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6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4FAB-4AC8-4EA9-BCEB-AC9E5DD38446}" type="datetimeFigureOut">
              <a:rPr lang="zh-TW" altLang="en-US" smtClean="0"/>
              <a:t>2013/1/3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15FA-CA87-4FB5-B9B4-66005ADACD3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4FAB-4AC8-4EA9-BCEB-AC9E5DD38446}" type="datetimeFigureOut">
              <a:rPr lang="zh-TW" altLang="en-US" smtClean="0"/>
              <a:t>2013/1/3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15FA-CA87-4FB5-B9B4-66005ADACD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4FAB-4AC8-4EA9-BCEB-AC9E5DD38446}" type="datetimeFigureOut">
              <a:rPr lang="zh-TW" altLang="en-US" smtClean="0"/>
              <a:t>2013/1/3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15FA-CA87-4FB5-B9B4-66005ADACD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4FAB-4AC8-4EA9-BCEB-AC9E5DD38446}" type="datetimeFigureOut">
              <a:rPr lang="zh-TW" altLang="en-US" smtClean="0"/>
              <a:t>2013/1/3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15FA-CA87-4FB5-B9B4-66005ADACD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4FAB-4AC8-4EA9-BCEB-AC9E5DD38446}" type="datetimeFigureOut">
              <a:rPr lang="zh-TW" altLang="en-US" smtClean="0"/>
              <a:t>2013/1/3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15FA-CA87-4FB5-B9B4-66005ADACD3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4FAB-4AC8-4EA9-BCEB-AC9E5DD38446}" type="datetimeFigureOut">
              <a:rPr lang="zh-TW" altLang="en-US" smtClean="0"/>
              <a:t>2013/1/3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15FA-CA87-4FB5-B9B4-66005ADACD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4FAB-4AC8-4EA9-BCEB-AC9E5DD38446}" type="datetimeFigureOut">
              <a:rPr lang="zh-TW" altLang="en-US" smtClean="0"/>
              <a:t>2013/1/3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15FA-CA87-4FB5-B9B4-66005ADACD3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4FAB-4AC8-4EA9-BCEB-AC9E5DD38446}" type="datetimeFigureOut">
              <a:rPr lang="zh-TW" altLang="en-US" smtClean="0"/>
              <a:t>2013/1/3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15FA-CA87-4FB5-B9B4-66005ADACD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4FAB-4AC8-4EA9-BCEB-AC9E5DD38446}" type="datetimeFigureOut">
              <a:rPr lang="zh-TW" altLang="en-US" smtClean="0"/>
              <a:t>2013/1/3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15FA-CA87-4FB5-B9B4-66005ADACD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4FAB-4AC8-4EA9-BCEB-AC9E5DD38446}" type="datetimeFigureOut">
              <a:rPr lang="zh-TW" altLang="en-US" smtClean="0"/>
              <a:t>2013/1/3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15FA-CA87-4FB5-B9B4-66005ADACD3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4FAB-4AC8-4EA9-BCEB-AC9E5DD38446}" type="datetimeFigureOut">
              <a:rPr lang="zh-TW" altLang="en-US" smtClean="0"/>
              <a:t>2013/1/3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15FA-CA87-4FB5-B9B4-66005ADACD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DA94FAB-4AC8-4EA9-BCEB-AC9E5DD38446}" type="datetimeFigureOut">
              <a:rPr lang="zh-TW" altLang="en-US" smtClean="0"/>
              <a:t>2013/1/3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CCA15FA-CA87-4FB5-B9B4-66005ADACD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aindoggs.com/" TargetMode="External"/><Relationship Id="rId2" Type="http://schemas.openxmlformats.org/officeDocument/2006/relationships/hyperlink" Target="http://www.jamendo.com/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5400" dirty="0" smtClean="0"/>
              <a:t>音樂播放軟體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5400" dirty="0" smtClean="0"/>
              <a:t>Music Player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/>
              <a:t>行動平台應用</a:t>
            </a:r>
            <a:r>
              <a:rPr lang="zh-TW" altLang="en-US" sz="2400" dirty="0" smtClean="0"/>
              <a:t>開發期末分組作業</a:t>
            </a:r>
            <a:endParaRPr lang="zh-TW" altLang="en-US" sz="2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zh-TW" altLang="en-US" sz="2400" dirty="0" smtClean="0"/>
              <a:t>組別：第十組</a:t>
            </a:r>
            <a:endParaRPr lang="zh-TW" altLang="en-US" sz="2400" dirty="0"/>
          </a:p>
        </p:txBody>
      </p:sp>
      <p:pic>
        <p:nvPicPr>
          <p:cNvPr id="1026" name="Picture 2" descr="C:\Users\asus\workspace\MusicPlayer\ic_launcher-we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9051">
            <a:off x="726764" y="3754706"/>
            <a:ext cx="1862336" cy="186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685875"/>
            <a:ext cx="828000" cy="8228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64" y="4653136"/>
            <a:ext cx="828000" cy="85559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48" y="4685875"/>
            <a:ext cx="828000" cy="8555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940" y="4685875"/>
            <a:ext cx="828000" cy="8555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756" y="4685874"/>
            <a:ext cx="828000" cy="8555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60" y="4685875"/>
            <a:ext cx="828000" cy="8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系統介面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03" y="1679246"/>
            <a:ext cx="3181794" cy="4706007"/>
          </a:xfrm>
        </p:spPr>
      </p:pic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操作簡單的音樂播放應用軟體</a:t>
            </a:r>
            <a:endParaRPr kumimoji="0"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kumimoji="0" lang="zh-TW" altLang="en-US" dirty="0" smtClean="0">
                <a:latin typeface="微軟正黑體" pitchFamily="34" charset="-120"/>
                <a:ea typeface="微軟正黑體" pitchFamily="34" charset="-120"/>
              </a:rPr>
              <a:t>點選　　可直接從第一首歌曲開始播放</a:t>
            </a:r>
            <a:endParaRPr kumimoji="0"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在歌曲清單處上下滑動手指可瀏覽歌曲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kumimoji="0" lang="zh-TW" altLang="en-US" dirty="0" smtClean="0">
                <a:latin typeface="微軟正黑體" pitchFamily="34" charset="-120"/>
                <a:ea typeface="微軟正黑體" pitchFamily="34" charset="-120"/>
              </a:rPr>
              <a:t>點選歌名可直接播放</a:t>
            </a:r>
            <a:endParaRPr kumimoji="0"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564904"/>
            <a:ext cx="504056" cy="5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功能概觀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03" y="1679246"/>
            <a:ext cx="3181794" cy="4706007"/>
          </a:xfrm>
        </p:spPr>
      </p:pic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038600" cy="4186792"/>
          </a:xfrm>
        </p:spPr>
        <p:txBody>
          <a:bodyPr/>
          <a:lstStyle/>
          <a:p>
            <a:r>
              <a:rPr lang="zh-TW" altLang="en-US" dirty="0" smtClean="0"/>
              <a:t>專輯封面</a:t>
            </a:r>
            <a:endParaRPr lang="en-US" altLang="zh-TW" dirty="0" smtClean="0"/>
          </a:p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現正播放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歌曲名稱 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歌曲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清單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播放按鈕選項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直線圖說文字 2 11"/>
          <p:cNvSpPr/>
          <p:nvPr/>
        </p:nvSpPr>
        <p:spPr>
          <a:xfrm>
            <a:off x="827584" y="2204864"/>
            <a:ext cx="3312368" cy="1728192"/>
          </a:xfrm>
          <a:prstGeom prst="borderCallout2">
            <a:avLst>
              <a:gd name="adj1" fmla="val 50359"/>
              <a:gd name="adj2" fmla="val 100297"/>
              <a:gd name="adj3" fmla="val 48985"/>
              <a:gd name="adj4" fmla="val 108455"/>
              <a:gd name="adj5" fmla="val 16986"/>
              <a:gd name="adj6" fmla="val 118967"/>
            </a:avLst>
          </a:prstGeom>
          <a:noFill/>
          <a:ln w="76200">
            <a:solidFill>
              <a:srgbClr val="FFFF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5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功能概觀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03" y="1679246"/>
            <a:ext cx="3181794" cy="4706007"/>
          </a:xfrm>
        </p:spPr>
      </p:pic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038600" cy="4186792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專輯封面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TW" altLang="en-US" dirty="0"/>
              <a:t>現正播放</a:t>
            </a:r>
            <a:r>
              <a:rPr lang="zh-TW" altLang="en-US" dirty="0" smtClean="0"/>
              <a:t>歌曲名稱 </a:t>
            </a:r>
            <a:endParaRPr lang="en-US" altLang="zh-TW" dirty="0" smtClean="0"/>
          </a:p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歌曲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清單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播放按鈕選項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直線圖說文字 2 4"/>
          <p:cNvSpPr/>
          <p:nvPr/>
        </p:nvSpPr>
        <p:spPr>
          <a:xfrm>
            <a:off x="827584" y="3789040"/>
            <a:ext cx="3312368" cy="576064"/>
          </a:xfrm>
          <a:prstGeom prst="borderCallout2">
            <a:avLst>
              <a:gd name="adj1" fmla="val 50359"/>
              <a:gd name="adj2" fmla="val 100297"/>
              <a:gd name="adj3" fmla="val -41719"/>
              <a:gd name="adj4" fmla="val 109172"/>
              <a:gd name="adj5" fmla="val -147931"/>
              <a:gd name="adj6" fmla="val 119326"/>
            </a:avLst>
          </a:prstGeom>
          <a:noFill/>
          <a:ln w="76200">
            <a:solidFill>
              <a:srgbClr val="FFFF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功能概觀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03" y="1679246"/>
            <a:ext cx="3181794" cy="4706007"/>
          </a:xfrm>
        </p:spPr>
      </p:pic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038600" cy="4186792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專輯封面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現正播放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歌曲名稱 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TW" altLang="en-US" dirty="0"/>
              <a:t>歌曲</a:t>
            </a:r>
            <a:r>
              <a:rPr lang="zh-TW" altLang="en-US" dirty="0" smtClean="0"/>
              <a:t>清單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播放按鈕選項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直線圖說文字 2 4"/>
          <p:cNvSpPr/>
          <p:nvPr/>
        </p:nvSpPr>
        <p:spPr>
          <a:xfrm>
            <a:off x="827584" y="4149080"/>
            <a:ext cx="3312368" cy="1584176"/>
          </a:xfrm>
          <a:prstGeom prst="borderCallout2">
            <a:avLst>
              <a:gd name="adj1" fmla="val 50359"/>
              <a:gd name="adj2" fmla="val 100297"/>
              <a:gd name="adj3" fmla="val 50484"/>
              <a:gd name="adj4" fmla="val 108455"/>
              <a:gd name="adj5" fmla="val -36844"/>
              <a:gd name="adj6" fmla="val 117533"/>
            </a:avLst>
          </a:prstGeom>
          <a:noFill/>
          <a:ln w="76200">
            <a:solidFill>
              <a:srgbClr val="FFFF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功能概觀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03" y="1679246"/>
            <a:ext cx="3181794" cy="4706007"/>
          </a:xfrm>
        </p:spPr>
      </p:pic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038600" cy="4186792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專輯封面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現正播放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歌曲名稱 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歌曲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清單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TW" altLang="en-US" dirty="0" smtClean="0"/>
              <a:t>播放按鈕選項</a:t>
            </a:r>
            <a:endParaRPr lang="zh-TW" altLang="en-US" dirty="0"/>
          </a:p>
        </p:txBody>
      </p:sp>
      <p:sp>
        <p:nvSpPr>
          <p:cNvPr id="5" name="直線圖說文字 2 4"/>
          <p:cNvSpPr/>
          <p:nvPr/>
        </p:nvSpPr>
        <p:spPr>
          <a:xfrm>
            <a:off x="808683" y="5661248"/>
            <a:ext cx="3312368" cy="864096"/>
          </a:xfrm>
          <a:prstGeom prst="borderCallout2">
            <a:avLst>
              <a:gd name="adj1" fmla="val 50359"/>
              <a:gd name="adj2" fmla="val 100297"/>
              <a:gd name="adj3" fmla="val -33473"/>
              <a:gd name="adj4" fmla="val 113116"/>
              <a:gd name="adj5" fmla="val -189160"/>
              <a:gd name="adj6" fmla="val 119684"/>
            </a:avLst>
          </a:prstGeom>
          <a:noFill/>
          <a:ln w="76200">
            <a:solidFill>
              <a:srgbClr val="FFFF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按鈕選項對應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557566"/>
              </p:ext>
            </p:extLst>
          </p:nvPr>
        </p:nvGraphicFramePr>
        <p:xfrm>
          <a:off x="1475656" y="1628802"/>
          <a:ext cx="6096000" cy="446449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048000"/>
                <a:gridCol w="3048000"/>
              </a:tblGrid>
              <a:tr h="63778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按鈕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63778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退出</a:t>
                      </a:r>
                      <a:r>
                        <a:rPr lang="en-US" altLang="zh-TW" dirty="0" smtClean="0"/>
                        <a:t>App</a:t>
                      </a:r>
                    </a:p>
                  </a:txBody>
                  <a:tcPr/>
                </a:tc>
              </a:tr>
              <a:tr h="637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前一首歌曲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637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停止</a:t>
                      </a:r>
                      <a:endParaRPr lang="zh-TW" altLang="en-US" dirty="0"/>
                    </a:p>
                  </a:txBody>
                  <a:tcPr/>
                </a:tc>
              </a:tr>
              <a:tr h="637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播放</a:t>
                      </a:r>
                      <a:endParaRPr lang="zh-TW" altLang="en-US" dirty="0"/>
                    </a:p>
                  </a:txBody>
                  <a:tcPr/>
                </a:tc>
              </a:tr>
              <a:tr h="637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/>
                        <a:t>暫停</a:t>
                      </a:r>
                      <a:endParaRPr lang="zh-TW" altLang="en-US"/>
                    </a:p>
                  </a:txBody>
                  <a:tcPr/>
                </a:tc>
              </a:tr>
              <a:tr h="637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下一首歌曲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276872"/>
            <a:ext cx="576000" cy="57242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907991"/>
            <a:ext cx="576000" cy="5951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498097"/>
            <a:ext cx="576000" cy="59519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850025"/>
            <a:ext cx="576000" cy="59519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201953"/>
            <a:ext cx="576000" cy="59519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573016"/>
            <a:ext cx="576000" cy="59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待發展之處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自動匯入</a:t>
            </a:r>
            <a:r>
              <a:rPr lang="zh-TW" altLang="en-US" dirty="0"/>
              <a:t>手機</a:t>
            </a:r>
            <a:r>
              <a:rPr lang="zh-TW" altLang="en-US" dirty="0" smtClean="0"/>
              <a:t>內的音樂檔</a:t>
            </a:r>
            <a:endParaRPr lang="en-US" altLang="zh-TW" dirty="0" smtClean="0"/>
          </a:p>
          <a:p>
            <a:r>
              <a:rPr lang="zh-TW" altLang="en-US" dirty="0"/>
              <a:t>歌詞</a:t>
            </a:r>
            <a:r>
              <a:rPr lang="zh-TW" altLang="en-US" dirty="0" smtClean="0"/>
              <a:t>同步播放</a:t>
            </a:r>
            <a:endParaRPr lang="en-US" altLang="zh-TW" dirty="0" smtClean="0"/>
          </a:p>
          <a:p>
            <a:r>
              <a:rPr lang="zh-TW" altLang="en-US" dirty="0" smtClean="0"/>
              <a:t>單曲循環播放</a:t>
            </a:r>
            <a:endParaRPr lang="en-US" altLang="zh-TW" dirty="0" smtClean="0"/>
          </a:p>
          <a:p>
            <a:r>
              <a:rPr lang="en-US" altLang="zh-TW" dirty="0" err="1" smtClean="0"/>
              <a:t>Seekbar</a:t>
            </a:r>
            <a:r>
              <a:rPr lang="zh-TW" altLang="en-US" dirty="0" smtClean="0"/>
              <a:t>（歌曲進度軸）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2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黃彬華（</a:t>
            </a:r>
            <a:r>
              <a:rPr lang="en-US" altLang="zh-TW" dirty="0" smtClean="0"/>
              <a:t>2012</a:t>
            </a:r>
            <a:r>
              <a:rPr lang="zh-TW" altLang="en-US" dirty="0" smtClean="0"/>
              <a:t>）。</a:t>
            </a:r>
            <a:r>
              <a:rPr lang="en-US" altLang="zh-TW" dirty="0" smtClean="0"/>
              <a:t>Android </a:t>
            </a:r>
            <a:r>
              <a:rPr lang="en-US" altLang="zh-TW" dirty="0"/>
              <a:t>4.X App</a:t>
            </a:r>
            <a:r>
              <a:rPr lang="zh-TW" altLang="en-US" dirty="0"/>
              <a:t>開發教戰手冊：適用</a:t>
            </a:r>
            <a:r>
              <a:rPr lang="en-US" altLang="zh-TW" dirty="0"/>
              <a:t>Android </a:t>
            </a:r>
            <a:r>
              <a:rPr lang="en-US" altLang="zh-TW" dirty="0" smtClean="0"/>
              <a:t>4.x~2.x</a:t>
            </a:r>
            <a:r>
              <a:rPr lang="zh-TW" altLang="zh-TW" dirty="0" smtClean="0"/>
              <a:t>。</a:t>
            </a:r>
            <a:r>
              <a:rPr lang="zh-TW" altLang="en-US" dirty="0" smtClean="0"/>
              <a:t>台北：碁峰。</a:t>
            </a:r>
            <a:endParaRPr lang="en-US" altLang="zh-TW" dirty="0" smtClean="0"/>
          </a:p>
          <a:p>
            <a:r>
              <a:rPr lang="en-US" altLang="zh-TW" dirty="0" err="1" smtClean="0"/>
              <a:t>jamendo</a:t>
            </a:r>
            <a:r>
              <a:rPr lang="zh-TW" altLang="zh-TW" dirty="0" smtClean="0"/>
              <a:t>。</a:t>
            </a:r>
            <a:r>
              <a:rPr lang="en-US" altLang="zh-TW" dirty="0" smtClean="0"/>
              <a:t>2012.12.25 </a:t>
            </a:r>
            <a:r>
              <a:rPr lang="zh-TW" altLang="zh-TW" dirty="0"/>
              <a:t>取</a:t>
            </a:r>
            <a:r>
              <a:rPr lang="zh-TW" altLang="zh-TW" dirty="0" smtClean="0"/>
              <a:t>自</a:t>
            </a:r>
            <a:r>
              <a:rPr lang="en-US" altLang="zh-TW" u="sng" dirty="0">
                <a:hlinkClick r:id="rId2"/>
              </a:rPr>
              <a:t>http://</a:t>
            </a:r>
            <a:r>
              <a:rPr lang="en-US" altLang="zh-TW" u="sng" dirty="0" smtClean="0">
                <a:hlinkClick r:id="rId2"/>
              </a:rPr>
              <a:t>www.jamendo.com/en#en/artist/421279/kassy-key-the-raindoggs</a:t>
            </a:r>
            <a:endParaRPr lang="en-US" altLang="zh-TW" u="sng" dirty="0" smtClean="0"/>
          </a:p>
          <a:p>
            <a:r>
              <a:rPr lang="en-US" altLang="zh-TW" dirty="0" err="1"/>
              <a:t>Kassy</a:t>
            </a:r>
            <a:r>
              <a:rPr lang="en-US" altLang="zh-TW" dirty="0"/>
              <a:t> Key &amp; the </a:t>
            </a:r>
            <a:r>
              <a:rPr lang="en-US" altLang="zh-TW" dirty="0" err="1" smtClean="0"/>
              <a:t>Raindoggs</a:t>
            </a:r>
            <a:r>
              <a:rPr lang="zh-TW" altLang="zh-TW" dirty="0"/>
              <a:t> 。</a:t>
            </a:r>
            <a:r>
              <a:rPr lang="en-US" altLang="zh-TW" dirty="0"/>
              <a:t>2012.12.25 </a:t>
            </a:r>
            <a:r>
              <a:rPr lang="zh-TW" altLang="zh-TW" dirty="0"/>
              <a:t>取</a:t>
            </a:r>
            <a:r>
              <a:rPr lang="zh-TW" altLang="zh-TW" dirty="0" smtClean="0"/>
              <a:t>自</a:t>
            </a:r>
            <a:r>
              <a:rPr lang="en-US" altLang="zh-TW" dirty="0">
                <a:hlinkClick r:id="rId3"/>
              </a:rPr>
              <a:t>http://raindoggs.com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0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147</TotalTime>
  <Words>160</Words>
  <Application>Microsoft Office PowerPoint</Application>
  <PresentationFormat>如螢幕大小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清晰度</vt:lpstr>
      <vt:lpstr>音樂播放軟體 Music Player 行動平台應用開發期末分組作業</vt:lpstr>
      <vt:lpstr>系統介面</vt:lpstr>
      <vt:lpstr>APP功能概觀</vt:lpstr>
      <vt:lpstr>APP功能概觀</vt:lpstr>
      <vt:lpstr>APP功能概觀</vt:lpstr>
      <vt:lpstr>APP功能概觀</vt:lpstr>
      <vt:lpstr>按鈕選項對應</vt:lpstr>
      <vt:lpstr>待發展之處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音樂播放軟體 期末分組作業</dc:title>
  <dc:creator>asus</dc:creator>
  <cp:lastModifiedBy>asus</cp:lastModifiedBy>
  <cp:revision>12</cp:revision>
  <dcterms:created xsi:type="dcterms:W3CDTF">2013-01-03T13:02:31Z</dcterms:created>
  <dcterms:modified xsi:type="dcterms:W3CDTF">2013-01-03T15:37:52Z</dcterms:modified>
</cp:coreProperties>
</file>