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2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16475-489C-7E60-93B8-00395DB15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6817B7-CC92-0B5D-E744-4B59D5D0B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91080-4677-FC7F-CC77-F48D7837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952E0-615D-8A7E-3538-AFF0E31B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A3C92-6259-E01D-A071-959A69C3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16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8354C-1326-4D5A-8785-678D0AE5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AC4CA1-3447-7F0B-2F94-4E8EF5D00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95FAD-17E4-0E80-450D-B89186A96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29E18-B892-AAA6-67F2-06C6E559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F7CE1-5A1E-4FA4-251B-7212C6E1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290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E39E05-8A99-895E-1997-8DF2E4CED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4A9FF5-913E-2D16-E48E-7A1D3B1EE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7871BC-E22E-C27B-AF08-C961688F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7DF12-BF47-F0DE-9ADC-6E7A3F58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024DE-0FEF-AAD6-EA2F-0330396B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A874E-59A0-AC44-793D-522B1048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8BDC8-A8BA-7A80-A7D0-B1426411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42D77-BE5A-8E7D-50A8-D427AE1E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0FF5D-C5FE-97CB-0B60-4791B64E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9277FD-C06A-7FA3-8C31-063278F3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114C6-8F25-E382-C783-36A06EF9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E5843-3D9E-1B82-1915-6F9336487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B2EDB0-B662-0DBB-E6E7-3715D540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8AF1A-7D75-CF89-C525-261CA278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5D1768-850A-9053-28DB-7A06C6C6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7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8FC2A-0D9C-587C-C99E-A305C3AA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82738-DAF4-D10A-3834-425769600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4EB04-1BFE-FFB2-07C0-66DD9F238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27463-F5BA-7F75-C477-91CC64F1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1D42A-7E94-9069-4B71-19372365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D4E0CA-437D-C4F9-7A7C-F66195AD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CEC7F-BF0A-4A0F-77A3-D69632C0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1AC6C0-72A7-18F8-B73D-1985F8675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1A2F8C-7104-8D8E-E04C-FE3EDE849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1E0004-A6A3-DE8A-B233-1533C96AD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B15B45-F4A2-DA76-6213-6E0B5E3D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7E1511-CE20-FE30-DD7E-031630F3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0B3A43-821D-C9AB-A52B-E1DB9D4A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7034D1-F023-9AEF-0E53-14465625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9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4F95D-F8E4-3749-B14D-D8B1F1D2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67629-79A8-F52A-D776-AAE763E6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297083-E84F-6327-4B62-FDBCF1B6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2CF7AC-78DA-8AB4-D1CC-34E3B383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8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1981AD-C98D-9AB9-3731-4A007C11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4D55A0-08CF-1FD2-6E61-9920A753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C13C9-DD94-7CC9-DE24-0B5427156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8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041CD-1607-A08A-B366-DCBE4CE56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30837-1AD7-38E0-4EB8-32868B872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9F277C-DEE6-DD2B-2F6A-F6F31E9CF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6DFF9E-E5E2-C79C-81D6-B5F3877E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52CD4-55D3-2137-1ECF-0C5E4AD7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41EB62-274F-7DAC-6F1E-152E9102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10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23B6A-D1E4-0D63-9F74-763F6EAA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81A0F8-F75F-7794-2CBD-8DBA027C0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2A9BE-D836-2D1A-47DF-F6384CAF8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709CDE-394C-B952-E723-5A0ECDDA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2CB961-484B-B918-C811-F8927363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B9798-1E58-A40F-8299-13EDBFB7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6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33AD76-5A8D-E3D8-871C-DE332177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611E0C-8309-EC93-7819-D33F8DBAD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6AF47-F906-AF4F-244F-86E660121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B7515-BE21-5BE5-0DAE-5E1B5ED77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848CD-5ECD-9219-3000-AA47EE24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8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rPr dirty="0"/>
              <a:t>Case Intake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/>
            </a:pPr>
            <a:r>
              <a:t>Technical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&amp;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Frontend:</a:t>
            </a:r>
          </a:p>
          <a:p>
            <a:r>
              <a:rPr dirty="0"/>
              <a:t>• React with TypeScript</a:t>
            </a:r>
          </a:p>
          <a:p>
            <a:r>
              <a:rPr dirty="0"/>
              <a:t>• Material-UI</a:t>
            </a:r>
          </a:p>
          <a:p>
            <a:r>
              <a:rPr dirty="0"/>
              <a:t>• Axios</a:t>
            </a:r>
          </a:p>
          <a:p>
            <a:endParaRPr dirty="0"/>
          </a:p>
          <a:p>
            <a:r>
              <a:rPr dirty="0"/>
              <a:t>Backend:</a:t>
            </a:r>
          </a:p>
          <a:p>
            <a:r>
              <a:rPr dirty="0"/>
              <a:t>• .NET 7 Web API</a:t>
            </a:r>
          </a:p>
          <a:p>
            <a:r>
              <a:rPr dirty="0"/>
              <a:t>• Entity Framework Core</a:t>
            </a:r>
          </a:p>
          <a:p>
            <a:r>
              <a:rPr dirty="0"/>
              <a:t>• SQLite</a:t>
            </a:r>
          </a:p>
          <a:p>
            <a:endParaRPr dirty="0"/>
          </a:p>
          <a:p>
            <a:r>
              <a:rPr dirty="0"/>
              <a:t>Rationale:</a:t>
            </a:r>
          </a:p>
          <a:p>
            <a:r>
              <a:rPr dirty="0"/>
              <a:t>• Modern, maintainable stack</a:t>
            </a:r>
          </a:p>
          <a:p>
            <a:r>
              <a:rPr dirty="0"/>
              <a:t>• Strong typing throughout</a:t>
            </a:r>
          </a:p>
          <a:p>
            <a:r>
              <a:rPr dirty="0"/>
              <a:t>• Separation of concerns</a:t>
            </a:r>
          </a:p>
          <a:p>
            <a:r>
              <a:rPr dirty="0"/>
              <a:t>• Easy to deploy and scale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Clean Architecture:</a:t>
            </a:r>
          </a:p>
          <a:p>
            <a:r>
              <a:rPr dirty="0"/>
              <a:t>• Core (domain models, interfaces)</a:t>
            </a:r>
          </a:p>
          <a:p>
            <a:r>
              <a:rPr dirty="0"/>
              <a:t>• Infrastructure (data access, services)</a:t>
            </a:r>
          </a:p>
          <a:p>
            <a:r>
              <a:rPr dirty="0"/>
              <a:t>• API (controllers, endpoints)</a:t>
            </a:r>
          </a:p>
          <a:p>
            <a:r>
              <a:rPr dirty="0"/>
              <a:t>• Web (React frontend)</a:t>
            </a:r>
          </a:p>
          <a:p>
            <a:endParaRPr dirty="0"/>
          </a:p>
          <a:p>
            <a:r>
              <a:rPr dirty="0"/>
              <a:t>Key Components:</a:t>
            </a:r>
          </a:p>
          <a:p>
            <a:r>
              <a:rPr dirty="0"/>
              <a:t>• Case Management System</a:t>
            </a:r>
          </a:p>
          <a:p>
            <a:r>
              <a:rPr dirty="0"/>
              <a:t>• File Upload Service</a:t>
            </a:r>
          </a:p>
          <a:p>
            <a:r>
              <a:rPr dirty="0"/>
              <a:t>• Role-based Authentication</a:t>
            </a:r>
          </a:p>
          <a:p>
            <a:r>
              <a:rPr dirty="0"/>
              <a:t>• API Gateway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Core Entities:</a:t>
            </a:r>
          </a:p>
          <a:p>
            <a:r>
              <a:rPr dirty="0"/>
              <a:t>• Cases (id, </a:t>
            </a:r>
            <a:r>
              <a:rPr dirty="0" err="1"/>
              <a:t>fullName</a:t>
            </a:r>
            <a:r>
              <a:rPr dirty="0"/>
              <a:t>, email, description, type, status)</a:t>
            </a:r>
          </a:p>
          <a:p>
            <a:r>
              <a:rPr dirty="0"/>
              <a:t>• </a:t>
            </a:r>
            <a:r>
              <a:rPr dirty="0" err="1"/>
              <a:t>FileAttachments</a:t>
            </a:r>
            <a:r>
              <a:rPr dirty="0"/>
              <a:t> (id, </a:t>
            </a:r>
            <a:r>
              <a:rPr dirty="0" err="1"/>
              <a:t>fileName</a:t>
            </a:r>
            <a:r>
              <a:rPr dirty="0"/>
              <a:t>, </a:t>
            </a:r>
            <a:r>
              <a:rPr dirty="0" err="1"/>
              <a:t>contentType</a:t>
            </a:r>
            <a:r>
              <a:rPr dirty="0"/>
              <a:t>, </a:t>
            </a:r>
            <a:r>
              <a:rPr dirty="0" err="1"/>
              <a:t>filePath</a:t>
            </a:r>
            <a:r>
              <a:rPr dirty="0"/>
              <a:t>)</a:t>
            </a:r>
          </a:p>
          <a:p>
            <a:r>
              <a:rPr dirty="0"/>
              <a:t>• Users (id, username, role)</a:t>
            </a:r>
          </a:p>
          <a:p>
            <a:endParaRPr dirty="0"/>
          </a:p>
          <a:p>
            <a:r>
              <a:rPr dirty="0"/>
              <a:t>Design Decisions:</a:t>
            </a:r>
          </a:p>
          <a:p>
            <a:r>
              <a:rPr dirty="0"/>
              <a:t>• SQLite for development simplicity</a:t>
            </a:r>
          </a:p>
          <a:p>
            <a:r>
              <a:rPr dirty="0"/>
              <a:t>• File-based storage for attachments</a:t>
            </a:r>
          </a:p>
          <a:p>
            <a:r>
              <a:rPr dirty="0"/>
              <a:t>• Soft delete pattern</a:t>
            </a:r>
          </a:p>
          <a:p>
            <a:r>
              <a:rPr dirty="0"/>
              <a:t>• Audit fields (</a:t>
            </a:r>
            <a:r>
              <a:rPr dirty="0" err="1"/>
              <a:t>createdAt</a:t>
            </a:r>
            <a:r>
              <a:rPr dirty="0"/>
              <a:t>, </a:t>
            </a:r>
            <a:r>
              <a:rPr dirty="0" err="1"/>
              <a:t>updatedAt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Assumptions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Assumptions:</a:t>
            </a:r>
          </a:p>
          <a:p>
            <a:r>
              <a:rPr dirty="0"/>
              <a:t>• Single tenant system</a:t>
            </a:r>
          </a:p>
          <a:p>
            <a:r>
              <a:rPr dirty="0"/>
              <a:t>• Basic role-based access (admin/user)</a:t>
            </a:r>
          </a:p>
          <a:p>
            <a:r>
              <a:rPr dirty="0"/>
              <a:t>• File size limits manageable</a:t>
            </a:r>
          </a:p>
          <a:p>
            <a:r>
              <a:rPr dirty="0"/>
              <a:t>• No real-time requirements</a:t>
            </a:r>
          </a:p>
          <a:p>
            <a:endParaRPr dirty="0"/>
          </a:p>
          <a:p>
            <a:r>
              <a:rPr dirty="0"/>
              <a:t>Next Steps:</a:t>
            </a:r>
          </a:p>
          <a:p>
            <a:r>
              <a:rPr dirty="0"/>
              <a:t>• Implement Microsoft Dynamics integration</a:t>
            </a:r>
          </a:p>
          <a:p>
            <a:r>
              <a:rPr dirty="0"/>
              <a:t>• Add CSV export functionality</a:t>
            </a:r>
          </a:p>
          <a:p>
            <a:r>
              <a:rPr dirty="0"/>
              <a:t>• Enhance file handling</a:t>
            </a:r>
          </a:p>
          <a:p>
            <a:r>
              <a:rPr dirty="0"/>
              <a:t>• Add email notifications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Production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dirty="0"/>
              <a:t>Security:</a:t>
            </a:r>
          </a:p>
          <a:p>
            <a:r>
              <a:rPr dirty="0"/>
              <a:t>• JWT authentication</a:t>
            </a:r>
          </a:p>
          <a:p>
            <a:r>
              <a:rPr dirty="0"/>
              <a:t>• HTTPS enforcement</a:t>
            </a:r>
          </a:p>
          <a:p>
            <a:r>
              <a:rPr dirty="0"/>
              <a:t>• Rate limiting</a:t>
            </a:r>
          </a:p>
          <a:p>
            <a:r>
              <a:rPr dirty="0"/>
              <a:t>• Input validation</a:t>
            </a:r>
          </a:p>
          <a:p>
            <a:endParaRPr dirty="0"/>
          </a:p>
          <a:p>
            <a:r>
              <a:rPr dirty="0"/>
              <a:t>Performance:</a:t>
            </a:r>
          </a:p>
          <a:p>
            <a:r>
              <a:rPr dirty="0"/>
              <a:t>• Caching layer</a:t>
            </a:r>
          </a:p>
          <a:p>
            <a:r>
              <a:rPr dirty="0"/>
              <a:t>• File compression</a:t>
            </a:r>
          </a:p>
          <a:p>
            <a:r>
              <a:rPr dirty="0"/>
              <a:t>• Database indexing</a:t>
            </a:r>
          </a:p>
          <a:p>
            <a:r>
              <a:rPr dirty="0"/>
              <a:t>• API response optimization</a:t>
            </a:r>
          </a:p>
          <a:p>
            <a:endParaRPr dirty="0"/>
          </a:p>
          <a:p>
            <a:r>
              <a:rPr dirty="0"/>
              <a:t>Monitoring:</a:t>
            </a:r>
          </a:p>
          <a:p>
            <a:r>
              <a:rPr dirty="0"/>
              <a:t>• Logging</a:t>
            </a:r>
          </a:p>
          <a:p>
            <a:r>
              <a:rPr dirty="0"/>
              <a:t>• Error tracking</a:t>
            </a:r>
          </a:p>
          <a:p>
            <a:r>
              <a:rPr dirty="0"/>
              <a:t>• Performance metrics</a:t>
            </a:r>
          </a:p>
          <a:p>
            <a:r>
              <a:rPr dirty="0"/>
              <a:t>• Health checks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Login System:</a:t>
            </a:r>
          </a:p>
          <a:p>
            <a:r>
              <a:rPr dirty="0"/>
              <a:t>• Role-based access control</a:t>
            </a:r>
          </a:p>
          <a:p>
            <a:r>
              <a:rPr dirty="0"/>
              <a:t>• Session management</a:t>
            </a:r>
          </a:p>
          <a:p>
            <a:r>
              <a:rPr dirty="0"/>
              <a:t>• Password hashing</a:t>
            </a:r>
          </a:p>
          <a:p>
            <a:endParaRPr dirty="0"/>
          </a:p>
          <a:p>
            <a:r>
              <a:rPr dirty="0"/>
              <a:t>Admin Features:</a:t>
            </a:r>
          </a:p>
          <a:p>
            <a:r>
              <a:rPr dirty="0"/>
              <a:t>• Case listing with filters</a:t>
            </a:r>
          </a:p>
          <a:p>
            <a:r>
              <a:rPr dirty="0"/>
              <a:t>• Bulk operations</a:t>
            </a:r>
          </a:p>
          <a:p>
            <a:r>
              <a:rPr dirty="0"/>
              <a:t>• Export to CSV</a:t>
            </a:r>
          </a:p>
          <a:p>
            <a:endParaRPr dirty="0"/>
          </a:p>
          <a:p>
            <a:r>
              <a:rPr dirty="0"/>
              <a:t>Integration:</a:t>
            </a:r>
          </a:p>
          <a:p>
            <a:r>
              <a:rPr dirty="0"/>
              <a:t>• Microsoft Dynamics payload format</a:t>
            </a:r>
          </a:p>
          <a:p>
            <a:r>
              <a:rPr dirty="0"/>
              <a:t>• Webhook support</a:t>
            </a:r>
          </a:p>
          <a:p>
            <a:r>
              <a:rPr dirty="0"/>
              <a:t>• API 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307</Words>
  <Application>Microsoft Office PowerPoint</Application>
  <PresentationFormat>自定义</PresentationFormat>
  <Paragraphs>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Case Intake System</vt:lpstr>
      <vt:lpstr>Tech Stack &amp; Rationale</vt:lpstr>
      <vt:lpstr>Architecture Overview</vt:lpstr>
      <vt:lpstr>Database Structure</vt:lpstr>
      <vt:lpstr>Assumptions &amp; Next Steps</vt:lpstr>
      <vt:lpstr>Production Improvements</vt:lpstr>
      <vt:lpstr>Bonus Features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 s</cp:lastModifiedBy>
  <cp:revision>2</cp:revision>
  <dcterms:created xsi:type="dcterms:W3CDTF">2013-01-27T09:14:16Z</dcterms:created>
  <dcterms:modified xsi:type="dcterms:W3CDTF">2025-05-12T05:54:09Z</dcterms:modified>
  <cp:category/>
</cp:coreProperties>
</file>