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-1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C9E61B-EBA4-4AAF-BBBA-AF478F42C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76973" cy="3428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9A5E86-B9EF-4364-B507-5111420B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3" y="0"/>
            <a:ext cx="3849907" cy="3428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6CFE26-ECE5-4263-822D-D6E64DACB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" y="3571610"/>
            <a:ext cx="4103375" cy="31437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303109-A5E1-473D-96E8-DA5CA7BE3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66" y="3428998"/>
            <a:ext cx="3362325" cy="342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A042BD-7DDA-4E7E-9F41-B6E5EC803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40" y="3943951"/>
            <a:ext cx="3728033" cy="19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EC1AAF-1BD6-44B4-815E-E1C1FC83B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2352" y="-1391862"/>
            <a:ext cx="3723478" cy="65072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D6736F-8FDC-4EAA-9B92-D6A0E3C3D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93" y="0"/>
            <a:ext cx="5071872" cy="47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0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yy 木蝴蝶</cp:lastModifiedBy>
  <cp:revision>3</cp:revision>
  <dcterms:created xsi:type="dcterms:W3CDTF">2022-01-13T05:50:45Z</dcterms:created>
  <dcterms:modified xsi:type="dcterms:W3CDTF">2022-01-15T09:24:40Z</dcterms:modified>
</cp:coreProperties>
</file>