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155D-A396-B3A0-3B15-A7B6DA344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C3282-8991-4DE8-23A7-3A48A510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D7E45-3D69-ABEE-3F89-ECECFD30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5FA8-7EF9-B68A-CC3B-096D4ED9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74CDD-F0B7-6EB0-0B47-24B09564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2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5FD6-9124-FDC4-91EE-DA2427C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7CA15-0ED0-FE11-ABCF-150CECA4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42415-AA41-104D-3AE4-0CAB663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52867-1A13-A907-9ABD-50D07131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FBB90-CCE9-2E62-59E2-3DCB0093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3EFD3D-D9DF-3216-D0F3-B9AC6DECC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03248-B717-8C8B-14EE-724B46C2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83B1D-832F-FA6C-C250-6C4BDC7B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E1AC1-B488-8915-9451-D787E97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09AF6-D679-F340-5EE6-CAAE609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1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A232E-F153-EA21-1088-19DEB28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F685A-2565-1E4F-A597-D97DFAC6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7293-D826-4232-87AA-F6A9A3F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E25D3-6C55-47CC-6738-E92E41D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30F1F-482E-1EDF-CC27-3CB21C3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6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AF572-FD21-08AA-88AD-A678B8F6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1DC10-5500-2E97-7EA9-DEDDD8C8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39FE1-E1C5-1192-F640-E4EA6BF4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B9480-318F-55C3-74F0-D7AA257D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2D4CB-25E3-B5D2-F5EB-3023700E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09B6B-8AEE-349A-452D-59033FA9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488F9-68EC-4FD7-CFB7-CA5F55F0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B4A55-AFC0-B08B-808A-0935BC5C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6369C-2886-9C2F-97AC-005B4D30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50D5C-1181-A6C9-F76C-E24CF686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1BAF-1C53-C3F4-4ED7-860975DD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1B962-0836-E6F6-15D0-96CACB46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DF9C1-87FB-DD2C-4E0D-CFB94D20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F747-9632-9AF9-3866-BDEAF11F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D4E12-07AE-CA8D-BA8E-6CFFF5C6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E0D74-1E0F-74E2-93CC-F2C7C5623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8CA506-8C8B-7E11-01A4-36BAFFB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427CE-53BA-06C1-A630-9EE33158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EB682-D3A5-39DF-CA37-5BA66452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1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9610-93BA-F0D3-2321-1CBF21D9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ABCA5-5C38-EB78-C37F-5C3E4DDB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0936F-60D3-F85D-F546-26F2A6F8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A961E-4029-A164-DD95-9887BE63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4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80564B-079C-2D30-3D99-163BFD2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9D78B-5B6B-DF96-0267-1A7701D3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25429-2BC4-5C39-7054-8D88E22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52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299C-03F1-3819-F883-02835B75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31C7C-755D-1C8D-782A-7B7E1ACD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D30D0-5220-5073-E64C-8DF961AC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6FBEB-68DC-2E70-3769-5FBD703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3E510-053C-D5FE-BA53-2314A467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44FAD-FA0C-9D37-0AE6-99AF72DC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42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F7A1-4BA0-4A67-23EA-670CDC26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87654-C2C9-B68C-9D92-0352FF900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9AFF6-2BAD-7377-7C05-842363CD7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12D06-09A2-BB82-951A-E50FB849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9DEAC-D615-E839-4872-56FCF6B6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6FE80-B183-109C-A9E0-8CC8F666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3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B357B-83E7-66E9-5C35-3FB5B020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D0F38-393C-E4C2-3340-1C705FF3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B94C5-2853-99F6-3D07-25D520499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304E-C992-BF4B-BC9C-FF22CA557E69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B4171-9702-5F50-22BE-476646551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13880-FAA1-DCF4-D9FE-3FA588D6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24AB-43F3-BB43-998E-CB8A94F30B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37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712503-4D9A-BE7F-8C05-FDE9021EBF60}"/>
              </a:ext>
            </a:extLst>
          </p:cNvPr>
          <p:cNvSpPr txBox="1"/>
          <p:nvPr/>
        </p:nvSpPr>
        <p:spPr>
          <a:xfrm>
            <a:off x="700217" y="2672239"/>
            <a:ext cx="1149178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== Physical Plan ==</a:t>
            </a:r>
          </a:p>
          <a:p>
            <a:r>
              <a:rPr lang="zh-CN" altLang="en-US" sz="1400" dirty="0"/>
              <a:t>AdaptiveSparkPlan isFinalPlan=false</a:t>
            </a:r>
          </a:p>
          <a:p>
            <a:r>
              <a:rPr lang="zh-CN" altLang="en-US" sz="1400" dirty="0"/>
              <a:t>+- HashAggregate(keys=[sr_customer_sk#6, sr_store_sk#10], functions=[sum(sr_return_amt#14)])</a:t>
            </a:r>
          </a:p>
          <a:p>
            <a:r>
              <a:rPr lang="zh-CN" altLang="en-US" sz="1400" dirty="0"/>
              <a:t>   +- Exchange hashpartitioning(sr_customer_sk#6, sr_store_sk#10, 200), ENSURE_REQUIREMENTS, [plan_id=52]</a:t>
            </a:r>
          </a:p>
          <a:p>
            <a:r>
              <a:rPr lang="zh-CN" altLang="en-US" sz="1400" dirty="0"/>
              <a:t>      +- HashAggregate(keys=[sr_customer_sk#6, sr_store_sk#10], functions=[partial_sum(sr_return_amt#14)])</a:t>
            </a:r>
          </a:p>
          <a:p>
            <a:r>
              <a:rPr lang="zh-CN" altLang="en-US" sz="1400" dirty="0"/>
              <a:t>         +- Project [sr_customer_sk#6, sr_store_sk#10, sr_return_amt#14]</a:t>
            </a:r>
          </a:p>
          <a:p>
            <a:r>
              <a:rPr lang="zh-CN" altLang="en-US" sz="1400" dirty="0"/>
              <a:t>            +- BroadcastHashJoin [sr_returned_date_sk#3], [d_date_sk#23], Inner, BuildRight, false</a:t>
            </a:r>
          </a:p>
          <a:p>
            <a:r>
              <a:rPr lang="zh-CN" altLang="en-US" sz="1400" dirty="0"/>
              <a:t>               :- Filter isnotnull(sr_returned_date_sk#3)</a:t>
            </a:r>
          </a:p>
          <a:p>
            <a:r>
              <a:rPr lang="zh-CN" altLang="en-US" sz="1400" dirty="0"/>
              <a:t>               :  +- FileScan csv spark_catalog.default.store_returns[sr_returned_date_sk#3,sr_customer_sk#6,sr_store_sk#10,sr_return_amt#14] Batched: false, DataFilters: [isnotnull(sr_returned_date_sk#3)], Format: CSV, Location: InMemoryFileIndex(1 paths)[file:/Users/renyinghao/projects/spark_test/tpc-ds/data/store_returns.dat], PartitionFilters: [], PushedFilters: [IsNotNull(sr_returned_date_sk)], ReadSchema: struct&lt;sr_returned_date_sk:int,sr_customer_sk:int,sr_store_sk:int,sr_return_amt:float&gt;</a:t>
            </a:r>
          </a:p>
          <a:p>
            <a:r>
              <a:rPr lang="zh-CN" altLang="en-US" sz="1400" dirty="0"/>
              <a:t>               +- BroadcastExchange HashedRelationBroadcastMode(List(cast(input[0, int, true] as bigint)),false), [plan_id=47]</a:t>
            </a:r>
          </a:p>
          <a:p>
            <a:r>
              <a:rPr lang="zh-CN" altLang="en-US" sz="1400" dirty="0"/>
              <a:t>                  +- Project [d_date_sk#23]</a:t>
            </a:r>
          </a:p>
          <a:p>
            <a:r>
              <a:rPr lang="zh-CN" altLang="en-US" sz="1400" dirty="0"/>
              <a:t>                     +- Filter ((isnotnull(d_year#29) AND (d_year#29 = 2001)) AND isnotnull(d_date_sk#23))</a:t>
            </a:r>
          </a:p>
          <a:p>
            <a:r>
              <a:rPr lang="zh-CN" altLang="en-US" sz="1400" dirty="0"/>
              <a:t>                        +- FileScan csv spark_catalog.default.date_dim[d_date_sk#23,d_year#29] Batched: false, DataFilters: [isnotnull(d_year#29), (d_year#29 = 2001), isnotnull(d_date_sk#23)], Format: CSV, Location: InMemoryFileIndex(1 paths)[file:/Users/renyinghao/projects/spark_test/tpc-ds/data/date_dim.dat], PartitionFilters: [], PushedFilters: [IsNotNull(d_year), EqualTo(d_year,2001), IsNotNull(d_date_sk)], ReadSchema: struct&lt;d_date_sk:int,d_year:int&gt;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75B35-C404-4C7D-E737-70988F07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7" y="293547"/>
            <a:ext cx="5292081" cy="24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350FB6-1FBA-7F77-DAC1-558F1E99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72933"/>
            <a:ext cx="11327970" cy="33275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CA0C5C-092A-9C8A-A22B-350A646C3990}"/>
              </a:ext>
            </a:extLst>
          </p:cNvPr>
          <p:cNvSpPr txBox="1"/>
          <p:nvPr/>
        </p:nvSpPr>
        <p:spPr>
          <a:xfrm>
            <a:off x="1228725" y="4657725"/>
            <a:ext cx="51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3 </a:t>
            </a:r>
            <a:r>
              <a:rPr kumimoji="1" lang="zh-CN" altLang="en-US" dirty="0"/>
              <a:t>和前面打印出的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 推测一下执行过程</a:t>
            </a:r>
          </a:p>
        </p:txBody>
      </p:sp>
    </p:spTree>
    <p:extLst>
      <p:ext uri="{BB962C8B-B14F-4D97-AF65-F5344CB8AC3E}">
        <p14:creationId xmlns:p14="http://schemas.microsoft.com/office/powerpoint/2010/main" val="39810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3E6A8E-24CD-6E9D-E79B-9C237F72B40C}"/>
              </a:ext>
            </a:extLst>
          </p:cNvPr>
          <p:cNvSpPr/>
          <p:nvPr/>
        </p:nvSpPr>
        <p:spPr>
          <a:xfrm>
            <a:off x="3516526" y="329508"/>
            <a:ext cx="963828" cy="827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B4251-DE01-97B4-3D01-99A0C9FFC671}"/>
              </a:ext>
            </a:extLst>
          </p:cNvPr>
          <p:cNvSpPr/>
          <p:nvPr/>
        </p:nvSpPr>
        <p:spPr>
          <a:xfrm>
            <a:off x="5351504" y="329508"/>
            <a:ext cx="963828" cy="827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7C79F-D954-9297-CA85-D953680AAC5D}"/>
              </a:ext>
            </a:extLst>
          </p:cNvPr>
          <p:cNvSpPr/>
          <p:nvPr/>
        </p:nvSpPr>
        <p:spPr>
          <a:xfrm>
            <a:off x="7186482" y="329508"/>
            <a:ext cx="963828" cy="827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D8AC8-46C6-BB33-226D-6AF2F20D627B}"/>
              </a:ext>
            </a:extLst>
          </p:cNvPr>
          <p:cNvSpPr/>
          <p:nvPr/>
        </p:nvSpPr>
        <p:spPr>
          <a:xfrm flipH="1">
            <a:off x="534435" y="2625809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BDC952-DD0C-D095-B5E8-BF4A7F3C975C}"/>
              </a:ext>
            </a:extLst>
          </p:cNvPr>
          <p:cNvSpPr/>
          <p:nvPr/>
        </p:nvSpPr>
        <p:spPr>
          <a:xfrm flipH="1">
            <a:off x="1894706" y="2625809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5A156-9C33-7C19-7D19-EC565AA5CBAD}"/>
              </a:ext>
            </a:extLst>
          </p:cNvPr>
          <p:cNvSpPr/>
          <p:nvPr/>
        </p:nvSpPr>
        <p:spPr>
          <a:xfrm flipH="1">
            <a:off x="3204532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6CCAA4-AA7C-87EA-106C-7A772E80BFE6}"/>
              </a:ext>
            </a:extLst>
          </p:cNvPr>
          <p:cNvSpPr/>
          <p:nvPr/>
        </p:nvSpPr>
        <p:spPr>
          <a:xfrm flipH="1">
            <a:off x="4658509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640B03-23A1-96D9-B6A5-D4952C91B4B1}"/>
              </a:ext>
            </a:extLst>
          </p:cNvPr>
          <p:cNvSpPr/>
          <p:nvPr/>
        </p:nvSpPr>
        <p:spPr>
          <a:xfrm flipH="1">
            <a:off x="6096000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B056CB-5BB6-82C4-3623-5F9E2344FA52}"/>
              </a:ext>
            </a:extLst>
          </p:cNvPr>
          <p:cNvSpPr/>
          <p:nvPr/>
        </p:nvSpPr>
        <p:spPr>
          <a:xfrm flipH="1">
            <a:off x="7549977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81C4D0-BEB8-4FFA-76C5-D8107C4DB096}"/>
              </a:ext>
            </a:extLst>
          </p:cNvPr>
          <p:cNvSpPr/>
          <p:nvPr/>
        </p:nvSpPr>
        <p:spPr>
          <a:xfrm flipH="1">
            <a:off x="9131641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B18A21-6521-D18E-92E9-FAC102594170}"/>
              </a:ext>
            </a:extLst>
          </p:cNvPr>
          <p:cNvSpPr/>
          <p:nvPr/>
        </p:nvSpPr>
        <p:spPr>
          <a:xfrm flipH="1">
            <a:off x="10590772" y="2625807"/>
            <a:ext cx="1025613" cy="99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EF308B-76BD-26A2-8024-8CC0C6EAB271}"/>
              </a:ext>
            </a:extLst>
          </p:cNvPr>
          <p:cNvSpPr/>
          <p:nvPr/>
        </p:nvSpPr>
        <p:spPr>
          <a:xfrm>
            <a:off x="5445208" y="4872682"/>
            <a:ext cx="963829" cy="827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676D03-EFC8-D876-E239-20D610886632}"/>
              </a:ext>
            </a:extLst>
          </p:cNvPr>
          <p:cNvSpPr txBox="1"/>
          <p:nvPr/>
        </p:nvSpPr>
        <p:spPr>
          <a:xfrm>
            <a:off x="321031" y="311950"/>
            <a:ext cx="283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Stage1: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+- Project [d_date_sk#23]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+- Filter ((isnotnull(d_year#29) AND (d_year#29 = 2001)) AND isnotnull(d_date_sk#23))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9181F00-0D55-0C4C-B0DF-7718012F61D7}"/>
              </a:ext>
            </a:extLst>
          </p:cNvPr>
          <p:cNvCxnSpPr>
            <a:endCxn id="7" idx="0"/>
          </p:cNvCxnSpPr>
          <p:nvPr/>
        </p:nvCxnSpPr>
        <p:spPr>
          <a:xfrm flipH="1">
            <a:off x="1047241" y="1157411"/>
            <a:ext cx="2469285" cy="146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A839E4E-DFCF-428C-7A25-0256555D18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07512" y="1197030"/>
            <a:ext cx="1537378" cy="14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0C5B3A9-5C29-0A88-ED99-279AC8DDFC70}"/>
              </a:ext>
            </a:extLst>
          </p:cNvPr>
          <p:cNvCxnSpPr>
            <a:cxnSpLocks/>
          </p:cNvCxnSpPr>
          <p:nvPr/>
        </p:nvCxnSpPr>
        <p:spPr>
          <a:xfrm flipH="1">
            <a:off x="3573174" y="1197029"/>
            <a:ext cx="529284" cy="147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CA4938A-DA78-8347-C6FC-5A59CCF2F32B}"/>
              </a:ext>
            </a:extLst>
          </p:cNvPr>
          <p:cNvCxnSpPr>
            <a:cxnSpLocks/>
          </p:cNvCxnSpPr>
          <p:nvPr/>
        </p:nvCxnSpPr>
        <p:spPr>
          <a:xfrm>
            <a:off x="4206834" y="1197029"/>
            <a:ext cx="680925" cy="142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CBFB719-FF0F-0849-44CD-001621617FBB}"/>
              </a:ext>
            </a:extLst>
          </p:cNvPr>
          <p:cNvCxnSpPr>
            <a:cxnSpLocks/>
          </p:cNvCxnSpPr>
          <p:nvPr/>
        </p:nvCxnSpPr>
        <p:spPr>
          <a:xfrm>
            <a:off x="4287864" y="1197029"/>
            <a:ext cx="2148598" cy="142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DF4D059-86C4-EC6D-A027-8BC6129613BF}"/>
              </a:ext>
            </a:extLst>
          </p:cNvPr>
          <p:cNvCxnSpPr>
            <a:cxnSpLocks/>
          </p:cNvCxnSpPr>
          <p:nvPr/>
        </p:nvCxnSpPr>
        <p:spPr>
          <a:xfrm>
            <a:off x="4334521" y="1177220"/>
            <a:ext cx="3680057" cy="13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8BC27F-6464-E8CB-B0CB-ED65D3EFFA4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224991" y="1175610"/>
            <a:ext cx="5419456" cy="14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6C5641C-41A2-BC95-35B7-BE994DE9EAC0}"/>
              </a:ext>
            </a:extLst>
          </p:cNvPr>
          <p:cNvCxnSpPr>
            <a:cxnSpLocks/>
          </p:cNvCxnSpPr>
          <p:nvPr/>
        </p:nvCxnSpPr>
        <p:spPr>
          <a:xfrm>
            <a:off x="4029332" y="1041408"/>
            <a:ext cx="7074246" cy="154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83C25-79CE-A87C-2224-9D808F1FE348}"/>
              </a:ext>
            </a:extLst>
          </p:cNvPr>
          <p:cNvSpPr txBox="1"/>
          <p:nvPr/>
        </p:nvSpPr>
        <p:spPr>
          <a:xfrm>
            <a:off x="8680358" y="16279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BroadcastExchange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FDED40-6574-86AA-6582-D13AFA466216}"/>
              </a:ext>
            </a:extLst>
          </p:cNvPr>
          <p:cNvSpPr txBox="1"/>
          <p:nvPr/>
        </p:nvSpPr>
        <p:spPr>
          <a:xfrm>
            <a:off x="95637" y="2000896"/>
            <a:ext cx="3078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Stage2: </a:t>
            </a:r>
            <a:r>
              <a:rPr lang="zh-CN" altLang="en-US" sz="1800" dirty="0"/>
              <a:t>BroadcastHashJoin</a:t>
            </a:r>
            <a:r>
              <a:rPr lang="en-US" altLang="zh-CN" sz="1800" dirty="0"/>
              <a:t>, </a:t>
            </a:r>
            <a:r>
              <a:rPr lang="zh-CN" altLang="en-US" sz="1800" dirty="0"/>
              <a:t>HashAggregate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A40EDF2-09BA-299B-ED11-53262E69878E}"/>
              </a:ext>
            </a:extLst>
          </p:cNvPr>
          <p:cNvSpPr txBox="1"/>
          <p:nvPr/>
        </p:nvSpPr>
        <p:spPr>
          <a:xfrm>
            <a:off x="2523230" y="52866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HashAggregate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1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00F8436-E4A9-F346-97AC-5F817DEFFD2E}">
  <we:reference id="046e63f6-c6e5-4039-9798-5c10a371d619" version="1.0.0.1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489</Words>
  <Application>Microsoft Macintosh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任英豪</dc:creator>
  <cp:lastModifiedBy>任英豪</cp:lastModifiedBy>
  <cp:revision>9</cp:revision>
  <dcterms:created xsi:type="dcterms:W3CDTF">2024-03-15T06:14:42Z</dcterms:created>
  <dcterms:modified xsi:type="dcterms:W3CDTF">2024-03-15T06:47:28Z</dcterms:modified>
</cp:coreProperties>
</file>