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25"/>
  </p:handoutMasterIdLst>
  <p:sldIdLst>
    <p:sldId id="361" r:id="rId4"/>
    <p:sldId id="435" r:id="rId6"/>
    <p:sldId id="432" r:id="rId7"/>
    <p:sldId id="363" r:id="rId8"/>
    <p:sldId id="434" r:id="rId9"/>
    <p:sldId id="453" r:id="rId10"/>
    <p:sldId id="441" r:id="rId11"/>
    <p:sldId id="293" r:id="rId12"/>
    <p:sldId id="454" r:id="rId13"/>
    <p:sldId id="440" r:id="rId14"/>
    <p:sldId id="442" r:id="rId15"/>
    <p:sldId id="436" r:id="rId16"/>
    <p:sldId id="456" r:id="rId17"/>
    <p:sldId id="457" r:id="rId18"/>
    <p:sldId id="450" r:id="rId19"/>
    <p:sldId id="439" r:id="rId20"/>
    <p:sldId id="458" r:id="rId21"/>
    <p:sldId id="447" r:id="rId22"/>
    <p:sldId id="443" r:id="rId23"/>
    <p:sldId id="452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27B"/>
    <a:srgbClr val="000000"/>
    <a:srgbClr val="E0E0E0"/>
    <a:srgbClr val="EFEFEF"/>
    <a:srgbClr val="2E4864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303" autoAdjust="0"/>
  </p:normalViewPr>
  <p:slideViewPr>
    <p:cSldViewPr snapToGrid="0" showGuides="1">
      <p:cViewPr varScale="1">
        <p:scale>
          <a:sx n="121" d="100"/>
          <a:sy n="121" d="100"/>
        </p:scale>
        <p:origin x="336" y="96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1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 advTm="1000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 advTm="1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1862903" y="2598280"/>
            <a:ext cx="5465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2E4864"/>
                </a:solidFill>
                <a:latin typeface="+mj-ea"/>
                <a:ea typeface="+mj-ea"/>
              </a:rPr>
              <a:t>基于公网对讲技术的校园广播移动端</a:t>
            </a:r>
            <a:endParaRPr lang="zh-CN" altLang="en-US" sz="2400" b="1" dirty="0">
              <a:solidFill>
                <a:srgbClr val="2E4864"/>
              </a:solidFill>
              <a:latin typeface="+mj-ea"/>
              <a:ea typeface="+mj-ea"/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772629" y="3141632"/>
            <a:ext cx="1617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 smtClean="0">
                <a:solidFill>
                  <a:schemeClr val="accent1"/>
                </a:solidFill>
                <a:latin typeface="+mj-ea"/>
                <a:ea typeface="+mj-ea"/>
              </a:rPr>
              <a:t>（校园</a:t>
            </a:r>
            <a:r>
              <a:rPr lang="en-US" altLang="zh-CN" sz="2000" b="1" dirty="0" smtClean="0">
                <a:solidFill>
                  <a:schemeClr val="accent1"/>
                </a:solidFill>
                <a:latin typeface="+mj-ea"/>
                <a:ea typeface="+mj-ea"/>
              </a:rPr>
              <a:t>FM</a:t>
            </a:r>
            <a:r>
              <a:rPr lang="zh-CN" altLang="en-US" sz="2000" b="1" dirty="0" smtClean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4341" y="3847742"/>
            <a:ext cx="341684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5" y="204362"/>
            <a:ext cx="905280" cy="90528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2642345" y="914252"/>
            <a:ext cx="3906240" cy="1255619"/>
            <a:chOff x="317432" y="-161667"/>
            <a:chExt cx="5338763" cy="1716088"/>
          </a:xfrm>
        </p:grpSpPr>
        <p:sp>
          <p:nvSpPr>
            <p:cNvPr id="22" name="Freeform 21"/>
            <p:cNvSpPr/>
            <p:nvPr/>
          </p:nvSpPr>
          <p:spPr bwMode="auto">
            <a:xfrm>
              <a:off x="4116320" y="1390909"/>
              <a:ext cx="527050" cy="134938"/>
            </a:xfrm>
            <a:custGeom>
              <a:avLst/>
              <a:gdLst>
                <a:gd name="T0" fmla="*/ 5 w 646"/>
                <a:gd name="T1" fmla="*/ 106 h 166"/>
                <a:gd name="T2" fmla="*/ 0 w 646"/>
                <a:gd name="T3" fmla="*/ 131 h 166"/>
                <a:gd name="T4" fmla="*/ 49 w 646"/>
                <a:gd name="T5" fmla="*/ 166 h 166"/>
                <a:gd name="T6" fmla="*/ 536 w 646"/>
                <a:gd name="T7" fmla="*/ 166 h 166"/>
                <a:gd name="T8" fmla="*/ 580 w 646"/>
                <a:gd name="T9" fmla="*/ 154 h 166"/>
                <a:gd name="T10" fmla="*/ 612 w 646"/>
                <a:gd name="T11" fmla="*/ 119 h 166"/>
                <a:gd name="T12" fmla="*/ 646 w 646"/>
                <a:gd name="T13" fmla="*/ 54 h 166"/>
                <a:gd name="T14" fmla="*/ 61 w 646"/>
                <a:gd name="T15" fmla="*/ 0 h 166"/>
                <a:gd name="T16" fmla="*/ 5 w 646"/>
                <a:gd name="T17" fmla="*/ 10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6" h="166">
                  <a:moveTo>
                    <a:pt x="5" y="106"/>
                  </a:moveTo>
                  <a:cubicBezTo>
                    <a:pt x="1" y="113"/>
                    <a:pt x="0" y="121"/>
                    <a:pt x="0" y="131"/>
                  </a:cubicBezTo>
                  <a:cubicBezTo>
                    <a:pt x="0" y="154"/>
                    <a:pt x="16" y="166"/>
                    <a:pt x="49" y="166"/>
                  </a:cubicBezTo>
                  <a:cubicBezTo>
                    <a:pt x="536" y="166"/>
                    <a:pt x="536" y="166"/>
                    <a:pt x="536" y="166"/>
                  </a:cubicBezTo>
                  <a:cubicBezTo>
                    <a:pt x="551" y="166"/>
                    <a:pt x="566" y="162"/>
                    <a:pt x="580" y="154"/>
                  </a:cubicBezTo>
                  <a:cubicBezTo>
                    <a:pt x="593" y="146"/>
                    <a:pt x="604" y="135"/>
                    <a:pt x="612" y="119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444" y="50"/>
                    <a:pt x="244" y="28"/>
                    <a:pt x="61" y="0"/>
                  </a:cubicBezTo>
                  <a:lnTo>
                    <a:pt x="5" y="106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4097271" y="-133091"/>
              <a:ext cx="1331913" cy="1169989"/>
            </a:xfrm>
            <a:custGeom>
              <a:avLst/>
              <a:gdLst>
                <a:gd name="T0" fmla="*/ 1635 w 1635"/>
                <a:gd name="T1" fmla="*/ 77 h 1433"/>
                <a:gd name="T2" fmla="*/ 1617 w 1635"/>
                <a:gd name="T3" fmla="*/ 24 h 1433"/>
                <a:gd name="T4" fmla="*/ 1560 w 1635"/>
                <a:gd name="T5" fmla="*/ 0 h 1433"/>
                <a:gd name="T6" fmla="*/ 64 w 1635"/>
                <a:gd name="T7" fmla="*/ 0 h 1433"/>
                <a:gd name="T8" fmla="*/ 19 w 1635"/>
                <a:gd name="T9" fmla="*/ 18 h 1433"/>
                <a:gd name="T10" fmla="*/ 0 w 1635"/>
                <a:gd name="T11" fmla="*/ 63 h 1433"/>
                <a:gd name="T12" fmla="*/ 0 w 1635"/>
                <a:gd name="T13" fmla="*/ 421 h 1433"/>
                <a:gd name="T14" fmla="*/ 19 w 1635"/>
                <a:gd name="T15" fmla="*/ 469 h 1433"/>
                <a:gd name="T16" fmla="*/ 64 w 1635"/>
                <a:gd name="T17" fmla="*/ 484 h 1433"/>
                <a:gd name="T18" fmla="*/ 805 w 1635"/>
                <a:gd name="T19" fmla="*/ 484 h 1433"/>
                <a:gd name="T20" fmla="*/ 310 w 1635"/>
                <a:gd name="T21" fmla="*/ 1433 h 1433"/>
                <a:gd name="T22" fmla="*/ 472 w 1635"/>
                <a:gd name="T23" fmla="*/ 1418 h 1433"/>
                <a:gd name="T24" fmla="*/ 971 w 1635"/>
                <a:gd name="T25" fmla="*/ 1354 h 1433"/>
                <a:gd name="T26" fmla="*/ 1610 w 1635"/>
                <a:gd name="T27" fmla="*/ 146 h 1433"/>
                <a:gd name="T28" fmla="*/ 1635 w 1635"/>
                <a:gd name="T29" fmla="*/ 77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5" h="1433">
                  <a:moveTo>
                    <a:pt x="1635" y="77"/>
                  </a:moveTo>
                  <a:cubicBezTo>
                    <a:pt x="1635" y="56"/>
                    <a:pt x="1629" y="39"/>
                    <a:pt x="1617" y="24"/>
                  </a:cubicBezTo>
                  <a:cubicBezTo>
                    <a:pt x="1604" y="8"/>
                    <a:pt x="1585" y="0"/>
                    <a:pt x="156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7" y="0"/>
                    <a:pt x="32" y="6"/>
                    <a:pt x="19" y="18"/>
                  </a:cubicBezTo>
                  <a:cubicBezTo>
                    <a:pt x="7" y="30"/>
                    <a:pt x="0" y="45"/>
                    <a:pt x="0" y="6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4"/>
                    <a:pt x="7" y="459"/>
                    <a:pt x="19" y="469"/>
                  </a:cubicBezTo>
                  <a:cubicBezTo>
                    <a:pt x="31" y="480"/>
                    <a:pt x="46" y="484"/>
                    <a:pt x="64" y="484"/>
                  </a:cubicBezTo>
                  <a:cubicBezTo>
                    <a:pt x="805" y="484"/>
                    <a:pt x="805" y="484"/>
                    <a:pt x="805" y="484"/>
                  </a:cubicBezTo>
                  <a:cubicBezTo>
                    <a:pt x="310" y="1433"/>
                    <a:pt x="310" y="1433"/>
                    <a:pt x="310" y="1433"/>
                  </a:cubicBezTo>
                  <a:cubicBezTo>
                    <a:pt x="374" y="1426"/>
                    <a:pt x="429" y="1420"/>
                    <a:pt x="472" y="1418"/>
                  </a:cubicBezTo>
                  <a:cubicBezTo>
                    <a:pt x="624" y="1410"/>
                    <a:pt x="821" y="1380"/>
                    <a:pt x="971" y="1354"/>
                  </a:cubicBezTo>
                  <a:cubicBezTo>
                    <a:pt x="1610" y="146"/>
                    <a:pt x="1610" y="146"/>
                    <a:pt x="1610" y="146"/>
                  </a:cubicBezTo>
                  <a:cubicBezTo>
                    <a:pt x="1627" y="123"/>
                    <a:pt x="1635" y="100"/>
                    <a:pt x="1635" y="77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763520" y="728921"/>
              <a:ext cx="1162050" cy="798513"/>
            </a:xfrm>
            <a:custGeom>
              <a:avLst/>
              <a:gdLst>
                <a:gd name="T0" fmla="*/ 1408 w 1425"/>
                <a:gd name="T1" fmla="*/ 543 h 978"/>
                <a:gd name="T2" fmla="*/ 1362 w 1425"/>
                <a:gd name="T3" fmla="*/ 526 h 978"/>
                <a:gd name="T4" fmla="*/ 734 w 1425"/>
                <a:gd name="T5" fmla="*/ 526 h 978"/>
                <a:gd name="T6" fmla="*/ 1173 w 1425"/>
                <a:gd name="T7" fmla="*/ 42 h 978"/>
                <a:gd name="T8" fmla="*/ 582 w 1425"/>
                <a:gd name="T9" fmla="*/ 0 h 978"/>
                <a:gd name="T10" fmla="*/ 10 w 1425"/>
                <a:gd name="T11" fmla="*/ 668 h 978"/>
                <a:gd name="T12" fmla="*/ 0 w 1425"/>
                <a:gd name="T13" fmla="*/ 704 h 978"/>
                <a:gd name="T14" fmla="*/ 0 w 1425"/>
                <a:gd name="T15" fmla="*/ 907 h 978"/>
                <a:gd name="T16" fmla="*/ 23 w 1425"/>
                <a:gd name="T17" fmla="*/ 959 h 978"/>
                <a:gd name="T18" fmla="*/ 72 w 1425"/>
                <a:gd name="T19" fmla="*/ 978 h 978"/>
                <a:gd name="T20" fmla="*/ 1362 w 1425"/>
                <a:gd name="T21" fmla="*/ 978 h 978"/>
                <a:gd name="T22" fmla="*/ 1408 w 1425"/>
                <a:gd name="T23" fmla="*/ 956 h 978"/>
                <a:gd name="T24" fmla="*/ 1425 w 1425"/>
                <a:gd name="T25" fmla="*/ 907 h 978"/>
                <a:gd name="T26" fmla="*/ 1425 w 1425"/>
                <a:gd name="T27" fmla="*/ 588 h 978"/>
                <a:gd name="T28" fmla="*/ 1408 w 1425"/>
                <a:gd name="T29" fmla="*/ 543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5" h="978">
                  <a:moveTo>
                    <a:pt x="1408" y="543"/>
                  </a:moveTo>
                  <a:cubicBezTo>
                    <a:pt x="1395" y="533"/>
                    <a:pt x="1382" y="526"/>
                    <a:pt x="1362" y="526"/>
                  </a:cubicBezTo>
                  <a:cubicBezTo>
                    <a:pt x="734" y="526"/>
                    <a:pt x="734" y="526"/>
                    <a:pt x="734" y="526"/>
                  </a:cubicBezTo>
                  <a:cubicBezTo>
                    <a:pt x="1173" y="42"/>
                    <a:pt x="1173" y="42"/>
                    <a:pt x="1173" y="42"/>
                  </a:cubicBezTo>
                  <a:cubicBezTo>
                    <a:pt x="959" y="13"/>
                    <a:pt x="763" y="0"/>
                    <a:pt x="582" y="0"/>
                  </a:cubicBezTo>
                  <a:cubicBezTo>
                    <a:pt x="10" y="668"/>
                    <a:pt x="10" y="668"/>
                    <a:pt x="10" y="668"/>
                  </a:cubicBezTo>
                  <a:cubicBezTo>
                    <a:pt x="3" y="681"/>
                    <a:pt x="0" y="694"/>
                    <a:pt x="0" y="704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0" y="927"/>
                    <a:pt x="10" y="943"/>
                    <a:pt x="23" y="959"/>
                  </a:cubicBezTo>
                  <a:cubicBezTo>
                    <a:pt x="39" y="972"/>
                    <a:pt x="56" y="978"/>
                    <a:pt x="72" y="978"/>
                  </a:cubicBezTo>
                  <a:cubicBezTo>
                    <a:pt x="1362" y="978"/>
                    <a:pt x="1362" y="978"/>
                    <a:pt x="1362" y="978"/>
                  </a:cubicBezTo>
                  <a:cubicBezTo>
                    <a:pt x="1379" y="978"/>
                    <a:pt x="1395" y="972"/>
                    <a:pt x="1408" y="956"/>
                  </a:cubicBezTo>
                  <a:cubicBezTo>
                    <a:pt x="1422" y="943"/>
                    <a:pt x="1425" y="927"/>
                    <a:pt x="1425" y="907"/>
                  </a:cubicBezTo>
                  <a:cubicBezTo>
                    <a:pt x="1425" y="588"/>
                    <a:pt x="1425" y="588"/>
                    <a:pt x="1425" y="588"/>
                  </a:cubicBezTo>
                  <a:cubicBezTo>
                    <a:pt x="1425" y="568"/>
                    <a:pt x="1422" y="552"/>
                    <a:pt x="1408" y="54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776220" y="-161667"/>
              <a:ext cx="2757488" cy="1716088"/>
            </a:xfrm>
            <a:custGeom>
              <a:avLst/>
              <a:gdLst>
                <a:gd name="T0" fmla="*/ 3072 w 3383"/>
                <a:gd name="T1" fmla="*/ 319 h 2102"/>
                <a:gd name="T2" fmla="*/ 2599 w 3383"/>
                <a:gd name="T3" fmla="*/ 51 h 2102"/>
                <a:gd name="T4" fmla="*/ 2030 w 3383"/>
                <a:gd name="T5" fmla="*/ 51 h 2102"/>
                <a:gd name="T6" fmla="*/ 1558 w 3383"/>
                <a:gd name="T7" fmla="*/ 319 h 2102"/>
                <a:gd name="T8" fmla="*/ 1353 w 3383"/>
                <a:gd name="T9" fmla="*/ 368 h 2102"/>
                <a:gd name="T10" fmla="*/ 962 w 3383"/>
                <a:gd name="T11" fmla="*/ 45 h 2102"/>
                <a:gd name="T12" fmla="*/ 420 w 3383"/>
                <a:gd name="T13" fmla="*/ 48 h 2102"/>
                <a:gd name="T14" fmla="*/ 53 w 3383"/>
                <a:gd name="T15" fmla="*/ 387 h 2102"/>
                <a:gd name="T16" fmla="*/ 0 w 3383"/>
                <a:gd name="T17" fmla="*/ 723 h 2102"/>
                <a:gd name="T18" fmla="*/ 60 w 3383"/>
                <a:gd name="T19" fmla="*/ 781 h 2102"/>
                <a:gd name="T20" fmla="*/ 470 w 3383"/>
                <a:gd name="T21" fmla="*/ 758 h 2102"/>
                <a:gd name="T22" fmla="*/ 490 w 3383"/>
                <a:gd name="T23" fmla="*/ 639 h 2102"/>
                <a:gd name="T24" fmla="*/ 549 w 3383"/>
                <a:gd name="T25" fmla="*/ 500 h 2102"/>
                <a:gd name="T26" fmla="*/ 695 w 3383"/>
                <a:gd name="T27" fmla="*/ 439 h 2102"/>
                <a:gd name="T28" fmla="*/ 833 w 3383"/>
                <a:gd name="T29" fmla="*/ 487 h 2102"/>
                <a:gd name="T30" fmla="*/ 900 w 3383"/>
                <a:gd name="T31" fmla="*/ 629 h 2102"/>
                <a:gd name="T32" fmla="*/ 843 w 3383"/>
                <a:gd name="T33" fmla="*/ 768 h 2102"/>
                <a:gd name="T34" fmla="*/ 1253 w 3383"/>
                <a:gd name="T35" fmla="*/ 920 h 2102"/>
                <a:gd name="T36" fmla="*/ 1247 w 3383"/>
                <a:gd name="T37" fmla="*/ 1146 h 2102"/>
                <a:gd name="T38" fmla="*/ 1248 w 3383"/>
                <a:gd name="T39" fmla="*/ 1161 h 2102"/>
                <a:gd name="T40" fmla="*/ 1249 w 3383"/>
                <a:gd name="T41" fmla="*/ 1170 h 2102"/>
                <a:gd name="T42" fmla="*/ 1283 w 3383"/>
                <a:gd name="T43" fmla="*/ 1336 h 2102"/>
                <a:gd name="T44" fmla="*/ 1558 w 3383"/>
                <a:gd name="T45" fmla="*/ 1798 h 2102"/>
                <a:gd name="T46" fmla="*/ 2030 w 3383"/>
                <a:gd name="T47" fmla="*/ 2066 h 2102"/>
                <a:gd name="T48" fmla="*/ 2599 w 3383"/>
                <a:gd name="T49" fmla="*/ 2066 h 2102"/>
                <a:gd name="T50" fmla="*/ 3072 w 3383"/>
                <a:gd name="T51" fmla="*/ 1798 h 2102"/>
                <a:gd name="T52" fmla="*/ 2831 w 3383"/>
                <a:gd name="T53" fmla="*/ 1559 h 2102"/>
                <a:gd name="T54" fmla="*/ 2530 w 3383"/>
                <a:gd name="T55" fmla="*/ 1559 h 2102"/>
                <a:gd name="T56" fmla="*/ 2100 w 3383"/>
                <a:gd name="T57" fmla="*/ 1559 h 2102"/>
                <a:gd name="T58" fmla="*/ 1816 w 3383"/>
                <a:gd name="T59" fmla="*/ 1272 h 2102"/>
                <a:gd name="T60" fmla="*/ 1773 w 3383"/>
                <a:gd name="T61" fmla="*/ 1059 h 2102"/>
                <a:gd name="T62" fmla="*/ 1779 w 3383"/>
                <a:gd name="T63" fmla="*/ 975 h 2102"/>
                <a:gd name="T64" fmla="*/ 1787 w 3383"/>
                <a:gd name="T65" fmla="*/ 934 h 2102"/>
                <a:gd name="T66" fmla="*/ 1790 w 3383"/>
                <a:gd name="T67" fmla="*/ 922 h 2102"/>
                <a:gd name="T68" fmla="*/ 1825 w 3383"/>
                <a:gd name="T69" fmla="*/ 824 h 2102"/>
                <a:gd name="T70" fmla="*/ 1831 w 3383"/>
                <a:gd name="T71" fmla="*/ 810 h 2102"/>
                <a:gd name="T72" fmla="*/ 2100 w 3383"/>
                <a:gd name="T73" fmla="*/ 552 h 2102"/>
                <a:gd name="T74" fmla="*/ 2530 w 3383"/>
                <a:gd name="T75" fmla="*/ 552 h 2102"/>
                <a:gd name="T76" fmla="*/ 2817 w 3383"/>
                <a:gd name="T77" fmla="*/ 846 h 2102"/>
                <a:gd name="T78" fmla="*/ 2841 w 3383"/>
                <a:gd name="T79" fmla="*/ 1204 h 2102"/>
                <a:gd name="T80" fmla="*/ 3383 w 3383"/>
                <a:gd name="T81" fmla="*/ 1059 h 2102"/>
                <a:gd name="T82" fmla="*/ 3238 w 3383"/>
                <a:gd name="T83" fmla="*/ 533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83" h="2102">
                  <a:moveTo>
                    <a:pt x="3238" y="533"/>
                  </a:moveTo>
                  <a:cubicBezTo>
                    <a:pt x="3191" y="455"/>
                    <a:pt x="3135" y="384"/>
                    <a:pt x="3072" y="319"/>
                  </a:cubicBezTo>
                  <a:cubicBezTo>
                    <a:pt x="3006" y="258"/>
                    <a:pt x="2933" y="203"/>
                    <a:pt x="2854" y="158"/>
                  </a:cubicBezTo>
                  <a:cubicBezTo>
                    <a:pt x="2775" y="113"/>
                    <a:pt x="2689" y="77"/>
                    <a:pt x="2599" y="51"/>
                  </a:cubicBezTo>
                  <a:cubicBezTo>
                    <a:pt x="2507" y="26"/>
                    <a:pt x="2411" y="16"/>
                    <a:pt x="2315" y="16"/>
                  </a:cubicBezTo>
                  <a:cubicBezTo>
                    <a:pt x="2216" y="16"/>
                    <a:pt x="2120" y="26"/>
                    <a:pt x="2030" y="51"/>
                  </a:cubicBezTo>
                  <a:cubicBezTo>
                    <a:pt x="1938" y="77"/>
                    <a:pt x="1852" y="113"/>
                    <a:pt x="1773" y="158"/>
                  </a:cubicBezTo>
                  <a:cubicBezTo>
                    <a:pt x="1693" y="203"/>
                    <a:pt x="1624" y="258"/>
                    <a:pt x="1558" y="319"/>
                  </a:cubicBezTo>
                  <a:cubicBezTo>
                    <a:pt x="1498" y="378"/>
                    <a:pt x="1448" y="442"/>
                    <a:pt x="1402" y="513"/>
                  </a:cubicBezTo>
                  <a:cubicBezTo>
                    <a:pt x="1392" y="461"/>
                    <a:pt x="1376" y="413"/>
                    <a:pt x="1353" y="368"/>
                  </a:cubicBezTo>
                  <a:cubicBezTo>
                    <a:pt x="1313" y="290"/>
                    <a:pt x="1260" y="226"/>
                    <a:pt x="1194" y="171"/>
                  </a:cubicBezTo>
                  <a:cubicBezTo>
                    <a:pt x="1128" y="116"/>
                    <a:pt x="1048" y="74"/>
                    <a:pt x="962" y="45"/>
                  </a:cubicBezTo>
                  <a:cubicBezTo>
                    <a:pt x="873" y="16"/>
                    <a:pt x="784" y="0"/>
                    <a:pt x="688" y="0"/>
                  </a:cubicBezTo>
                  <a:cubicBezTo>
                    <a:pt x="592" y="0"/>
                    <a:pt x="503" y="16"/>
                    <a:pt x="420" y="48"/>
                  </a:cubicBezTo>
                  <a:cubicBezTo>
                    <a:pt x="337" y="80"/>
                    <a:pt x="265" y="125"/>
                    <a:pt x="202" y="184"/>
                  </a:cubicBezTo>
                  <a:cubicBezTo>
                    <a:pt x="139" y="239"/>
                    <a:pt x="89" y="310"/>
                    <a:pt x="53" y="387"/>
                  </a:cubicBezTo>
                  <a:cubicBezTo>
                    <a:pt x="17" y="468"/>
                    <a:pt x="0" y="555"/>
                    <a:pt x="0" y="652"/>
                  </a:cubicBezTo>
                  <a:cubicBezTo>
                    <a:pt x="0" y="723"/>
                    <a:pt x="0" y="723"/>
                    <a:pt x="0" y="723"/>
                  </a:cubicBezTo>
                  <a:cubicBezTo>
                    <a:pt x="0" y="736"/>
                    <a:pt x="3" y="749"/>
                    <a:pt x="13" y="762"/>
                  </a:cubicBezTo>
                  <a:cubicBezTo>
                    <a:pt x="20" y="775"/>
                    <a:pt x="37" y="781"/>
                    <a:pt x="60" y="781"/>
                  </a:cubicBezTo>
                  <a:cubicBezTo>
                    <a:pt x="420" y="781"/>
                    <a:pt x="420" y="781"/>
                    <a:pt x="420" y="781"/>
                  </a:cubicBezTo>
                  <a:cubicBezTo>
                    <a:pt x="440" y="781"/>
                    <a:pt x="460" y="775"/>
                    <a:pt x="470" y="758"/>
                  </a:cubicBezTo>
                  <a:cubicBezTo>
                    <a:pt x="483" y="746"/>
                    <a:pt x="490" y="729"/>
                    <a:pt x="490" y="717"/>
                  </a:cubicBezTo>
                  <a:cubicBezTo>
                    <a:pt x="490" y="639"/>
                    <a:pt x="490" y="639"/>
                    <a:pt x="490" y="639"/>
                  </a:cubicBezTo>
                  <a:cubicBezTo>
                    <a:pt x="490" y="613"/>
                    <a:pt x="496" y="591"/>
                    <a:pt x="506" y="565"/>
                  </a:cubicBezTo>
                  <a:cubicBezTo>
                    <a:pt x="516" y="542"/>
                    <a:pt x="532" y="520"/>
                    <a:pt x="549" y="500"/>
                  </a:cubicBezTo>
                  <a:cubicBezTo>
                    <a:pt x="569" y="481"/>
                    <a:pt x="592" y="468"/>
                    <a:pt x="615" y="455"/>
                  </a:cubicBezTo>
                  <a:cubicBezTo>
                    <a:pt x="642" y="445"/>
                    <a:pt x="668" y="439"/>
                    <a:pt x="695" y="439"/>
                  </a:cubicBezTo>
                  <a:cubicBezTo>
                    <a:pt x="721" y="439"/>
                    <a:pt x="744" y="445"/>
                    <a:pt x="771" y="452"/>
                  </a:cubicBezTo>
                  <a:cubicBezTo>
                    <a:pt x="794" y="461"/>
                    <a:pt x="814" y="471"/>
                    <a:pt x="833" y="487"/>
                  </a:cubicBezTo>
                  <a:cubicBezTo>
                    <a:pt x="853" y="503"/>
                    <a:pt x="870" y="526"/>
                    <a:pt x="883" y="549"/>
                  </a:cubicBezTo>
                  <a:cubicBezTo>
                    <a:pt x="893" y="571"/>
                    <a:pt x="900" y="600"/>
                    <a:pt x="900" y="629"/>
                  </a:cubicBezTo>
                  <a:cubicBezTo>
                    <a:pt x="900" y="655"/>
                    <a:pt x="896" y="678"/>
                    <a:pt x="890" y="697"/>
                  </a:cubicBezTo>
                  <a:cubicBezTo>
                    <a:pt x="883" y="717"/>
                    <a:pt x="870" y="742"/>
                    <a:pt x="843" y="768"/>
                  </a:cubicBezTo>
                  <a:cubicBezTo>
                    <a:pt x="721" y="913"/>
                    <a:pt x="721" y="913"/>
                    <a:pt x="721" y="913"/>
                  </a:cubicBezTo>
                  <a:cubicBezTo>
                    <a:pt x="884" y="907"/>
                    <a:pt x="1062" y="908"/>
                    <a:pt x="1253" y="920"/>
                  </a:cubicBezTo>
                  <a:cubicBezTo>
                    <a:pt x="1247" y="966"/>
                    <a:pt x="1243" y="1012"/>
                    <a:pt x="1243" y="1059"/>
                  </a:cubicBezTo>
                  <a:cubicBezTo>
                    <a:pt x="1243" y="1089"/>
                    <a:pt x="1245" y="1118"/>
                    <a:pt x="1247" y="1146"/>
                  </a:cubicBezTo>
                  <a:cubicBezTo>
                    <a:pt x="1247" y="1146"/>
                    <a:pt x="1247" y="1146"/>
                    <a:pt x="1247" y="1146"/>
                  </a:cubicBezTo>
                  <a:cubicBezTo>
                    <a:pt x="1247" y="1151"/>
                    <a:pt x="1248" y="1156"/>
                    <a:pt x="1248" y="1161"/>
                  </a:cubicBezTo>
                  <a:cubicBezTo>
                    <a:pt x="1249" y="1163"/>
                    <a:pt x="1249" y="1165"/>
                    <a:pt x="1249" y="1168"/>
                  </a:cubicBezTo>
                  <a:cubicBezTo>
                    <a:pt x="1249" y="1169"/>
                    <a:pt x="1249" y="1169"/>
                    <a:pt x="1249" y="1170"/>
                  </a:cubicBezTo>
                  <a:cubicBezTo>
                    <a:pt x="1251" y="1186"/>
                    <a:pt x="1253" y="1202"/>
                    <a:pt x="1256" y="1218"/>
                  </a:cubicBezTo>
                  <a:cubicBezTo>
                    <a:pt x="1262" y="1258"/>
                    <a:pt x="1271" y="1298"/>
                    <a:pt x="1283" y="1336"/>
                  </a:cubicBezTo>
                  <a:cubicBezTo>
                    <a:pt x="1306" y="1427"/>
                    <a:pt x="1343" y="1511"/>
                    <a:pt x="1389" y="1588"/>
                  </a:cubicBezTo>
                  <a:cubicBezTo>
                    <a:pt x="1439" y="1662"/>
                    <a:pt x="1492" y="1734"/>
                    <a:pt x="1558" y="1798"/>
                  </a:cubicBezTo>
                  <a:cubicBezTo>
                    <a:pt x="1624" y="1860"/>
                    <a:pt x="1693" y="1914"/>
                    <a:pt x="1773" y="1960"/>
                  </a:cubicBezTo>
                  <a:cubicBezTo>
                    <a:pt x="1852" y="2008"/>
                    <a:pt x="1938" y="2040"/>
                    <a:pt x="2030" y="2066"/>
                  </a:cubicBezTo>
                  <a:cubicBezTo>
                    <a:pt x="2120" y="2092"/>
                    <a:pt x="2216" y="2102"/>
                    <a:pt x="2315" y="2102"/>
                  </a:cubicBezTo>
                  <a:cubicBezTo>
                    <a:pt x="2411" y="2102"/>
                    <a:pt x="2507" y="2092"/>
                    <a:pt x="2599" y="2066"/>
                  </a:cubicBezTo>
                  <a:cubicBezTo>
                    <a:pt x="2689" y="2040"/>
                    <a:pt x="2775" y="2008"/>
                    <a:pt x="2854" y="1960"/>
                  </a:cubicBezTo>
                  <a:cubicBezTo>
                    <a:pt x="2933" y="1914"/>
                    <a:pt x="3006" y="1860"/>
                    <a:pt x="3072" y="1798"/>
                  </a:cubicBezTo>
                  <a:cubicBezTo>
                    <a:pt x="3109" y="1759"/>
                    <a:pt x="3145" y="1721"/>
                    <a:pt x="3178" y="1676"/>
                  </a:cubicBezTo>
                  <a:cubicBezTo>
                    <a:pt x="3066" y="1643"/>
                    <a:pt x="2950" y="1605"/>
                    <a:pt x="2831" y="1559"/>
                  </a:cubicBezTo>
                  <a:cubicBezTo>
                    <a:pt x="2768" y="1537"/>
                    <a:pt x="2705" y="1514"/>
                    <a:pt x="2646" y="1495"/>
                  </a:cubicBezTo>
                  <a:cubicBezTo>
                    <a:pt x="2612" y="1520"/>
                    <a:pt x="2573" y="1543"/>
                    <a:pt x="2530" y="1559"/>
                  </a:cubicBezTo>
                  <a:cubicBezTo>
                    <a:pt x="2464" y="1588"/>
                    <a:pt x="2391" y="1601"/>
                    <a:pt x="2315" y="1601"/>
                  </a:cubicBezTo>
                  <a:cubicBezTo>
                    <a:pt x="2239" y="1601"/>
                    <a:pt x="2166" y="1588"/>
                    <a:pt x="2100" y="1559"/>
                  </a:cubicBezTo>
                  <a:cubicBezTo>
                    <a:pt x="2034" y="1533"/>
                    <a:pt x="1978" y="1495"/>
                    <a:pt x="1928" y="1443"/>
                  </a:cubicBezTo>
                  <a:cubicBezTo>
                    <a:pt x="1882" y="1395"/>
                    <a:pt x="1842" y="1336"/>
                    <a:pt x="1816" y="1272"/>
                  </a:cubicBezTo>
                  <a:cubicBezTo>
                    <a:pt x="1813" y="1267"/>
                    <a:pt x="1811" y="1263"/>
                    <a:pt x="1809" y="1259"/>
                  </a:cubicBezTo>
                  <a:cubicBezTo>
                    <a:pt x="1786" y="1197"/>
                    <a:pt x="1773" y="1130"/>
                    <a:pt x="1773" y="1059"/>
                  </a:cubicBezTo>
                  <a:cubicBezTo>
                    <a:pt x="1773" y="1030"/>
                    <a:pt x="1775" y="1002"/>
                    <a:pt x="1779" y="975"/>
                  </a:cubicBezTo>
                  <a:cubicBezTo>
                    <a:pt x="1779" y="975"/>
                    <a:pt x="1779" y="975"/>
                    <a:pt x="1779" y="975"/>
                  </a:cubicBezTo>
                  <a:cubicBezTo>
                    <a:pt x="1780" y="970"/>
                    <a:pt x="1781" y="965"/>
                    <a:pt x="1782" y="961"/>
                  </a:cubicBezTo>
                  <a:cubicBezTo>
                    <a:pt x="1783" y="952"/>
                    <a:pt x="1785" y="943"/>
                    <a:pt x="1787" y="934"/>
                  </a:cubicBezTo>
                  <a:cubicBezTo>
                    <a:pt x="1787" y="934"/>
                    <a:pt x="1787" y="934"/>
                    <a:pt x="1787" y="934"/>
                  </a:cubicBezTo>
                  <a:cubicBezTo>
                    <a:pt x="1788" y="930"/>
                    <a:pt x="1789" y="926"/>
                    <a:pt x="1790" y="922"/>
                  </a:cubicBezTo>
                  <a:cubicBezTo>
                    <a:pt x="1797" y="896"/>
                    <a:pt x="1806" y="871"/>
                    <a:pt x="1816" y="846"/>
                  </a:cubicBezTo>
                  <a:cubicBezTo>
                    <a:pt x="1818" y="838"/>
                    <a:pt x="1822" y="831"/>
                    <a:pt x="1825" y="824"/>
                  </a:cubicBezTo>
                  <a:cubicBezTo>
                    <a:pt x="1827" y="820"/>
                    <a:pt x="1830" y="815"/>
                    <a:pt x="1832" y="810"/>
                  </a:cubicBezTo>
                  <a:cubicBezTo>
                    <a:pt x="1831" y="810"/>
                    <a:pt x="1831" y="810"/>
                    <a:pt x="1831" y="810"/>
                  </a:cubicBezTo>
                  <a:cubicBezTo>
                    <a:pt x="1856" y="757"/>
                    <a:pt x="1890" y="711"/>
                    <a:pt x="1928" y="668"/>
                  </a:cubicBezTo>
                  <a:cubicBezTo>
                    <a:pt x="1978" y="620"/>
                    <a:pt x="2034" y="581"/>
                    <a:pt x="2100" y="552"/>
                  </a:cubicBezTo>
                  <a:cubicBezTo>
                    <a:pt x="2166" y="523"/>
                    <a:pt x="2239" y="510"/>
                    <a:pt x="2315" y="510"/>
                  </a:cubicBezTo>
                  <a:cubicBezTo>
                    <a:pt x="2391" y="510"/>
                    <a:pt x="2464" y="523"/>
                    <a:pt x="2530" y="552"/>
                  </a:cubicBezTo>
                  <a:cubicBezTo>
                    <a:pt x="2596" y="581"/>
                    <a:pt x="2655" y="620"/>
                    <a:pt x="2702" y="668"/>
                  </a:cubicBezTo>
                  <a:cubicBezTo>
                    <a:pt x="2751" y="720"/>
                    <a:pt x="2791" y="778"/>
                    <a:pt x="2817" y="846"/>
                  </a:cubicBezTo>
                  <a:cubicBezTo>
                    <a:pt x="2847" y="910"/>
                    <a:pt x="2860" y="981"/>
                    <a:pt x="2860" y="1059"/>
                  </a:cubicBezTo>
                  <a:cubicBezTo>
                    <a:pt x="2860" y="1107"/>
                    <a:pt x="2854" y="1159"/>
                    <a:pt x="2841" y="1204"/>
                  </a:cubicBezTo>
                  <a:cubicBezTo>
                    <a:pt x="3019" y="1252"/>
                    <a:pt x="3188" y="1291"/>
                    <a:pt x="3350" y="1324"/>
                  </a:cubicBezTo>
                  <a:cubicBezTo>
                    <a:pt x="3373" y="1240"/>
                    <a:pt x="3383" y="1152"/>
                    <a:pt x="3383" y="1059"/>
                  </a:cubicBezTo>
                  <a:cubicBezTo>
                    <a:pt x="3383" y="965"/>
                    <a:pt x="3370" y="871"/>
                    <a:pt x="3347" y="781"/>
                  </a:cubicBezTo>
                  <a:cubicBezTo>
                    <a:pt x="3320" y="694"/>
                    <a:pt x="3284" y="610"/>
                    <a:pt x="3238" y="5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398575" y="-133093"/>
              <a:ext cx="1047750" cy="1141413"/>
            </a:xfrm>
            <a:custGeom>
              <a:avLst/>
              <a:gdLst>
                <a:gd name="T0" fmla="*/ 797 w 1286"/>
                <a:gd name="T1" fmla="*/ 1356 h 1398"/>
                <a:gd name="T2" fmla="*/ 797 w 1286"/>
                <a:gd name="T3" fmla="*/ 62 h 1398"/>
                <a:gd name="T4" fmla="*/ 777 w 1286"/>
                <a:gd name="T5" fmla="*/ 16 h 1398"/>
                <a:gd name="T6" fmla="*/ 730 w 1286"/>
                <a:gd name="T7" fmla="*/ 0 h 1398"/>
                <a:gd name="T8" fmla="*/ 413 w 1286"/>
                <a:gd name="T9" fmla="*/ 0 h 1398"/>
                <a:gd name="T10" fmla="*/ 320 w 1286"/>
                <a:gd name="T11" fmla="*/ 3 h 1398"/>
                <a:gd name="T12" fmla="*/ 251 w 1286"/>
                <a:gd name="T13" fmla="*/ 32 h 1398"/>
                <a:gd name="T14" fmla="*/ 59 w 1286"/>
                <a:gd name="T15" fmla="*/ 123 h 1398"/>
                <a:gd name="T16" fmla="*/ 0 w 1286"/>
                <a:gd name="T17" fmla="*/ 210 h 1398"/>
                <a:gd name="T18" fmla="*/ 0 w 1286"/>
                <a:gd name="T19" fmla="*/ 271 h 1398"/>
                <a:gd name="T20" fmla="*/ 122 w 1286"/>
                <a:gd name="T21" fmla="*/ 439 h 1398"/>
                <a:gd name="T22" fmla="*/ 165 w 1286"/>
                <a:gd name="T23" fmla="*/ 517 h 1398"/>
                <a:gd name="T24" fmla="*/ 271 w 1286"/>
                <a:gd name="T25" fmla="*/ 468 h 1398"/>
                <a:gd name="T26" fmla="*/ 271 w 1286"/>
                <a:gd name="T27" fmla="*/ 1308 h 1398"/>
                <a:gd name="T28" fmla="*/ 797 w 1286"/>
                <a:gd name="T29" fmla="*/ 1379 h 1398"/>
                <a:gd name="T30" fmla="*/ 1286 w 1286"/>
                <a:gd name="T31" fmla="*/ 1392 h 1398"/>
                <a:gd name="T32" fmla="*/ 797 w 1286"/>
                <a:gd name="T33" fmla="*/ 1356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6" h="1398">
                  <a:moveTo>
                    <a:pt x="797" y="1356"/>
                  </a:moveTo>
                  <a:cubicBezTo>
                    <a:pt x="797" y="62"/>
                    <a:pt x="797" y="62"/>
                    <a:pt x="797" y="62"/>
                  </a:cubicBezTo>
                  <a:cubicBezTo>
                    <a:pt x="797" y="42"/>
                    <a:pt x="790" y="29"/>
                    <a:pt x="777" y="16"/>
                  </a:cubicBezTo>
                  <a:cubicBezTo>
                    <a:pt x="763" y="7"/>
                    <a:pt x="747" y="0"/>
                    <a:pt x="730" y="0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377" y="0"/>
                    <a:pt x="347" y="3"/>
                    <a:pt x="320" y="3"/>
                  </a:cubicBezTo>
                  <a:cubicBezTo>
                    <a:pt x="297" y="7"/>
                    <a:pt x="274" y="16"/>
                    <a:pt x="251" y="3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19" y="146"/>
                    <a:pt x="0" y="175"/>
                    <a:pt x="0" y="21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46" y="323"/>
                    <a:pt x="86" y="378"/>
                    <a:pt x="122" y="439"/>
                  </a:cubicBezTo>
                  <a:cubicBezTo>
                    <a:pt x="139" y="465"/>
                    <a:pt x="152" y="491"/>
                    <a:pt x="165" y="517"/>
                  </a:cubicBezTo>
                  <a:cubicBezTo>
                    <a:pt x="271" y="468"/>
                    <a:pt x="271" y="468"/>
                    <a:pt x="271" y="468"/>
                  </a:cubicBezTo>
                  <a:cubicBezTo>
                    <a:pt x="271" y="1308"/>
                    <a:pt x="271" y="1308"/>
                    <a:pt x="271" y="1308"/>
                  </a:cubicBezTo>
                  <a:cubicBezTo>
                    <a:pt x="456" y="1343"/>
                    <a:pt x="631" y="1366"/>
                    <a:pt x="797" y="1379"/>
                  </a:cubicBezTo>
                  <a:cubicBezTo>
                    <a:pt x="972" y="1395"/>
                    <a:pt x="1137" y="1398"/>
                    <a:pt x="1286" y="1392"/>
                  </a:cubicBezTo>
                  <a:lnTo>
                    <a:pt x="797" y="1356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3584508" y="1268671"/>
              <a:ext cx="428625" cy="255588"/>
            </a:xfrm>
            <a:custGeom>
              <a:avLst/>
              <a:gdLst>
                <a:gd name="T0" fmla="*/ 0 w 526"/>
                <a:gd name="T1" fmla="*/ 258 h 313"/>
                <a:gd name="T2" fmla="*/ 13 w 526"/>
                <a:gd name="T3" fmla="*/ 297 h 313"/>
                <a:gd name="T4" fmla="*/ 59 w 526"/>
                <a:gd name="T5" fmla="*/ 313 h 313"/>
                <a:gd name="T6" fmla="*/ 459 w 526"/>
                <a:gd name="T7" fmla="*/ 313 h 313"/>
                <a:gd name="T8" fmla="*/ 526 w 526"/>
                <a:gd name="T9" fmla="*/ 255 h 313"/>
                <a:gd name="T10" fmla="*/ 526 w 526"/>
                <a:gd name="T11" fmla="*/ 113 h 313"/>
                <a:gd name="T12" fmla="*/ 0 w 526"/>
                <a:gd name="T13" fmla="*/ 0 h 313"/>
                <a:gd name="T14" fmla="*/ 0 w 526"/>
                <a:gd name="T15" fmla="*/ 25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13">
                  <a:moveTo>
                    <a:pt x="0" y="258"/>
                  </a:moveTo>
                  <a:cubicBezTo>
                    <a:pt x="0" y="271"/>
                    <a:pt x="3" y="284"/>
                    <a:pt x="13" y="297"/>
                  </a:cubicBezTo>
                  <a:cubicBezTo>
                    <a:pt x="23" y="307"/>
                    <a:pt x="36" y="313"/>
                    <a:pt x="59" y="313"/>
                  </a:cubicBezTo>
                  <a:cubicBezTo>
                    <a:pt x="459" y="313"/>
                    <a:pt x="459" y="313"/>
                    <a:pt x="459" y="313"/>
                  </a:cubicBezTo>
                  <a:cubicBezTo>
                    <a:pt x="502" y="313"/>
                    <a:pt x="526" y="294"/>
                    <a:pt x="526" y="255"/>
                  </a:cubicBezTo>
                  <a:cubicBezTo>
                    <a:pt x="526" y="113"/>
                    <a:pt x="526" y="113"/>
                    <a:pt x="526" y="113"/>
                  </a:cubicBezTo>
                  <a:cubicBezTo>
                    <a:pt x="360" y="87"/>
                    <a:pt x="185" y="52"/>
                    <a:pt x="0" y="0"/>
                  </a:cubicBezTo>
                  <a:lnTo>
                    <a:pt x="0" y="258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17432" y="405961"/>
              <a:ext cx="5338763" cy="804864"/>
            </a:xfrm>
            <a:custGeom>
              <a:avLst/>
              <a:gdLst>
                <a:gd name="T0" fmla="*/ 6554 w 6554"/>
                <a:gd name="T1" fmla="*/ 133 h 988"/>
                <a:gd name="T2" fmla="*/ 3399 w 6554"/>
                <a:gd name="T3" fmla="*/ 488 h 988"/>
                <a:gd name="T4" fmla="*/ 0 w 6554"/>
                <a:gd name="T5" fmla="*/ 485 h 988"/>
                <a:gd name="T6" fmla="*/ 3396 w 6554"/>
                <a:gd name="T7" fmla="*/ 530 h 988"/>
                <a:gd name="T8" fmla="*/ 5287 w 6554"/>
                <a:gd name="T9" fmla="*/ 759 h 988"/>
                <a:gd name="T10" fmla="*/ 6554 w 6554"/>
                <a:gd name="T11" fmla="*/ 133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54" h="988">
                  <a:moveTo>
                    <a:pt x="6554" y="133"/>
                  </a:moveTo>
                  <a:cubicBezTo>
                    <a:pt x="6117" y="569"/>
                    <a:pt x="5215" y="988"/>
                    <a:pt x="3399" y="488"/>
                  </a:cubicBezTo>
                  <a:cubicBezTo>
                    <a:pt x="1633" y="0"/>
                    <a:pt x="582" y="210"/>
                    <a:pt x="0" y="485"/>
                  </a:cubicBezTo>
                  <a:cubicBezTo>
                    <a:pt x="585" y="220"/>
                    <a:pt x="1640" y="23"/>
                    <a:pt x="3396" y="530"/>
                  </a:cubicBezTo>
                  <a:cubicBezTo>
                    <a:pt x="4186" y="759"/>
                    <a:pt x="4805" y="811"/>
                    <a:pt x="5287" y="759"/>
                  </a:cubicBezTo>
                  <a:cubicBezTo>
                    <a:pt x="5674" y="717"/>
                    <a:pt x="6193" y="543"/>
                    <a:pt x="6554" y="1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ransition spd="slow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特色功能展示</a:t>
            </a:r>
            <a:endParaRPr lang="en-US" altLang="zh-CN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61295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68368" y="1340275"/>
            <a:ext cx="2438801" cy="3232252"/>
            <a:chOff x="4177112" y="1402950"/>
            <a:chExt cx="3406890" cy="4515304"/>
          </a:xfrm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4177112" y="1402950"/>
              <a:ext cx="3406890" cy="4515304"/>
            </a:xfrm>
            <a:custGeom>
              <a:avLst/>
              <a:gdLst>
                <a:gd name="T0" fmla="*/ 1132 w 2427"/>
                <a:gd name="T1" fmla="*/ 3164 h 3218"/>
                <a:gd name="T2" fmla="*/ 1103 w 2427"/>
                <a:gd name="T3" fmla="*/ 3002 h 3218"/>
                <a:gd name="T4" fmla="*/ 888 w 2427"/>
                <a:gd name="T5" fmla="*/ 2524 h 3218"/>
                <a:gd name="T6" fmla="*/ 681 w 2427"/>
                <a:gd name="T7" fmla="*/ 2512 h 3218"/>
                <a:gd name="T8" fmla="*/ 563 w 2427"/>
                <a:gd name="T9" fmla="*/ 2520 h 3218"/>
                <a:gd name="T10" fmla="*/ 270 w 2427"/>
                <a:gd name="T11" fmla="*/ 2454 h 3218"/>
                <a:gd name="T12" fmla="*/ 241 w 2427"/>
                <a:gd name="T13" fmla="*/ 2186 h 3218"/>
                <a:gd name="T14" fmla="*/ 195 w 2427"/>
                <a:gd name="T15" fmla="*/ 1972 h 3218"/>
                <a:gd name="T16" fmla="*/ 209 w 2427"/>
                <a:gd name="T17" fmla="*/ 1949 h 3218"/>
                <a:gd name="T18" fmla="*/ 156 w 2427"/>
                <a:gd name="T19" fmla="*/ 1889 h 3218"/>
                <a:gd name="T20" fmla="*/ 174 w 2427"/>
                <a:gd name="T21" fmla="*/ 1772 h 3218"/>
                <a:gd name="T22" fmla="*/ 111 w 2427"/>
                <a:gd name="T23" fmla="*/ 1781 h 3218"/>
                <a:gd name="T24" fmla="*/ 38 w 2427"/>
                <a:gd name="T25" fmla="*/ 1595 h 3218"/>
                <a:gd name="T26" fmla="*/ 154 w 2427"/>
                <a:gd name="T27" fmla="*/ 1399 h 3218"/>
                <a:gd name="T28" fmla="*/ 338 w 2427"/>
                <a:gd name="T29" fmla="*/ 504 h 3218"/>
                <a:gd name="T30" fmla="*/ 1090 w 2427"/>
                <a:gd name="T31" fmla="*/ 5 h 3218"/>
                <a:gd name="T32" fmla="*/ 2084 w 2427"/>
                <a:gd name="T33" fmla="*/ 244 h 3218"/>
                <a:gd name="T34" fmla="*/ 2258 w 2427"/>
                <a:gd name="T35" fmla="*/ 1562 h 3218"/>
                <a:gd name="T36" fmla="*/ 2026 w 2427"/>
                <a:gd name="T37" fmla="*/ 2008 h 3218"/>
                <a:gd name="T38" fmla="*/ 2036 w 2427"/>
                <a:gd name="T39" fmla="*/ 2679 h 3218"/>
                <a:gd name="T40" fmla="*/ 2055 w 2427"/>
                <a:gd name="T41" fmla="*/ 2773 h 3218"/>
                <a:gd name="T42" fmla="*/ 2070 w 2427"/>
                <a:gd name="T43" fmla="*/ 2839 h 3218"/>
                <a:gd name="T44" fmla="*/ 1460 w 2427"/>
                <a:gd name="T45" fmla="*/ 3147 h 3218"/>
                <a:gd name="T46" fmla="*/ 1288 w 2427"/>
                <a:gd name="T47" fmla="*/ 3193 h 3218"/>
                <a:gd name="T48" fmla="*/ 1219 w 2427"/>
                <a:gd name="T49" fmla="*/ 3213 h 3218"/>
                <a:gd name="T50" fmla="*/ 779 w 2427"/>
                <a:gd name="T51" fmla="*/ 2421 h 3218"/>
                <a:gd name="T52" fmla="*/ 1136 w 2427"/>
                <a:gd name="T53" fmla="*/ 2739 h 3218"/>
                <a:gd name="T54" fmla="*/ 1206 w 2427"/>
                <a:gd name="T55" fmla="*/ 3103 h 3218"/>
                <a:gd name="T56" fmla="*/ 1264 w 2427"/>
                <a:gd name="T57" fmla="*/ 3112 h 3218"/>
                <a:gd name="T58" fmla="*/ 1438 w 2427"/>
                <a:gd name="T59" fmla="*/ 3066 h 3218"/>
                <a:gd name="T60" fmla="*/ 1989 w 2427"/>
                <a:gd name="T61" fmla="*/ 2864 h 3218"/>
                <a:gd name="T62" fmla="*/ 1972 w 2427"/>
                <a:gd name="T63" fmla="*/ 2790 h 3218"/>
                <a:gd name="T64" fmla="*/ 1953 w 2427"/>
                <a:gd name="T65" fmla="*/ 2697 h 3218"/>
                <a:gd name="T66" fmla="*/ 1947 w 2427"/>
                <a:gd name="T67" fmla="*/ 1976 h 3218"/>
                <a:gd name="T68" fmla="*/ 2182 w 2427"/>
                <a:gd name="T69" fmla="*/ 1526 h 3218"/>
                <a:gd name="T70" fmla="*/ 2033 w 2427"/>
                <a:gd name="T71" fmla="*/ 311 h 3218"/>
                <a:gd name="T72" fmla="*/ 1097 w 2427"/>
                <a:gd name="T73" fmla="*/ 89 h 3218"/>
                <a:gd name="T74" fmla="*/ 341 w 2427"/>
                <a:gd name="T75" fmla="*/ 1039 h 3218"/>
                <a:gd name="T76" fmla="*/ 182 w 2427"/>
                <a:gd name="T77" fmla="*/ 1517 h 3218"/>
                <a:gd name="T78" fmla="*/ 107 w 2427"/>
                <a:gd name="T79" fmla="*/ 1696 h 3218"/>
                <a:gd name="T80" fmla="*/ 138 w 2427"/>
                <a:gd name="T81" fmla="*/ 1692 h 3218"/>
                <a:gd name="T82" fmla="*/ 257 w 2427"/>
                <a:gd name="T83" fmla="*/ 1757 h 3218"/>
                <a:gd name="T84" fmla="*/ 238 w 2427"/>
                <a:gd name="T85" fmla="*/ 1868 h 3218"/>
                <a:gd name="T86" fmla="*/ 289 w 2427"/>
                <a:gd name="T87" fmla="*/ 1915 h 3218"/>
                <a:gd name="T88" fmla="*/ 269 w 2427"/>
                <a:gd name="T89" fmla="*/ 2012 h 3218"/>
                <a:gd name="T90" fmla="*/ 325 w 2427"/>
                <a:gd name="T91" fmla="*/ 2177 h 3218"/>
                <a:gd name="T92" fmla="*/ 337 w 2427"/>
                <a:gd name="T93" fmla="*/ 2404 h 3218"/>
                <a:gd name="T94" fmla="*/ 556 w 2427"/>
                <a:gd name="T95" fmla="*/ 2436 h 3218"/>
                <a:gd name="T96" fmla="*/ 674 w 2427"/>
                <a:gd name="T97" fmla="*/ 2428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27" h="3218">
                  <a:moveTo>
                    <a:pt x="1190" y="3218"/>
                  </a:moveTo>
                  <a:cubicBezTo>
                    <a:pt x="1169" y="3218"/>
                    <a:pt x="1142" y="3208"/>
                    <a:pt x="1132" y="3164"/>
                  </a:cubicBezTo>
                  <a:cubicBezTo>
                    <a:pt x="1129" y="3150"/>
                    <a:pt x="1126" y="3136"/>
                    <a:pt x="1123" y="3119"/>
                  </a:cubicBezTo>
                  <a:cubicBezTo>
                    <a:pt x="1115" y="3080"/>
                    <a:pt x="1109" y="3040"/>
                    <a:pt x="1103" y="3002"/>
                  </a:cubicBezTo>
                  <a:cubicBezTo>
                    <a:pt x="1091" y="2922"/>
                    <a:pt x="1078" y="2840"/>
                    <a:pt x="1055" y="2762"/>
                  </a:cubicBezTo>
                  <a:cubicBezTo>
                    <a:pt x="1018" y="2633"/>
                    <a:pt x="963" y="2555"/>
                    <a:pt x="888" y="2524"/>
                  </a:cubicBezTo>
                  <a:cubicBezTo>
                    <a:pt x="857" y="2511"/>
                    <a:pt x="822" y="2506"/>
                    <a:pt x="779" y="2506"/>
                  </a:cubicBezTo>
                  <a:cubicBezTo>
                    <a:pt x="747" y="2506"/>
                    <a:pt x="714" y="2509"/>
                    <a:pt x="681" y="2512"/>
                  </a:cubicBezTo>
                  <a:cubicBezTo>
                    <a:pt x="657" y="2514"/>
                    <a:pt x="631" y="2516"/>
                    <a:pt x="606" y="2517"/>
                  </a:cubicBezTo>
                  <a:cubicBezTo>
                    <a:pt x="593" y="2518"/>
                    <a:pt x="579" y="2519"/>
                    <a:pt x="563" y="2520"/>
                  </a:cubicBezTo>
                  <a:cubicBezTo>
                    <a:pt x="534" y="2523"/>
                    <a:pt x="500" y="2525"/>
                    <a:pt x="467" y="2525"/>
                  </a:cubicBezTo>
                  <a:cubicBezTo>
                    <a:pt x="405" y="2525"/>
                    <a:pt x="317" y="2518"/>
                    <a:pt x="270" y="2454"/>
                  </a:cubicBezTo>
                  <a:cubicBezTo>
                    <a:pt x="228" y="2398"/>
                    <a:pt x="234" y="2327"/>
                    <a:pt x="239" y="2264"/>
                  </a:cubicBezTo>
                  <a:cubicBezTo>
                    <a:pt x="241" y="2236"/>
                    <a:pt x="243" y="2209"/>
                    <a:pt x="241" y="2186"/>
                  </a:cubicBezTo>
                  <a:cubicBezTo>
                    <a:pt x="239" y="2165"/>
                    <a:pt x="227" y="2148"/>
                    <a:pt x="213" y="2128"/>
                  </a:cubicBezTo>
                  <a:cubicBezTo>
                    <a:pt x="190" y="2095"/>
                    <a:pt x="155" y="2045"/>
                    <a:pt x="195" y="1972"/>
                  </a:cubicBezTo>
                  <a:cubicBezTo>
                    <a:pt x="198" y="1967"/>
                    <a:pt x="200" y="1963"/>
                    <a:pt x="203" y="1959"/>
                  </a:cubicBezTo>
                  <a:cubicBezTo>
                    <a:pt x="205" y="1956"/>
                    <a:pt x="207" y="1952"/>
                    <a:pt x="209" y="1949"/>
                  </a:cubicBezTo>
                  <a:cubicBezTo>
                    <a:pt x="208" y="1948"/>
                    <a:pt x="206" y="1947"/>
                    <a:pt x="205" y="1946"/>
                  </a:cubicBezTo>
                  <a:cubicBezTo>
                    <a:pt x="190" y="1938"/>
                    <a:pt x="164" y="1924"/>
                    <a:pt x="156" y="1889"/>
                  </a:cubicBezTo>
                  <a:cubicBezTo>
                    <a:pt x="149" y="1858"/>
                    <a:pt x="159" y="1830"/>
                    <a:pt x="166" y="1808"/>
                  </a:cubicBezTo>
                  <a:cubicBezTo>
                    <a:pt x="171" y="1794"/>
                    <a:pt x="175" y="1781"/>
                    <a:pt x="174" y="1772"/>
                  </a:cubicBezTo>
                  <a:cubicBezTo>
                    <a:pt x="168" y="1772"/>
                    <a:pt x="161" y="1774"/>
                    <a:pt x="153" y="1775"/>
                  </a:cubicBezTo>
                  <a:cubicBezTo>
                    <a:pt x="140" y="1778"/>
                    <a:pt x="126" y="1781"/>
                    <a:pt x="111" y="1781"/>
                  </a:cubicBezTo>
                  <a:cubicBezTo>
                    <a:pt x="90" y="1781"/>
                    <a:pt x="73" y="1775"/>
                    <a:pt x="59" y="1765"/>
                  </a:cubicBezTo>
                  <a:cubicBezTo>
                    <a:pt x="8" y="1729"/>
                    <a:pt x="0" y="1665"/>
                    <a:pt x="38" y="1595"/>
                  </a:cubicBezTo>
                  <a:cubicBezTo>
                    <a:pt x="60" y="1553"/>
                    <a:pt x="85" y="1512"/>
                    <a:pt x="110" y="1472"/>
                  </a:cubicBezTo>
                  <a:cubicBezTo>
                    <a:pt x="125" y="1448"/>
                    <a:pt x="140" y="1424"/>
                    <a:pt x="154" y="1399"/>
                  </a:cubicBezTo>
                  <a:cubicBezTo>
                    <a:pt x="212" y="1300"/>
                    <a:pt x="269" y="1181"/>
                    <a:pt x="257" y="1047"/>
                  </a:cubicBezTo>
                  <a:cubicBezTo>
                    <a:pt x="240" y="854"/>
                    <a:pt x="265" y="686"/>
                    <a:pt x="338" y="504"/>
                  </a:cubicBezTo>
                  <a:cubicBezTo>
                    <a:pt x="400" y="351"/>
                    <a:pt x="502" y="229"/>
                    <a:pt x="641" y="142"/>
                  </a:cubicBezTo>
                  <a:cubicBezTo>
                    <a:pt x="767" y="64"/>
                    <a:pt x="919" y="17"/>
                    <a:pt x="1090" y="5"/>
                  </a:cubicBezTo>
                  <a:cubicBezTo>
                    <a:pt x="1136" y="1"/>
                    <a:pt x="1183" y="0"/>
                    <a:pt x="1230" y="0"/>
                  </a:cubicBezTo>
                  <a:cubicBezTo>
                    <a:pt x="1429" y="0"/>
                    <a:pt x="1804" y="31"/>
                    <a:pt x="2084" y="244"/>
                  </a:cubicBezTo>
                  <a:cubicBezTo>
                    <a:pt x="2257" y="376"/>
                    <a:pt x="2363" y="554"/>
                    <a:pt x="2390" y="760"/>
                  </a:cubicBezTo>
                  <a:cubicBezTo>
                    <a:pt x="2427" y="1042"/>
                    <a:pt x="2385" y="1297"/>
                    <a:pt x="2258" y="1562"/>
                  </a:cubicBezTo>
                  <a:cubicBezTo>
                    <a:pt x="2227" y="1627"/>
                    <a:pt x="2191" y="1691"/>
                    <a:pt x="2156" y="1752"/>
                  </a:cubicBezTo>
                  <a:cubicBezTo>
                    <a:pt x="2109" y="1835"/>
                    <a:pt x="2061" y="1920"/>
                    <a:pt x="2026" y="2008"/>
                  </a:cubicBezTo>
                  <a:cubicBezTo>
                    <a:pt x="1979" y="2124"/>
                    <a:pt x="1966" y="2261"/>
                    <a:pt x="1988" y="2425"/>
                  </a:cubicBezTo>
                  <a:cubicBezTo>
                    <a:pt x="1999" y="2510"/>
                    <a:pt x="2018" y="2596"/>
                    <a:pt x="2036" y="2679"/>
                  </a:cubicBezTo>
                  <a:cubicBezTo>
                    <a:pt x="2040" y="2701"/>
                    <a:pt x="2040" y="2701"/>
                    <a:pt x="2040" y="2701"/>
                  </a:cubicBezTo>
                  <a:cubicBezTo>
                    <a:pt x="2046" y="2725"/>
                    <a:pt x="2050" y="2749"/>
                    <a:pt x="2055" y="2773"/>
                  </a:cubicBezTo>
                  <a:cubicBezTo>
                    <a:pt x="2058" y="2788"/>
                    <a:pt x="2061" y="2803"/>
                    <a:pt x="2064" y="2818"/>
                  </a:cubicBezTo>
                  <a:cubicBezTo>
                    <a:pt x="2065" y="2824"/>
                    <a:pt x="2068" y="2831"/>
                    <a:pt x="2070" y="2839"/>
                  </a:cubicBezTo>
                  <a:cubicBezTo>
                    <a:pt x="2082" y="2878"/>
                    <a:pt x="2103" y="2949"/>
                    <a:pt x="2041" y="2985"/>
                  </a:cubicBezTo>
                  <a:cubicBezTo>
                    <a:pt x="2024" y="2995"/>
                    <a:pt x="1936" y="3021"/>
                    <a:pt x="1460" y="3147"/>
                  </a:cubicBezTo>
                  <a:cubicBezTo>
                    <a:pt x="1383" y="3167"/>
                    <a:pt x="1323" y="3183"/>
                    <a:pt x="1308" y="3188"/>
                  </a:cubicBezTo>
                  <a:cubicBezTo>
                    <a:pt x="1288" y="3193"/>
                    <a:pt x="1288" y="3193"/>
                    <a:pt x="1288" y="3193"/>
                  </a:cubicBezTo>
                  <a:cubicBezTo>
                    <a:pt x="1266" y="3200"/>
                    <a:pt x="1244" y="3206"/>
                    <a:pt x="1222" y="3212"/>
                  </a:cubicBezTo>
                  <a:cubicBezTo>
                    <a:pt x="1219" y="3213"/>
                    <a:pt x="1219" y="3213"/>
                    <a:pt x="1219" y="3213"/>
                  </a:cubicBezTo>
                  <a:cubicBezTo>
                    <a:pt x="1210" y="3215"/>
                    <a:pt x="1200" y="3218"/>
                    <a:pt x="1190" y="3218"/>
                  </a:cubicBezTo>
                  <a:close/>
                  <a:moveTo>
                    <a:pt x="779" y="2421"/>
                  </a:moveTo>
                  <a:cubicBezTo>
                    <a:pt x="834" y="2421"/>
                    <a:pt x="878" y="2429"/>
                    <a:pt x="920" y="2446"/>
                  </a:cubicBezTo>
                  <a:cubicBezTo>
                    <a:pt x="1020" y="2487"/>
                    <a:pt x="1091" y="2583"/>
                    <a:pt x="1136" y="2739"/>
                  </a:cubicBezTo>
                  <a:cubicBezTo>
                    <a:pt x="1160" y="2821"/>
                    <a:pt x="1174" y="2907"/>
                    <a:pt x="1187" y="2989"/>
                  </a:cubicBezTo>
                  <a:cubicBezTo>
                    <a:pt x="1192" y="3026"/>
                    <a:pt x="1199" y="3065"/>
                    <a:pt x="1206" y="3103"/>
                  </a:cubicBezTo>
                  <a:cubicBezTo>
                    <a:pt x="1207" y="3112"/>
                    <a:pt x="1209" y="3120"/>
                    <a:pt x="1210" y="3128"/>
                  </a:cubicBezTo>
                  <a:cubicBezTo>
                    <a:pt x="1228" y="3123"/>
                    <a:pt x="1246" y="3117"/>
                    <a:pt x="1264" y="3112"/>
                  </a:cubicBezTo>
                  <a:cubicBezTo>
                    <a:pt x="1284" y="3107"/>
                    <a:pt x="1284" y="3107"/>
                    <a:pt x="1284" y="3107"/>
                  </a:cubicBezTo>
                  <a:cubicBezTo>
                    <a:pt x="1300" y="3102"/>
                    <a:pt x="1358" y="3087"/>
                    <a:pt x="1438" y="3066"/>
                  </a:cubicBezTo>
                  <a:cubicBezTo>
                    <a:pt x="1607" y="3021"/>
                    <a:pt x="1955" y="2929"/>
                    <a:pt x="1999" y="2912"/>
                  </a:cubicBezTo>
                  <a:cubicBezTo>
                    <a:pt x="2001" y="2903"/>
                    <a:pt x="1993" y="2876"/>
                    <a:pt x="1989" y="2864"/>
                  </a:cubicBezTo>
                  <a:cubicBezTo>
                    <a:pt x="1986" y="2854"/>
                    <a:pt x="1983" y="2845"/>
                    <a:pt x="1982" y="2835"/>
                  </a:cubicBezTo>
                  <a:cubicBezTo>
                    <a:pt x="1978" y="2820"/>
                    <a:pt x="1975" y="2805"/>
                    <a:pt x="1972" y="2790"/>
                  </a:cubicBezTo>
                  <a:cubicBezTo>
                    <a:pt x="1968" y="2766"/>
                    <a:pt x="1963" y="2742"/>
                    <a:pt x="1958" y="2718"/>
                  </a:cubicBezTo>
                  <a:cubicBezTo>
                    <a:pt x="1953" y="2697"/>
                    <a:pt x="1953" y="2697"/>
                    <a:pt x="1953" y="2697"/>
                  </a:cubicBezTo>
                  <a:cubicBezTo>
                    <a:pt x="1935" y="2612"/>
                    <a:pt x="1916" y="2524"/>
                    <a:pt x="1904" y="2436"/>
                  </a:cubicBezTo>
                  <a:cubicBezTo>
                    <a:pt x="1881" y="2257"/>
                    <a:pt x="1895" y="2106"/>
                    <a:pt x="1947" y="1976"/>
                  </a:cubicBezTo>
                  <a:cubicBezTo>
                    <a:pt x="1985" y="1884"/>
                    <a:pt x="2035" y="1796"/>
                    <a:pt x="2083" y="1711"/>
                  </a:cubicBezTo>
                  <a:cubicBezTo>
                    <a:pt x="2117" y="1650"/>
                    <a:pt x="2152" y="1588"/>
                    <a:pt x="2182" y="1526"/>
                  </a:cubicBezTo>
                  <a:cubicBezTo>
                    <a:pt x="2302" y="1276"/>
                    <a:pt x="2341" y="1036"/>
                    <a:pt x="2306" y="771"/>
                  </a:cubicBezTo>
                  <a:cubicBezTo>
                    <a:pt x="2282" y="588"/>
                    <a:pt x="2188" y="429"/>
                    <a:pt x="2033" y="311"/>
                  </a:cubicBezTo>
                  <a:cubicBezTo>
                    <a:pt x="1772" y="114"/>
                    <a:pt x="1418" y="84"/>
                    <a:pt x="1230" y="84"/>
                  </a:cubicBezTo>
                  <a:cubicBezTo>
                    <a:pt x="1185" y="84"/>
                    <a:pt x="1140" y="86"/>
                    <a:pt x="1097" y="89"/>
                  </a:cubicBezTo>
                  <a:cubicBezTo>
                    <a:pt x="904" y="103"/>
                    <a:pt x="559" y="180"/>
                    <a:pt x="417" y="535"/>
                  </a:cubicBezTo>
                  <a:cubicBezTo>
                    <a:pt x="349" y="705"/>
                    <a:pt x="325" y="860"/>
                    <a:pt x="341" y="1039"/>
                  </a:cubicBezTo>
                  <a:cubicBezTo>
                    <a:pt x="355" y="1198"/>
                    <a:pt x="291" y="1332"/>
                    <a:pt x="227" y="1442"/>
                  </a:cubicBezTo>
                  <a:cubicBezTo>
                    <a:pt x="212" y="1467"/>
                    <a:pt x="197" y="1492"/>
                    <a:pt x="182" y="1517"/>
                  </a:cubicBezTo>
                  <a:cubicBezTo>
                    <a:pt x="158" y="1555"/>
                    <a:pt x="133" y="1595"/>
                    <a:pt x="112" y="1635"/>
                  </a:cubicBezTo>
                  <a:cubicBezTo>
                    <a:pt x="96" y="1665"/>
                    <a:pt x="94" y="1686"/>
                    <a:pt x="107" y="1696"/>
                  </a:cubicBezTo>
                  <a:cubicBezTo>
                    <a:pt x="108" y="1696"/>
                    <a:pt x="109" y="1696"/>
                    <a:pt x="111" y="1696"/>
                  </a:cubicBezTo>
                  <a:cubicBezTo>
                    <a:pt x="118" y="1696"/>
                    <a:pt x="128" y="1694"/>
                    <a:pt x="138" y="1692"/>
                  </a:cubicBezTo>
                  <a:cubicBezTo>
                    <a:pt x="151" y="1690"/>
                    <a:pt x="164" y="1687"/>
                    <a:pt x="178" y="1687"/>
                  </a:cubicBezTo>
                  <a:cubicBezTo>
                    <a:pt x="221" y="1687"/>
                    <a:pt x="250" y="1713"/>
                    <a:pt x="257" y="1757"/>
                  </a:cubicBezTo>
                  <a:cubicBezTo>
                    <a:pt x="262" y="1786"/>
                    <a:pt x="253" y="1813"/>
                    <a:pt x="246" y="1834"/>
                  </a:cubicBezTo>
                  <a:cubicBezTo>
                    <a:pt x="242" y="1847"/>
                    <a:pt x="238" y="1860"/>
                    <a:pt x="238" y="1868"/>
                  </a:cubicBezTo>
                  <a:cubicBezTo>
                    <a:pt x="240" y="1869"/>
                    <a:pt x="243" y="1871"/>
                    <a:pt x="245" y="1872"/>
                  </a:cubicBezTo>
                  <a:cubicBezTo>
                    <a:pt x="258" y="1879"/>
                    <a:pt x="278" y="1890"/>
                    <a:pt x="289" y="1915"/>
                  </a:cubicBezTo>
                  <a:cubicBezTo>
                    <a:pt x="306" y="1953"/>
                    <a:pt x="285" y="1986"/>
                    <a:pt x="274" y="2003"/>
                  </a:cubicBezTo>
                  <a:cubicBezTo>
                    <a:pt x="272" y="2007"/>
                    <a:pt x="271" y="2010"/>
                    <a:pt x="269" y="2012"/>
                  </a:cubicBezTo>
                  <a:cubicBezTo>
                    <a:pt x="255" y="2039"/>
                    <a:pt x="259" y="2047"/>
                    <a:pt x="282" y="2080"/>
                  </a:cubicBezTo>
                  <a:cubicBezTo>
                    <a:pt x="299" y="2104"/>
                    <a:pt x="320" y="2134"/>
                    <a:pt x="325" y="2177"/>
                  </a:cubicBezTo>
                  <a:cubicBezTo>
                    <a:pt x="328" y="2208"/>
                    <a:pt x="325" y="2240"/>
                    <a:pt x="323" y="2271"/>
                  </a:cubicBezTo>
                  <a:cubicBezTo>
                    <a:pt x="319" y="2324"/>
                    <a:pt x="314" y="2373"/>
                    <a:pt x="337" y="2404"/>
                  </a:cubicBezTo>
                  <a:cubicBezTo>
                    <a:pt x="356" y="2428"/>
                    <a:pt x="399" y="2441"/>
                    <a:pt x="467" y="2441"/>
                  </a:cubicBezTo>
                  <a:cubicBezTo>
                    <a:pt x="497" y="2441"/>
                    <a:pt x="529" y="2438"/>
                    <a:pt x="556" y="2436"/>
                  </a:cubicBezTo>
                  <a:cubicBezTo>
                    <a:pt x="573" y="2435"/>
                    <a:pt x="588" y="2434"/>
                    <a:pt x="602" y="2433"/>
                  </a:cubicBezTo>
                  <a:cubicBezTo>
                    <a:pt x="625" y="2432"/>
                    <a:pt x="649" y="2430"/>
                    <a:pt x="674" y="2428"/>
                  </a:cubicBezTo>
                  <a:cubicBezTo>
                    <a:pt x="708" y="2425"/>
                    <a:pt x="743" y="2421"/>
                    <a:pt x="779" y="242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 w="76200"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218905" y="1763218"/>
              <a:ext cx="1667103" cy="2557414"/>
              <a:chOff x="8575675" y="857250"/>
              <a:chExt cx="1631950" cy="250348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8" name="Freeform 6"/>
              <p:cNvSpPr/>
              <p:nvPr/>
            </p:nvSpPr>
            <p:spPr bwMode="auto">
              <a:xfrm>
                <a:off x="9074150" y="271462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8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8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8"/>
                      <a:pt x="349" y="28"/>
                      <a:pt x="349" y="28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9074150" y="285364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9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9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9"/>
                      <a:pt x="349" y="29"/>
                      <a:pt x="349" y="29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9104313" y="2992665"/>
                <a:ext cx="569913" cy="121523"/>
              </a:xfrm>
              <a:custGeom>
                <a:avLst/>
                <a:gdLst>
                  <a:gd name="T0" fmla="*/ 287 w 316"/>
                  <a:gd name="T1" fmla="*/ 0 h 71"/>
                  <a:gd name="T2" fmla="*/ 29 w 316"/>
                  <a:gd name="T3" fmla="*/ 0 h 71"/>
                  <a:gd name="T4" fmla="*/ 0 w 316"/>
                  <a:gd name="T5" fmla="*/ 29 h 71"/>
                  <a:gd name="T6" fmla="*/ 0 w 316"/>
                  <a:gd name="T7" fmla="*/ 42 h 71"/>
                  <a:gd name="T8" fmla="*/ 29 w 316"/>
                  <a:gd name="T9" fmla="*/ 71 h 71"/>
                  <a:gd name="T10" fmla="*/ 287 w 316"/>
                  <a:gd name="T11" fmla="*/ 71 h 71"/>
                  <a:gd name="T12" fmla="*/ 316 w 316"/>
                  <a:gd name="T13" fmla="*/ 42 h 71"/>
                  <a:gd name="T14" fmla="*/ 316 w 316"/>
                  <a:gd name="T15" fmla="*/ 29 h 71"/>
                  <a:gd name="T16" fmla="*/ 287 w 316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1">
                    <a:moveTo>
                      <a:pt x="28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287" y="71"/>
                      <a:pt x="287" y="71"/>
                      <a:pt x="287" y="71"/>
                    </a:cubicBezTo>
                    <a:cubicBezTo>
                      <a:pt x="303" y="71"/>
                      <a:pt x="316" y="58"/>
                      <a:pt x="316" y="42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6" y="13"/>
                      <a:pt x="303" y="0"/>
                      <a:pt x="28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9223375" y="3131686"/>
                <a:ext cx="331788" cy="121523"/>
              </a:xfrm>
              <a:custGeom>
                <a:avLst/>
                <a:gdLst>
                  <a:gd name="T0" fmla="*/ 155 w 184"/>
                  <a:gd name="T1" fmla="*/ 0 h 71"/>
                  <a:gd name="T2" fmla="*/ 29 w 184"/>
                  <a:gd name="T3" fmla="*/ 0 h 71"/>
                  <a:gd name="T4" fmla="*/ 0 w 184"/>
                  <a:gd name="T5" fmla="*/ 29 h 71"/>
                  <a:gd name="T6" fmla="*/ 0 w 184"/>
                  <a:gd name="T7" fmla="*/ 42 h 71"/>
                  <a:gd name="T8" fmla="*/ 29 w 184"/>
                  <a:gd name="T9" fmla="*/ 71 h 71"/>
                  <a:gd name="T10" fmla="*/ 155 w 184"/>
                  <a:gd name="T11" fmla="*/ 71 h 71"/>
                  <a:gd name="T12" fmla="*/ 184 w 184"/>
                  <a:gd name="T13" fmla="*/ 42 h 71"/>
                  <a:gd name="T14" fmla="*/ 184 w 184"/>
                  <a:gd name="T15" fmla="*/ 29 h 71"/>
                  <a:gd name="T16" fmla="*/ 155 w 184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71">
                    <a:moveTo>
                      <a:pt x="15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1" y="71"/>
                      <a:pt x="184" y="58"/>
                      <a:pt x="184" y="42"/>
                    </a:cubicBezTo>
                    <a:cubicBezTo>
                      <a:pt x="184" y="29"/>
                      <a:pt x="184" y="29"/>
                      <a:pt x="184" y="29"/>
                    </a:cubicBezTo>
                    <a:cubicBezTo>
                      <a:pt x="184" y="13"/>
                      <a:pt x="171" y="0"/>
                      <a:pt x="155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8575675" y="857250"/>
                <a:ext cx="1631950" cy="2503488"/>
              </a:xfrm>
              <a:custGeom>
                <a:avLst/>
                <a:gdLst>
                  <a:gd name="T0" fmla="*/ 774 w 906"/>
                  <a:gd name="T1" fmla="*/ 136 h 1391"/>
                  <a:gd name="T2" fmla="*/ 482 w 906"/>
                  <a:gd name="T3" fmla="*/ 1 h 1391"/>
                  <a:gd name="T4" fmla="*/ 481 w 906"/>
                  <a:gd name="T5" fmla="*/ 1 h 1391"/>
                  <a:gd name="T6" fmla="*/ 425 w 906"/>
                  <a:gd name="T7" fmla="*/ 1 h 1391"/>
                  <a:gd name="T8" fmla="*/ 424 w 906"/>
                  <a:gd name="T9" fmla="*/ 1 h 1391"/>
                  <a:gd name="T10" fmla="*/ 132 w 906"/>
                  <a:gd name="T11" fmla="*/ 136 h 1391"/>
                  <a:gd name="T12" fmla="*/ 52 w 906"/>
                  <a:gd name="T13" fmla="*/ 671 h 1391"/>
                  <a:gd name="T14" fmla="*/ 221 w 906"/>
                  <a:gd name="T15" fmla="*/ 915 h 1391"/>
                  <a:gd name="T16" fmla="*/ 216 w 906"/>
                  <a:gd name="T17" fmla="*/ 1060 h 1391"/>
                  <a:gd name="T18" fmla="*/ 221 w 906"/>
                  <a:gd name="T19" fmla="*/ 1105 h 1391"/>
                  <a:gd name="T20" fmla="*/ 216 w 906"/>
                  <a:gd name="T21" fmla="*/ 1149 h 1391"/>
                  <a:gd name="T22" fmla="*/ 232 w 906"/>
                  <a:gd name="T23" fmla="*/ 1212 h 1391"/>
                  <a:gd name="T24" fmla="*/ 299 w 906"/>
                  <a:gd name="T25" fmla="*/ 1313 h 1391"/>
                  <a:gd name="T26" fmla="*/ 516 w 906"/>
                  <a:gd name="T27" fmla="*/ 1391 h 1391"/>
                  <a:gd name="T28" fmla="*/ 673 w 906"/>
                  <a:gd name="T29" fmla="*/ 1225 h 1391"/>
                  <a:gd name="T30" fmla="*/ 673 w 906"/>
                  <a:gd name="T31" fmla="*/ 1203 h 1391"/>
                  <a:gd name="T32" fmla="*/ 690 w 906"/>
                  <a:gd name="T33" fmla="*/ 1136 h 1391"/>
                  <a:gd name="T34" fmla="*/ 690 w 906"/>
                  <a:gd name="T35" fmla="*/ 1074 h 1391"/>
                  <a:gd name="T36" fmla="*/ 678 w 906"/>
                  <a:gd name="T37" fmla="*/ 1015 h 1391"/>
                  <a:gd name="T38" fmla="*/ 754 w 906"/>
                  <a:gd name="T39" fmla="*/ 801 h 1391"/>
                  <a:gd name="T40" fmla="*/ 903 w 906"/>
                  <a:gd name="T41" fmla="*/ 457 h 1391"/>
                  <a:gd name="T42" fmla="*/ 728 w 906"/>
                  <a:gd name="T43" fmla="*/ 775 h 1391"/>
                  <a:gd name="T44" fmla="*/ 639 w 906"/>
                  <a:gd name="T45" fmla="*/ 1024 h 1391"/>
                  <a:gd name="T46" fmla="*/ 653 w 906"/>
                  <a:gd name="T47" fmla="*/ 1074 h 1391"/>
                  <a:gd name="T48" fmla="*/ 653 w 906"/>
                  <a:gd name="T49" fmla="*/ 1136 h 1391"/>
                  <a:gd name="T50" fmla="*/ 633 w 906"/>
                  <a:gd name="T51" fmla="*/ 1192 h 1391"/>
                  <a:gd name="T52" fmla="*/ 636 w 906"/>
                  <a:gd name="T53" fmla="*/ 1225 h 1391"/>
                  <a:gd name="T54" fmla="*/ 570 w 906"/>
                  <a:gd name="T55" fmla="*/ 1280 h 1391"/>
                  <a:gd name="T56" fmla="*/ 571 w 906"/>
                  <a:gd name="T57" fmla="*/ 1299 h 1391"/>
                  <a:gd name="T58" fmla="*/ 390 w 906"/>
                  <a:gd name="T59" fmla="*/ 1354 h 1391"/>
                  <a:gd name="T60" fmla="*/ 335 w 906"/>
                  <a:gd name="T61" fmla="*/ 1286 h 1391"/>
                  <a:gd name="T62" fmla="*/ 324 w 906"/>
                  <a:gd name="T63" fmla="*/ 1280 h 1391"/>
                  <a:gd name="T64" fmla="*/ 269 w 906"/>
                  <a:gd name="T65" fmla="*/ 1212 h 1391"/>
                  <a:gd name="T66" fmla="*/ 253 w 906"/>
                  <a:gd name="T67" fmla="*/ 1149 h 1391"/>
                  <a:gd name="T68" fmla="*/ 263 w 906"/>
                  <a:gd name="T69" fmla="*/ 1105 h 1391"/>
                  <a:gd name="T70" fmla="*/ 253 w 906"/>
                  <a:gd name="T71" fmla="*/ 1060 h 1391"/>
                  <a:gd name="T72" fmla="*/ 258 w 906"/>
                  <a:gd name="T73" fmla="*/ 913 h 1391"/>
                  <a:gd name="T74" fmla="*/ 85 w 906"/>
                  <a:gd name="T75" fmla="*/ 655 h 1391"/>
                  <a:gd name="T76" fmla="*/ 158 w 906"/>
                  <a:gd name="T77" fmla="*/ 161 h 1391"/>
                  <a:gd name="T78" fmla="*/ 453 w 906"/>
                  <a:gd name="T79" fmla="*/ 37 h 1391"/>
                  <a:gd name="T80" fmla="*/ 747 w 906"/>
                  <a:gd name="T81" fmla="*/ 161 h 1391"/>
                  <a:gd name="T82" fmla="*/ 820 w 906"/>
                  <a:gd name="T83" fmla="*/ 655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6" h="1391">
                    <a:moveTo>
                      <a:pt x="903" y="457"/>
                    </a:moveTo>
                    <a:cubicBezTo>
                      <a:pt x="903" y="335"/>
                      <a:pt x="857" y="221"/>
                      <a:pt x="774" y="136"/>
                    </a:cubicBezTo>
                    <a:cubicBezTo>
                      <a:pt x="735" y="96"/>
                      <a:pt x="690" y="64"/>
                      <a:pt x="640" y="41"/>
                    </a:cubicBezTo>
                    <a:cubicBezTo>
                      <a:pt x="590" y="18"/>
                      <a:pt x="537" y="5"/>
                      <a:pt x="482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79" y="1"/>
                      <a:pt x="461" y="0"/>
                      <a:pt x="453" y="0"/>
                    </a:cubicBezTo>
                    <a:cubicBezTo>
                      <a:pt x="444" y="0"/>
                      <a:pt x="427" y="1"/>
                      <a:pt x="425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368" y="5"/>
                      <a:pt x="315" y="18"/>
                      <a:pt x="265" y="41"/>
                    </a:cubicBezTo>
                    <a:cubicBezTo>
                      <a:pt x="215" y="64"/>
                      <a:pt x="171" y="96"/>
                      <a:pt x="132" y="136"/>
                    </a:cubicBezTo>
                    <a:cubicBezTo>
                      <a:pt x="49" y="221"/>
                      <a:pt x="3" y="335"/>
                      <a:pt x="2" y="457"/>
                    </a:cubicBezTo>
                    <a:cubicBezTo>
                      <a:pt x="1" y="477"/>
                      <a:pt x="0" y="567"/>
                      <a:pt x="52" y="671"/>
                    </a:cubicBezTo>
                    <a:cubicBezTo>
                      <a:pt x="80" y="729"/>
                      <a:pt x="120" y="769"/>
                      <a:pt x="152" y="801"/>
                    </a:cubicBezTo>
                    <a:cubicBezTo>
                      <a:pt x="193" y="842"/>
                      <a:pt x="218" y="867"/>
                      <a:pt x="221" y="915"/>
                    </a:cubicBezTo>
                    <a:cubicBezTo>
                      <a:pt x="221" y="927"/>
                      <a:pt x="224" y="981"/>
                      <a:pt x="228" y="1015"/>
                    </a:cubicBezTo>
                    <a:cubicBezTo>
                      <a:pt x="220" y="1029"/>
                      <a:pt x="216" y="1044"/>
                      <a:pt x="216" y="1060"/>
                    </a:cubicBezTo>
                    <a:cubicBezTo>
                      <a:pt x="216" y="1074"/>
                      <a:pt x="216" y="1074"/>
                      <a:pt x="216" y="1074"/>
                    </a:cubicBezTo>
                    <a:cubicBezTo>
                      <a:pt x="216" y="1084"/>
                      <a:pt x="218" y="1095"/>
                      <a:pt x="221" y="1105"/>
                    </a:cubicBezTo>
                    <a:cubicBezTo>
                      <a:pt x="218" y="1115"/>
                      <a:pt x="216" y="1125"/>
                      <a:pt x="216" y="1136"/>
                    </a:cubicBezTo>
                    <a:cubicBezTo>
                      <a:pt x="216" y="1149"/>
                      <a:pt x="216" y="1149"/>
                      <a:pt x="216" y="1149"/>
                    </a:cubicBezTo>
                    <a:cubicBezTo>
                      <a:pt x="216" y="1169"/>
                      <a:pt x="222" y="1187"/>
                      <a:pt x="233" y="1203"/>
                    </a:cubicBezTo>
                    <a:cubicBezTo>
                      <a:pt x="232" y="1206"/>
                      <a:pt x="232" y="1209"/>
                      <a:pt x="232" y="1212"/>
                    </a:cubicBezTo>
                    <a:cubicBezTo>
                      <a:pt x="232" y="1225"/>
                      <a:pt x="232" y="1225"/>
                      <a:pt x="232" y="1225"/>
                    </a:cubicBezTo>
                    <a:cubicBezTo>
                      <a:pt x="232" y="1267"/>
                      <a:pt x="261" y="1303"/>
                      <a:pt x="299" y="1313"/>
                    </a:cubicBezTo>
                    <a:cubicBezTo>
                      <a:pt x="306" y="1357"/>
                      <a:pt x="344" y="1391"/>
                      <a:pt x="390" y="1391"/>
                    </a:cubicBezTo>
                    <a:cubicBezTo>
                      <a:pt x="516" y="1391"/>
                      <a:pt x="516" y="1391"/>
                      <a:pt x="516" y="1391"/>
                    </a:cubicBezTo>
                    <a:cubicBezTo>
                      <a:pt x="562" y="1391"/>
                      <a:pt x="600" y="1357"/>
                      <a:pt x="606" y="1313"/>
                    </a:cubicBezTo>
                    <a:cubicBezTo>
                      <a:pt x="645" y="1303"/>
                      <a:pt x="673" y="1267"/>
                      <a:pt x="673" y="1225"/>
                    </a:cubicBezTo>
                    <a:cubicBezTo>
                      <a:pt x="673" y="1212"/>
                      <a:pt x="673" y="1212"/>
                      <a:pt x="673" y="1212"/>
                    </a:cubicBezTo>
                    <a:cubicBezTo>
                      <a:pt x="673" y="1209"/>
                      <a:pt x="673" y="1206"/>
                      <a:pt x="673" y="1203"/>
                    </a:cubicBezTo>
                    <a:cubicBezTo>
                      <a:pt x="684" y="1187"/>
                      <a:pt x="690" y="1169"/>
                      <a:pt x="690" y="1149"/>
                    </a:cubicBezTo>
                    <a:cubicBezTo>
                      <a:pt x="690" y="1136"/>
                      <a:pt x="690" y="1136"/>
                      <a:pt x="690" y="1136"/>
                    </a:cubicBezTo>
                    <a:cubicBezTo>
                      <a:pt x="690" y="1125"/>
                      <a:pt x="688" y="1115"/>
                      <a:pt x="684" y="1105"/>
                    </a:cubicBezTo>
                    <a:cubicBezTo>
                      <a:pt x="688" y="1095"/>
                      <a:pt x="690" y="1084"/>
                      <a:pt x="690" y="1074"/>
                    </a:cubicBezTo>
                    <a:cubicBezTo>
                      <a:pt x="690" y="1060"/>
                      <a:pt x="690" y="1060"/>
                      <a:pt x="690" y="1060"/>
                    </a:cubicBezTo>
                    <a:cubicBezTo>
                      <a:pt x="690" y="1044"/>
                      <a:pt x="686" y="1029"/>
                      <a:pt x="678" y="1015"/>
                    </a:cubicBezTo>
                    <a:cubicBezTo>
                      <a:pt x="681" y="981"/>
                      <a:pt x="684" y="927"/>
                      <a:pt x="685" y="915"/>
                    </a:cubicBezTo>
                    <a:cubicBezTo>
                      <a:pt x="687" y="867"/>
                      <a:pt x="712" y="842"/>
                      <a:pt x="754" y="801"/>
                    </a:cubicBezTo>
                    <a:cubicBezTo>
                      <a:pt x="786" y="769"/>
                      <a:pt x="826" y="729"/>
                      <a:pt x="853" y="671"/>
                    </a:cubicBezTo>
                    <a:cubicBezTo>
                      <a:pt x="906" y="567"/>
                      <a:pt x="904" y="477"/>
                      <a:pt x="903" y="457"/>
                    </a:cubicBezTo>
                    <a:close/>
                    <a:moveTo>
                      <a:pt x="820" y="655"/>
                    </a:moveTo>
                    <a:cubicBezTo>
                      <a:pt x="795" y="708"/>
                      <a:pt x="759" y="743"/>
                      <a:pt x="728" y="775"/>
                    </a:cubicBezTo>
                    <a:cubicBezTo>
                      <a:pt x="685" y="817"/>
                      <a:pt x="651" y="850"/>
                      <a:pt x="648" y="913"/>
                    </a:cubicBezTo>
                    <a:cubicBezTo>
                      <a:pt x="648" y="922"/>
                      <a:pt x="644" y="996"/>
                      <a:pt x="639" y="1024"/>
                    </a:cubicBezTo>
                    <a:cubicBezTo>
                      <a:pt x="648" y="1034"/>
                      <a:pt x="653" y="1047"/>
                      <a:pt x="653" y="1060"/>
                    </a:cubicBezTo>
                    <a:cubicBezTo>
                      <a:pt x="653" y="1074"/>
                      <a:pt x="653" y="1074"/>
                      <a:pt x="653" y="1074"/>
                    </a:cubicBezTo>
                    <a:cubicBezTo>
                      <a:pt x="653" y="1085"/>
                      <a:pt x="649" y="1096"/>
                      <a:pt x="643" y="1105"/>
                    </a:cubicBezTo>
                    <a:cubicBezTo>
                      <a:pt x="649" y="1114"/>
                      <a:pt x="653" y="1125"/>
                      <a:pt x="653" y="1136"/>
                    </a:cubicBezTo>
                    <a:cubicBezTo>
                      <a:pt x="653" y="1149"/>
                      <a:pt x="653" y="1149"/>
                      <a:pt x="653" y="1149"/>
                    </a:cubicBezTo>
                    <a:cubicBezTo>
                      <a:pt x="653" y="1167"/>
                      <a:pt x="645" y="1182"/>
                      <a:pt x="633" y="1192"/>
                    </a:cubicBezTo>
                    <a:cubicBezTo>
                      <a:pt x="635" y="1198"/>
                      <a:pt x="636" y="1205"/>
                      <a:pt x="636" y="1212"/>
                    </a:cubicBezTo>
                    <a:cubicBezTo>
                      <a:pt x="636" y="1225"/>
                      <a:pt x="636" y="1225"/>
                      <a:pt x="636" y="1225"/>
                    </a:cubicBezTo>
                    <a:cubicBezTo>
                      <a:pt x="636" y="1255"/>
                      <a:pt x="612" y="1280"/>
                      <a:pt x="582" y="1280"/>
                    </a:cubicBezTo>
                    <a:cubicBezTo>
                      <a:pt x="570" y="1280"/>
                      <a:pt x="570" y="1280"/>
                      <a:pt x="570" y="1280"/>
                    </a:cubicBezTo>
                    <a:cubicBezTo>
                      <a:pt x="570" y="1282"/>
                      <a:pt x="571" y="1284"/>
                      <a:pt x="571" y="1286"/>
                    </a:cubicBezTo>
                    <a:cubicBezTo>
                      <a:pt x="571" y="1299"/>
                      <a:pt x="571" y="1299"/>
                      <a:pt x="571" y="1299"/>
                    </a:cubicBezTo>
                    <a:cubicBezTo>
                      <a:pt x="571" y="1329"/>
                      <a:pt x="546" y="1354"/>
                      <a:pt x="516" y="1354"/>
                    </a:cubicBezTo>
                    <a:cubicBezTo>
                      <a:pt x="390" y="1354"/>
                      <a:pt x="390" y="1354"/>
                      <a:pt x="390" y="1354"/>
                    </a:cubicBezTo>
                    <a:cubicBezTo>
                      <a:pt x="360" y="1354"/>
                      <a:pt x="335" y="1329"/>
                      <a:pt x="335" y="1299"/>
                    </a:cubicBezTo>
                    <a:cubicBezTo>
                      <a:pt x="335" y="1286"/>
                      <a:pt x="335" y="1286"/>
                      <a:pt x="335" y="1286"/>
                    </a:cubicBezTo>
                    <a:cubicBezTo>
                      <a:pt x="335" y="1284"/>
                      <a:pt x="335" y="1282"/>
                      <a:pt x="335" y="1280"/>
                    </a:cubicBezTo>
                    <a:cubicBezTo>
                      <a:pt x="324" y="1280"/>
                      <a:pt x="324" y="1280"/>
                      <a:pt x="324" y="1280"/>
                    </a:cubicBezTo>
                    <a:cubicBezTo>
                      <a:pt x="294" y="1280"/>
                      <a:pt x="269" y="1255"/>
                      <a:pt x="269" y="1225"/>
                    </a:cubicBezTo>
                    <a:cubicBezTo>
                      <a:pt x="269" y="1212"/>
                      <a:pt x="269" y="1212"/>
                      <a:pt x="269" y="1212"/>
                    </a:cubicBezTo>
                    <a:cubicBezTo>
                      <a:pt x="269" y="1205"/>
                      <a:pt x="270" y="1198"/>
                      <a:pt x="273" y="1192"/>
                    </a:cubicBezTo>
                    <a:cubicBezTo>
                      <a:pt x="261" y="1182"/>
                      <a:pt x="253" y="1167"/>
                      <a:pt x="253" y="1149"/>
                    </a:cubicBezTo>
                    <a:cubicBezTo>
                      <a:pt x="253" y="1136"/>
                      <a:pt x="253" y="1136"/>
                      <a:pt x="253" y="1136"/>
                    </a:cubicBezTo>
                    <a:cubicBezTo>
                      <a:pt x="253" y="1125"/>
                      <a:pt x="256" y="1114"/>
                      <a:pt x="263" y="1105"/>
                    </a:cubicBezTo>
                    <a:cubicBezTo>
                      <a:pt x="256" y="1096"/>
                      <a:pt x="253" y="1085"/>
                      <a:pt x="253" y="1074"/>
                    </a:cubicBezTo>
                    <a:cubicBezTo>
                      <a:pt x="253" y="1060"/>
                      <a:pt x="253" y="1060"/>
                      <a:pt x="253" y="1060"/>
                    </a:cubicBezTo>
                    <a:cubicBezTo>
                      <a:pt x="253" y="1047"/>
                      <a:pt x="258" y="1034"/>
                      <a:pt x="266" y="1024"/>
                    </a:cubicBezTo>
                    <a:cubicBezTo>
                      <a:pt x="262" y="996"/>
                      <a:pt x="258" y="922"/>
                      <a:pt x="258" y="913"/>
                    </a:cubicBezTo>
                    <a:cubicBezTo>
                      <a:pt x="254" y="850"/>
                      <a:pt x="220" y="817"/>
                      <a:pt x="178" y="775"/>
                    </a:cubicBezTo>
                    <a:cubicBezTo>
                      <a:pt x="146" y="743"/>
                      <a:pt x="110" y="708"/>
                      <a:pt x="85" y="655"/>
                    </a:cubicBezTo>
                    <a:cubicBezTo>
                      <a:pt x="35" y="555"/>
                      <a:pt x="39" y="470"/>
                      <a:pt x="39" y="458"/>
                    </a:cubicBezTo>
                    <a:cubicBezTo>
                      <a:pt x="40" y="346"/>
                      <a:pt x="82" y="240"/>
                      <a:pt x="158" y="161"/>
                    </a:cubicBezTo>
                    <a:cubicBezTo>
                      <a:pt x="230" y="88"/>
                      <a:pt x="324" y="45"/>
                      <a:pt x="426" y="38"/>
                    </a:cubicBezTo>
                    <a:cubicBezTo>
                      <a:pt x="426" y="38"/>
                      <a:pt x="445" y="37"/>
                      <a:pt x="453" y="37"/>
                    </a:cubicBezTo>
                    <a:cubicBezTo>
                      <a:pt x="461" y="37"/>
                      <a:pt x="479" y="38"/>
                      <a:pt x="479" y="38"/>
                    </a:cubicBezTo>
                    <a:cubicBezTo>
                      <a:pt x="581" y="45"/>
                      <a:pt x="676" y="88"/>
                      <a:pt x="747" y="161"/>
                    </a:cubicBezTo>
                    <a:cubicBezTo>
                      <a:pt x="824" y="240"/>
                      <a:pt x="866" y="346"/>
                      <a:pt x="866" y="458"/>
                    </a:cubicBezTo>
                    <a:cubicBezTo>
                      <a:pt x="867" y="470"/>
                      <a:pt x="871" y="555"/>
                      <a:pt x="820" y="655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Freeform 11"/>
              <p:cNvSpPr>
                <a:spLocks noEditPoints="1"/>
              </p:cNvSpPr>
              <p:nvPr/>
            </p:nvSpPr>
            <p:spPr bwMode="auto">
              <a:xfrm>
                <a:off x="9163050" y="1166813"/>
                <a:ext cx="755650" cy="754063"/>
              </a:xfrm>
              <a:custGeom>
                <a:avLst/>
                <a:gdLst>
                  <a:gd name="T0" fmla="*/ 392 w 420"/>
                  <a:gd name="T1" fmla="*/ 182 h 419"/>
                  <a:gd name="T2" fmla="*/ 384 w 420"/>
                  <a:gd name="T3" fmla="*/ 150 h 419"/>
                  <a:gd name="T4" fmla="*/ 371 w 420"/>
                  <a:gd name="T5" fmla="*/ 120 h 419"/>
                  <a:gd name="T6" fmla="*/ 352 w 420"/>
                  <a:gd name="T7" fmla="*/ 93 h 419"/>
                  <a:gd name="T8" fmla="*/ 329 w 420"/>
                  <a:gd name="T9" fmla="*/ 69 h 419"/>
                  <a:gd name="T10" fmla="*/ 302 w 420"/>
                  <a:gd name="T11" fmla="*/ 50 h 419"/>
                  <a:gd name="T12" fmla="*/ 272 w 420"/>
                  <a:gd name="T13" fmla="*/ 36 h 419"/>
                  <a:gd name="T14" fmla="*/ 240 w 420"/>
                  <a:gd name="T15" fmla="*/ 28 h 419"/>
                  <a:gd name="T16" fmla="*/ 207 w 420"/>
                  <a:gd name="T17" fmla="*/ 26 h 419"/>
                  <a:gd name="T18" fmla="*/ 175 w 420"/>
                  <a:gd name="T19" fmla="*/ 29 h 419"/>
                  <a:gd name="T20" fmla="*/ 143 w 420"/>
                  <a:gd name="T21" fmla="*/ 38 h 419"/>
                  <a:gd name="T22" fmla="*/ 103 w 420"/>
                  <a:gd name="T23" fmla="*/ 29 h 419"/>
                  <a:gd name="T24" fmla="*/ 73 w 420"/>
                  <a:gd name="T25" fmla="*/ 51 h 419"/>
                  <a:gd name="T26" fmla="*/ 47 w 420"/>
                  <a:gd name="T27" fmla="*/ 78 h 419"/>
                  <a:gd name="T28" fmla="*/ 26 w 420"/>
                  <a:gd name="T29" fmla="*/ 109 h 419"/>
                  <a:gd name="T30" fmla="*/ 11 w 420"/>
                  <a:gd name="T31" fmla="*/ 144 h 419"/>
                  <a:gd name="T32" fmla="*/ 3 w 420"/>
                  <a:gd name="T33" fmla="*/ 180 h 419"/>
                  <a:gd name="T34" fmla="*/ 1 w 420"/>
                  <a:gd name="T35" fmla="*/ 218 h 419"/>
                  <a:gd name="T36" fmla="*/ 5 w 420"/>
                  <a:gd name="T37" fmla="*/ 255 h 419"/>
                  <a:gd name="T38" fmla="*/ 17 w 420"/>
                  <a:gd name="T39" fmla="*/ 291 h 419"/>
                  <a:gd name="T40" fmla="*/ 34 w 420"/>
                  <a:gd name="T41" fmla="*/ 324 h 419"/>
                  <a:gd name="T42" fmla="*/ 58 w 420"/>
                  <a:gd name="T43" fmla="*/ 353 h 419"/>
                  <a:gd name="T44" fmla="*/ 86 w 420"/>
                  <a:gd name="T45" fmla="*/ 378 h 419"/>
                  <a:gd name="T46" fmla="*/ 118 w 420"/>
                  <a:gd name="T47" fmla="*/ 398 h 419"/>
                  <a:gd name="T48" fmla="*/ 153 w 420"/>
                  <a:gd name="T49" fmla="*/ 411 h 419"/>
                  <a:gd name="T50" fmla="*/ 190 w 420"/>
                  <a:gd name="T51" fmla="*/ 418 h 419"/>
                  <a:gd name="T52" fmla="*/ 228 w 420"/>
                  <a:gd name="T53" fmla="*/ 419 h 419"/>
                  <a:gd name="T54" fmla="*/ 265 w 420"/>
                  <a:gd name="T55" fmla="*/ 412 h 419"/>
                  <a:gd name="T56" fmla="*/ 294 w 420"/>
                  <a:gd name="T57" fmla="*/ 402 h 419"/>
                  <a:gd name="T58" fmla="*/ 319 w 420"/>
                  <a:gd name="T59" fmla="*/ 389 h 419"/>
                  <a:gd name="T60" fmla="*/ 349 w 420"/>
                  <a:gd name="T61" fmla="*/ 366 h 419"/>
                  <a:gd name="T62" fmla="*/ 375 w 420"/>
                  <a:gd name="T63" fmla="*/ 339 h 419"/>
                  <a:gd name="T64" fmla="*/ 396 w 420"/>
                  <a:gd name="T65" fmla="*/ 307 h 419"/>
                  <a:gd name="T66" fmla="*/ 410 w 420"/>
                  <a:gd name="T67" fmla="*/ 273 h 419"/>
                  <a:gd name="T68" fmla="*/ 418 w 420"/>
                  <a:gd name="T69" fmla="*/ 236 h 419"/>
                  <a:gd name="T70" fmla="*/ 363 w 420"/>
                  <a:gd name="T71" fmla="*/ 140 h 419"/>
                  <a:gd name="T72" fmla="*/ 363 w 420"/>
                  <a:gd name="T73" fmla="*/ 140 h 419"/>
                  <a:gd name="T74" fmla="*/ 216 w 420"/>
                  <a:gd name="T75" fmla="*/ 178 h 419"/>
                  <a:gd name="T76" fmla="*/ 204 w 420"/>
                  <a:gd name="T77" fmla="*/ 195 h 419"/>
                  <a:gd name="T78" fmla="*/ 211 w 420"/>
                  <a:gd name="T79" fmla="*/ 178 h 419"/>
                  <a:gd name="T80" fmla="*/ 141 w 420"/>
                  <a:gd name="T81" fmla="*/ 57 h 419"/>
                  <a:gd name="T82" fmla="*/ 141 w 420"/>
                  <a:gd name="T83" fmla="*/ 57 h 419"/>
                  <a:gd name="T84" fmla="*/ 44 w 420"/>
                  <a:gd name="T85" fmla="*/ 189 h 419"/>
                  <a:gd name="T86" fmla="*/ 180 w 420"/>
                  <a:gd name="T87" fmla="*/ 220 h 419"/>
                  <a:gd name="T88" fmla="*/ 182 w 420"/>
                  <a:gd name="T89" fmla="*/ 225 h 419"/>
                  <a:gd name="T90" fmla="*/ 189 w 420"/>
                  <a:gd name="T91" fmla="*/ 376 h 419"/>
                  <a:gd name="T92" fmla="*/ 189 w 420"/>
                  <a:gd name="T93" fmla="*/ 376 h 419"/>
                  <a:gd name="T94" fmla="*/ 275 w 420"/>
                  <a:gd name="T95" fmla="*/ 364 h 419"/>
                  <a:gd name="T96" fmla="*/ 235 w 420"/>
                  <a:gd name="T97" fmla="*/ 230 h 419"/>
                  <a:gd name="T98" fmla="*/ 237 w 420"/>
                  <a:gd name="T99" fmla="*/ 227 h 419"/>
                  <a:gd name="T100" fmla="*/ 377 w 420"/>
                  <a:gd name="T101" fmla="*/ 226 h 419"/>
                  <a:gd name="T102" fmla="*/ 377 w 420"/>
                  <a:gd name="T103" fmla="*/ 226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0" h="419">
                    <a:moveTo>
                      <a:pt x="394" y="203"/>
                    </a:moveTo>
                    <a:cubicBezTo>
                      <a:pt x="420" y="198"/>
                      <a:pt x="420" y="198"/>
                      <a:pt x="420" y="198"/>
                    </a:cubicBezTo>
                    <a:cubicBezTo>
                      <a:pt x="419" y="193"/>
                      <a:pt x="419" y="187"/>
                      <a:pt x="418" y="182"/>
                    </a:cubicBezTo>
                    <a:cubicBezTo>
                      <a:pt x="392" y="182"/>
                      <a:pt x="392" y="182"/>
                      <a:pt x="392" y="182"/>
                    </a:cubicBezTo>
                    <a:cubicBezTo>
                      <a:pt x="392" y="178"/>
                      <a:pt x="391" y="174"/>
                      <a:pt x="390" y="170"/>
                    </a:cubicBezTo>
                    <a:cubicBezTo>
                      <a:pt x="414" y="161"/>
                      <a:pt x="414" y="161"/>
                      <a:pt x="414" y="161"/>
                    </a:cubicBezTo>
                    <a:cubicBezTo>
                      <a:pt x="413" y="156"/>
                      <a:pt x="412" y="150"/>
                      <a:pt x="410" y="145"/>
                    </a:cubicBezTo>
                    <a:cubicBezTo>
                      <a:pt x="384" y="150"/>
                      <a:pt x="384" y="150"/>
                      <a:pt x="384" y="150"/>
                    </a:cubicBezTo>
                    <a:cubicBezTo>
                      <a:pt x="383" y="146"/>
                      <a:pt x="381" y="142"/>
                      <a:pt x="380" y="139"/>
                    </a:cubicBezTo>
                    <a:cubicBezTo>
                      <a:pt x="402" y="125"/>
                      <a:pt x="402" y="125"/>
                      <a:pt x="402" y="125"/>
                    </a:cubicBezTo>
                    <a:cubicBezTo>
                      <a:pt x="400" y="120"/>
                      <a:pt x="398" y="115"/>
                      <a:pt x="395" y="111"/>
                    </a:cubicBezTo>
                    <a:cubicBezTo>
                      <a:pt x="371" y="120"/>
                      <a:pt x="371" y="120"/>
                      <a:pt x="371" y="120"/>
                    </a:cubicBezTo>
                    <a:cubicBezTo>
                      <a:pt x="369" y="116"/>
                      <a:pt x="367" y="113"/>
                      <a:pt x="365" y="109"/>
                    </a:cubicBezTo>
                    <a:cubicBezTo>
                      <a:pt x="384" y="92"/>
                      <a:pt x="384" y="92"/>
                      <a:pt x="384" y="92"/>
                    </a:cubicBezTo>
                    <a:cubicBezTo>
                      <a:pt x="381" y="88"/>
                      <a:pt x="378" y="83"/>
                      <a:pt x="374" y="79"/>
                    </a:cubicBezTo>
                    <a:cubicBezTo>
                      <a:pt x="352" y="93"/>
                      <a:pt x="352" y="93"/>
                      <a:pt x="352" y="93"/>
                    </a:cubicBezTo>
                    <a:cubicBezTo>
                      <a:pt x="350" y="89"/>
                      <a:pt x="347" y="86"/>
                      <a:pt x="344" y="83"/>
                    </a:cubicBezTo>
                    <a:cubicBezTo>
                      <a:pt x="360" y="63"/>
                      <a:pt x="360" y="63"/>
                      <a:pt x="360" y="63"/>
                    </a:cubicBezTo>
                    <a:cubicBezTo>
                      <a:pt x="357" y="59"/>
                      <a:pt x="353" y="55"/>
                      <a:pt x="349" y="52"/>
                    </a:cubicBezTo>
                    <a:cubicBezTo>
                      <a:pt x="329" y="69"/>
                      <a:pt x="329" y="69"/>
                      <a:pt x="329" y="69"/>
                    </a:cubicBezTo>
                    <a:cubicBezTo>
                      <a:pt x="326" y="66"/>
                      <a:pt x="323" y="64"/>
                      <a:pt x="320" y="62"/>
                    </a:cubicBezTo>
                    <a:cubicBezTo>
                      <a:pt x="332" y="39"/>
                      <a:pt x="332" y="39"/>
                      <a:pt x="332" y="39"/>
                    </a:cubicBezTo>
                    <a:cubicBezTo>
                      <a:pt x="327" y="36"/>
                      <a:pt x="323" y="33"/>
                      <a:pt x="318" y="30"/>
                    </a:cubicBezTo>
                    <a:cubicBezTo>
                      <a:pt x="302" y="50"/>
                      <a:pt x="302" y="50"/>
                      <a:pt x="302" y="50"/>
                    </a:cubicBezTo>
                    <a:cubicBezTo>
                      <a:pt x="299" y="48"/>
                      <a:pt x="295" y="46"/>
                      <a:pt x="291" y="44"/>
                    </a:cubicBezTo>
                    <a:cubicBezTo>
                      <a:pt x="299" y="20"/>
                      <a:pt x="299" y="20"/>
                      <a:pt x="299" y="20"/>
                    </a:cubicBezTo>
                    <a:cubicBezTo>
                      <a:pt x="294" y="17"/>
                      <a:pt x="289" y="15"/>
                      <a:pt x="284" y="13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68" y="35"/>
                      <a:pt x="265" y="34"/>
                      <a:pt x="261" y="33"/>
                    </a:cubicBezTo>
                    <a:cubicBezTo>
                      <a:pt x="264" y="7"/>
                      <a:pt x="264" y="7"/>
                      <a:pt x="264" y="7"/>
                    </a:cubicBezTo>
                    <a:cubicBezTo>
                      <a:pt x="259" y="5"/>
                      <a:pt x="254" y="4"/>
                      <a:pt x="248" y="3"/>
                    </a:cubicBezTo>
                    <a:cubicBezTo>
                      <a:pt x="240" y="28"/>
                      <a:pt x="240" y="28"/>
                      <a:pt x="240" y="28"/>
                    </a:cubicBezTo>
                    <a:cubicBezTo>
                      <a:pt x="236" y="27"/>
                      <a:pt x="232" y="27"/>
                      <a:pt x="228" y="2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2" y="0"/>
                      <a:pt x="216" y="0"/>
                      <a:pt x="211" y="0"/>
                    </a:cubicBezTo>
                    <a:cubicBezTo>
                      <a:pt x="207" y="26"/>
                      <a:pt x="207" y="26"/>
                      <a:pt x="207" y="26"/>
                    </a:cubicBezTo>
                    <a:cubicBezTo>
                      <a:pt x="203" y="26"/>
                      <a:pt x="199" y="26"/>
                      <a:pt x="195" y="26"/>
                    </a:cubicBezTo>
                    <a:cubicBezTo>
                      <a:pt x="190" y="1"/>
                      <a:pt x="190" y="1"/>
                      <a:pt x="190" y="1"/>
                    </a:cubicBezTo>
                    <a:cubicBezTo>
                      <a:pt x="184" y="1"/>
                      <a:pt x="179" y="2"/>
                      <a:pt x="173" y="3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71" y="30"/>
                      <a:pt x="167" y="31"/>
                      <a:pt x="163" y="32"/>
                    </a:cubicBezTo>
                    <a:cubicBezTo>
                      <a:pt x="153" y="8"/>
                      <a:pt x="153" y="8"/>
                      <a:pt x="153" y="8"/>
                    </a:cubicBezTo>
                    <a:cubicBezTo>
                      <a:pt x="148" y="9"/>
                      <a:pt x="142" y="11"/>
                      <a:pt x="137" y="13"/>
                    </a:cubicBezTo>
                    <a:cubicBezTo>
                      <a:pt x="143" y="38"/>
                      <a:pt x="143" y="38"/>
                      <a:pt x="143" y="38"/>
                    </a:cubicBezTo>
                    <a:cubicBezTo>
                      <a:pt x="141" y="39"/>
                      <a:pt x="139" y="40"/>
                      <a:pt x="136" y="41"/>
                    </a:cubicBezTo>
                    <a:cubicBezTo>
                      <a:pt x="135" y="42"/>
                      <a:pt x="134" y="42"/>
                      <a:pt x="132" y="43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3" y="24"/>
                      <a:pt x="108" y="26"/>
                      <a:pt x="103" y="29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0" y="55"/>
                      <a:pt x="107" y="57"/>
                      <a:pt x="104" y="60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1" y="44"/>
                      <a:pt x="77" y="47"/>
                      <a:pt x="73" y="51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4" y="75"/>
                      <a:pt x="81" y="78"/>
                      <a:pt x="79" y="81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4" y="70"/>
                      <a:pt x="50" y="74"/>
                      <a:pt x="47" y="78"/>
                    </a:cubicBezTo>
                    <a:cubicBezTo>
                      <a:pt x="65" y="97"/>
                      <a:pt x="65" y="97"/>
                      <a:pt x="65" y="97"/>
                    </a:cubicBezTo>
                    <a:cubicBezTo>
                      <a:pt x="62" y="100"/>
                      <a:pt x="60" y="103"/>
                      <a:pt x="58" y="106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1" y="100"/>
                      <a:pt x="29" y="104"/>
                      <a:pt x="26" y="109"/>
                    </a:cubicBezTo>
                    <a:cubicBezTo>
                      <a:pt x="47" y="124"/>
                      <a:pt x="47" y="124"/>
                      <a:pt x="47" y="124"/>
                    </a:cubicBezTo>
                    <a:cubicBezTo>
                      <a:pt x="45" y="128"/>
                      <a:pt x="44" y="132"/>
                      <a:pt x="42" y="135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15" y="133"/>
                      <a:pt x="13" y="138"/>
                      <a:pt x="11" y="144"/>
                    </a:cubicBezTo>
                    <a:cubicBezTo>
                      <a:pt x="35" y="155"/>
                      <a:pt x="35" y="155"/>
                      <a:pt x="35" y="155"/>
                    </a:cubicBezTo>
                    <a:cubicBezTo>
                      <a:pt x="33" y="159"/>
                      <a:pt x="32" y="162"/>
                      <a:pt x="31" y="166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9"/>
                      <a:pt x="3" y="175"/>
                      <a:pt x="3" y="180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7" y="191"/>
                      <a:pt x="27" y="195"/>
                      <a:pt x="26" y="199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7"/>
                      <a:pt x="0" y="212"/>
                      <a:pt x="1" y="218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7" y="224"/>
                      <a:pt x="27" y="228"/>
                      <a:pt x="28" y="232"/>
                    </a:cubicBezTo>
                    <a:cubicBezTo>
                      <a:pt x="2" y="239"/>
                      <a:pt x="2" y="239"/>
                      <a:pt x="2" y="239"/>
                    </a:cubicBezTo>
                    <a:cubicBezTo>
                      <a:pt x="3" y="244"/>
                      <a:pt x="4" y="249"/>
                      <a:pt x="5" y="255"/>
                    </a:cubicBezTo>
                    <a:cubicBezTo>
                      <a:pt x="31" y="252"/>
                      <a:pt x="31" y="252"/>
                      <a:pt x="31" y="252"/>
                    </a:cubicBezTo>
                    <a:cubicBezTo>
                      <a:pt x="32" y="256"/>
                      <a:pt x="33" y="260"/>
                      <a:pt x="34" y="264"/>
                    </a:cubicBezTo>
                    <a:cubicBezTo>
                      <a:pt x="11" y="275"/>
                      <a:pt x="11" y="275"/>
                      <a:pt x="11" y="275"/>
                    </a:cubicBezTo>
                    <a:cubicBezTo>
                      <a:pt x="13" y="280"/>
                      <a:pt x="15" y="286"/>
                      <a:pt x="17" y="291"/>
                    </a:cubicBezTo>
                    <a:cubicBezTo>
                      <a:pt x="42" y="284"/>
                      <a:pt x="42" y="284"/>
                      <a:pt x="42" y="284"/>
                    </a:cubicBezTo>
                    <a:cubicBezTo>
                      <a:pt x="43" y="287"/>
                      <a:pt x="45" y="291"/>
                      <a:pt x="47" y="295"/>
                    </a:cubicBezTo>
                    <a:cubicBezTo>
                      <a:pt x="26" y="310"/>
                      <a:pt x="26" y="310"/>
                      <a:pt x="26" y="310"/>
                    </a:cubicBezTo>
                    <a:cubicBezTo>
                      <a:pt x="29" y="315"/>
                      <a:pt x="31" y="319"/>
                      <a:pt x="34" y="324"/>
                    </a:cubicBezTo>
                    <a:cubicBezTo>
                      <a:pt x="58" y="313"/>
                      <a:pt x="58" y="313"/>
                      <a:pt x="58" y="313"/>
                    </a:cubicBezTo>
                    <a:cubicBezTo>
                      <a:pt x="60" y="316"/>
                      <a:pt x="62" y="319"/>
                      <a:pt x="65" y="322"/>
                    </a:cubicBezTo>
                    <a:cubicBezTo>
                      <a:pt x="47" y="341"/>
                      <a:pt x="47" y="341"/>
                      <a:pt x="47" y="341"/>
                    </a:cubicBezTo>
                    <a:cubicBezTo>
                      <a:pt x="50" y="345"/>
                      <a:pt x="54" y="349"/>
                      <a:pt x="58" y="353"/>
                    </a:cubicBezTo>
                    <a:cubicBezTo>
                      <a:pt x="79" y="338"/>
                      <a:pt x="79" y="338"/>
                      <a:pt x="79" y="338"/>
                    </a:cubicBezTo>
                    <a:cubicBezTo>
                      <a:pt x="81" y="341"/>
                      <a:pt x="84" y="344"/>
                      <a:pt x="87" y="347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7" y="372"/>
                      <a:pt x="81" y="375"/>
                      <a:pt x="86" y="378"/>
                    </a:cubicBezTo>
                    <a:cubicBezTo>
                      <a:pt x="104" y="360"/>
                      <a:pt x="104" y="360"/>
                      <a:pt x="104" y="360"/>
                    </a:cubicBezTo>
                    <a:cubicBezTo>
                      <a:pt x="107" y="362"/>
                      <a:pt x="110" y="364"/>
                      <a:pt x="114" y="366"/>
                    </a:cubicBezTo>
                    <a:cubicBezTo>
                      <a:pt x="104" y="390"/>
                      <a:pt x="104" y="390"/>
                      <a:pt x="104" y="390"/>
                    </a:cubicBezTo>
                    <a:cubicBezTo>
                      <a:pt x="108" y="393"/>
                      <a:pt x="113" y="395"/>
                      <a:pt x="118" y="398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6" y="378"/>
                      <a:pt x="140" y="379"/>
                      <a:pt x="143" y="381"/>
                    </a:cubicBezTo>
                    <a:cubicBezTo>
                      <a:pt x="138" y="406"/>
                      <a:pt x="138" y="406"/>
                      <a:pt x="138" y="406"/>
                    </a:cubicBezTo>
                    <a:cubicBezTo>
                      <a:pt x="143" y="408"/>
                      <a:pt x="148" y="410"/>
                      <a:pt x="153" y="411"/>
                    </a:cubicBezTo>
                    <a:cubicBezTo>
                      <a:pt x="163" y="387"/>
                      <a:pt x="163" y="387"/>
                      <a:pt x="163" y="387"/>
                    </a:cubicBezTo>
                    <a:cubicBezTo>
                      <a:pt x="167" y="388"/>
                      <a:pt x="171" y="389"/>
                      <a:pt x="175" y="390"/>
                    </a:cubicBezTo>
                    <a:cubicBezTo>
                      <a:pt x="174" y="416"/>
                      <a:pt x="174" y="416"/>
                      <a:pt x="174" y="416"/>
                    </a:cubicBezTo>
                    <a:cubicBezTo>
                      <a:pt x="179" y="417"/>
                      <a:pt x="185" y="418"/>
                      <a:pt x="190" y="418"/>
                    </a:cubicBezTo>
                    <a:cubicBezTo>
                      <a:pt x="196" y="393"/>
                      <a:pt x="196" y="393"/>
                      <a:pt x="196" y="393"/>
                    </a:cubicBezTo>
                    <a:cubicBezTo>
                      <a:pt x="200" y="393"/>
                      <a:pt x="204" y="394"/>
                      <a:pt x="208" y="394"/>
                    </a:cubicBezTo>
                    <a:cubicBezTo>
                      <a:pt x="212" y="419"/>
                      <a:pt x="212" y="419"/>
                      <a:pt x="212" y="419"/>
                    </a:cubicBezTo>
                    <a:cubicBezTo>
                      <a:pt x="217" y="419"/>
                      <a:pt x="222" y="419"/>
                      <a:pt x="228" y="419"/>
                    </a:cubicBezTo>
                    <a:cubicBezTo>
                      <a:pt x="229" y="393"/>
                      <a:pt x="229" y="393"/>
                      <a:pt x="229" y="393"/>
                    </a:cubicBezTo>
                    <a:cubicBezTo>
                      <a:pt x="233" y="392"/>
                      <a:pt x="237" y="392"/>
                      <a:pt x="241" y="391"/>
                    </a:cubicBezTo>
                    <a:cubicBezTo>
                      <a:pt x="249" y="416"/>
                      <a:pt x="249" y="416"/>
                      <a:pt x="249" y="416"/>
                    </a:cubicBezTo>
                    <a:cubicBezTo>
                      <a:pt x="254" y="415"/>
                      <a:pt x="260" y="413"/>
                      <a:pt x="265" y="412"/>
                    </a:cubicBezTo>
                    <a:cubicBezTo>
                      <a:pt x="261" y="386"/>
                      <a:pt x="261" y="386"/>
                      <a:pt x="261" y="386"/>
                    </a:cubicBezTo>
                    <a:cubicBezTo>
                      <a:pt x="265" y="385"/>
                      <a:pt x="269" y="384"/>
                      <a:pt x="273" y="382"/>
                    </a:cubicBezTo>
                    <a:cubicBezTo>
                      <a:pt x="285" y="405"/>
                      <a:pt x="285" y="405"/>
                      <a:pt x="285" y="405"/>
                    </a:cubicBezTo>
                    <a:cubicBezTo>
                      <a:pt x="288" y="404"/>
                      <a:pt x="291" y="403"/>
                      <a:pt x="294" y="402"/>
                    </a:cubicBezTo>
                    <a:cubicBezTo>
                      <a:pt x="296" y="401"/>
                      <a:pt x="298" y="400"/>
                      <a:pt x="300" y="399"/>
                    </a:cubicBezTo>
                    <a:cubicBezTo>
                      <a:pt x="292" y="374"/>
                      <a:pt x="292" y="374"/>
                      <a:pt x="292" y="374"/>
                    </a:cubicBezTo>
                    <a:cubicBezTo>
                      <a:pt x="296" y="372"/>
                      <a:pt x="299" y="371"/>
                      <a:pt x="303" y="368"/>
                    </a:cubicBezTo>
                    <a:cubicBezTo>
                      <a:pt x="319" y="389"/>
                      <a:pt x="319" y="389"/>
                      <a:pt x="319" y="389"/>
                    </a:cubicBezTo>
                    <a:cubicBezTo>
                      <a:pt x="324" y="386"/>
                      <a:pt x="328" y="383"/>
                      <a:pt x="333" y="380"/>
                    </a:cubicBezTo>
                    <a:cubicBezTo>
                      <a:pt x="320" y="357"/>
                      <a:pt x="320" y="357"/>
                      <a:pt x="320" y="357"/>
                    </a:cubicBezTo>
                    <a:cubicBezTo>
                      <a:pt x="324" y="355"/>
                      <a:pt x="327" y="352"/>
                      <a:pt x="330" y="349"/>
                    </a:cubicBezTo>
                    <a:cubicBezTo>
                      <a:pt x="349" y="366"/>
                      <a:pt x="349" y="366"/>
                      <a:pt x="349" y="366"/>
                    </a:cubicBezTo>
                    <a:cubicBezTo>
                      <a:pt x="354" y="363"/>
                      <a:pt x="357" y="359"/>
                      <a:pt x="361" y="355"/>
                    </a:cubicBezTo>
                    <a:cubicBezTo>
                      <a:pt x="345" y="335"/>
                      <a:pt x="345" y="335"/>
                      <a:pt x="345" y="335"/>
                    </a:cubicBezTo>
                    <a:cubicBezTo>
                      <a:pt x="348" y="332"/>
                      <a:pt x="350" y="329"/>
                      <a:pt x="353" y="326"/>
                    </a:cubicBezTo>
                    <a:cubicBezTo>
                      <a:pt x="375" y="339"/>
                      <a:pt x="375" y="339"/>
                      <a:pt x="375" y="339"/>
                    </a:cubicBezTo>
                    <a:cubicBezTo>
                      <a:pt x="379" y="335"/>
                      <a:pt x="382" y="330"/>
                      <a:pt x="385" y="326"/>
                    </a:cubicBezTo>
                    <a:cubicBezTo>
                      <a:pt x="365" y="309"/>
                      <a:pt x="365" y="309"/>
                      <a:pt x="365" y="309"/>
                    </a:cubicBezTo>
                    <a:cubicBezTo>
                      <a:pt x="367" y="305"/>
                      <a:pt x="369" y="302"/>
                      <a:pt x="371" y="298"/>
                    </a:cubicBezTo>
                    <a:cubicBezTo>
                      <a:pt x="396" y="307"/>
                      <a:pt x="396" y="307"/>
                      <a:pt x="396" y="307"/>
                    </a:cubicBezTo>
                    <a:cubicBezTo>
                      <a:pt x="398" y="303"/>
                      <a:pt x="401" y="298"/>
                      <a:pt x="403" y="293"/>
                    </a:cubicBezTo>
                    <a:cubicBezTo>
                      <a:pt x="380" y="279"/>
                      <a:pt x="380" y="279"/>
                      <a:pt x="380" y="279"/>
                    </a:cubicBezTo>
                    <a:cubicBezTo>
                      <a:pt x="382" y="276"/>
                      <a:pt x="383" y="272"/>
                      <a:pt x="385" y="268"/>
                    </a:cubicBezTo>
                    <a:cubicBezTo>
                      <a:pt x="410" y="273"/>
                      <a:pt x="410" y="273"/>
                      <a:pt x="410" y="273"/>
                    </a:cubicBezTo>
                    <a:cubicBezTo>
                      <a:pt x="412" y="267"/>
                      <a:pt x="413" y="262"/>
                      <a:pt x="415" y="257"/>
                    </a:cubicBezTo>
                    <a:cubicBezTo>
                      <a:pt x="390" y="248"/>
                      <a:pt x="390" y="248"/>
                      <a:pt x="390" y="248"/>
                    </a:cubicBezTo>
                    <a:cubicBezTo>
                      <a:pt x="391" y="244"/>
                      <a:pt x="392" y="240"/>
                      <a:pt x="392" y="236"/>
                    </a:cubicBezTo>
                    <a:cubicBezTo>
                      <a:pt x="418" y="236"/>
                      <a:pt x="418" y="236"/>
                      <a:pt x="418" y="236"/>
                    </a:cubicBezTo>
                    <a:cubicBezTo>
                      <a:pt x="419" y="230"/>
                      <a:pt x="419" y="225"/>
                      <a:pt x="420" y="220"/>
                    </a:cubicBezTo>
                    <a:cubicBezTo>
                      <a:pt x="394" y="215"/>
                      <a:pt x="394" y="215"/>
                      <a:pt x="394" y="215"/>
                    </a:cubicBezTo>
                    <a:cubicBezTo>
                      <a:pt x="394" y="211"/>
                      <a:pt x="394" y="207"/>
                      <a:pt x="394" y="203"/>
                    </a:cubicBezTo>
                    <a:close/>
                    <a:moveTo>
                      <a:pt x="363" y="140"/>
                    </a:moveTo>
                    <a:cubicBezTo>
                      <a:pt x="238" y="195"/>
                      <a:pt x="238" y="195"/>
                      <a:pt x="238" y="195"/>
                    </a:cubicBezTo>
                    <a:cubicBezTo>
                      <a:pt x="237" y="191"/>
                      <a:pt x="234" y="188"/>
                      <a:pt x="231" y="185"/>
                    </a:cubicBezTo>
                    <a:cubicBezTo>
                      <a:pt x="312" y="76"/>
                      <a:pt x="312" y="76"/>
                      <a:pt x="312" y="76"/>
                    </a:cubicBezTo>
                    <a:cubicBezTo>
                      <a:pt x="333" y="92"/>
                      <a:pt x="351" y="114"/>
                      <a:pt x="363" y="140"/>
                    </a:cubicBezTo>
                    <a:close/>
                    <a:moveTo>
                      <a:pt x="231" y="43"/>
                    </a:moveTo>
                    <a:cubicBezTo>
                      <a:pt x="259" y="47"/>
                      <a:pt x="285" y="57"/>
                      <a:pt x="308" y="73"/>
                    </a:cubicBezTo>
                    <a:cubicBezTo>
                      <a:pt x="227" y="183"/>
                      <a:pt x="227" y="183"/>
                      <a:pt x="227" y="183"/>
                    </a:cubicBezTo>
                    <a:cubicBezTo>
                      <a:pt x="224" y="181"/>
                      <a:pt x="220" y="179"/>
                      <a:pt x="216" y="178"/>
                    </a:cubicBezTo>
                    <a:lnTo>
                      <a:pt x="231" y="43"/>
                    </a:lnTo>
                    <a:close/>
                    <a:moveTo>
                      <a:pt x="217" y="224"/>
                    </a:moveTo>
                    <a:cubicBezTo>
                      <a:pt x="209" y="228"/>
                      <a:pt x="199" y="224"/>
                      <a:pt x="196" y="216"/>
                    </a:cubicBezTo>
                    <a:cubicBezTo>
                      <a:pt x="192" y="208"/>
                      <a:pt x="196" y="199"/>
                      <a:pt x="204" y="195"/>
                    </a:cubicBezTo>
                    <a:cubicBezTo>
                      <a:pt x="212" y="192"/>
                      <a:pt x="221" y="195"/>
                      <a:pt x="225" y="203"/>
                    </a:cubicBezTo>
                    <a:cubicBezTo>
                      <a:pt x="228" y="211"/>
                      <a:pt x="225" y="221"/>
                      <a:pt x="217" y="224"/>
                    </a:cubicBezTo>
                    <a:close/>
                    <a:moveTo>
                      <a:pt x="227" y="43"/>
                    </a:moveTo>
                    <a:cubicBezTo>
                      <a:pt x="211" y="178"/>
                      <a:pt x="211" y="178"/>
                      <a:pt x="211" y="178"/>
                    </a:cubicBezTo>
                    <a:cubicBezTo>
                      <a:pt x="208" y="178"/>
                      <a:pt x="204" y="178"/>
                      <a:pt x="200" y="18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72" y="44"/>
                      <a:pt x="200" y="40"/>
                      <a:pt x="227" y="43"/>
                    </a:cubicBezTo>
                    <a:close/>
                    <a:moveTo>
                      <a:pt x="141" y="57"/>
                    </a:moveTo>
                    <a:cubicBezTo>
                      <a:pt x="195" y="181"/>
                      <a:pt x="195" y="181"/>
                      <a:pt x="195" y="181"/>
                    </a:cubicBezTo>
                    <a:cubicBezTo>
                      <a:pt x="192" y="183"/>
                      <a:pt x="189" y="186"/>
                      <a:pt x="186" y="189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93" y="87"/>
                      <a:pt x="114" y="69"/>
                      <a:pt x="141" y="57"/>
                    </a:cubicBezTo>
                    <a:close/>
                    <a:moveTo>
                      <a:pt x="74" y="112"/>
                    </a:move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1" y="196"/>
                      <a:pt x="180" y="200"/>
                      <a:pt x="179" y="204"/>
                    </a:cubicBezTo>
                    <a:cubicBezTo>
                      <a:pt x="44" y="189"/>
                      <a:pt x="44" y="189"/>
                      <a:pt x="44" y="189"/>
                    </a:cubicBezTo>
                    <a:cubicBezTo>
                      <a:pt x="47" y="161"/>
                      <a:pt x="58" y="135"/>
                      <a:pt x="74" y="112"/>
                    </a:cubicBezTo>
                    <a:close/>
                    <a:moveTo>
                      <a:pt x="43" y="193"/>
                    </a:moveTo>
                    <a:cubicBezTo>
                      <a:pt x="178" y="208"/>
                      <a:pt x="178" y="208"/>
                      <a:pt x="178" y="208"/>
                    </a:cubicBezTo>
                    <a:cubicBezTo>
                      <a:pt x="178" y="212"/>
                      <a:pt x="179" y="216"/>
                      <a:pt x="180" y="220"/>
                    </a:cubicBezTo>
                    <a:cubicBezTo>
                      <a:pt x="56" y="275"/>
                      <a:pt x="56" y="275"/>
                      <a:pt x="56" y="275"/>
                    </a:cubicBezTo>
                    <a:cubicBezTo>
                      <a:pt x="44" y="248"/>
                      <a:pt x="41" y="220"/>
                      <a:pt x="43" y="193"/>
                    </a:cubicBezTo>
                    <a:close/>
                    <a:moveTo>
                      <a:pt x="57" y="279"/>
                    </a:moveTo>
                    <a:cubicBezTo>
                      <a:pt x="182" y="225"/>
                      <a:pt x="182" y="225"/>
                      <a:pt x="182" y="225"/>
                    </a:cubicBezTo>
                    <a:cubicBezTo>
                      <a:pt x="184" y="228"/>
                      <a:pt x="187" y="231"/>
                      <a:pt x="190" y="234"/>
                    </a:cubicBezTo>
                    <a:cubicBezTo>
                      <a:pt x="109" y="343"/>
                      <a:pt x="109" y="343"/>
                      <a:pt x="109" y="343"/>
                    </a:cubicBezTo>
                    <a:cubicBezTo>
                      <a:pt x="87" y="327"/>
                      <a:pt x="69" y="305"/>
                      <a:pt x="57" y="279"/>
                    </a:cubicBezTo>
                    <a:close/>
                    <a:moveTo>
                      <a:pt x="189" y="376"/>
                    </a:moveTo>
                    <a:cubicBezTo>
                      <a:pt x="162" y="373"/>
                      <a:pt x="135" y="362"/>
                      <a:pt x="113" y="346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7" y="239"/>
                      <a:pt x="200" y="240"/>
                      <a:pt x="204" y="241"/>
                    </a:cubicBezTo>
                    <a:lnTo>
                      <a:pt x="189" y="376"/>
                    </a:lnTo>
                    <a:close/>
                    <a:moveTo>
                      <a:pt x="194" y="377"/>
                    </a:moveTo>
                    <a:cubicBezTo>
                      <a:pt x="209" y="242"/>
                      <a:pt x="209" y="242"/>
                      <a:pt x="209" y="242"/>
                    </a:cubicBezTo>
                    <a:cubicBezTo>
                      <a:pt x="213" y="242"/>
                      <a:pt x="217" y="241"/>
                      <a:pt x="221" y="240"/>
                    </a:cubicBezTo>
                    <a:cubicBezTo>
                      <a:pt x="275" y="364"/>
                      <a:pt x="275" y="364"/>
                      <a:pt x="275" y="364"/>
                    </a:cubicBezTo>
                    <a:cubicBezTo>
                      <a:pt x="249" y="376"/>
                      <a:pt x="221" y="379"/>
                      <a:pt x="194" y="377"/>
                    </a:cubicBezTo>
                    <a:close/>
                    <a:moveTo>
                      <a:pt x="280" y="362"/>
                    </a:moveTo>
                    <a:cubicBezTo>
                      <a:pt x="225" y="238"/>
                      <a:pt x="225" y="238"/>
                      <a:pt x="225" y="238"/>
                    </a:cubicBezTo>
                    <a:cubicBezTo>
                      <a:pt x="229" y="236"/>
                      <a:pt x="232" y="233"/>
                      <a:pt x="235" y="230"/>
                    </a:cubicBezTo>
                    <a:cubicBezTo>
                      <a:pt x="344" y="311"/>
                      <a:pt x="344" y="311"/>
                      <a:pt x="344" y="311"/>
                    </a:cubicBezTo>
                    <a:cubicBezTo>
                      <a:pt x="328" y="333"/>
                      <a:pt x="306" y="350"/>
                      <a:pt x="280" y="362"/>
                    </a:cubicBezTo>
                    <a:close/>
                    <a:moveTo>
                      <a:pt x="347" y="307"/>
                    </a:moveTo>
                    <a:cubicBezTo>
                      <a:pt x="237" y="227"/>
                      <a:pt x="237" y="227"/>
                      <a:pt x="237" y="227"/>
                    </a:cubicBezTo>
                    <a:cubicBezTo>
                      <a:pt x="239" y="223"/>
                      <a:pt x="241" y="219"/>
                      <a:pt x="242" y="215"/>
                    </a:cubicBezTo>
                    <a:cubicBezTo>
                      <a:pt x="377" y="230"/>
                      <a:pt x="377" y="230"/>
                      <a:pt x="377" y="230"/>
                    </a:cubicBezTo>
                    <a:cubicBezTo>
                      <a:pt x="373" y="258"/>
                      <a:pt x="363" y="285"/>
                      <a:pt x="347" y="307"/>
                    </a:cubicBezTo>
                    <a:close/>
                    <a:moveTo>
                      <a:pt x="377" y="226"/>
                    </a:moveTo>
                    <a:cubicBezTo>
                      <a:pt x="242" y="211"/>
                      <a:pt x="242" y="211"/>
                      <a:pt x="242" y="211"/>
                    </a:cubicBezTo>
                    <a:cubicBezTo>
                      <a:pt x="242" y="207"/>
                      <a:pt x="242" y="203"/>
                      <a:pt x="240" y="199"/>
                    </a:cubicBezTo>
                    <a:cubicBezTo>
                      <a:pt x="365" y="144"/>
                      <a:pt x="365" y="144"/>
                      <a:pt x="365" y="144"/>
                    </a:cubicBezTo>
                    <a:cubicBezTo>
                      <a:pt x="376" y="171"/>
                      <a:pt x="380" y="199"/>
                      <a:pt x="377" y="226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8782050" y="1476375"/>
                <a:ext cx="358775" cy="358775"/>
              </a:xfrm>
              <a:custGeom>
                <a:avLst/>
                <a:gdLst>
                  <a:gd name="T0" fmla="*/ 111 w 199"/>
                  <a:gd name="T1" fmla="*/ 198 h 199"/>
                  <a:gd name="T2" fmla="*/ 119 w 199"/>
                  <a:gd name="T3" fmla="*/ 182 h 199"/>
                  <a:gd name="T4" fmla="*/ 139 w 199"/>
                  <a:gd name="T5" fmla="*/ 191 h 199"/>
                  <a:gd name="T6" fmla="*/ 142 w 199"/>
                  <a:gd name="T7" fmla="*/ 173 h 199"/>
                  <a:gd name="T8" fmla="*/ 163 w 199"/>
                  <a:gd name="T9" fmla="*/ 176 h 199"/>
                  <a:gd name="T10" fmla="*/ 161 w 199"/>
                  <a:gd name="T11" fmla="*/ 159 h 199"/>
                  <a:gd name="T12" fmla="*/ 182 w 199"/>
                  <a:gd name="T13" fmla="*/ 155 h 199"/>
                  <a:gd name="T14" fmla="*/ 175 w 199"/>
                  <a:gd name="T15" fmla="*/ 139 h 199"/>
                  <a:gd name="T16" fmla="*/ 194 w 199"/>
                  <a:gd name="T17" fmla="*/ 130 h 199"/>
                  <a:gd name="T18" fmla="*/ 183 w 199"/>
                  <a:gd name="T19" fmla="*/ 116 h 199"/>
                  <a:gd name="T20" fmla="*/ 199 w 199"/>
                  <a:gd name="T21" fmla="*/ 102 h 199"/>
                  <a:gd name="T22" fmla="*/ 184 w 199"/>
                  <a:gd name="T23" fmla="*/ 92 h 199"/>
                  <a:gd name="T24" fmla="*/ 196 w 199"/>
                  <a:gd name="T25" fmla="*/ 73 h 199"/>
                  <a:gd name="T26" fmla="*/ 179 w 199"/>
                  <a:gd name="T27" fmla="*/ 68 h 199"/>
                  <a:gd name="T28" fmla="*/ 191 w 199"/>
                  <a:gd name="T29" fmla="*/ 59 h 199"/>
                  <a:gd name="T30" fmla="*/ 171 w 199"/>
                  <a:gd name="T31" fmla="*/ 53 h 199"/>
                  <a:gd name="T32" fmla="*/ 176 w 199"/>
                  <a:gd name="T33" fmla="*/ 36 h 199"/>
                  <a:gd name="T34" fmla="*/ 155 w 199"/>
                  <a:gd name="T35" fmla="*/ 34 h 199"/>
                  <a:gd name="T36" fmla="*/ 155 w 199"/>
                  <a:gd name="T37" fmla="*/ 17 h 199"/>
                  <a:gd name="T38" fmla="*/ 134 w 199"/>
                  <a:gd name="T39" fmla="*/ 22 h 199"/>
                  <a:gd name="T40" fmla="*/ 130 w 199"/>
                  <a:gd name="T41" fmla="*/ 4 h 199"/>
                  <a:gd name="T42" fmla="*/ 111 w 199"/>
                  <a:gd name="T43" fmla="*/ 15 h 199"/>
                  <a:gd name="T44" fmla="*/ 102 w 199"/>
                  <a:gd name="T45" fmla="*/ 0 h 199"/>
                  <a:gd name="T46" fmla="*/ 86 w 199"/>
                  <a:gd name="T47" fmla="*/ 15 h 199"/>
                  <a:gd name="T48" fmla="*/ 73 w 199"/>
                  <a:gd name="T49" fmla="*/ 3 h 199"/>
                  <a:gd name="T50" fmla="*/ 63 w 199"/>
                  <a:gd name="T51" fmla="*/ 22 h 199"/>
                  <a:gd name="T52" fmla="*/ 47 w 199"/>
                  <a:gd name="T53" fmla="*/ 14 h 199"/>
                  <a:gd name="T54" fmla="*/ 43 w 199"/>
                  <a:gd name="T55" fmla="*/ 36 h 199"/>
                  <a:gd name="T56" fmla="*/ 25 w 199"/>
                  <a:gd name="T57" fmla="*/ 32 h 199"/>
                  <a:gd name="T58" fmla="*/ 27 w 199"/>
                  <a:gd name="T59" fmla="*/ 54 h 199"/>
                  <a:gd name="T60" fmla="*/ 10 w 199"/>
                  <a:gd name="T61" fmla="*/ 56 h 199"/>
                  <a:gd name="T62" fmla="*/ 17 w 199"/>
                  <a:gd name="T63" fmla="*/ 76 h 199"/>
                  <a:gd name="T64" fmla="*/ 1 w 199"/>
                  <a:gd name="T65" fmla="*/ 83 h 199"/>
                  <a:gd name="T66" fmla="*/ 14 w 199"/>
                  <a:gd name="T67" fmla="*/ 100 h 199"/>
                  <a:gd name="T68" fmla="*/ 0 w 199"/>
                  <a:gd name="T69" fmla="*/ 111 h 199"/>
                  <a:gd name="T70" fmla="*/ 18 w 199"/>
                  <a:gd name="T71" fmla="*/ 124 h 199"/>
                  <a:gd name="T72" fmla="*/ 8 w 199"/>
                  <a:gd name="T73" fmla="*/ 139 h 199"/>
                  <a:gd name="T74" fmla="*/ 14 w 199"/>
                  <a:gd name="T75" fmla="*/ 151 h 199"/>
                  <a:gd name="T76" fmla="*/ 32 w 199"/>
                  <a:gd name="T77" fmla="*/ 152 h 199"/>
                  <a:gd name="T78" fmla="*/ 32 w 199"/>
                  <a:gd name="T79" fmla="*/ 173 h 199"/>
                  <a:gd name="T80" fmla="*/ 50 w 199"/>
                  <a:gd name="T81" fmla="*/ 168 h 199"/>
                  <a:gd name="T82" fmla="*/ 56 w 199"/>
                  <a:gd name="T83" fmla="*/ 189 h 199"/>
                  <a:gd name="T84" fmla="*/ 71 w 199"/>
                  <a:gd name="T85" fmla="*/ 180 h 199"/>
                  <a:gd name="T86" fmla="*/ 83 w 199"/>
                  <a:gd name="T87" fmla="*/ 198 h 199"/>
                  <a:gd name="T88" fmla="*/ 95 w 199"/>
                  <a:gd name="T89" fmla="*/ 184 h 199"/>
                  <a:gd name="T90" fmla="*/ 32 w 199"/>
                  <a:gd name="T91" fmla="*/ 129 h 199"/>
                  <a:gd name="T92" fmla="*/ 167 w 199"/>
                  <a:gd name="T93" fmla="*/ 70 h 199"/>
                  <a:gd name="T94" fmla="*/ 32 w 199"/>
                  <a:gd name="T95" fmla="*/ 12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9" h="199">
                    <a:moveTo>
                      <a:pt x="97" y="199"/>
                    </a:moveTo>
                    <a:cubicBezTo>
                      <a:pt x="102" y="199"/>
                      <a:pt x="107" y="199"/>
                      <a:pt x="111" y="198"/>
                    </a:cubicBez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5" y="183"/>
                      <a:pt x="117" y="183"/>
                      <a:pt x="119" y="182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30" y="194"/>
                      <a:pt x="134" y="193"/>
                      <a:pt x="139" y="191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8" y="176"/>
                      <a:pt x="140" y="174"/>
                      <a:pt x="142" y="173"/>
                    </a:cubicBezTo>
                    <a:cubicBezTo>
                      <a:pt x="152" y="184"/>
                      <a:pt x="152" y="184"/>
                      <a:pt x="152" y="184"/>
                    </a:cubicBezTo>
                    <a:cubicBezTo>
                      <a:pt x="156" y="182"/>
                      <a:pt x="159" y="179"/>
                      <a:pt x="163" y="176"/>
                    </a:cubicBezTo>
                    <a:cubicBezTo>
                      <a:pt x="156" y="163"/>
                      <a:pt x="156" y="163"/>
                      <a:pt x="156" y="163"/>
                    </a:cubicBezTo>
                    <a:cubicBezTo>
                      <a:pt x="158" y="162"/>
                      <a:pt x="159" y="160"/>
                      <a:pt x="161" y="159"/>
                    </a:cubicBezTo>
                    <a:cubicBezTo>
                      <a:pt x="173" y="166"/>
                      <a:pt x="173" y="166"/>
                      <a:pt x="173" y="166"/>
                    </a:cubicBezTo>
                    <a:cubicBezTo>
                      <a:pt x="177" y="163"/>
                      <a:pt x="179" y="159"/>
                      <a:pt x="182" y="155"/>
                    </a:cubicBezTo>
                    <a:cubicBezTo>
                      <a:pt x="172" y="145"/>
                      <a:pt x="172" y="145"/>
                      <a:pt x="172" y="145"/>
                    </a:cubicBezTo>
                    <a:cubicBezTo>
                      <a:pt x="173" y="143"/>
                      <a:pt x="174" y="141"/>
                      <a:pt x="175" y="139"/>
                    </a:cubicBezTo>
                    <a:cubicBezTo>
                      <a:pt x="189" y="143"/>
                      <a:pt x="189" y="143"/>
                      <a:pt x="189" y="143"/>
                    </a:cubicBezTo>
                    <a:cubicBezTo>
                      <a:pt x="191" y="138"/>
                      <a:pt x="193" y="134"/>
                      <a:pt x="194" y="130"/>
                    </a:cubicBezTo>
                    <a:cubicBezTo>
                      <a:pt x="181" y="123"/>
                      <a:pt x="181" y="123"/>
                      <a:pt x="181" y="123"/>
                    </a:cubicBezTo>
                    <a:cubicBezTo>
                      <a:pt x="182" y="120"/>
                      <a:pt x="183" y="118"/>
                      <a:pt x="183" y="116"/>
                    </a:cubicBezTo>
                    <a:cubicBezTo>
                      <a:pt x="198" y="116"/>
                      <a:pt x="198" y="116"/>
                      <a:pt x="198" y="116"/>
                    </a:cubicBezTo>
                    <a:cubicBezTo>
                      <a:pt x="199" y="111"/>
                      <a:pt x="199" y="106"/>
                      <a:pt x="199" y="102"/>
                    </a:cubicBezTo>
                    <a:cubicBezTo>
                      <a:pt x="185" y="98"/>
                      <a:pt x="185" y="98"/>
                      <a:pt x="185" y="98"/>
                    </a:cubicBezTo>
                    <a:cubicBezTo>
                      <a:pt x="185" y="96"/>
                      <a:pt x="184" y="94"/>
                      <a:pt x="184" y="92"/>
                    </a:cubicBezTo>
                    <a:cubicBezTo>
                      <a:pt x="198" y="87"/>
                      <a:pt x="198" y="87"/>
                      <a:pt x="198" y="87"/>
                    </a:cubicBezTo>
                    <a:cubicBezTo>
                      <a:pt x="198" y="83"/>
                      <a:pt x="197" y="78"/>
                      <a:pt x="196" y="73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0" y="72"/>
                      <a:pt x="180" y="70"/>
                      <a:pt x="179" y="68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191" y="60"/>
                      <a:pt x="191" y="60"/>
                      <a:pt x="191" y="59"/>
                    </a:cubicBezTo>
                    <a:cubicBezTo>
                      <a:pt x="189" y="55"/>
                      <a:pt x="187" y="51"/>
                      <a:pt x="185" y="47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1"/>
                      <a:pt x="168" y="49"/>
                      <a:pt x="167" y="47"/>
                    </a:cubicBezTo>
                    <a:cubicBezTo>
                      <a:pt x="176" y="36"/>
                      <a:pt x="176" y="36"/>
                      <a:pt x="176" y="36"/>
                    </a:cubicBezTo>
                    <a:cubicBezTo>
                      <a:pt x="173" y="32"/>
                      <a:pt x="170" y="29"/>
                      <a:pt x="166" y="25"/>
                    </a:cubicBezTo>
                    <a:cubicBezTo>
                      <a:pt x="155" y="34"/>
                      <a:pt x="155" y="34"/>
                      <a:pt x="155" y="34"/>
                    </a:cubicBezTo>
                    <a:cubicBezTo>
                      <a:pt x="153" y="33"/>
                      <a:pt x="151" y="32"/>
                      <a:pt x="149" y="30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1" y="14"/>
                      <a:pt x="147" y="12"/>
                      <a:pt x="143" y="10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132" y="21"/>
                      <a:pt x="130" y="20"/>
                      <a:pt x="128" y="19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5" y="3"/>
                      <a:pt x="120" y="2"/>
                      <a:pt x="116" y="1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8" y="15"/>
                      <a:pt x="106" y="14"/>
                      <a:pt x="104" y="1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7" y="0"/>
                      <a:pt x="92" y="0"/>
                      <a:pt x="87" y="0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4" y="15"/>
                      <a:pt x="82" y="16"/>
                      <a:pt x="80" y="16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9" y="4"/>
                      <a:pt x="64" y="6"/>
                      <a:pt x="60" y="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3"/>
                      <a:pt x="59" y="24"/>
                      <a:pt x="57" y="25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3" y="17"/>
                      <a:pt x="39" y="20"/>
                      <a:pt x="36" y="2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1" y="37"/>
                      <a:pt x="40" y="39"/>
                      <a:pt x="38" y="4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2" y="36"/>
                      <a:pt x="19" y="40"/>
                      <a:pt x="17" y="4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6"/>
                      <a:pt x="25" y="58"/>
                      <a:pt x="24" y="60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8" y="60"/>
                      <a:pt x="6" y="65"/>
                      <a:pt x="4" y="69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8"/>
                      <a:pt x="16" y="80"/>
                      <a:pt x="16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8"/>
                      <a:pt x="0" y="92"/>
                      <a:pt x="0" y="97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2"/>
                      <a:pt x="14" y="105"/>
                      <a:pt x="15" y="107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6"/>
                      <a:pt x="2" y="121"/>
                      <a:pt x="3" y="125"/>
                    </a:cubicBezTo>
                    <a:cubicBezTo>
                      <a:pt x="18" y="124"/>
                      <a:pt x="18" y="124"/>
                      <a:pt x="18" y="124"/>
                    </a:cubicBezTo>
                    <a:cubicBezTo>
                      <a:pt x="19" y="126"/>
                      <a:pt x="19" y="128"/>
                      <a:pt x="20" y="13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10" y="144"/>
                      <a:pt x="12" y="148"/>
                      <a:pt x="14" y="15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9" y="148"/>
                      <a:pt x="31" y="150"/>
                      <a:pt x="32" y="152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26" y="167"/>
                      <a:pt x="29" y="170"/>
                      <a:pt x="32" y="173"/>
                    </a:cubicBezTo>
                    <a:cubicBezTo>
                      <a:pt x="44" y="164"/>
                      <a:pt x="44" y="164"/>
                      <a:pt x="44" y="164"/>
                    </a:cubicBezTo>
                    <a:cubicBezTo>
                      <a:pt x="46" y="166"/>
                      <a:pt x="48" y="167"/>
                      <a:pt x="50" y="168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48" y="185"/>
                      <a:pt x="52" y="187"/>
                      <a:pt x="56" y="189"/>
                    </a:cubicBezTo>
                    <a:cubicBezTo>
                      <a:pt x="65" y="177"/>
                      <a:pt x="65" y="177"/>
                      <a:pt x="65" y="177"/>
                    </a:cubicBezTo>
                    <a:cubicBezTo>
                      <a:pt x="67" y="178"/>
                      <a:pt x="69" y="179"/>
                      <a:pt x="71" y="180"/>
                    </a:cubicBezTo>
                    <a:cubicBezTo>
                      <a:pt x="69" y="194"/>
                      <a:pt x="69" y="194"/>
                      <a:pt x="69" y="194"/>
                    </a:cubicBezTo>
                    <a:cubicBezTo>
                      <a:pt x="74" y="196"/>
                      <a:pt x="78" y="197"/>
                      <a:pt x="83" y="198"/>
                    </a:cubicBezTo>
                    <a:cubicBezTo>
                      <a:pt x="88" y="184"/>
                      <a:pt x="88" y="184"/>
                      <a:pt x="88" y="184"/>
                    </a:cubicBezTo>
                    <a:cubicBezTo>
                      <a:pt x="90" y="184"/>
                      <a:pt x="93" y="184"/>
                      <a:pt x="95" y="184"/>
                    </a:cubicBezTo>
                    <a:lnTo>
                      <a:pt x="97" y="199"/>
                    </a:lnTo>
                    <a:close/>
                    <a:moveTo>
                      <a:pt x="32" y="129"/>
                    </a:moveTo>
                    <a:cubicBezTo>
                      <a:pt x="16" y="92"/>
                      <a:pt x="33" y="48"/>
                      <a:pt x="70" y="32"/>
                    </a:cubicBezTo>
                    <a:cubicBezTo>
                      <a:pt x="107" y="16"/>
                      <a:pt x="151" y="33"/>
                      <a:pt x="167" y="70"/>
                    </a:cubicBezTo>
                    <a:cubicBezTo>
                      <a:pt x="183" y="107"/>
                      <a:pt x="166" y="150"/>
                      <a:pt x="129" y="167"/>
                    </a:cubicBezTo>
                    <a:cubicBezTo>
                      <a:pt x="92" y="183"/>
                      <a:pt x="48" y="166"/>
                      <a:pt x="32" y="129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8816975" y="1509713"/>
                <a:ext cx="288925" cy="290513"/>
              </a:xfrm>
              <a:custGeom>
                <a:avLst/>
                <a:gdLst>
                  <a:gd name="T0" fmla="*/ 145 w 161"/>
                  <a:gd name="T1" fmla="*/ 52 h 161"/>
                  <a:gd name="T2" fmla="*/ 52 w 161"/>
                  <a:gd name="T3" fmla="*/ 15 h 161"/>
                  <a:gd name="T4" fmla="*/ 16 w 161"/>
                  <a:gd name="T5" fmla="*/ 109 h 161"/>
                  <a:gd name="T6" fmla="*/ 109 w 161"/>
                  <a:gd name="T7" fmla="*/ 145 h 161"/>
                  <a:gd name="T8" fmla="*/ 145 w 161"/>
                  <a:gd name="T9" fmla="*/ 52 h 161"/>
                  <a:gd name="T10" fmla="*/ 25 w 161"/>
                  <a:gd name="T11" fmla="*/ 104 h 161"/>
                  <a:gd name="T12" fmla="*/ 56 w 161"/>
                  <a:gd name="T13" fmla="*/ 25 h 161"/>
                  <a:gd name="T14" fmla="*/ 135 w 161"/>
                  <a:gd name="T15" fmla="*/ 56 h 161"/>
                  <a:gd name="T16" fmla="*/ 105 w 161"/>
                  <a:gd name="T17" fmla="*/ 135 h 161"/>
                  <a:gd name="T18" fmla="*/ 25 w 161"/>
                  <a:gd name="T19" fmla="*/ 10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61">
                    <a:moveTo>
                      <a:pt x="145" y="52"/>
                    </a:moveTo>
                    <a:cubicBezTo>
                      <a:pt x="130" y="16"/>
                      <a:pt x="88" y="0"/>
                      <a:pt x="52" y="15"/>
                    </a:cubicBezTo>
                    <a:cubicBezTo>
                      <a:pt x="16" y="31"/>
                      <a:pt x="0" y="73"/>
                      <a:pt x="16" y="109"/>
                    </a:cubicBezTo>
                    <a:cubicBezTo>
                      <a:pt x="31" y="145"/>
                      <a:pt x="73" y="161"/>
                      <a:pt x="109" y="145"/>
                    </a:cubicBezTo>
                    <a:cubicBezTo>
                      <a:pt x="145" y="130"/>
                      <a:pt x="161" y="88"/>
                      <a:pt x="145" y="52"/>
                    </a:cubicBezTo>
                    <a:close/>
                    <a:moveTo>
                      <a:pt x="25" y="104"/>
                    </a:moveTo>
                    <a:cubicBezTo>
                      <a:pt x="12" y="74"/>
                      <a:pt x="26" y="39"/>
                      <a:pt x="56" y="25"/>
                    </a:cubicBezTo>
                    <a:cubicBezTo>
                      <a:pt x="87" y="12"/>
                      <a:pt x="122" y="26"/>
                      <a:pt x="135" y="56"/>
                    </a:cubicBezTo>
                    <a:cubicBezTo>
                      <a:pt x="149" y="87"/>
                      <a:pt x="135" y="122"/>
                      <a:pt x="105" y="135"/>
                    </a:cubicBezTo>
                    <a:cubicBezTo>
                      <a:pt x="74" y="149"/>
                      <a:pt x="39" y="135"/>
                      <a:pt x="25" y="10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8947150" y="1803400"/>
                <a:ext cx="417513" cy="415925"/>
              </a:xfrm>
              <a:custGeom>
                <a:avLst/>
                <a:gdLst>
                  <a:gd name="T0" fmla="*/ 91 w 231"/>
                  <a:gd name="T1" fmla="*/ 214 h 231"/>
                  <a:gd name="T2" fmla="*/ 102 w 231"/>
                  <a:gd name="T3" fmla="*/ 216 h 231"/>
                  <a:gd name="T4" fmla="*/ 116 w 231"/>
                  <a:gd name="T5" fmla="*/ 231 h 231"/>
                  <a:gd name="T6" fmla="*/ 127 w 231"/>
                  <a:gd name="T7" fmla="*/ 217 h 231"/>
                  <a:gd name="T8" fmla="*/ 139 w 231"/>
                  <a:gd name="T9" fmla="*/ 215 h 231"/>
                  <a:gd name="T10" fmla="*/ 160 w 231"/>
                  <a:gd name="T11" fmla="*/ 223 h 231"/>
                  <a:gd name="T12" fmla="*/ 170 w 231"/>
                  <a:gd name="T13" fmla="*/ 218 h 231"/>
                  <a:gd name="T14" fmla="*/ 177 w 231"/>
                  <a:gd name="T15" fmla="*/ 196 h 231"/>
                  <a:gd name="T16" fmla="*/ 186 w 231"/>
                  <a:gd name="T17" fmla="*/ 189 h 231"/>
                  <a:gd name="T18" fmla="*/ 208 w 231"/>
                  <a:gd name="T19" fmla="*/ 185 h 231"/>
                  <a:gd name="T20" fmla="*/ 215 w 231"/>
                  <a:gd name="T21" fmla="*/ 175 h 231"/>
                  <a:gd name="T22" fmla="*/ 210 w 231"/>
                  <a:gd name="T23" fmla="*/ 153 h 231"/>
                  <a:gd name="T24" fmla="*/ 214 w 231"/>
                  <a:gd name="T25" fmla="*/ 142 h 231"/>
                  <a:gd name="T26" fmla="*/ 231 w 231"/>
                  <a:gd name="T27" fmla="*/ 127 h 231"/>
                  <a:gd name="T28" fmla="*/ 231 w 231"/>
                  <a:gd name="T29" fmla="*/ 116 h 231"/>
                  <a:gd name="T30" fmla="*/ 216 w 231"/>
                  <a:gd name="T31" fmla="*/ 99 h 231"/>
                  <a:gd name="T32" fmla="*/ 213 w 231"/>
                  <a:gd name="T33" fmla="*/ 88 h 231"/>
                  <a:gd name="T34" fmla="*/ 220 w 231"/>
                  <a:gd name="T35" fmla="*/ 67 h 231"/>
                  <a:gd name="T36" fmla="*/ 215 w 231"/>
                  <a:gd name="T37" fmla="*/ 56 h 231"/>
                  <a:gd name="T38" fmla="*/ 193 w 231"/>
                  <a:gd name="T39" fmla="*/ 50 h 231"/>
                  <a:gd name="T40" fmla="*/ 185 w 231"/>
                  <a:gd name="T41" fmla="*/ 42 h 231"/>
                  <a:gd name="T42" fmla="*/ 180 w 231"/>
                  <a:gd name="T43" fmla="*/ 20 h 231"/>
                  <a:gd name="T44" fmla="*/ 170 w 231"/>
                  <a:gd name="T45" fmla="*/ 14 h 231"/>
                  <a:gd name="T46" fmla="*/ 149 w 231"/>
                  <a:gd name="T47" fmla="*/ 20 h 231"/>
                  <a:gd name="T48" fmla="*/ 138 w 231"/>
                  <a:gd name="T49" fmla="*/ 17 h 231"/>
                  <a:gd name="T50" fmla="*/ 122 w 231"/>
                  <a:gd name="T51" fmla="*/ 0 h 231"/>
                  <a:gd name="T52" fmla="*/ 113 w 231"/>
                  <a:gd name="T53" fmla="*/ 14 h 231"/>
                  <a:gd name="T54" fmla="*/ 101 w 231"/>
                  <a:gd name="T55" fmla="*/ 15 h 231"/>
                  <a:gd name="T56" fmla="*/ 81 w 231"/>
                  <a:gd name="T57" fmla="*/ 5 h 231"/>
                  <a:gd name="T58" fmla="*/ 70 w 231"/>
                  <a:gd name="T59" fmla="*/ 9 h 231"/>
                  <a:gd name="T60" fmla="*/ 61 w 231"/>
                  <a:gd name="T61" fmla="*/ 30 h 231"/>
                  <a:gd name="T62" fmla="*/ 52 w 231"/>
                  <a:gd name="T63" fmla="*/ 37 h 231"/>
                  <a:gd name="T64" fmla="*/ 30 w 231"/>
                  <a:gd name="T65" fmla="*/ 38 h 231"/>
                  <a:gd name="T66" fmla="*/ 22 w 231"/>
                  <a:gd name="T67" fmla="*/ 47 h 231"/>
                  <a:gd name="T68" fmla="*/ 25 w 231"/>
                  <a:gd name="T69" fmla="*/ 70 h 231"/>
                  <a:gd name="T70" fmla="*/ 20 w 231"/>
                  <a:gd name="T71" fmla="*/ 80 h 231"/>
                  <a:gd name="T72" fmla="*/ 2 w 231"/>
                  <a:gd name="T73" fmla="*/ 93 h 231"/>
                  <a:gd name="T74" fmla="*/ 0 w 231"/>
                  <a:gd name="T75" fmla="*/ 105 h 231"/>
                  <a:gd name="T76" fmla="*/ 14 w 231"/>
                  <a:gd name="T77" fmla="*/ 123 h 231"/>
                  <a:gd name="T78" fmla="*/ 16 w 231"/>
                  <a:gd name="T79" fmla="*/ 134 h 231"/>
                  <a:gd name="T80" fmla="*/ 7 w 231"/>
                  <a:gd name="T81" fmla="*/ 155 h 231"/>
                  <a:gd name="T82" fmla="*/ 11 w 231"/>
                  <a:gd name="T83" fmla="*/ 166 h 231"/>
                  <a:gd name="T84" fmla="*/ 32 w 231"/>
                  <a:gd name="T85" fmla="*/ 174 h 231"/>
                  <a:gd name="T86" fmla="*/ 39 w 231"/>
                  <a:gd name="T87" fmla="*/ 183 h 231"/>
                  <a:gd name="T88" fmla="*/ 42 w 231"/>
                  <a:gd name="T89" fmla="*/ 205 h 231"/>
                  <a:gd name="T90" fmla="*/ 52 w 231"/>
                  <a:gd name="T91" fmla="*/ 212 h 231"/>
                  <a:gd name="T92" fmla="*/ 74 w 231"/>
                  <a:gd name="T93" fmla="*/ 208 h 231"/>
                  <a:gd name="T94" fmla="*/ 176 w 231"/>
                  <a:gd name="T95" fmla="*/ 87 h 231"/>
                  <a:gd name="T96" fmla="*/ 147 w 231"/>
                  <a:gd name="T97" fmla="*/ 116 h 231"/>
                  <a:gd name="T98" fmla="*/ 144 w 231"/>
                  <a:gd name="T99" fmla="*/ 55 h 231"/>
                  <a:gd name="T100" fmla="*/ 116 w 231"/>
                  <a:gd name="T101" fmla="*/ 26 h 231"/>
                  <a:gd name="T102" fmla="*/ 103 w 231"/>
                  <a:gd name="T103" fmla="*/ 116 h 231"/>
                  <a:gd name="T104" fmla="*/ 116 w 231"/>
                  <a:gd name="T105" fmla="*/ 148 h 231"/>
                  <a:gd name="T106" fmla="*/ 87 w 231"/>
                  <a:gd name="T107" fmla="*/ 176 h 231"/>
                  <a:gd name="T108" fmla="*/ 26 w 231"/>
                  <a:gd name="T109" fmla="*/ 116 h 231"/>
                  <a:gd name="T110" fmla="*/ 55 w 231"/>
                  <a:gd name="T111" fmla="*/ 14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1" h="231">
                    <a:moveTo>
                      <a:pt x="78" y="225"/>
                    </a:moveTo>
                    <a:cubicBezTo>
                      <a:pt x="84" y="212"/>
                      <a:pt x="84" y="212"/>
                      <a:pt x="84" y="212"/>
                    </a:cubicBezTo>
                    <a:cubicBezTo>
                      <a:pt x="87" y="213"/>
                      <a:pt x="89" y="214"/>
                      <a:pt x="91" y="214"/>
                    </a:cubicBezTo>
                    <a:cubicBezTo>
                      <a:pt x="90" y="229"/>
                      <a:pt x="90" y="229"/>
                      <a:pt x="90" y="229"/>
                    </a:cubicBezTo>
                    <a:cubicBezTo>
                      <a:pt x="92" y="229"/>
                      <a:pt x="95" y="230"/>
                      <a:pt x="98" y="230"/>
                    </a:cubicBez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04" y="217"/>
                      <a:pt x="107" y="217"/>
                      <a:pt x="109" y="217"/>
                    </a:cubicBezTo>
                    <a:cubicBezTo>
                      <a:pt x="110" y="231"/>
                      <a:pt x="110" y="231"/>
                      <a:pt x="110" y="231"/>
                    </a:cubicBezTo>
                    <a:cubicBezTo>
                      <a:pt x="112" y="231"/>
                      <a:pt x="114" y="231"/>
                      <a:pt x="116" y="231"/>
                    </a:cubicBezTo>
                    <a:cubicBezTo>
                      <a:pt x="117" y="231"/>
                      <a:pt x="118" y="231"/>
                      <a:pt x="119" y="231"/>
                    </a:cubicBezTo>
                    <a:cubicBezTo>
                      <a:pt x="120" y="217"/>
                      <a:pt x="120" y="217"/>
                      <a:pt x="120" y="217"/>
                    </a:cubicBezTo>
                    <a:cubicBezTo>
                      <a:pt x="123" y="217"/>
                      <a:pt x="125" y="217"/>
                      <a:pt x="127" y="217"/>
                    </a:cubicBezTo>
                    <a:cubicBezTo>
                      <a:pt x="131" y="230"/>
                      <a:pt x="131" y="230"/>
                      <a:pt x="131" y="230"/>
                    </a:cubicBezTo>
                    <a:cubicBezTo>
                      <a:pt x="134" y="230"/>
                      <a:pt x="137" y="230"/>
                      <a:pt x="140" y="229"/>
                    </a:cubicBezTo>
                    <a:cubicBezTo>
                      <a:pt x="139" y="215"/>
                      <a:pt x="139" y="215"/>
                      <a:pt x="139" y="215"/>
                    </a:cubicBezTo>
                    <a:cubicBezTo>
                      <a:pt x="141" y="214"/>
                      <a:pt x="143" y="214"/>
                      <a:pt x="145" y="213"/>
                    </a:cubicBezTo>
                    <a:cubicBezTo>
                      <a:pt x="151" y="226"/>
                      <a:pt x="151" y="226"/>
                      <a:pt x="151" y="226"/>
                    </a:cubicBezTo>
                    <a:cubicBezTo>
                      <a:pt x="154" y="225"/>
                      <a:pt x="157" y="224"/>
                      <a:pt x="160" y="223"/>
                    </a:cubicBezTo>
                    <a:cubicBezTo>
                      <a:pt x="156" y="209"/>
                      <a:pt x="156" y="209"/>
                      <a:pt x="156" y="209"/>
                    </a:cubicBezTo>
                    <a:cubicBezTo>
                      <a:pt x="158" y="208"/>
                      <a:pt x="160" y="207"/>
                      <a:pt x="162" y="206"/>
                    </a:cubicBezTo>
                    <a:cubicBezTo>
                      <a:pt x="170" y="218"/>
                      <a:pt x="170" y="218"/>
                      <a:pt x="170" y="218"/>
                    </a:cubicBezTo>
                    <a:cubicBezTo>
                      <a:pt x="173" y="216"/>
                      <a:pt x="176" y="215"/>
                      <a:pt x="178" y="213"/>
                    </a:cubicBezTo>
                    <a:cubicBezTo>
                      <a:pt x="172" y="200"/>
                      <a:pt x="172" y="200"/>
                      <a:pt x="172" y="200"/>
                    </a:cubicBezTo>
                    <a:cubicBezTo>
                      <a:pt x="174" y="199"/>
                      <a:pt x="176" y="198"/>
                      <a:pt x="177" y="196"/>
                    </a:cubicBezTo>
                    <a:cubicBezTo>
                      <a:pt x="188" y="206"/>
                      <a:pt x="188" y="206"/>
                      <a:pt x="188" y="206"/>
                    </a:cubicBezTo>
                    <a:cubicBezTo>
                      <a:pt x="190" y="204"/>
                      <a:pt x="192" y="202"/>
                      <a:pt x="194" y="200"/>
                    </a:cubicBezTo>
                    <a:cubicBezTo>
                      <a:pt x="186" y="189"/>
                      <a:pt x="186" y="189"/>
                      <a:pt x="186" y="189"/>
                    </a:cubicBezTo>
                    <a:cubicBezTo>
                      <a:pt x="188" y="187"/>
                      <a:pt x="189" y="186"/>
                      <a:pt x="191" y="184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5" y="190"/>
                      <a:pt x="207" y="187"/>
                      <a:pt x="208" y="185"/>
                    </a:cubicBezTo>
                    <a:cubicBezTo>
                      <a:pt x="198" y="175"/>
                      <a:pt x="198" y="175"/>
                      <a:pt x="198" y="175"/>
                    </a:cubicBezTo>
                    <a:cubicBezTo>
                      <a:pt x="199" y="173"/>
                      <a:pt x="201" y="171"/>
                      <a:pt x="202" y="169"/>
                    </a:cubicBezTo>
                    <a:cubicBezTo>
                      <a:pt x="215" y="175"/>
                      <a:pt x="215" y="175"/>
                      <a:pt x="215" y="175"/>
                    </a:cubicBezTo>
                    <a:cubicBezTo>
                      <a:pt x="216" y="173"/>
                      <a:pt x="218" y="170"/>
                      <a:pt x="219" y="167"/>
                    </a:cubicBezTo>
                    <a:cubicBezTo>
                      <a:pt x="207" y="159"/>
                      <a:pt x="207" y="159"/>
                      <a:pt x="207" y="159"/>
                    </a:cubicBezTo>
                    <a:cubicBezTo>
                      <a:pt x="208" y="157"/>
                      <a:pt x="209" y="155"/>
                      <a:pt x="210" y="153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5" y="154"/>
                      <a:pt x="226" y="151"/>
                      <a:pt x="227" y="148"/>
                    </a:cubicBezTo>
                    <a:cubicBezTo>
                      <a:pt x="214" y="142"/>
                      <a:pt x="214" y="142"/>
                      <a:pt x="214" y="142"/>
                    </a:cubicBezTo>
                    <a:cubicBezTo>
                      <a:pt x="214" y="140"/>
                      <a:pt x="215" y="138"/>
                      <a:pt x="215" y="136"/>
                    </a:cubicBezTo>
                    <a:cubicBezTo>
                      <a:pt x="229" y="136"/>
                      <a:pt x="229" y="136"/>
                      <a:pt x="229" y="136"/>
                    </a:cubicBezTo>
                    <a:cubicBezTo>
                      <a:pt x="230" y="133"/>
                      <a:pt x="230" y="130"/>
                      <a:pt x="231" y="127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2"/>
                      <a:pt x="217" y="120"/>
                      <a:pt x="217" y="117"/>
                    </a:cubicBezTo>
                    <a:cubicBezTo>
                      <a:pt x="231" y="116"/>
                      <a:pt x="231" y="116"/>
                      <a:pt x="231" y="116"/>
                    </a:cubicBezTo>
                    <a:cubicBezTo>
                      <a:pt x="231" y="113"/>
                      <a:pt x="231" y="110"/>
                      <a:pt x="231" y="107"/>
                    </a:cubicBezTo>
                    <a:cubicBezTo>
                      <a:pt x="217" y="106"/>
                      <a:pt x="217" y="106"/>
                      <a:pt x="217" y="106"/>
                    </a:cubicBezTo>
                    <a:cubicBezTo>
                      <a:pt x="216" y="104"/>
                      <a:pt x="216" y="102"/>
                      <a:pt x="216" y="99"/>
                    </a:cubicBezTo>
                    <a:cubicBezTo>
                      <a:pt x="229" y="95"/>
                      <a:pt x="229" y="95"/>
                      <a:pt x="229" y="95"/>
                    </a:cubicBezTo>
                    <a:cubicBezTo>
                      <a:pt x="229" y="92"/>
                      <a:pt x="228" y="89"/>
                      <a:pt x="227" y="86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86"/>
                      <a:pt x="212" y="84"/>
                      <a:pt x="211" y="82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23" y="72"/>
                      <a:pt x="222" y="69"/>
                      <a:pt x="220" y="67"/>
                    </a:cubicBezTo>
                    <a:cubicBezTo>
                      <a:pt x="207" y="71"/>
                      <a:pt x="207" y="71"/>
                      <a:pt x="207" y="71"/>
                    </a:cubicBezTo>
                    <a:cubicBezTo>
                      <a:pt x="206" y="69"/>
                      <a:pt x="205" y="67"/>
                      <a:pt x="204" y="65"/>
                    </a:cubicBezTo>
                    <a:cubicBezTo>
                      <a:pt x="215" y="56"/>
                      <a:pt x="215" y="56"/>
                      <a:pt x="215" y="56"/>
                    </a:cubicBezTo>
                    <a:cubicBezTo>
                      <a:pt x="213" y="54"/>
                      <a:pt x="212" y="51"/>
                      <a:pt x="210" y="49"/>
                    </a:cubicBezTo>
                    <a:cubicBezTo>
                      <a:pt x="197" y="56"/>
                      <a:pt x="197" y="56"/>
                      <a:pt x="197" y="56"/>
                    </a:cubicBezTo>
                    <a:cubicBezTo>
                      <a:pt x="196" y="54"/>
                      <a:pt x="195" y="52"/>
                      <a:pt x="193" y="5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1" y="37"/>
                      <a:pt x="199" y="35"/>
                      <a:pt x="196" y="33"/>
                    </a:cubicBezTo>
                    <a:cubicBezTo>
                      <a:pt x="185" y="42"/>
                      <a:pt x="185" y="42"/>
                      <a:pt x="185" y="42"/>
                    </a:cubicBezTo>
                    <a:cubicBezTo>
                      <a:pt x="184" y="40"/>
                      <a:pt x="182" y="39"/>
                      <a:pt x="180" y="38"/>
                    </a:cubicBezTo>
                    <a:cubicBezTo>
                      <a:pt x="188" y="25"/>
                      <a:pt x="188" y="25"/>
                      <a:pt x="188" y="25"/>
                    </a:cubicBezTo>
                    <a:cubicBezTo>
                      <a:pt x="185" y="23"/>
                      <a:pt x="183" y="22"/>
                      <a:pt x="180" y="20"/>
                    </a:cubicBezTo>
                    <a:cubicBezTo>
                      <a:pt x="171" y="31"/>
                      <a:pt x="171" y="31"/>
                      <a:pt x="171" y="31"/>
                    </a:cubicBezTo>
                    <a:cubicBezTo>
                      <a:pt x="169" y="30"/>
                      <a:pt x="167" y="28"/>
                      <a:pt x="165" y="27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68" y="12"/>
                      <a:pt x="165" y="11"/>
                      <a:pt x="162" y="1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3" y="21"/>
                      <a:pt x="151" y="21"/>
                      <a:pt x="149" y="20"/>
                    </a:cubicBezTo>
                    <a:cubicBezTo>
                      <a:pt x="151" y="6"/>
                      <a:pt x="151" y="6"/>
                      <a:pt x="151" y="6"/>
                    </a:cubicBezTo>
                    <a:cubicBezTo>
                      <a:pt x="149" y="5"/>
                      <a:pt x="146" y="4"/>
                      <a:pt x="143" y="3"/>
                    </a:cubicBezTo>
                    <a:cubicBezTo>
                      <a:pt x="138" y="17"/>
                      <a:pt x="138" y="17"/>
                      <a:pt x="138" y="17"/>
                    </a:cubicBezTo>
                    <a:cubicBezTo>
                      <a:pt x="135" y="16"/>
                      <a:pt x="133" y="16"/>
                      <a:pt x="131" y="15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28" y="1"/>
                      <a:pt x="125" y="0"/>
                      <a:pt x="122" y="0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18" y="14"/>
                      <a:pt x="117" y="14"/>
                      <a:pt x="116" y="14"/>
                    </a:cubicBezTo>
                    <a:cubicBezTo>
                      <a:pt x="115" y="14"/>
                      <a:pt x="114" y="14"/>
                      <a:pt x="113" y="1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08" y="0"/>
                      <a:pt x="105" y="1"/>
                      <a:pt x="102" y="1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99" y="16"/>
                      <a:pt x="97" y="16"/>
                      <a:pt x="95" y="16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7" y="4"/>
                      <a:pt x="84" y="4"/>
                      <a:pt x="81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2" y="20"/>
                      <a:pt x="80" y="21"/>
                      <a:pt x="78" y="22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68" y="10"/>
                      <a:pt x="65" y="12"/>
                      <a:pt x="62" y="13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5" y="28"/>
                      <a:pt x="63" y="29"/>
                      <a:pt x="61" y="30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0" y="21"/>
                      <a:pt x="47" y="22"/>
                      <a:pt x="45" y="24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0" y="38"/>
                      <a:pt x="49" y="39"/>
                      <a:pt x="47" y="4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4" y="34"/>
                      <a:pt x="32" y="36"/>
                      <a:pt x="30" y="38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8" y="51"/>
                      <a:pt x="36" y="53"/>
                      <a:pt x="35" y="54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0" y="50"/>
                      <a:pt x="19" y="52"/>
                      <a:pt x="17" y="55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7" y="66"/>
                      <a:pt x="26" y="68"/>
                      <a:pt x="25" y="70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0" y="68"/>
                      <a:pt x="9" y="71"/>
                      <a:pt x="8" y="73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2"/>
                      <a:pt x="19" y="84"/>
                      <a:pt x="18" y="87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3" y="87"/>
                      <a:pt x="3" y="90"/>
                      <a:pt x="2" y="93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100"/>
                      <a:pt x="15" y="102"/>
                      <a:pt x="15" y="104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0" y="111"/>
                      <a:pt x="0" y="114"/>
                    </a:cubicBezTo>
                    <a:cubicBezTo>
                      <a:pt x="14" y="116"/>
                      <a:pt x="14" y="116"/>
                      <a:pt x="14" y="116"/>
                    </a:cubicBezTo>
                    <a:cubicBezTo>
                      <a:pt x="14" y="118"/>
                      <a:pt x="14" y="120"/>
                      <a:pt x="14" y="123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" y="129"/>
                      <a:pt x="1" y="132"/>
                      <a:pt x="1" y="135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6"/>
                      <a:pt x="17" y="138"/>
                      <a:pt x="17" y="141"/>
                    </a:cubicBezTo>
                    <a:cubicBezTo>
                      <a:pt x="4" y="146"/>
                      <a:pt x="4" y="146"/>
                      <a:pt x="4" y="146"/>
                    </a:cubicBezTo>
                    <a:cubicBezTo>
                      <a:pt x="5" y="149"/>
                      <a:pt x="6" y="152"/>
                      <a:pt x="7" y="155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21" y="154"/>
                      <a:pt x="22" y="156"/>
                      <a:pt x="23" y="158"/>
                    </a:cubicBezTo>
                    <a:cubicBezTo>
                      <a:pt x="11" y="166"/>
                      <a:pt x="11" y="166"/>
                      <a:pt x="11" y="166"/>
                    </a:cubicBezTo>
                    <a:cubicBezTo>
                      <a:pt x="12" y="168"/>
                      <a:pt x="14" y="171"/>
                      <a:pt x="15" y="173"/>
                    </a:cubicBezTo>
                    <a:cubicBezTo>
                      <a:pt x="29" y="168"/>
                      <a:pt x="29" y="168"/>
                      <a:pt x="29" y="168"/>
                    </a:cubicBezTo>
                    <a:cubicBezTo>
                      <a:pt x="30" y="170"/>
                      <a:pt x="31" y="172"/>
                      <a:pt x="32" y="174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3" y="186"/>
                      <a:pt x="25" y="188"/>
                      <a:pt x="27" y="190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41" y="184"/>
                      <a:pt x="42" y="186"/>
                      <a:pt x="44" y="188"/>
                    </a:cubicBezTo>
                    <a:cubicBezTo>
                      <a:pt x="35" y="199"/>
                      <a:pt x="35" y="199"/>
                      <a:pt x="35" y="199"/>
                    </a:cubicBezTo>
                    <a:cubicBezTo>
                      <a:pt x="37" y="201"/>
                      <a:pt x="40" y="203"/>
                      <a:pt x="42" y="205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54" y="197"/>
                      <a:pt x="56" y="198"/>
                      <a:pt x="58" y="199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4"/>
                      <a:pt x="57" y="215"/>
                      <a:pt x="59" y="217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70" y="206"/>
                      <a:pt x="72" y="207"/>
                      <a:pt x="74" y="208"/>
                    </a:cubicBezTo>
                    <a:cubicBezTo>
                      <a:pt x="70" y="222"/>
                      <a:pt x="70" y="222"/>
                      <a:pt x="70" y="222"/>
                    </a:cubicBezTo>
                    <a:cubicBezTo>
                      <a:pt x="73" y="223"/>
                      <a:pt x="75" y="224"/>
                      <a:pt x="78" y="225"/>
                    </a:cubicBezTo>
                    <a:close/>
                    <a:moveTo>
                      <a:pt x="176" y="87"/>
                    </a:moveTo>
                    <a:cubicBezTo>
                      <a:pt x="192" y="87"/>
                      <a:pt x="205" y="100"/>
                      <a:pt x="205" y="116"/>
                    </a:cubicBezTo>
                    <a:cubicBezTo>
                      <a:pt x="205" y="132"/>
                      <a:pt x="192" y="145"/>
                      <a:pt x="176" y="145"/>
                    </a:cubicBezTo>
                    <a:cubicBezTo>
                      <a:pt x="160" y="145"/>
                      <a:pt x="147" y="132"/>
                      <a:pt x="147" y="116"/>
                    </a:cubicBezTo>
                    <a:cubicBezTo>
                      <a:pt x="147" y="100"/>
                      <a:pt x="160" y="87"/>
                      <a:pt x="176" y="87"/>
                    </a:cubicBezTo>
                    <a:close/>
                    <a:moveTo>
                      <a:pt x="116" y="26"/>
                    </a:moveTo>
                    <a:cubicBezTo>
                      <a:pt x="131" y="26"/>
                      <a:pt x="144" y="39"/>
                      <a:pt x="144" y="55"/>
                    </a:cubicBezTo>
                    <a:cubicBezTo>
                      <a:pt x="144" y="71"/>
                      <a:pt x="131" y="84"/>
                      <a:pt x="116" y="84"/>
                    </a:cubicBezTo>
                    <a:cubicBezTo>
                      <a:pt x="100" y="84"/>
                      <a:pt x="87" y="71"/>
                      <a:pt x="87" y="55"/>
                    </a:cubicBezTo>
                    <a:cubicBezTo>
                      <a:pt x="87" y="39"/>
                      <a:pt x="100" y="26"/>
                      <a:pt x="116" y="26"/>
                    </a:cubicBezTo>
                    <a:close/>
                    <a:moveTo>
                      <a:pt x="128" y="116"/>
                    </a:moveTo>
                    <a:cubicBezTo>
                      <a:pt x="128" y="123"/>
                      <a:pt x="123" y="128"/>
                      <a:pt x="116" y="128"/>
                    </a:cubicBezTo>
                    <a:cubicBezTo>
                      <a:pt x="109" y="128"/>
                      <a:pt x="103" y="123"/>
                      <a:pt x="103" y="116"/>
                    </a:cubicBezTo>
                    <a:cubicBezTo>
                      <a:pt x="103" y="109"/>
                      <a:pt x="109" y="103"/>
                      <a:pt x="116" y="103"/>
                    </a:cubicBezTo>
                    <a:cubicBezTo>
                      <a:pt x="123" y="103"/>
                      <a:pt x="128" y="109"/>
                      <a:pt x="128" y="116"/>
                    </a:cubicBezTo>
                    <a:close/>
                    <a:moveTo>
                      <a:pt x="116" y="148"/>
                    </a:moveTo>
                    <a:cubicBezTo>
                      <a:pt x="131" y="148"/>
                      <a:pt x="144" y="161"/>
                      <a:pt x="144" y="176"/>
                    </a:cubicBezTo>
                    <a:cubicBezTo>
                      <a:pt x="144" y="192"/>
                      <a:pt x="131" y="205"/>
                      <a:pt x="116" y="205"/>
                    </a:cubicBezTo>
                    <a:cubicBezTo>
                      <a:pt x="100" y="205"/>
                      <a:pt x="87" y="192"/>
                      <a:pt x="87" y="176"/>
                    </a:cubicBezTo>
                    <a:cubicBezTo>
                      <a:pt x="87" y="161"/>
                      <a:pt x="100" y="148"/>
                      <a:pt x="116" y="148"/>
                    </a:cubicBezTo>
                    <a:close/>
                    <a:moveTo>
                      <a:pt x="55" y="145"/>
                    </a:moveTo>
                    <a:cubicBezTo>
                      <a:pt x="39" y="145"/>
                      <a:pt x="26" y="132"/>
                      <a:pt x="26" y="116"/>
                    </a:cubicBezTo>
                    <a:cubicBezTo>
                      <a:pt x="26" y="100"/>
                      <a:pt x="39" y="87"/>
                      <a:pt x="55" y="87"/>
                    </a:cubicBezTo>
                    <a:cubicBezTo>
                      <a:pt x="71" y="87"/>
                      <a:pt x="84" y="100"/>
                      <a:pt x="84" y="116"/>
                    </a:cubicBezTo>
                    <a:cubicBezTo>
                      <a:pt x="84" y="132"/>
                      <a:pt x="71" y="145"/>
                      <a:pt x="55" y="145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69" name="Oval 6"/>
          <p:cNvSpPr/>
          <p:nvPr/>
        </p:nvSpPr>
        <p:spPr>
          <a:xfrm>
            <a:off x="2779148" y="1598172"/>
            <a:ext cx="401495" cy="40149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Oval 6"/>
          <p:cNvSpPr/>
          <p:nvPr/>
        </p:nvSpPr>
        <p:spPr>
          <a:xfrm>
            <a:off x="5758083" y="1598172"/>
            <a:ext cx="401495" cy="40149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Oval 6"/>
          <p:cNvSpPr/>
          <p:nvPr/>
        </p:nvSpPr>
        <p:spPr>
          <a:xfrm>
            <a:off x="2723308" y="3402831"/>
            <a:ext cx="401495" cy="40149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Oval 6"/>
          <p:cNvSpPr/>
          <p:nvPr/>
        </p:nvSpPr>
        <p:spPr>
          <a:xfrm>
            <a:off x="5758083" y="3402831"/>
            <a:ext cx="401495" cy="40149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38" name="Group 35"/>
          <p:cNvGrpSpPr/>
          <p:nvPr/>
        </p:nvGrpSpPr>
        <p:grpSpPr>
          <a:xfrm>
            <a:off x="5864023" y="3523473"/>
            <a:ext cx="216761" cy="182406"/>
            <a:chOff x="4605338" y="3814763"/>
            <a:chExt cx="420688" cy="354013"/>
          </a:xfrm>
          <a:solidFill>
            <a:schemeClr val="bg1"/>
          </a:solidFill>
        </p:grpSpPr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7" name="Group 44"/>
          <p:cNvGrpSpPr/>
          <p:nvPr/>
        </p:nvGrpSpPr>
        <p:grpSpPr>
          <a:xfrm>
            <a:off x="2831130" y="3511965"/>
            <a:ext cx="184042" cy="210217"/>
            <a:chOff x="3789363" y="3787775"/>
            <a:chExt cx="357188" cy="407988"/>
          </a:xfrm>
          <a:solidFill>
            <a:schemeClr val="bg1"/>
          </a:solidFill>
        </p:grpSpPr>
        <p:sp>
          <p:nvSpPr>
            <p:cNvPr id="48" name="Freeform 40"/>
            <p:cNvSpPr>
              <a:spLocks noEditPoints="1"/>
            </p:cNvSpPr>
            <p:nvPr/>
          </p:nvSpPr>
          <p:spPr bwMode="auto">
            <a:xfrm>
              <a:off x="3789363" y="3787775"/>
              <a:ext cx="357188" cy="407988"/>
            </a:xfrm>
            <a:custGeom>
              <a:avLst/>
              <a:gdLst>
                <a:gd name="T0" fmla="*/ 403 w 464"/>
                <a:gd name="T1" fmla="*/ 0 h 532"/>
                <a:gd name="T2" fmla="*/ 61 w 464"/>
                <a:gd name="T3" fmla="*/ 0 h 532"/>
                <a:gd name="T4" fmla="*/ 0 w 464"/>
                <a:gd name="T5" fmla="*/ 62 h 532"/>
                <a:gd name="T6" fmla="*/ 0 w 464"/>
                <a:gd name="T7" fmla="*/ 470 h 532"/>
                <a:gd name="T8" fmla="*/ 61 w 464"/>
                <a:gd name="T9" fmla="*/ 532 h 532"/>
                <a:gd name="T10" fmla="*/ 403 w 464"/>
                <a:gd name="T11" fmla="*/ 532 h 532"/>
                <a:gd name="T12" fmla="*/ 464 w 464"/>
                <a:gd name="T13" fmla="*/ 470 h 532"/>
                <a:gd name="T14" fmla="*/ 464 w 464"/>
                <a:gd name="T15" fmla="*/ 62 h 532"/>
                <a:gd name="T16" fmla="*/ 403 w 464"/>
                <a:gd name="T17" fmla="*/ 0 h 532"/>
                <a:gd name="T18" fmla="*/ 430 w 464"/>
                <a:gd name="T19" fmla="*/ 470 h 532"/>
                <a:gd name="T20" fmla="*/ 403 w 464"/>
                <a:gd name="T21" fmla="*/ 498 h 532"/>
                <a:gd name="T22" fmla="*/ 61 w 464"/>
                <a:gd name="T23" fmla="*/ 498 h 532"/>
                <a:gd name="T24" fmla="*/ 34 w 464"/>
                <a:gd name="T25" fmla="*/ 470 h 532"/>
                <a:gd name="T26" fmla="*/ 34 w 464"/>
                <a:gd name="T27" fmla="*/ 62 h 532"/>
                <a:gd name="T28" fmla="*/ 61 w 464"/>
                <a:gd name="T29" fmla="*/ 34 h 532"/>
                <a:gd name="T30" fmla="*/ 403 w 464"/>
                <a:gd name="T31" fmla="*/ 34 h 532"/>
                <a:gd name="T32" fmla="*/ 430 w 464"/>
                <a:gd name="T33" fmla="*/ 62 h 532"/>
                <a:gd name="T34" fmla="*/ 430 w 464"/>
                <a:gd name="T35" fmla="*/ 47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4" h="532">
                  <a:moveTo>
                    <a:pt x="40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1"/>
                    <a:pt x="0" y="28"/>
                    <a:pt x="0" y="62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504"/>
                    <a:pt x="27" y="531"/>
                    <a:pt x="61" y="532"/>
                  </a:cubicBezTo>
                  <a:cubicBezTo>
                    <a:pt x="403" y="532"/>
                    <a:pt x="403" y="532"/>
                    <a:pt x="403" y="532"/>
                  </a:cubicBezTo>
                  <a:cubicBezTo>
                    <a:pt x="437" y="531"/>
                    <a:pt x="464" y="504"/>
                    <a:pt x="464" y="470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4" y="28"/>
                    <a:pt x="437" y="1"/>
                    <a:pt x="403" y="0"/>
                  </a:cubicBezTo>
                  <a:close/>
                  <a:moveTo>
                    <a:pt x="430" y="470"/>
                  </a:moveTo>
                  <a:cubicBezTo>
                    <a:pt x="430" y="485"/>
                    <a:pt x="418" y="497"/>
                    <a:pt x="403" y="498"/>
                  </a:cubicBezTo>
                  <a:cubicBezTo>
                    <a:pt x="61" y="498"/>
                    <a:pt x="61" y="498"/>
                    <a:pt x="61" y="498"/>
                  </a:cubicBezTo>
                  <a:cubicBezTo>
                    <a:pt x="46" y="497"/>
                    <a:pt x="34" y="485"/>
                    <a:pt x="34" y="470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7"/>
                    <a:pt x="46" y="35"/>
                    <a:pt x="61" y="34"/>
                  </a:cubicBezTo>
                  <a:cubicBezTo>
                    <a:pt x="403" y="34"/>
                    <a:pt x="403" y="34"/>
                    <a:pt x="403" y="34"/>
                  </a:cubicBezTo>
                  <a:cubicBezTo>
                    <a:pt x="418" y="35"/>
                    <a:pt x="430" y="47"/>
                    <a:pt x="430" y="62"/>
                  </a:cubicBezTo>
                  <a:lnTo>
                    <a:pt x="430" y="4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3916363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0" name="Freeform 42"/>
            <p:cNvSpPr/>
            <p:nvPr/>
          </p:nvSpPr>
          <p:spPr bwMode="auto">
            <a:xfrm>
              <a:off x="3976688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3916363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2" name="Freeform 44"/>
            <p:cNvSpPr/>
            <p:nvPr/>
          </p:nvSpPr>
          <p:spPr bwMode="auto">
            <a:xfrm>
              <a:off x="3916363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3" name="Freeform 45"/>
            <p:cNvSpPr/>
            <p:nvPr/>
          </p:nvSpPr>
          <p:spPr bwMode="auto">
            <a:xfrm>
              <a:off x="3916363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4" name="Freeform 46"/>
            <p:cNvSpPr/>
            <p:nvPr/>
          </p:nvSpPr>
          <p:spPr bwMode="auto">
            <a:xfrm>
              <a:off x="3854450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5" name="Freeform 47"/>
            <p:cNvSpPr/>
            <p:nvPr/>
          </p:nvSpPr>
          <p:spPr bwMode="auto">
            <a:xfrm>
              <a:off x="3854450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6" name="Freeform 48"/>
            <p:cNvSpPr/>
            <p:nvPr/>
          </p:nvSpPr>
          <p:spPr bwMode="auto">
            <a:xfrm>
              <a:off x="3854450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7" name="Freeform 49"/>
            <p:cNvSpPr/>
            <p:nvPr/>
          </p:nvSpPr>
          <p:spPr bwMode="auto">
            <a:xfrm>
              <a:off x="3854450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8" name="Freeform 50"/>
            <p:cNvSpPr/>
            <p:nvPr/>
          </p:nvSpPr>
          <p:spPr bwMode="auto">
            <a:xfrm>
              <a:off x="4037013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9" name="Freeform 51"/>
            <p:cNvSpPr/>
            <p:nvPr/>
          </p:nvSpPr>
          <p:spPr bwMode="auto">
            <a:xfrm>
              <a:off x="4037013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0" name="Freeform 52"/>
            <p:cNvSpPr/>
            <p:nvPr/>
          </p:nvSpPr>
          <p:spPr bwMode="auto">
            <a:xfrm>
              <a:off x="3976688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1" name="Freeform 53"/>
            <p:cNvSpPr/>
            <p:nvPr/>
          </p:nvSpPr>
          <p:spPr bwMode="auto">
            <a:xfrm>
              <a:off x="3976688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2" name="Freeform 54"/>
            <p:cNvSpPr/>
            <p:nvPr/>
          </p:nvSpPr>
          <p:spPr bwMode="auto">
            <a:xfrm>
              <a:off x="4037013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3" name="Freeform 55"/>
            <p:cNvSpPr/>
            <p:nvPr/>
          </p:nvSpPr>
          <p:spPr bwMode="auto">
            <a:xfrm>
              <a:off x="3976688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4" name="Freeform 56"/>
            <p:cNvSpPr/>
            <p:nvPr/>
          </p:nvSpPr>
          <p:spPr bwMode="auto">
            <a:xfrm>
              <a:off x="4037013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5" name="Freeform 57"/>
            <p:cNvSpPr/>
            <p:nvPr/>
          </p:nvSpPr>
          <p:spPr bwMode="auto">
            <a:xfrm>
              <a:off x="3849688" y="3840163"/>
              <a:ext cx="236538" cy="79375"/>
            </a:xfrm>
            <a:custGeom>
              <a:avLst/>
              <a:gdLst>
                <a:gd name="T0" fmla="*/ 287 w 308"/>
                <a:gd name="T1" fmla="*/ 0 h 105"/>
                <a:gd name="T2" fmla="*/ 21 w 308"/>
                <a:gd name="T3" fmla="*/ 0 h 105"/>
                <a:gd name="T4" fmla="*/ 0 w 308"/>
                <a:gd name="T5" fmla="*/ 26 h 105"/>
                <a:gd name="T6" fmla="*/ 0 w 308"/>
                <a:gd name="T7" fmla="*/ 79 h 105"/>
                <a:gd name="T8" fmla="*/ 21 w 308"/>
                <a:gd name="T9" fmla="*/ 105 h 105"/>
                <a:gd name="T10" fmla="*/ 287 w 308"/>
                <a:gd name="T11" fmla="*/ 105 h 105"/>
                <a:gd name="T12" fmla="*/ 308 w 308"/>
                <a:gd name="T13" fmla="*/ 79 h 105"/>
                <a:gd name="T14" fmla="*/ 308 w 308"/>
                <a:gd name="T15" fmla="*/ 26 h 105"/>
                <a:gd name="T16" fmla="*/ 287 w 308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05">
                  <a:moveTo>
                    <a:pt x="28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1"/>
                    <a:pt x="0" y="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4"/>
                    <a:pt x="10" y="105"/>
                    <a:pt x="21" y="105"/>
                  </a:cubicBezTo>
                  <a:cubicBezTo>
                    <a:pt x="287" y="105"/>
                    <a:pt x="287" y="105"/>
                    <a:pt x="287" y="105"/>
                  </a:cubicBezTo>
                  <a:cubicBezTo>
                    <a:pt x="298" y="105"/>
                    <a:pt x="308" y="94"/>
                    <a:pt x="308" y="79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08" y="11"/>
                    <a:pt x="298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6" name="Freeform 58"/>
            <p:cNvSpPr/>
            <p:nvPr/>
          </p:nvSpPr>
          <p:spPr bwMode="auto">
            <a:xfrm>
              <a:off x="3921125" y="3862388"/>
              <a:ext cx="15875" cy="34925"/>
            </a:xfrm>
            <a:custGeom>
              <a:avLst/>
              <a:gdLst>
                <a:gd name="T0" fmla="*/ 5 w 10"/>
                <a:gd name="T1" fmla="*/ 4 h 22"/>
                <a:gd name="T2" fmla="*/ 5 w 10"/>
                <a:gd name="T3" fmla="*/ 4 h 22"/>
                <a:gd name="T4" fmla="*/ 1 w 10"/>
                <a:gd name="T5" fmla="*/ 6 h 22"/>
                <a:gd name="T6" fmla="*/ 0 w 10"/>
                <a:gd name="T7" fmla="*/ 2 h 22"/>
                <a:gd name="T8" fmla="*/ 5 w 10"/>
                <a:gd name="T9" fmla="*/ 0 h 22"/>
                <a:gd name="T10" fmla="*/ 10 w 10"/>
                <a:gd name="T11" fmla="*/ 0 h 22"/>
                <a:gd name="T12" fmla="*/ 10 w 10"/>
                <a:gd name="T13" fmla="*/ 22 h 22"/>
                <a:gd name="T14" fmla="*/ 5 w 10"/>
                <a:gd name="T15" fmla="*/ 22 h 22"/>
                <a:gd name="T16" fmla="*/ 5 w 1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2">
                  <a:moveTo>
                    <a:pt x="5" y="4"/>
                  </a:moveTo>
                  <a:lnTo>
                    <a:pt x="5" y="4"/>
                  </a:lnTo>
                  <a:lnTo>
                    <a:pt x="1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7" name="Freeform 59"/>
            <p:cNvSpPr/>
            <p:nvPr/>
          </p:nvSpPr>
          <p:spPr bwMode="auto">
            <a:xfrm>
              <a:off x="3944938" y="3860800"/>
              <a:ext cx="20638" cy="36513"/>
            </a:xfrm>
            <a:custGeom>
              <a:avLst/>
              <a:gdLst>
                <a:gd name="T0" fmla="*/ 0 w 27"/>
                <a:gd name="T1" fmla="*/ 48 h 48"/>
                <a:gd name="T2" fmla="*/ 0 w 27"/>
                <a:gd name="T3" fmla="*/ 41 h 48"/>
                <a:gd name="T4" fmla="*/ 5 w 27"/>
                <a:gd name="T5" fmla="*/ 34 h 48"/>
                <a:gd name="T6" fmla="*/ 16 w 27"/>
                <a:gd name="T7" fmla="*/ 15 h 48"/>
                <a:gd name="T8" fmla="*/ 10 w 27"/>
                <a:gd name="T9" fmla="*/ 9 h 48"/>
                <a:gd name="T10" fmla="*/ 3 w 27"/>
                <a:gd name="T11" fmla="*/ 12 h 48"/>
                <a:gd name="T12" fmla="*/ 1 w 27"/>
                <a:gd name="T13" fmla="*/ 3 h 48"/>
                <a:gd name="T14" fmla="*/ 12 w 27"/>
                <a:gd name="T15" fmla="*/ 0 h 48"/>
                <a:gd name="T16" fmla="*/ 27 w 27"/>
                <a:gd name="T17" fmla="*/ 14 h 48"/>
                <a:gd name="T18" fmla="*/ 16 w 27"/>
                <a:gd name="T19" fmla="*/ 35 h 48"/>
                <a:gd name="T20" fmla="*/ 14 w 27"/>
                <a:gd name="T21" fmla="*/ 38 h 48"/>
                <a:gd name="T22" fmla="*/ 14 w 27"/>
                <a:gd name="T23" fmla="*/ 38 h 48"/>
                <a:gd name="T24" fmla="*/ 27 w 27"/>
                <a:gd name="T25" fmla="*/ 38 h 48"/>
                <a:gd name="T26" fmla="*/ 27 w 27"/>
                <a:gd name="T27" fmla="*/ 48 h 48"/>
                <a:gd name="T28" fmla="*/ 0 w 27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48">
                  <a:moveTo>
                    <a:pt x="0" y="48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2" y="26"/>
                    <a:pt x="16" y="21"/>
                    <a:pt x="16" y="15"/>
                  </a:cubicBezTo>
                  <a:cubicBezTo>
                    <a:pt x="16" y="12"/>
                    <a:pt x="14" y="9"/>
                    <a:pt x="10" y="9"/>
                  </a:cubicBezTo>
                  <a:cubicBezTo>
                    <a:pt x="7" y="9"/>
                    <a:pt x="5" y="11"/>
                    <a:pt x="3" y="1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4" y="0"/>
                    <a:pt x="27" y="8"/>
                    <a:pt x="27" y="14"/>
                  </a:cubicBezTo>
                  <a:cubicBezTo>
                    <a:pt x="27" y="23"/>
                    <a:pt x="21" y="30"/>
                    <a:pt x="16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48"/>
                    <a:pt x="27" y="48"/>
                    <a:pt x="27" y="48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8" name="Freeform 60"/>
            <p:cNvSpPr/>
            <p:nvPr/>
          </p:nvSpPr>
          <p:spPr bwMode="auto">
            <a:xfrm>
              <a:off x="3970338" y="3860800"/>
              <a:ext cx="19050" cy="38100"/>
            </a:xfrm>
            <a:custGeom>
              <a:avLst/>
              <a:gdLst>
                <a:gd name="T0" fmla="*/ 1 w 26"/>
                <a:gd name="T1" fmla="*/ 38 h 49"/>
                <a:gd name="T2" fmla="*/ 8 w 26"/>
                <a:gd name="T3" fmla="*/ 40 h 49"/>
                <a:gd name="T4" fmla="*/ 15 w 26"/>
                <a:gd name="T5" fmla="*/ 34 h 49"/>
                <a:gd name="T6" fmla="*/ 7 w 26"/>
                <a:gd name="T7" fmla="*/ 27 h 49"/>
                <a:gd name="T8" fmla="*/ 5 w 26"/>
                <a:gd name="T9" fmla="*/ 27 h 49"/>
                <a:gd name="T10" fmla="*/ 5 w 26"/>
                <a:gd name="T11" fmla="*/ 19 h 49"/>
                <a:gd name="T12" fmla="*/ 6 w 26"/>
                <a:gd name="T13" fmla="*/ 19 h 49"/>
                <a:gd name="T14" fmla="*/ 14 w 26"/>
                <a:gd name="T15" fmla="*/ 14 h 49"/>
                <a:gd name="T16" fmla="*/ 9 w 26"/>
                <a:gd name="T17" fmla="*/ 9 h 49"/>
                <a:gd name="T18" fmla="*/ 3 w 26"/>
                <a:gd name="T19" fmla="*/ 11 h 49"/>
                <a:gd name="T20" fmla="*/ 1 w 26"/>
                <a:gd name="T21" fmla="*/ 2 h 49"/>
                <a:gd name="T22" fmla="*/ 12 w 26"/>
                <a:gd name="T23" fmla="*/ 0 h 49"/>
                <a:gd name="T24" fmla="*/ 25 w 26"/>
                <a:gd name="T25" fmla="*/ 12 h 49"/>
                <a:gd name="T26" fmla="*/ 18 w 26"/>
                <a:gd name="T27" fmla="*/ 22 h 49"/>
                <a:gd name="T28" fmla="*/ 18 w 26"/>
                <a:gd name="T29" fmla="*/ 22 h 49"/>
                <a:gd name="T30" fmla="*/ 26 w 26"/>
                <a:gd name="T31" fmla="*/ 34 h 49"/>
                <a:gd name="T32" fmla="*/ 10 w 26"/>
                <a:gd name="T33" fmla="*/ 49 h 49"/>
                <a:gd name="T34" fmla="*/ 0 w 26"/>
                <a:gd name="T35" fmla="*/ 47 h 49"/>
                <a:gd name="T36" fmla="*/ 1 w 26"/>
                <a:gd name="T37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9">
                  <a:moveTo>
                    <a:pt x="1" y="38"/>
                  </a:moveTo>
                  <a:cubicBezTo>
                    <a:pt x="3" y="39"/>
                    <a:pt x="6" y="40"/>
                    <a:pt x="8" y="40"/>
                  </a:cubicBezTo>
                  <a:cubicBezTo>
                    <a:pt x="13" y="40"/>
                    <a:pt x="15" y="37"/>
                    <a:pt x="15" y="34"/>
                  </a:cubicBezTo>
                  <a:cubicBezTo>
                    <a:pt x="15" y="29"/>
                    <a:pt x="11" y="27"/>
                    <a:pt x="7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0" y="19"/>
                    <a:pt x="14" y="18"/>
                    <a:pt x="14" y="14"/>
                  </a:cubicBezTo>
                  <a:cubicBezTo>
                    <a:pt x="14" y="11"/>
                    <a:pt x="12" y="9"/>
                    <a:pt x="9" y="9"/>
                  </a:cubicBezTo>
                  <a:cubicBezTo>
                    <a:pt x="7" y="9"/>
                    <a:pt x="4" y="10"/>
                    <a:pt x="3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1" y="0"/>
                    <a:pt x="25" y="6"/>
                    <a:pt x="25" y="12"/>
                  </a:cubicBezTo>
                  <a:cubicBezTo>
                    <a:pt x="25" y="17"/>
                    <a:pt x="22" y="20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24"/>
                    <a:pt x="26" y="28"/>
                    <a:pt x="26" y="34"/>
                  </a:cubicBezTo>
                  <a:cubicBezTo>
                    <a:pt x="26" y="41"/>
                    <a:pt x="21" y="49"/>
                    <a:pt x="10" y="49"/>
                  </a:cubicBezTo>
                  <a:cubicBezTo>
                    <a:pt x="5" y="49"/>
                    <a:pt x="2" y="48"/>
                    <a:pt x="0" y="47"/>
                  </a:cubicBezTo>
                  <a:lnTo>
                    <a:pt x="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61"/>
            <p:cNvSpPr>
              <a:spLocks noEditPoints="1"/>
            </p:cNvSpPr>
            <p:nvPr/>
          </p:nvSpPr>
          <p:spPr bwMode="auto">
            <a:xfrm>
              <a:off x="3994150" y="3862388"/>
              <a:ext cx="23813" cy="34925"/>
            </a:xfrm>
            <a:custGeom>
              <a:avLst/>
              <a:gdLst>
                <a:gd name="T0" fmla="*/ 17 w 31"/>
                <a:gd name="T1" fmla="*/ 47 h 47"/>
                <a:gd name="T2" fmla="*/ 17 w 31"/>
                <a:gd name="T3" fmla="*/ 37 h 47"/>
                <a:gd name="T4" fmla="*/ 0 w 31"/>
                <a:gd name="T5" fmla="*/ 37 h 47"/>
                <a:gd name="T6" fmla="*/ 0 w 31"/>
                <a:gd name="T7" fmla="*/ 29 h 47"/>
                <a:gd name="T8" fmla="*/ 16 w 31"/>
                <a:gd name="T9" fmla="*/ 0 h 47"/>
                <a:gd name="T10" fmla="*/ 27 w 31"/>
                <a:gd name="T11" fmla="*/ 0 h 47"/>
                <a:gd name="T12" fmla="*/ 27 w 31"/>
                <a:gd name="T13" fmla="*/ 28 h 47"/>
                <a:gd name="T14" fmla="*/ 31 w 31"/>
                <a:gd name="T15" fmla="*/ 28 h 47"/>
                <a:gd name="T16" fmla="*/ 31 w 31"/>
                <a:gd name="T17" fmla="*/ 37 h 47"/>
                <a:gd name="T18" fmla="*/ 27 w 31"/>
                <a:gd name="T19" fmla="*/ 37 h 47"/>
                <a:gd name="T20" fmla="*/ 27 w 31"/>
                <a:gd name="T21" fmla="*/ 47 h 47"/>
                <a:gd name="T22" fmla="*/ 17 w 31"/>
                <a:gd name="T23" fmla="*/ 47 h 47"/>
                <a:gd name="T24" fmla="*/ 17 w 31"/>
                <a:gd name="T25" fmla="*/ 28 h 47"/>
                <a:gd name="T26" fmla="*/ 17 w 31"/>
                <a:gd name="T27" fmla="*/ 19 h 47"/>
                <a:gd name="T28" fmla="*/ 17 w 31"/>
                <a:gd name="T29" fmla="*/ 12 h 47"/>
                <a:gd name="T30" fmla="*/ 17 w 31"/>
                <a:gd name="T31" fmla="*/ 12 h 47"/>
                <a:gd name="T32" fmla="*/ 14 w 31"/>
                <a:gd name="T33" fmla="*/ 19 h 47"/>
                <a:gd name="T34" fmla="*/ 10 w 31"/>
                <a:gd name="T35" fmla="*/ 27 h 47"/>
                <a:gd name="T36" fmla="*/ 10 w 31"/>
                <a:gd name="T37" fmla="*/ 28 h 47"/>
                <a:gd name="T38" fmla="*/ 17 w 31"/>
                <a:gd name="T3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47">
                  <a:moveTo>
                    <a:pt x="17" y="4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47"/>
                    <a:pt x="27" y="47"/>
                    <a:pt x="27" y="47"/>
                  </a:cubicBezTo>
                  <a:lnTo>
                    <a:pt x="17" y="47"/>
                  </a:lnTo>
                  <a:close/>
                  <a:moveTo>
                    <a:pt x="17" y="28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7"/>
                    <a:pt x="17" y="15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lnTo>
                    <a:pt x="17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0" name="Freeform 62"/>
            <p:cNvSpPr/>
            <p:nvPr/>
          </p:nvSpPr>
          <p:spPr bwMode="auto">
            <a:xfrm>
              <a:off x="4019550" y="3862388"/>
              <a:ext cx="20638" cy="36513"/>
            </a:xfrm>
            <a:custGeom>
              <a:avLst/>
              <a:gdLst>
                <a:gd name="T0" fmla="*/ 26 w 27"/>
                <a:gd name="T1" fmla="*/ 9 h 48"/>
                <a:gd name="T2" fmla="*/ 13 w 27"/>
                <a:gd name="T3" fmla="*/ 9 h 48"/>
                <a:gd name="T4" fmla="*/ 13 w 27"/>
                <a:gd name="T5" fmla="*/ 16 h 48"/>
                <a:gd name="T6" fmla="*/ 14 w 27"/>
                <a:gd name="T7" fmla="*/ 16 h 48"/>
                <a:gd name="T8" fmla="*/ 23 w 27"/>
                <a:gd name="T9" fmla="*/ 20 h 48"/>
                <a:gd name="T10" fmla="*/ 27 w 27"/>
                <a:gd name="T11" fmla="*/ 31 h 48"/>
                <a:gd name="T12" fmla="*/ 10 w 27"/>
                <a:gd name="T13" fmla="*/ 48 h 48"/>
                <a:gd name="T14" fmla="*/ 0 w 27"/>
                <a:gd name="T15" fmla="*/ 46 h 48"/>
                <a:gd name="T16" fmla="*/ 2 w 27"/>
                <a:gd name="T17" fmla="*/ 37 h 48"/>
                <a:gd name="T18" fmla="*/ 9 w 27"/>
                <a:gd name="T19" fmla="*/ 39 h 48"/>
                <a:gd name="T20" fmla="*/ 16 w 27"/>
                <a:gd name="T21" fmla="*/ 32 h 48"/>
                <a:gd name="T22" fmla="*/ 6 w 27"/>
                <a:gd name="T23" fmla="*/ 24 h 48"/>
                <a:gd name="T24" fmla="*/ 3 w 27"/>
                <a:gd name="T25" fmla="*/ 24 h 48"/>
                <a:gd name="T26" fmla="*/ 5 w 27"/>
                <a:gd name="T27" fmla="*/ 0 h 48"/>
                <a:gd name="T28" fmla="*/ 26 w 27"/>
                <a:gd name="T29" fmla="*/ 0 h 48"/>
                <a:gd name="T30" fmla="*/ 26 w 27"/>
                <a:gd name="T31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48">
                  <a:moveTo>
                    <a:pt x="26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6" y="16"/>
                    <a:pt x="20" y="17"/>
                    <a:pt x="23" y="20"/>
                  </a:cubicBezTo>
                  <a:cubicBezTo>
                    <a:pt x="26" y="22"/>
                    <a:pt x="27" y="26"/>
                    <a:pt x="27" y="31"/>
                  </a:cubicBezTo>
                  <a:cubicBezTo>
                    <a:pt x="27" y="40"/>
                    <a:pt x="21" y="48"/>
                    <a:pt x="10" y="48"/>
                  </a:cubicBezTo>
                  <a:cubicBezTo>
                    <a:pt x="6" y="48"/>
                    <a:pt x="2" y="47"/>
                    <a:pt x="0" y="4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8"/>
                    <a:pt x="6" y="39"/>
                    <a:pt x="9" y="39"/>
                  </a:cubicBezTo>
                  <a:cubicBezTo>
                    <a:pt x="13" y="39"/>
                    <a:pt x="16" y="36"/>
                    <a:pt x="16" y="32"/>
                  </a:cubicBezTo>
                  <a:cubicBezTo>
                    <a:pt x="16" y="26"/>
                    <a:pt x="11" y="24"/>
                    <a:pt x="6" y="24"/>
                  </a:cubicBezTo>
                  <a:cubicBezTo>
                    <a:pt x="5" y="24"/>
                    <a:pt x="4" y="24"/>
                    <a:pt x="3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1" name="Freeform 63"/>
            <p:cNvSpPr>
              <a:spLocks noEditPoints="1"/>
            </p:cNvSpPr>
            <p:nvPr/>
          </p:nvSpPr>
          <p:spPr bwMode="auto">
            <a:xfrm>
              <a:off x="4044950" y="3860800"/>
              <a:ext cx="22225" cy="38100"/>
            </a:xfrm>
            <a:custGeom>
              <a:avLst/>
              <a:gdLst>
                <a:gd name="T0" fmla="*/ 26 w 30"/>
                <a:gd name="T1" fmla="*/ 9 h 49"/>
                <a:gd name="T2" fmla="*/ 22 w 30"/>
                <a:gd name="T3" fmla="*/ 10 h 49"/>
                <a:gd name="T4" fmla="*/ 12 w 30"/>
                <a:gd name="T5" fmla="*/ 20 h 49"/>
                <a:gd name="T6" fmla="*/ 12 w 30"/>
                <a:gd name="T7" fmla="*/ 20 h 49"/>
                <a:gd name="T8" fmla="*/ 19 w 30"/>
                <a:gd name="T9" fmla="*/ 17 h 49"/>
                <a:gd name="T10" fmla="*/ 30 w 30"/>
                <a:gd name="T11" fmla="*/ 32 h 49"/>
                <a:gd name="T12" fmla="*/ 16 w 30"/>
                <a:gd name="T13" fmla="*/ 49 h 49"/>
                <a:gd name="T14" fmla="*/ 0 w 30"/>
                <a:gd name="T15" fmla="*/ 29 h 49"/>
                <a:gd name="T16" fmla="*/ 9 w 30"/>
                <a:gd name="T17" fmla="*/ 7 h 49"/>
                <a:gd name="T18" fmla="*/ 20 w 30"/>
                <a:gd name="T19" fmla="*/ 1 h 49"/>
                <a:gd name="T20" fmla="*/ 26 w 30"/>
                <a:gd name="T21" fmla="*/ 0 h 49"/>
                <a:gd name="T22" fmla="*/ 26 w 30"/>
                <a:gd name="T23" fmla="*/ 9 h 49"/>
                <a:gd name="T24" fmla="*/ 19 w 30"/>
                <a:gd name="T25" fmla="*/ 31 h 49"/>
                <a:gd name="T26" fmla="*/ 15 w 30"/>
                <a:gd name="T27" fmla="*/ 25 h 49"/>
                <a:gd name="T28" fmla="*/ 12 w 30"/>
                <a:gd name="T29" fmla="*/ 27 h 49"/>
                <a:gd name="T30" fmla="*/ 12 w 30"/>
                <a:gd name="T31" fmla="*/ 32 h 49"/>
                <a:gd name="T32" fmla="*/ 15 w 30"/>
                <a:gd name="T33" fmla="*/ 41 h 49"/>
                <a:gd name="T34" fmla="*/ 19 w 30"/>
                <a:gd name="T35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49">
                  <a:moveTo>
                    <a:pt x="26" y="9"/>
                  </a:moveTo>
                  <a:cubicBezTo>
                    <a:pt x="25" y="9"/>
                    <a:pt x="23" y="9"/>
                    <a:pt x="22" y="10"/>
                  </a:cubicBezTo>
                  <a:cubicBezTo>
                    <a:pt x="16" y="11"/>
                    <a:pt x="13" y="1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8"/>
                    <a:pt x="16" y="17"/>
                    <a:pt x="19" y="17"/>
                  </a:cubicBezTo>
                  <a:cubicBezTo>
                    <a:pt x="26" y="17"/>
                    <a:pt x="30" y="23"/>
                    <a:pt x="30" y="32"/>
                  </a:cubicBezTo>
                  <a:cubicBezTo>
                    <a:pt x="30" y="40"/>
                    <a:pt x="26" y="49"/>
                    <a:pt x="16" y="49"/>
                  </a:cubicBezTo>
                  <a:cubicBezTo>
                    <a:pt x="6" y="49"/>
                    <a:pt x="0" y="41"/>
                    <a:pt x="0" y="29"/>
                  </a:cubicBezTo>
                  <a:cubicBezTo>
                    <a:pt x="0" y="18"/>
                    <a:pt x="4" y="11"/>
                    <a:pt x="9" y="7"/>
                  </a:cubicBezTo>
                  <a:cubicBezTo>
                    <a:pt x="12" y="3"/>
                    <a:pt x="17" y="1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lnTo>
                    <a:pt x="26" y="9"/>
                  </a:lnTo>
                  <a:close/>
                  <a:moveTo>
                    <a:pt x="19" y="31"/>
                  </a:moveTo>
                  <a:cubicBezTo>
                    <a:pt x="19" y="29"/>
                    <a:pt x="18" y="25"/>
                    <a:pt x="15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8"/>
                    <a:pt x="12" y="29"/>
                    <a:pt x="12" y="32"/>
                  </a:cubicBezTo>
                  <a:cubicBezTo>
                    <a:pt x="12" y="37"/>
                    <a:pt x="13" y="41"/>
                    <a:pt x="15" y="41"/>
                  </a:cubicBezTo>
                  <a:cubicBezTo>
                    <a:pt x="19" y="41"/>
                    <a:pt x="19" y="36"/>
                    <a:pt x="19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92" name="Group 216"/>
          <p:cNvGrpSpPr/>
          <p:nvPr/>
        </p:nvGrpSpPr>
        <p:grpSpPr>
          <a:xfrm>
            <a:off x="2842080" y="1697619"/>
            <a:ext cx="231484" cy="187314"/>
            <a:chOff x="1209675" y="6354763"/>
            <a:chExt cx="449263" cy="363538"/>
          </a:xfrm>
          <a:solidFill>
            <a:schemeClr val="bg1"/>
          </a:solidFill>
        </p:grpSpPr>
        <p:sp>
          <p:nvSpPr>
            <p:cNvPr id="93" name="Freeform 205"/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4" name="Freeform 207"/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5" name="Freeform 208"/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6" name="Freeform 209"/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97" name="Group 242"/>
          <p:cNvGrpSpPr/>
          <p:nvPr/>
        </p:nvGrpSpPr>
        <p:grpSpPr>
          <a:xfrm>
            <a:off x="5845444" y="1710987"/>
            <a:ext cx="230666" cy="175863"/>
            <a:chOff x="2908300" y="2946400"/>
            <a:chExt cx="447675" cy="341313"/>
          </a:xfrm>
          <a:solidFill>
            <a:schemeClr val="bg1"/>
          </a:solidFill>
        </p:grpSpPr>
        <p:sp>
          <p:nvSpPr>
            <p:cNvPr id="98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9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81" y="953394"/>
            <a:ext cx="2248681" cy="39996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5" y="953394"/>
            <a:ext cx="2248680" cy="3999652"/>
          </a:xfrm>
          <a:prstGeom prst="rect">
            <a:avLst/>
          </a:prstGeom>
        </p:spPr>
      </p:pic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首页</a:t>
            </a:r>
            <a:endParaRPr lang="en-US" altLang="zh-CN" sz="24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95608" y="6269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3087" y="1457138"/>
            <a:ext cx="3119438" cy="2992438"/>
            <a:chOff x="3011488" y="1708150"/>
            <a:chExt cx="3119438" cy="2992438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19425" y="1708150"/>
              <a:ext cx="3105150" cy="299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249738" y="4478338"/>
              <a:ext cx="677863" cy="222250"/>
            </a:xfrm>
            <a:custGeom>
              <a:avLst/>
              <a:gdLst>
                <a:gd name="T0" fmla="*/ 466 w 466"/>
                <a:gd name="T1" fmla="*/ 0 h 153"/>
                <a:gd name="T2" fmla="*/ 233 w 466"/>
                <a:gd name="T3" fmla="*/ 153 h 153"/>
                <a:gd name="T4" fmla="*/ 0 w 466"/>
                <a:gd name="T5" fmla="*/ 0 h 153"/>
                <a:gd name="T6" fmla="*/ 466 w 46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3">
                  <a:moveTo>
                    <a:pt x="466" y="0"/>
                  </a:moveTo>
                  <a:cubicBezTo>
                    <a:pt x="466" y="84"/>
                    <a:pt x="362" y="153"/>
                    <a:pt x="233" y="153"/>
                  </a:cubicBezTo>
                  <a:cubicBezTo>
                    <a:pt x="104" y="153"/>
                    <a:pt x="0" y="84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5419725" y="3686175"/>
              <a:ext cx="501650" cy="369888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5586413" y="2901950"/>
              <a:ext cx="544513" cy="238125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5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5202238" y="1987550"/>
              <a:ext cx="387350" cy="484188"/>
            </a:xfrm>
            <a:custGeom>
              <a:avLst/>
              <a:gdLst>
                <a:gd name="T0" fmla="*/ 60 w 266"/>
                <a:gd name="T1" fmla="*/ 333 h 333"/>
                <a:gd name="T2" fmla="*/ 31 w 266"/>
                <a:gd name="T3" fmla="*/ 324 h 333"/>
                <a:gd name="T4" fmla="*/ 16 w 266"/>
                <a:gd name="T5" fmla="*/ 250 h 333"/>
                <a:gd name="T6" fmla="*/ 161 w 266"/>
                <a:gd name="T7" fmla="*/ 31 h 333"/>
                <a:gd name="T8" fmla="*/ 235 w 266"/>
                <a:gd name="T9" fmla="*/ 16 h 333"/>
                <a:gd name="T10" fmla="*/ 250 w 266"/>
                <a:gd name="T11" fmla="*/ 90 h 333"/>
                <a:gd name="T12" fmla="*/ 105 w 266"/>
                <a:gd name="T13" fmla="*/ 309 h 333"/>
                <a:gd name="T14" fmla="*/ 60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60" y="333"/>
                  </a:moveTo>
                  <a:cubicBezTo>
                    <a:pt x="50" y="333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3"/>
                    <a:pt x="60" y="3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1" name="Freeform 9"/>
            <p:cNvSpPr/>
            <p:nvPr/>
          </p:nvSpPr>
          <p:spPr bwMode="auto">
            <a:xfrm>
              <a:off x="4508500" y="1708150"/>
              <a:ext cx="158750" cy="538163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1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1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5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2" name="Freeform 10"/>
            <p:cNvSpPr/>
            <p:nvPr/>
          </p:nvSpPr>
          <p:spPr bwMode="auto">
            <a:xfrm>
              <a:off x="3221038" y="3683000"/>
              <a:ext cx="500063" cy="369888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5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3" name="Freeform 11"/>
            <p:cNvSpPr/>
            <p:nvPr/>
          </p:nvSpPr>
          <p:spPr bwMode="auto">
            <a:xfrm>
              <a:off x="3011488" y="2900363"/>
              <a:ext cx="544513" cy="236538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4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4" name="Freeform 12"/>
            <p:cNvSpPr/>
            <p:nvPr/>
          </p:nvSpPr>
          <p:spPr bwMode="auto">
            <a:xfrm>
              <a:off x="3552825" y="1984375"/>
              <a:ext cx="387350" cy="485775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8" y="333"/>
                    <a:pt x="172" y="325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5" name="Freeform 13"/>
            <p:cNvSpPr>
              <a:spLocks noEditPoints="1"/>
            </p:cNvSpPr>
            <p:nvPr/>
          </p:nvSpPr>
          <p:spPr bwMode="auto">
            <a:xfrm>
              <a:off x="3700463" y="2392363"/>
              <a:ext cx="1755775" cy="2144713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3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3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4041775" y="2713038"/>
              <a:ext cx="1122363" cy="112077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4152900" y="2824163"/>
              <a:ext cx="900113" cy="898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16"/>
            <p:cNvSpPr>
              <a:spLocks noChangeArrowheads="1"/>
            </p:cNvSpPr>
            <p:nvPr/>
          </p:nvSpPr>
          <p:spPr bwMode="auto">
            <a:xfrm>
              <a:off x="4249738" y="2921000"/>
              <a:ext cx="708025" cy="706438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4354513" y="3024188"/>
              <a:ext cx="498475" cy="498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18"/>
            <p:cNvSpPr>
              <a:spLocks noChangeArrowheads="1"/>
            </p:cNvSpPr>
            <p:nvPr/>
          </p:nvSpPr>
          <p:spPr bwMode="auto">
            <a:xfrm>
              <a:off x="4448175" y="3116263"/>
              <a:ext cx="311150" cy="31432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4545013" y="3216275"/>
              <a:ext cx="117475" cy="1158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0"/>
            <p:cNvSpPr/>
            <p:nvPr/>
          </p:nvSpPr>
          <p:spPr bwMode="auto">
            <a:xfrm>
              <a:off x="4603750" y="2617788"/>
              <a:ext cx="661988" cy="663575"/>
            </a:xfrm>
            <a:custGeom>
              <a:avLst/>
              <a:gdLst>
                <a:gd name="T0" fmla="*/ 286 w 417"/>
                <a:gd name="T1" fmla="*/ 149 h 418"/>
                <a:gd name="T2" fmla="*/ 330 w 417"/>
                <a:gd name="T3" fmla="*/ 149 h 418"/>
                <a:gd name="T4" fmla="*/ 417 w 417"/>
                <a:gd name="T5" fmla="*/ 61 h 418"/>
                <a:gd name="T6" fmla="*/ 357 w 417"/>
                <a:gd name="T7" fmla="*/ 61 h 418"/>
                <a:gd name="T8" fmla="*/ 355 w 417"/>
                <a:gd name="T9" fmla="*/ 0 h 418"/>
                <a:gd name="T10" fmla="*/ 267 w 417"/>
                <a:gd name="T11" fmla="*/ 87 h 418"/>
                <a:gd name="T12" fmla="*/ 269 w 417"/>
                <a:gd name="T13" fmla="*/ 134 h 418"/>
                <a:gd name="T14" fmla="*/ 0 w 417"/>
                <a:gd name="T15" fmla="*/ 397 h 418"/>
                <a:gd name="T16" fmla="*/ 0 w 417"/>
                <a:gd name="T17" fmla="*/ 418 h 418"/>
                <a:gd name="T18" fmla="*/ 23 w 417"/>
                <a:gd name="T19" fmla="*/ 418 h 418"/>
                <a:gd name="T20" fmla="*/ 286 w 417"/>
                <a:gd name="T21" fmla="*/ 14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  <a:lnTo>
                    <a:pt x="286" y="14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21"/>
            <p:cNvSpPr/>
            <p:nvPr/>
          </p:nvSpPr>
          <p:spPr bwMode="auto">
            <a:xfrm>
              <a:off x="4603750" y="2617788"/>
              <a:ext cx="661988" cy="663575"/>
            </a:xfrm>
            <a:custGeom>
              <a:avLst/>
              <a:gdLst>
                <a:gd name="T0" fmla="*/ 286 w 417"/>
                <a:gd name="T1" fmla="*/ 149 h 418"/>
                <a:gd name="T2" fmla="*/ 330 w 417"/>
                <a:gd name="T3" fmla="*/ 149 h 418"/>
                <a:gd name="T4" fmla="*/ 417 w 417"/>
                <a:gd name="T5" fmla="*/ 61 h 418"/>
                <a:gd name="T6" fmla="*/ 357 w 417"/>
                <a:gd name="T7" fmla="*/ 61 h 418"/>
                <a:gd name="T8" fmla="*/ 355 w 417"/>
                <a:gd name="T9" fmla="*/ 0 h 418"/>
                <a:gd name="T10" fmla="*/ 267 w 417"/>
                <a:gd name="T11" fmla="*/ 87 h 418"/>
                <a:gd name="T12" fmla="*/ 269 w 417"/>
                <a:gd name="T13" fmla="*/ 134 h 418"/>
                <a:gd name="T14" fmla="*/ 0 w 417"/>
                <a:gd name="T15" fmla="*/ 397 h 418"/>
                <a:gd name="T16" fmla="*/ 0 w 417"/>
                <a:gd name="T17" fmla="*/ 418 h 418"/>
                <a:gd name="T18" fmla="*/ 23 w 417"/>
                <a:gd name="T1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328608" y="811784"/>
            <a:ext cx="514780" cy="514780"/>
            <a:chOff x="6357074" y="1008628"/>
            <a:chExt cx="1676757" cy="1676757"/>
          </a:xfrm>
        </p:grpSpPr>
        <p:sp>
          <p:nvSpPr>
            <p:cNvPr id="75" name="椭圆 74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045852" y="792888"/>
            <a:ext cx="514780" cy="514780"/>
            <a:chOff x="6357074" y="1008628"/>
            <a:chExt cx="1676757" cy="1676757"/>
          </a:xfrm>
        </p:grpSpPr>
        <p:sp>
          <p:nvSpPr>
            <p:cNvPr id="93" name="椭圆 92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AutoShape 112"/>
          <p:cNvSpPr/>
          <p:nvPr/>
        </p:nvSpPr>
        <p:spPr bwMode="auto">
          <a:xfrm>
            <a:off x="6192777" y="933737"/>
            <a:ext cx="227413" cy="2264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474654" y="955846"/>
            <a:ext cx="226657" cy="226657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55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6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94" y="783016"/>
            <a:ext cx="1997016" cy="3552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36" y="783015"/>
            <a:ext cx="1998933" cy="3555435"/>
          </a:xfrm>
          <a:prstGeom prst="rect">
            <a:avLst/>
          </a:prstGeom>
        </p:spPr>
      </p:pic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其他功能</a:t>
            </a:r>
            <a:endParaRPr lang="zh-CN" altLang="en-US" sz="24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6269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1" y="1179646"/>
            <a:ext cx="1812570" cy="322395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96" y="998161"/>
            <a:ext cx="1914604" cy="340544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4" y="752538"/>
            <a:ext cx="2052698" cy="36510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28" y="998162"/>
            <a:ext cx="1914604" cy="3405442"/>
          </a:xfrm>
          <a:prstGeom prst="rect">
            <a:avLst/>
          </a:prstGeom>
        </p:spPr>
      </p:pic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921472" y="2356549"/>
            <a:ext cx="806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2299624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技术路线与技术实现方案</a:t>
            </a:r>
            <a:endParaRPr lang="zh-CN" altLang="en-US" sz="28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33623" y="2870160"/>
            <a:ext cx="61031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94774" y="3070321"/>
            <a:ext cx="1326621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lt"/>
              </a:rPr>
              <a:t>PART Four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 5"/>
          <p:cNvSpPr/>
          <p:nvPr/>
        </p:nvSpPr>
        <p:spPr>
          <a:xfrm>
            <a:off x="2636796" y="7251"/>
            <a:ext cx="6292604" cy="464742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设计思路</a:t>
            </a:r>
            <a:endParaRPr lang="en-US" altLang="zh-CN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61295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7979" y="1851980"/>
            <a:ext cx="2059743" cy="2729869"/>
            <a:chOff x="4177112" y="1402950"/>
            <a:chExt cx="3406890" cy="4515304"/>
          </a:xfrm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4177112" y="1402950"/>
              <a:ext cx="3406890" cy="4515304"/>
            </a:xfrm>
            <a:custGeom>
              <a:avLst/>
              <a:gdLst>
                <a:gd name="T0" fmla="*/ 1132 w 2427"/>
                <a:gd name="T1" fmla="*/ 3164 h 3218"/>
                <a:gd name="T2" fmla="*/ 1103 w 2427"/>
                <a:gd name="T3" fmla="*/ 3002 h 3218"/>
                <a:gd name="T4" fmla="*/ 888 w 2427"/>
                <a:gd name="T5" fmla="*/ 2524 h 3218"/>
                <a:gd name="T6" fmla="*/ 681 w 2427"/>
                <a:gd name="T7" fmla="*/ 2512 h 3218"/>
                <a:gd name="T8" fmla="*/ 563 w 2427"/>
                <a:gd name="T9" fmla="*/ 2520 h 3218"/>
                <a:gd name="T10" fmla="*/ 270 w 2427"/>
                <a:gd name="T11" fmla="*/ 2454 h 3218"/>
                <a:gd name="T12" fmla="*/ 241 w 2427"/>
                <a:gd name="T13" fmla="*/ 2186 h 3218"/>
                <a:gd name="T14" fmla="*/ 195 w 2427"/>
                <a:gd name="T15" fmla="*/ 1972 h 3218"/>
                <a:gd name="T16" fmla="*/ 209 w 2427"/>
                <a:gd name="T17" fmla="*/ 1949 h 3218"/>
                <a:gd name="T18" fmla="*/ 156 w 2427"/>
                <a:gd name="T19" fmla="*/ 1889 h 3218"/>
                <a:gd name="T20" fmla="*/ 174 w 2427"/>
                <a:gd name="T21" fmla="*/ 1772 h 3218"/>
                <a:gd name="T22" fmla="*/ 111 w 2427"/>
                <a:gd name="T23" fmla="*/ 1781 h 3218"/>
                <a:gd name="T24" fmla="*/ 38 w 2427"/>
                <a:gd name="T25" fmla="*/ 1595 h 3218"/>
                <a:gd name="T26" fmla="*/ 154 w 2427"/>
                <a:gd name="T27" fmla="*/ 1399 h 3218"/>
                <a:gd name="T28" fmla="*/ 338 w 2427"/>
                <a:gd name="T29" fmla="*/ 504 h 3218"/>
                <a:gd name="T30" fmla="*/ 1090 w 2427"/>
                <a:gd name="T31" fmla="*/ 5 h 3218"/>
                <a:gd name="T32" fmla="*/ 2084 w 2427"/>
                <a:gd name="T33" fmla="*/ 244 h 3218"/>
                <a:gd name="T34" fmla="*/ 2258 w 2427"/>
                <a:gd name="T35" fmla="*/ 1562 h 3218"/>
                <a:gd name="T36" fmla="*/ 2026 w 2427"/>
                <a:gd name="T37" fmla="*/ 2008 h 3218"/>
                <a:gd name="T38" fmla="*/ 2036 w 2427"/>
                <a:gd name="T39" fmla="*/ 2679 h 3218"/>
                <a:gd name="T40" fmla="*/ 2055 w 2427"/>
                <a:gd name="T41" fmla="*/ 2773 h 3218"/>
                <a:gd name="T42" fmla="*/ 2070 w 2427"/>
                <a:gd name="T43" fmla="*/ 2839 h 3218"/>
                <a:gd name="T44" fmla="*/ 1460 w 2427"/>
                <a:gd name="T45" fmla="*/ 3147 h 3218"/>
                <a:gd name="T46" fmla="*/ 1288 w 2427"/>
                <a:gd name="T47" fmla="*/ 3193 h 3218"/>
                <a:gd name="T48" fmla="*/ 1219 w 2427"/>
                <a:gd name="T49" fmla="*/ 3213 h 3218"/>
                <a:gd name="T50" fmla="*/ 779 w 2427"/>
                <a:gd name="T51" fmla="*/ 2421 h 3218"/>
                <a:gd name="T52" fmla="*/ 1136 w 2427"/>
                <a:gd name="T53" fmla="*/ 2739 h 3218"/>
                <a:gd name="T54" fmla="*/ 1206 w 2427"/>
                <a:gd name="T55" fmla="*/ 3103 h 3218"/>
                <a:gd name="T56" fmla="*/ 1264 w 2427"/>
                <a:gd name="T57" fmla="*/ 3112 h 3218"/>
                <a:gd name="T58" fmla="*/ 1438 w 2427"/>
                <a:gd name="T59" fmla="*/ 3066 h 3218"/>
                <a:gd name="T60" fmla="*/ 1989 w 2427"/>
                <a:gd name="T61" fmla="*/ 2864 h 3218"/>
                <a:gd name="T62" fmla="*/ 1972 w 2427"/>
                <a:gd name="T63" fmla="*/ 2790 h 3218"/>
                <a:gd name="T64" fmla="*/ 1953 w 2427"/>
                <a:gd name="T65" fmla="*/ 2697 h 3218"/>
                <a:gd name="T66" fmla="*/ 1947 w 2427"/>
                <a:gd name="T67" fmla="*/ 1976 h 3218"/>
                <a:gd name="T68" fmla="*/ 2182 w 2427"/>
                <a:gd name="T69" fmla="*/ 1526 h 3218"/>
                <a:gd name="T70" fmla="*/ 2033 w 2427"/>
                <a:gd name="T71" fmla="*/ 311 h 3218"/>
                <a:gd name="T72" fmla="*/ 1097 w 2427"/>
                <a:gd name="T73" fmla="*/ 89 h 3218"/>
                <a:gd name="T74" fmla="*/ 341 w 2427"/>
                <a:gd name="T75" fmla="*/ 1039 h 3218"/>
                <a:gd name="T76" fmla="*/ 182 w 2427"/>
                <a:gd name="T77" fmla="*/ 1517 h 3218"/>
                <a:gd name="T78" fmla="*/ 107 w 2427"/>
                <a:gd name="T79" fmla="*/ 1696 h 3218"/>
                <a:gd name="T80" fmla="*/ 138 w 2427"/>
                <a:gd name="T81" fmla="*/ 1692 h 3218"/>
                <a:gd name="T82" fmla="*/ 257 w 2427"/>
                <a:gd name="T83" fmla="*/ 1757 h 3218"/>
                <a:gd name="T84" fmla="*/ 238 w 2427"/>
                <a:gd name="T85" fmla="*/ 1868 h 3218"/>
                <a:gd name="T86" fmla="*/ 289 w 2427"/>
                <a:gd name="T87" fmla="*/ 1915 h 3218"/>
                <a:gd name="T88" fmla="*/ 269 w 2427"/>
                <a:gd name="T89" fmla="*/ 2012 h 3218"/>
                <a:gd name="T90" fmla="*/ 325 w 2427"/>
                <a:gd name="T91" fmla="*/ 2177 h 3218"/>
                <a:gd name="T92" fmla="*/ 337 w 2427"/>
                <a:gd name="T93" fmla="*/ 2404 h 3218"/>
                <a:gd name="T94" fmla="*/ 556 w 2427"/>
                <a:gd name="T95" fmla="*/ 2436 h 3218"/>
                <a:gd name="T96" fmla="*/ 674 w 2427"/>
                <a:gd name="T97" fmla="*/ 2428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27" h="3218">
                  <a:moveTo>
                    <a:pt x="1190" y="3218"/>
                  </a:moveTo>
                  <a:cubicBezTo>
                    <a:pt x="1169" y="3218"/>
                    <a:pt x="1142" y="3208"/>
                    <a:pt x="1132" y="3164"/>
                  </a:cubicBezTo>
                  <a:cubicBezTo>
                    <a:pt x="1129" y="3150"/>
                    <a:pt x="1126" y="3136"/>
                    <a:pt x="1123" y="3119"/>
                  </a:cubicBezTo>
                  <a:cubicBezTo>
                    <a:pt x="1115" y="3080"/>
                    <a:pt x="1109" y="3040"/>
                    <a:pt x="1103" y="3002"/>
                  </a:cubicBezTo>
                  <a:cubicBezTo>
                    <a:pt x="1091" y="2922"/>
                    <a:pt x="1078" y="2840"/>
                    <a:pt x="1055" y="2762"/>
                  </a:cubicBezTo>
                  <a:cubicBezTo>
                    <a:pt x="1018" y="2633"/>
                    <a:pt x="963" y="2555"/>
                    <a:pt x="888" y="2524"/>
                  </a:cubicBezTo>
                  <a:cubicBezTo>
                    <a:pt x="857" y="2511"/>
                    <a:pt x="822" y="2506"/>
                    <a:pt x="779" y="2506"/>
                  </a:cubicBezTo>
                  <a:cubicBezTo>
                    <a:pt x="747" y="2506"/>
                    <a:pt x="714" y="2509"/>
                    <a:pt x="681" y="2512"/>
                  </a:cubicBezTo>
                  <a:cubicBezTo>
                    <a:pt x="657" y="2514"/>
                    <a:pt x="631" y="2516"/>
                    <a:pt x="606" y="2517"/>
                  </a:cubicBezTo>
                  <a:cubicBezTo>
                    <a:pt x="593" y="2518"/>
                    <a:pt x="579" y="2519"/>
                    <a:pt x="563" y="2520"/>
                  </a:cubicBezTo>
                  <a:cubicBezTo>
                    <a:pt x="534" y="2523"/>
                    <a:pt x="500" y="2525"/>
                    <a:pt x="467" y="2525"/>
                  </a:cubicBezTo>
                  <a:cubicBezTo>
                    <a:pt x="405" y="2525"/>
                    <a:pt x="317" y="2518"/>
                    <a:pt x="270" y="2454"/>
                  </a:cubicBezTo>
                  <a:cubicBezTo>
                    <a:pt x="228" y="2398"/>
                    <a:pt x="234" y="2327"/>
                    <a:pt x="239" y="2264"/>
                  </a:cubicBezTo>
                  <a:cubicBezTo>
                    <a:pt x="241" y="2236"/>
                    <a:pt x="243" y="2209"/>
                    <a:pt x="241" y="2186"/>
                  </a:cubicBezTo>
                  <a:cubicBezTo>
                    <a:pt x="239" y="2165"/>
                    <a:pt x="227" y="2148"/>
                    <a:pt x="213" y="2128"/>
                  </a:cubicBezTo>
                  <a:cubicBezTo>
                    <a:pt x="190" y="2095"/>
                    <a:pt x="155" y="2045"/>
                    <a:pt x="195" y="1972"/>
                  </a:cubicBezTo>
                  <a:cubicBezTo>
                    <a:pt x="198" y="1967"/>
                    <a:pt x="200" y="1963"/>
                    <a:pt x="203" y="1959"/>
                  </a:cubicBezTo>
                  <a:cubicBezTo>
                    <a:pt x="205" y="1956"/>
                    <a:pt x="207" y="1952"/>
                    <a:pt x="209" y="1949"/>
                  </a:cubicBezTo>
                  <a:cubicBezTo>
                    <a:pt x="208" y="1948"/>
                    <a:pt x="206" y="1947"/>
                    <a:pt x="205" y="1946"/>
                  </a:cubicBezTo>
                  <a:cubicBezTo>
                    <a:pt x="190" y="1938"/>
                    <a:pt x="164" y="1924"/>
                    <a:pt x="156" y="1889"/>
                  </a:cubicBezTo>
                  <a:cubicBezTo>
                    <a:pt x="149" y="1858"/>
                    <a:pt x="159" y="1830"/>
                    <a:pt x="166" y="1808"/>
                  </a:cubicBezTo>
                  <a:cubicBezTo>
                    <a:pt x="171" y="1794"/>
                    <a:pt x="175" y="1781"/>
                    <a:pt x="174" y="1772"/>
                  </a:cubicBezTo>
                  <a:cubicBezTo>
                    <a:pt x="168" y="1772"/>
                    <a:pt x="161" y="1774"/>
                    <a:pt x="153" y="1775"/>
                  </a:cubicBezTo>
                  <a:cubicBezTo>
                    <a:pt x="140" y="1778"/>
                    <a:pt x="126" y="1781"/>
                    <a:pt x="111" y="1781"/>
                  </a:cubicBezTo>
                  <a:cubicBezTo>
                    <a:pt x="90" y="1781"/>
                    <a:pt x="73" y="1775"/>
                    <a:pt x="59" y="1765"/>
                  </a:cubicBezTo>
                  <a:cubicBezTo>
                    <a:pt x="8" y="1729"/>
                    <a:pt x="0" y="1665"/>
                    <a:pt x="38" y="1595"/>
                  </a:cubicBezTo>
                  <a:cubicBezTo>
                    <a:pt x="60" y="1553"/>
                    <a:pt x="85" y="1512"/>
                    <a:pt x="110" y="1472"/>
                  </a:cubicBezTo>
                  <a:cubicBezTo>
                    <a:pt x="125" y="1448"/>
                    <a:pt x="140" y="1424"/>
                    <a:pt x="154" y="1399"/>
                  </a:cubicBezTo>
                  <a:cubicBezTo>
                    <a:pt x="212" y="1300"/>
                    <a:pt x="269" y="1181"/>
                    <a:pt x="257" y="1047"/>
                  </a:cubicBezTo>
                  <a:cubicBezTo>
                    <a:pt x="240" y="854"/>
                    <a:pt x="265" y="686"/>
                    <a:pt x="338" y="504"/>
                  </a:cubicBezTo>
                  <a:cubicBezTo>
                    <a:pt x="400" y="351"/>
                    <a:pt x="502" y="229"/>
                    <a:pt x="641" y="142"/>
                  </a:cubicBezTo>
                  <a:cubicBezTo>
                    <a:pt x="767" y="64"/>
                    <a:pt x="919" y="17"/>
                    <a:pt x="1090" y="5"/>
                  </a:cubicBezTo>
                  <a:cubicBezTo>
                    <a:pt x="1136" y="1"/>
                    <a:pt x="1183" y="0"/>
                    <a:pt x="1230" y="0"/>
                  </a:cubicBezTo>
                  <a:cubicBezTo>
                    <a:pt x="1429" y="0"/>
                    <a:pt x="1804" y="31"/>
                    <a:pt x="2084" y="244"/>
                  </a:cubicBezTo>
                  <a:cubicBezTo>
                    <a:pt x="2257" y="376"/>
                    <a:pt x="2363" y="554"/>
                    <a:pt x="2390" y="760"/>
                  </a:cubicBezTo>
                  <a:cubicBezTo>
                    <a:pt x="2427" y="1042"/>
                    <a:pt x="2385" y="1297"/>
                    <a:pt x="2258" y="1562"/>
                  </a:cubicBezTo>
                  <a:cubicBezTo>
                    <a:pt x="2227" y="1627"/>
                    <a:pt x="2191" y="1691"/>
                    <a:pt x="2156" y="1752"/>
                  </a:cubicBezTo>
                  <a:cubicBezTo>
                    <a:pt x="2109" y="1835"/>
                    <a:pt x="2061" y="1920"/>
                    <a:pt x="2026" y="2008"/>
                  </a:cubicBezTo>
                  <a:cubicBezTo>
                    <a:pt x="1979" y="2124"/>
                    <a:pt x="1966" y="2261"/>
                    <a:pt x="1988" y="2425"/>
                  </a:cubicBezTo>
                  <a:cubicBezTo>
                    <a:pt x="1999" y="2510"/>
                    <a:pt x="2018" y="2596"/>
                    <a:pt x="2036" y="2679"/>
                  </a:cubicBezTo>
                  <a:cubicBezTo>
                    <a:pt x="2040" y="2701"/>
                    <a:pt x="2040" y="2701"/>
                    <a:pt x="2040" y="2701"/>
                  </a:cubicBezTo>
                  <a:cubicBezTo>
                    <a:pt x="2046" y="2725"/>
                    <a:pt x="2050" y="2749"/>
                    <a:pt x="2055" y="2773"/>
                  </a:cubicBezTo>
                  <a:cubicBezTo>
                    <a:pt x="2058" y="2788"/>
                    <a:pt x="2061" y="2803"/>
                    <a:pt x="2064" y="2818"/>
                  </a:cubicBezTo>
                  <a:cubicBezTo>
                    <a:pt x="2065" y="2824"/>
                    <a:pt x="2068" y="2831"/>
                    <a:pt x="2070" y="2839"/>
                  </a:cubicBezTo>
                  <a:cubicBezTo>
                    <a:pt x="2082" y="2878"/>
                    <a:pt x="2103" y="2949"/>
                    <a:pt x="2041" y="2985"/>
                  </a:cubicBezTo>
                  <a:cubicBezTo>
                    <a:pt x="2024" y="2995"/>
                    <a:pt x="1936" y="3021"/>
                    <a:pt x="1460" y="3147"/>
                  </a:cubicBezTo>
                  <a:cubicBezTo>
                    <a:pt x="1383" y="3167"/>
                    <a:pt x="1323" y="3183"/>
                    <a:pt x="1308" y="3188"/>
                  </a:cubicBezTo>
                  <a:cubicBezTo>
                    <a:pt x="1288" y="3193"/>
                    <a:pt x="1288" y="3193"/>
                    <a:pt x="1288" y="3193"/>
                  </a:cubicBezTo>
                  <a:cubicBezTo>
                    <a:pt x="1266" y="3200"/>
                    <a:pt x="1244" y="3206"/>
                    <a:pt x="1222" y="3212"/>
                  </a:cubicBezTo>
                  <a:cubicBezTo>
                    <a:pt x="1219" y="3213"/>
                    <a:pt x="1219" y="3213"/>
                    <a:pt x="1219" y="3213"/>
                  </a:cubicBezTo>
                  <a:cubicBezTo>
                    <a:pt x="1210" y="3215"/>
                    <a:pt x="1200" y="3218"/>
                    <a:pt x="1190" y="3218"/>
                  </a:cubicBezTo>
                  <a:close/>
                  <a:moveTo>
                    <a:pt x="779" y="2421"/>
                  </a:moveTo>
                  <a:cubicBezTo>
                    <a:pt x="834" y="2421"/>
                    <a:pt x="878" y="2429"/>
                    <a:pt x="920" y="2446"/>
                  </a:cubicBezTo>
                  <a:cubicBezTo>
                    <a:pt x="1020" y="2487"/>
                    <a:pt x="1091" y="2583"/>
                    <a:pt x="1136" y="2739"/>
                  </a:cubicBezTo>
                  <a:cubicBezTo>
                    <a:pt x="1160" y="2821"/>
                    <a:pt x="1174" y="2907"/>
                    <a:pt x="1187" y="2989"/>
                  </a:cubicBezTo>
                  <a:cubicBezTo>
                    <a:pt x="1192" y="3026"/>
                    <a:pt x="1199" y="3065"/>
                    <a:pt x="1206" y="3103"/>
                  </a:cubicBezTo>
                  <a:cubicBezTo>
                    <a:pt x="1207" y="3112"/>
                    <a:pt x="1209" y="3120"/>
                    <a:pt x="1210" y="3128"/>
                  </a:cubicBezTo>
                  <a:cubicBezTo>
                    <a:pt x="1228" y="3123"/>
                    <a:pt x="1246" y="3117"/>
                    <a:pt x="1264" y="3112"/>
                  </a:cubicBezTo>
                  <a:cubicBezTo>
                    <a:pt x="1284" y="3107"/>
                    <a:pt x="1284" y="3107"/>
                    <a:pt x="1284" y="3107"/>
                  </a:cubicBezTo>
                  <a:cubicBezTo>
                    <a:pt x="1300" y="3102"/>
                    <a:pt x="1358" y="3087"/>
                    <a:pt x="1438" y="3066"/>
                  </a:cubicBezTo>
                  <a:cubicBezTo>
                    <a:pt x="1607" y="3021"/>
                    <a:pt x="1955" y="2929"/>
                    <a:pt x="1999" y="2912"/>
                  </a:cubicBezTo>
                  <a:cubicBezTo>
                    <a:pt x="2001" y="2903"/>
                    <a:pt x="1993" y="2876"/>
                    <a:pt x="1989" y="2864"/>
                  </a:cubicBezTo>
                  <a:cubicBezTo>
                    <a:pt x="1986" y="2854"/>
                    <a:pt x="1983" y="2845"/>
                    <a:pt x="1982" y="2835"/>
                  </a:cubicBezTo>
                  <a:cubicBezTo>
                    <a:pt x="1978" y="2820"/>
                    <a:pt x="1975" y="2805"/>
                    <a:pt x="1972" y="2790"/>
                  </a:cubicBezTo>
                  <a:cubicBezTo>
                    <a:pt x="1968" y="2766"/>
                    <a:pt x="1963" y="2742"/>
                    <a:pt x="1958" y="2718"/>
                  </a:cubicBezTo>
                  <a:cubicBezTo>
                    <a:pt x="1953" y="2697"/>
                    <a:pt x="1953" y="2697"/>
                    <a:pt x="1953" y="2697"/>
                  </a:cubicBezTo>
                  <a:cubicBezTo>
                    <a:pt x="1935" y="2612"/>
                    <a:pt x="1916" y="2524"/>
                    <a:pt x="1904" y="2436"/>
                  </a:cubicBezTo>
                  <a:cubicBezTo>
                    <a:pt x="1881" y="2257"/>
                    <a:pt x="1895" y="2106"/>
                    <a:pt x="1947" y="1976"/>
                  </a:cubicBezTo>
                  <a:cubicBezTo>
                    <a:pt x="1985" y="1884"/>
                    <a:pt x="2035" y="1796"/>
                    <a:pt x="2083" y="1711"/>
                  </a:cubicBezTo>
                  <a:cubicBezTo>
                    <a:pt x="2117" y="1650"/>
                    <a:pt x="2152" y="1588"/>
                    <a:pt x="2182" y="1526"/>
                  </a:cubicBezTo>
                  <a:cubicBezTo>
                    <a:pt x="2302" y="1276"/>
                    <a:pt x="2341" y="1036"/>
                    <a:pt x="2306" y="771"/>
                  </a:cubicBezTo>
                  <a:cubicBezTo>
                    <a:pt x="2282" y="588"/>
                    <a:pt x="2188" y="429"/>
                    <a:pt x="2033" y="311"/>
                  </a:cubicBezTo>
                  <a:cubicBezTo>
                    <a:pt x="1772" y="114"/>
                    <a:pt x="1418" y="84"/>
                    <a:pt x="1230" y="84"/>
                  </a:cubicBezTo>
                  <a:cubicBezTo>
                    <a:pt x="1185" y="84"/>
                    <a:pt x="1140" y="86"/>
                    <a:pt x="1097" y="89"/>
                  </a:cubicBezTo>
                  <a:cubicBezTo>
                    <a:pt x="904" y="103"/>
                    <a:pt x="559" y="180"/>
                    <a:pt x="417" y="535"/>
                  </a:cubicBezTo>
                  <a:cubicBezTo>
                    <a:pt x="349" y="705"/>
                    <a:pt x="325" y="860"/>
                    <a:pt x="341" y="1039"/>
                  </a:cubicBezTo>
                  <a:cubicBezTo>
                    <a:pt x="355" y="1198"/>
                    <a:pt x="291" y="1332"/>
                    <a:pt x="227" y="1442"/>
                  </a:cubicBezTo>
                  <a:cubicBezTo>
                    <a:pt x="212" y="1467"/>
                    <a:pt x="197" y="1492"/>
                    <a:pt x="182" y="1517"/>
                  </a:cubicBezTo>
                  <a:cubicBezTo>
                    <a:pt x="158" y="1555"/>
                    <a:pt x="133" y="1595"/>
                    <a:pt x="112" y="1635"/>
                  </a:cubicBezTo>
                  <a:cubicBezTo>
                    <a:pt x="96" y="1665"/>
                    <a:pt x="94" y="1686"/>
                    <a:pt x="107" y="1696"/>
                  </a:cubicBezTo>
                  <a:cubicBezTo>
                    <a:pt x="108" y="1696"/>
                    <a:pt x="109" y="1696"/>
                    <a:pt x="111" y="1696"/>
                  </a:cubicBezTo>
                  <a:cubicBezTo>
                    <a:pt x="118" y="1696"/>
                    <a:pt x="128" y="1694"/>
                    <a:pt x="138" y="1692"/>
                  </a:cubicBezTo>
                  <a:cubicBezTo>
                    <a:pt x="151" y="1690"/>
                    <a:pt x="164" y="1687"/>
                    <a:pt x="178" y="1687"/>
                  </a:cubicBezTo>
                  <a:cubicBezTo>
                    <a:pt x="221" y="1687"/>
                    <a:pt x="250" y="1713"/>
                    <a:pt x="257" y="1757"/>
                  </a:cubicBezTo>
                  <a:cubicBezTo>
                    <a:pt x="262" y="1786"/>
                    <a:pt x="253" y="1813"/>
                    <a:pt x="246" y="1834"/>
                  </a:cubicBezTo>
                  <a:cubicBezTo>
                    <a:pt x="242" y="1847"/>
                    <a:pt x="238" y="1860"/>
                    <a:pt x="238" y="1868"/>
                  </a:cubicBezTo>
                  <a:cubicBezTo>
                    <a:pt x="240" y="1869"/>
                    <a:pt x="243" y="1871"/>
                    <a:pt x="245" y="1872"/>
                  </a:cubicBezTo>
                  <a:cubicBezTo>
                    <a:pt x="258" y="1879"/>
                    <a:pt x="278" y="1890"/>
                    <a:pt x="289" y="1915"/>
                  </a:cubicBezTo>
                  <a:cubicBezTo>
                    <a:pt x="306" y="1953"/>
                    <a:pt x="285" y="1986"/>
                    <a:pt x="274" y="2003"/>
                  </a:cubicBezTo>
                  <a:cubicBezTo>
                    <a:pt x="272" y="2007"/>
                    <a:pt x="271" y="2010"/>
                    <a:pt x="269" y="2012"/>
                  </a:cubicBezTo>
                  <a:cubicBezTo>
                    <a:pt x="255" y="2039"/>
                    <a:pt x="259" y="2047"/>
                    <a:pt x="282" y="2080"/>
                  </a:cubicBezTo>
                  <a:cubicBezTo>
                    <a:pt x="299" y="2104"/>
                    <a:pt x="320" y="2134"/>
                    <a:pt x="325" y="2177"/>
                  </a:cubicBezTo>
                  <a:cubicBezTo>
                    <a:pt x="328" y="2208"/>
                    <a:pt x="325" y="2240"/>
                    <a:pt x="323" y="2271"/>
                  </a:cubicBezTo>
                  <a:cubicBezTo>
                    <a:pt x="319" y="2324"/>
                    <a:pt x="314" y="2373"/>
                    <a:pt x="337" y="2404"/>
                  </a:cubicBezTo>
                  <a:cubicBezTo>
                    <a:pt x="356" y="2428"/>
                    <a:pt x="399" y="2441"/>
                    <a:pt x="467" y="2441"/>
                  </a:cubicBezTo>
                  <a:cubicBezTo>
                    <a:pt x="497" y="2441"/>
                    <a:pt x="529" y="2438"/>
                    <a:pt x="556" y="2436"/>
                  </a:cubicBezTo>
                  <a:cubicBezTo>
                    <a:pt x="573" y="2435"/>
                    <a:pt x="588" y="2434"/>
                    <a:pt x="602" y="2433"/>
                  </a:cubicBezTo>
                  <a:cubicBezTo>
                    <a:pt x="625" y="2432"/>
                    <a:pt x="649" y="2430"/>
                    <a:pt x="674" y="2428"/>
                  </a:cubicBezTo>
                  <a:cubicBezTo>
                    <a:pt x="708" y="2425"/>
                    <a:pt x="743" y="2421"/>
                    <a:pt x="779" y="242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 w="76200"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218905" y="1763218"/>
              <a:ext cx="1667103" cy="2557414"/>
              <a:chOff x="8575675" y="857250"/>
              <a:chExt cx="1631950" cy="250348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8" name="Freeform 6"/>
              <p:cNvSpPr/>
              <p:nvPr/>
            </p:nvSpPr>
            <p:spPr bwMode="auto">
              <a:xfrm>
                <a:off x="9074150" y="271462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8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8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8"/>
                      <a:pt x="349" y="28"/>
                      <a:pt x="349" y="28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9074150" y="285364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9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9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9"/>
                      <a:pt x="349" y="29"/>
                      <a:pt x="349" y="29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9104313" y="2992665"/>
                <a:ext cx="569913" cy="121523"/>
              </a:xfrm>
              <a:custGeom>
                <a:avLst/>
                <a:gdLst>
                  <a:gd name="T0" fmla="*/ 287 w 316"/>
                  <a:gd name="T1" fmla="*/ 0 h 71"/>
                  <a:gd name="T2" fmla="*/ 29 w 316"/>
                  <a:gd name="T3" fmla="*/ 0 h 71"/>
                  <a:gd name="T4" fmla="*/ 0 w 316"/>
                  <a:gd name="T5" fmla="*/ 29 h 71"/>
                  <a:gd name="T6" fmla="*/ 0 w 316"/>
                  <a:gd name="T7" fmla="*/ 42 h 71"/>
                  <a:gd name="T8" fmla="*/ 29 w 316"/>
                  <a:gd name="T9" fmla="*/ 71 h 71"/>
                  <a:gd name="T10" fmla="*/ 287 w 316"/>
                  <a:gd name="T11" fmla="*/ 71 h 71"/>
                  <a:gd name="T12" fmla="*/ 316 w 316"/>
                  <a:gd name="T13" fmla="*/ 42 h 71"/>
                  <a:gd name="T14" fmla="*/ 316 w 316"/>
                  <a:gd name="T15" fmla="*/ 29 h 71"/>
                  <a:gd name="T16" fmla="*/ 287 w 316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1">
                    <a:moveTo>
                      <a:pt x="28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287" y="71"/>
                      <a:pt x="287" y="71"/>
                      <a:pt x="287" y="71"/>
                    </a:cubicBezTo>
                    <a:cubicBezTo>
                      <a:pt x="303" y="71"/>
                      <a:pt x="316" y="58"/>
                      <a:pt x="316" y="42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6" y="13"/>
                      <a:pt x="303" y="0"/>
                      <a:pt x="28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9223375" y="3131686"/>
                <a:ext cx="331788" cy="121523"/>
              </a:xfrm>
              <a:custGeom>
                <a:avLst/>
                <a:gdLst>
                  <a:gd name="T0" fmla="*/ 155 w 184"/>
                  <a:gd name="T1" fmla="*/ 0 h 71"/>
                  <a:gd name="T2" fmla="*/ 29 w 184"/>
                  <a:gd name="T3" fmla="*/ 0 h 71"/>
                  <a:gd name="T4" fmla="*/ 0 w 184"/>
                  <a:gd name="T5" fmla="*/ 29 h 71"/>
                  <a:gd name="T6" fmla="*/ 0 w 184"/>
                  <a:gd name="T7" fmla="*/ 42 h 71"/>
                  <a:gd name="T8" fmla="*/ 29 w 184"/>
                  <a:gd name="T9" fmla="*/ 71 h 71"/>
                  <a:gd name="T10" fmla="*/ 155 w 184"/>
                  <a:gd name="T11" fmla="*/ 71 h 71"/>
                  <a:gd name="T12" fmla="*/ 184 w 184"/>
                  <a:gd name="T13" fmla="*/ 42 h 71"/>
                  <a:gd name="T14" fmla="*/ 184 w 184"/>
                  <a:gd name="T15" fmla="*/ 29 h 71"/>
                  <a:gd name="T16" fmla="*/ 155 w 184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71">
                    <a:moveTo>
                      <a:pt x="15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1" y="71"/>
                      <a:pt x="184" y="58"/>
                      <a:pt x="184" y="42"/>
                    </a:cubicBezTo>
                    <a:cubicBezTo>
                      <a:pt x="184" y="29"/>
                      <a:pt x="184" y="29"/>
                      <a:pt x="184" y="29"/>
                    </a:cubicBezTo>
                    <a:cubicBezTo>
                      <a:pt x="184" y="13"/>
                      <a:pt x="171" y="0"/>
                      <a:pt x="155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8575675" y="857250"/>
                <a:ext cx="1631950" cy="2503488"/>
              </a:xfrm>
              <a:custGeom>
                <a:avLst/>
                <a:gdLst>
                  <a:gd name="T0" fmla="*/ 774 w 906"/>
                  <a:gd name="T1" fmla="*/ 136 h 1391"/>
                  <a:gd name="T2" fmla="*/ 482 w 906"/>
                  <a:gd name="T3" fmla="*/ 1 h 1391"/>
                  <a:gd name="T4" fmla="*/ 481 w 906"/>
                  <a:gd name="T5" fmla="*/ 1 h 1391"/>
                  <a:gd name="T6" fmla="*/ 425 w 906"/>
                  <a:gd name="T7" fmla="*/ 1 h 1391"/>
                  <a:gd name="T8" fmla="*/ 424 w 906"/>
                  <a:gd name="T9" fmla="*/ 1 h 1391"/>
                  <a:gd name="T10" fmla="*/ 132 w 906"/>
                  <a:gd name="T11" fmla="*/ 136 h 1391"/>
                  <a:gd name="T12" fmla="*/ 52 w 906"/>
                  <a:gd name="T13" fmla="*/ 671 h 1391"/>
                  <a:gd name="T14" fmla="*/ 221 w 906"/>
                  <a:gd name="T15" fmla="*/ 915 h 1391"/>
                  <a:gd name="T16" fmla="*/ 216 w 906"/>
                  <a:gd name="T17" fmla="*/ 1060 h 1391"/>
                  <a:gd name="T18" fmla="*/ 221 w 906"/>
                  <a:gd name="T19" fmla="*/ 1105 h 1391"/>
                  <a:gd name="T20" fmla="*/ 216 w 906"/>
                  <a:gd name="T21" fmla="*/ 1149 h 1391"/>
                  <a:gd name="T22" fmla="*/ 232 w 906"/>
                  <a:gd name="T23" fmla="*/ 1212 h 1391"/>
                  <a:gd name="T24" fmla="*/ 299 w 906"/>
                  <a:gd name="T25" fmla="*/ 1313 h 1391"/>
                  <a:gd name="T26" fmla="*/ 516 w 906"/>
                  <a:gd name="T27" fmla="*/ 1391 h 1391"/>
                  <a:gd name="T28" fmla="*/ 673 w 906"/>
                  <a:gd name="T29" fmla="*/ 1225 h 1391"/>
                  <a:gd name="T30" fmla="*/ 673 w 906"/>
                  <a:gd name="T31" fmla="*/ 1203 h 1391"/>
                  <a:gd name="T32" fmla="*/ 690 w 906"/>
                  <a:gd name="T33" fmla="*/ 1136 h 1391"/>
                  <a:gd name="T34" fmla="*/ 690 w 906"/>
                  <a:gd name="T35" fmla="*/ 1074 h 1391"/>
                  <a:gd name="T36" fmla="*/ 678 w 906"/>
                  <a:gd name="T37" fmla="*/ 1015 h 1391"/>
                  <a:gd name="T38" fmla="*/ 754 w 906"/>
                  <a:gd name="T39" fmla="*/ 801 h 1391"/>
                  <a:gd name="T40" fmla="*/ 903 w 906"/>
                  <a:gd name="T41" fmla="*/ 457 h 1391"/>
                  <a:gd name="T42" fmla="*/ 728 w 906"/>
                  <a:gd name="T43" fmla="*/ 775 h 1391"/>
                  <a:gd name="T44" fmla="*/ 639 w 906"/>
                  <a:gd name="T45" fmla="*/ 1024 h 1391"/>
                  <a:gd name="T46" fmla="*/ 653 w 906"/>
                  <a:gd name="T47" fmla="*/ 1074 h 1391"/>
                  <a:gd name="T48" fmla="*/ 653 w 906"/>
                  <a:gd name="T49" fmla="*/ 1136 h 1391"/>
                  <a:gd name="T50" fmla="*/ 633 w 906"/>
                  <a:gd name="T51" fmla="*/ 1192 h 1391"/>
                  <a:gd name="T52" fmla="*/ 636 w 906"/>
                  <a:gd name="T53" fmla="*/ 1225 h 1391"/>
                  <a:gd name="T54" fmla="*/ 570 w 906"/>
                  <a:gd name="T55" fmla="*/ 1280 h 1391"/>
                  <a:gd name="T56" fmla="*/ 571 w 906"/>
                  <a:gd name="T57" fmla="*/ 1299 h 1391"/>
                  <a:gd name="T58" fmla="*/ 390 w 906"/>
                  <a:gd name="T59" fmla="*/ 1354 h 1391"/>
                  <a:gd name="T60" fmla="*/ 335 w 906"/>
                  <a:gd name="T61" fmla="*/ 1286 h 1391"/>
                  <a:gd name="T62" fmla="*/ 324 w 906"/>
                  <a:gd name="T63" fmla="*/ 1280 h 1391"/>
                  <a:gd name="T64" fmla="*/ 269 w 906"/>
                  <a:gd name="T65" fmla="*/ 1212 h 1391"/>
                  <a:gd name="T66" fmla="*/ 253 w 906"/>
                  <a:gd name="T67" fmla="*/ 1149 h 1391"/>
                  <a:gd name="T68" fmla="*/ 263 w 906"/>
                  <a:gd name="T69" fmla="*/ 1105 h 1391"/>
                  <a:gd name="T70" fmla="*/ 253 w 906"/>
                  <a:gd name="T71" fmla="*/ 1060 h 1391"/>
                  <a:gd name="T72" fmla="*/ 258 w 906"/>
                  <a:gd name="T73" fmla="*/ 913 h 1391"/>
                  <a:gd name="T74" fmla="*/ 85 w 906"/>
                  <a:gd name="T75" fmla="*/ 655 h 1391"/>
                  <a:gd name="T76" fmla="*/ 158 w 906"/>
                  <a:gd name="T77" fmla="*/ 161 h 1391"/>
                  <a:gd name="T78" fmla="*/ 453 w 906"/>
                  <a:gd name="T79" fmla="*/ 37 h 1391"/>
                  <a:gd name="T80" fmla="*/ 747 w 906"/>
                  <a:gd name="T81" fmla="*/ 161 h 1391"/>
                  <a:gd name="T82" fmla="*/ 820 w 906"/>
                  <a:gd name="T83" fmla="*/ 655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6" h="1391">
                    <a:moveTo>
                      <a:pt x="903" y="457"/>
                    </a:moveTo>
                    <a:cubicBezTo>
                      <a:pt x="903" y="335"/>
                      <a:pt x="857" y="221"/>
                      <a:pt x="774" y="136"/>
                    </a:cubicBezTo>
                    <a:cubicBezTo>
                      <a:pt x="735" y="96"/>
                      <a:pt x="690" y="64"/>
                      <a:pt x="640" y="41"/>
                    </a:cubicBezTo>
                    <a:cubicBezTo>
                      <a:pt x="590" y="18"/>
                      <a:pt x="537" y="5"/>
                      <a:pt x="482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79" y="1"/>
                      <a:pt x="461" y="0"/>
                      <a:pt x="453" y="0"/>
                    </a:cubicBezTo>
                    <a:cubicBezTo>
                      <a:pt x="444" y="0"/>
                      <a:pt x="427" y="1"/>
                      <a:pt x="425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368" y="5"/>
                      <a:pt x="315" y="18"/>
                      <a:pt x="265" y="41"/>
                    </a:cubicBezTo>
                    <a:cubicBezTo>
                      <a:pt x="215" y="64"/>
                      <a:pt x="171" y="96"/>
                      <a:pt x="132" y="136"/>
                    </a:cubicBezTo>
                    <a:cubicBezTo>
                      <a:pt x="49" y="221"/>
                      <a:pt x="3" y="335"/>
                      <a:pt x="2" y="457"/>
                    </a:cubicBezTo>
                    <a:cubicBezTo>
                      <a:pt x="1" y="477"/>
                      <a:pt x="0" y="567"/>
                      <a:pt x="52" y="671"/>
                    </a:cubicBezTo>
                    <a:cubicBezTo>
                      <a:pt x="80" y="729"/>
                      <a:pt x="120" y="769"/>
                      <a:pt x="152" y="801"/>
                    </a:cubicBezTo>
                    <a:cubicBezTo>
                      <a:pt x="193" y="842"/>
                      <a:pt x="218" y="867"/>
                      <a:pt x="221" y="915"/>
                    </a:cubicBezTo>
                    <a:cubicBezTo>
                      <a:pt x="221" y="927"/>
                      <a:pt x="224" y="981"/>
                      <a:pt x="228" y="1015"/>
                    </a:cubicBezTo>
                    <a:cubicBezTo>
                      <a:pt x="220" y="1029"/>
                      <a:pt x="216" y="1044"/>
                      <a:pt x="216" y="1060"/>
                    </a:cubicBezTo>
                    <a:cubicBezTo>
                      <a:pt x="216" y="1074"/>
                      <a:pt x="216" y="1074"/>
                      <a:pt x="216" y="1074"/>
                    </a:cubicBezTo>
                    <a:cubicBezTo>
                      <a:pt x="216" y="1084"/>
                      <a:pt x="218" y="1095"/>
                      <a:pt x="221" y="1105"/>
                    </a:cubicBezTo>
                    <a:cubicBezTo>
                      <a:pt x="218" y="1115"/>
                      <a:pt x="216" y="1125"/>
                      <a:pt x="216" y="1136"/>
                    </a:cubicBezTo>
                    <a:cubicBezTo>
                      <a:pt x="216" y="1149"/>
                      <a:pt x="216" y="1149"/>
                      <a:pt x="216" y="1149"/>
                    </a:cubicBezTo>
                    <a:cubicBezTo>
                      <a:pt x="216" y="1169"/>
                      <a:pt x="222" y="1187"/>
                      <a:pt x="233" y="1203"/>
                    </a:cubicBezTo>
                    <a:cubicBezTo>
                      <a:pt x="232" y="1206"/>
                      <a:pt x="232" y="1209"/>
                      <a:pt x="232" y="1212"/>
                    </a:cubicBezTo>
                    <a:cubicBezTo>
                      <a:pt x="232" y="1225"/>
                      <a:pt x="232" y="1225"/>
                      <a:pt x="232" y="1225"/>
                    </a:cubicBezTo>
                    <a:cubicBezTo>
                      <a:pt x="232" y="1267"/>
                      <a:pt x="261" y="1303"/>
                      <a:pt x="299" y="1313"/>
                    </a:cubicBezTo>
                    <a:cubicBezTo>
                      <a:pt x="306" y="1357"/>
                      <a:pt x="344" y="1391"/>
                      <a:pt x="390" y="1391"/>
                    </a:cubicBezTo>
                    <a:cubicBezTo>
                      <a:pt x="516" y="1391"/>
                      <a:pt x="516" y="1391"/>
                      <a:pt x="516" y="1391"/>
                    </a:cubicBezTo>
                    <a:cubicBezTo>
                      <a:pt x="562" y="1391"/>
                      <a:pt x="600" y="1357"/>
                      <a:pt x="606" y="1313"/>
                    </a:cubicBezTo>
                    <a:cubicBezTo>
                      <a:pt x="645" y="1303"/>
                      <a:pt x="673" y="1267"/>
                      <a:pt x="673" y="1225"/>
                    </a:cubicBezTo>
                    <a:cubicBezTo>
                      <a:pt x="673" y="1212"/>
                      <a:pt x="673" y="1212"/>
                      <a:pt x="673" y="1212"/>
                    </a:cubicBezTo>
                    <a:cubicBezTo>
                      <a:pt x="673" y="1209"/>
                      <a:pt x="673" y="1206"/>
                      <a:pt x="673" y="1203"/>
                    </a:cubicBezTo>
                    <a:cubicBezTo>
                      <a:pt x="684" y="1187"/>
                      <a:pt x="690" y="1169"/>
                      <a:pt x="690" y="1149"/>
                    </a:cubicBezTo>
                    <a:cubicBezTo>
                      <a:pt x="690" y="1136"/>
                      <a:pt x="690" y="1136"/>
                      <a:pt x="690" y="1136"/>
                    </a:cubicBezTo>
                    <a:cubicBezTo>
                      <a:pt x="690" y="1125"/>
                      <a:pt x="688" y="1115"/>
                      <a:pt x="684" y="1105"/>
                    </a:cubicBezTo>
                    <a:cubicBezTo>
                      <a:pt x="688" y="1095"/>
                      <a:pt x="690" y="1084"/>
                      <a:pt x="690" y="1074"/>
                    </a:cubicBezTo>
                    <a:cubicBezTo>
                      <a:pt x="690" y="1060"/>
                      <a:pt x="690" y="1060"/>
                      <a:pt x="690" y="1060"/>
                    </a:cubicBezTo>
                    <a:cubicBezTo>
                      <a:pt x="690" y="1044"/>
                      <a:pt x="686" y="1029"/>
                      <a:pt x="678" y="1015"/>
                    </a:cubicBezTo>
                    <a:cubicBezTo>
                      <a:pt x="681" y="981"/>
                      <a:pt x="684" y="927"/>
                      <a:pt x="685" y="915"/>
                    </a:cubicBezTo>
                    <a:cubicBezTo>
                      <a:pt x="687" y="867"/>
                      <a:pt x="712" y="842"/>
                      <a:pt x="754" y="801"/>
                    </a:cubicBezTo>
                    <a:cubicBezTo>
                      <a:pt x="786" y="769"/>
                      <a:pt x="826" y="729"/>
                      <a:pt x="853" y="671"/>
                    </a:cubicBezTo>
                    <a:cubicBezTo>
                      <a:pt x="906" y="567"/>
                      <a:pt x="904" y="477"/>
                      <a:pt x="903" y="457"/>
                    </a:cubicBezTo>
                    <a:close/>
                    <a:moveTo>
                      <a:pt x="820" y="655"/>
                    </a:moveTo>
                    <a:cubicBezTo>
                      <a:pt x="795" y="708"/>
                      <a:pt x="759" y="743"/>
                      <a:pt x="728" y="775"/>
                    </a:cubicBezTo>
                    <a:cubicBezTo>
                      <a:pt x="685" y="817"/>
                      <a:pt x="651" y="850"/>
                      <a:pt x="648" y="913"/>
                    </a:cubicBezTo>
                    <a:cubicBezTo>
                      <a:pt x="648" y="922"/>
                      <a:pt x="644" y="996"/>
                      <a:pt x="639" y="1024"/>
                    </a:cubicBezTo>
                    <a:cubicBezTo>
                      <a:pt x="648" y="1034"/>
                      <a:pt x="653" y="1047"/>
                      <a:pt x="653" y="1060"/>
                    </a:cubicBezTo>
                    <a:cubicBezTo>
                      <a:pt x="653" y="1074"/>
                      <a:pt x="653" y="1074"/>
                      <a:pt x="653" y="1074"/>
                    </a:cubicBezTo>
                    <a:cubicBezTo>
                      <a:pt x="653" y="1085"/>
                      <a:pt x="649" y="1096"/>
                      <a:pt x="643" y="1105"/>
                    </a:cubicBezTo>
                    <a:cubicBezTo>
                      <a:pt x="649" y="1114"/>
                      <a:pt x="653" y="1125"/>
                      <a:pt x="653" y="1136"/>
                    </a:cubicBezTo>
                    <a:cubicBezTo>
                      <a:pt x="653" y="1149"/>
                      <a:pt x="653" y="1149"/>
                      <a:pt x="653" y="1149"/>
                    </a:cubicBezTo>
                    <a:cubicBezTo>
                      <a:pt x="653" y="1167"/>
                      <a:pt x="645" y="1182"/>
                      <a:pt x="633" y="1192"/>
                    </a:cubicBezTo>
                    <a:cubicBezTo>
                      <a:pt x="635" y="1198"/>
                      <a:pt x="636" y="1205"/>
                      <a:pt x="636" y="1212"/>
                    </a:cubicBezTo>
                    <a:cubicBezTo>
                      <a:pt x="636" y="1225"/>
                      <a:pt x="636" y="1225"/>
                      <a:pt x="636" y="1225"/>
                    </a:cubicBezTo>
                    <a:cubicBezTo>
                      <a:pt x="636" y="1255"/>
                      <a:pt x="612" y="1280"/>
                      <a:pt x="582" y="1280"/>
                    </a:cubicBezTo>
                    <a:cubicBezTo>
                      <a:pt x="570" y="1280"/>
                      <a:pt x="570" y="1280"/>
                      <a:pt x="570" y="1280"/>
                    </a:cubicBezTo>
                    <a:cubicBezTo>
                      <a:pt x="570" y="1282"/>
                      <a:pt x="571" y="1284"/>
                      <a:pt x="571" y="1286"/>
                    </a:cubicBezTo>
                    <a:cubicBezTo>
                      <a:pt x="571" y="1299"/>
                      <a:pt x="571" y="1299"/>
                      <a:pt x="571" y="1299"/>
                    </a:cubicBezTo>
                    <a:cubicBezTo>
                      <a:pt x="571" y="1329"/>
                      <a:pt x="546" y="1354"/>
                      <a:pt x="516" y="1354"/>
                    </a:cubicBezTo>
                    <a:cubicBezTo>
                      <a:pt x="390" y="1354"/>
                      <a:pt x="390" y="1354"/>
                      <a:pt x="390" y="1354"/>
                    </a:cubicBezTo>
                    <a:cubicBezTo>
                      <a:pt x="360" y="1354"/>
                      <a:pt x="335" y="1329"/>
                      <a:pt x="335" y="1299"/>
                    </a:cubicBezTo>
                    <a:cubicBezTo>
                      <a:pt x="335" y="1286"/>
                      <a:pt x="335" y="1286"/>
                      <a:pt x="335" y="1286"/>
                    </a:cubicBezTo>
                    <a:cubicBezTo>
                      <a:pt x="335" y="1284"/>
                      <a:pt x="335" y="1282"/>
                      <a:pt x="335" y="1280"/>
                    </a:cubicBezTo>
                    <a:cubicBezTo>
                      <a:pt x="324" y="1280"/>
                      <a:pt x="324" y="1280"/>
                      <a:pt x="324" y="1280"/>
                    </a:cubicBezTo>
                    <a:cubicBezTo>
                      <a:pt x="294" y="1280"/>
                      <a:pt x="269" y="1255"/>
                      <a:pt x="269" y="1225"/>
                    </a:cubicBezTo>
                    <a:cubicBezTo>
                      <a:pt x="269" y="1212"/>
                      <a:pt x="269" y="1212"/>
                      <a:pt x="269" y="1212"/>
                    </a:cubicBezTo>
                    <a:cubicBezTo>
                      <a:pt x="269" y="1205"/>
                      <a:pt x="270" y="1198"/>
                      <a:pt x="273" y="1192"/>
                    </a:cubicBezTo>
                    <a:cubicBezTo>
                      <a:pt x="261" y="1182"/>
                      <a:pt x="253" y="1167"/>
                      <a:pt x="253" y="1149"/>
                    </a:cubicBezTo>
                    <a:cubicBezTo>
                      <a:pt x="253" y="1136"/>
                      <a:pt x="253" y="1136"/>
                      <a:pt x="253" y="1136"/>
                    </a:cubicBezTo>
                    <a:cubicBezTo>
                      <a:pt x="253" y="1125"/>
                      <a:pt x="256" y="1114"/>
                      <a:pt x="263" y="1105"/>
                    </a:cubicBezTo>
                    <a:cubicBezTo>
                      <a:pt x="256" y="1096"/>
                      <a:pt x="253" y="1085"/>
                      <a:pt x="253" y="1074"/>
                    </a:cubicBezTo>
                    <a:cubicBezTo>
                      <a:pt x="253" y="1060"/>
                      <a:pt x="253" y="1060"/>
                      <a:pt x="253" y="1060"/>
                    </a:cubicBezTo>
                    <a:cubicBezTo>
                      <a:pt x="253" y="1047"/>
                      <a:pt x="258" y="1034"/>
                      <a:pt x="266" y="1024"/>
                    </a:cubicBezTo>
                    <a:cubicBezTo>
                      <a:pt x="262" y="996"/>
                      <a:pt x="258" y="922"/>
                      <a:pt x="258" y="913"/>
                    </a:cubicBezTo>
                    <a:cubicBezTo>
                      <a:pt x="254" y="850"/>
                      <a:pt x="220" y="817"/>
                      <a:pt x="178" y="775"/>
                    </a:cubicBezTo>
                    <a:cubicBezTo>
                      <a:pt x="146" y="743"/>
                      <a:pt x="110" y="708"/>
                      <a:pt x="85" y="655"/>
                    </a:cubicBezTo>
                    <a:cubicBezTo>
                      <a:pt x="35" y="555"/>
                      <a:pt x="39" y="470"/>
                      <a:pt x="39" y="458"/>
                    </a:cubicBezTo>
                    <a:cubicBezTo>
                      <a:pt x="40" y="346"/>
                      <a:pt x="82" y="240"/>
                      <a:pt x="158" y="161"/>
                    </a:cubicBezTo>
                    <a:cubicBezTo>
                      <a:pt x="230" y="88"/>
                      <a:pt x="324" y="45"/>
                      <a:pt x="426" y="38"/>
                    </a:cubicBezTo>
                    <a:cubicBezTo>
                      <a:pt x="426" y="38"/>
                      <a:pt x="445" y="37"/>
                      <a:pt x="453" y="37"/>
                    </a:cubicBezTo>
                    <a:cubicBezTo>
                      <a:pt x="461" y="37"/>
                      <a:pt x="479" y="38"/>
                      <a:pt x="479" y="38"/>
                    </a:cubicBezTo>
                    <a:cubicBezTo>
                      <a:pt x="581" y="45"/>
                      <a:pt x="676" y="88"/>
                      <a:pt x="747" y="161"/>
                    </a:cubicBezTo>
                    <a:cubicBezTo>
                      <a:pt x="824" y="240"/>
                      <a:pt x="866" y="346"/>
                      <a:pt x="866" y="458"/>
                    </a:cubicBezTo>
                    <a:cubicBezTo>
                      <a:pt x="867" y="470"/>
                      <a:pt x="871" y="555"/>
                      <a:pt x="820" y="655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Freeform 11"/>
              <p:cNvSpPr>
                <a:spLocks noEditPoints="1"/>
              </p:cNvSpPr>
              <p:nvPr/>
            </p:nvSpPr>
            <p:spPr bwMode="auto">
              <a:xfrm>
                <a:off x="9163050" y="1166813"/>
                <a:ext cx="755650" cy="754063"/>
              </a:xfrm>
              <a:custGeom>
                <a:avLst/>
                <a:gdLst>
                  <a:gd name="T0" fmla="*/ 392 w 420"/>
                  <a:gd name="T1" fmla="*/ 182 h 419"/>
                  <a:gd name="T2" fmla="*/ 384 w 420"/>
                  <a:gd name="T3" fmla="*/ 150 h 419"/>
                  <a:gd name="T4" fmla="*/ 371 w 420"/>
                  <a:gd name="T5" fmla="*/ 120 h 419"/>
                  <a:gd name="T6" fmla="*/ 352 w 420"/>
                  <a:gd name="T7" fmla="*/ 93 h 419"/>
                  <a:gd name="T8" fmla="*/ 329 w 420"/>
                  <a:gd name="T9" fmla="*/ 69 h 419"/>
                  <a:gd name="T10" fmla="*/ 302 w 420"/>
                  <a:gd name="T11" fmla="*/ 50 h 419"/>
                  <a:gd name="T12" fmla="*/ 272 w 420"/>
                  <a:gd name="T13" fmla="*/ 36 h 419"/>
                  <a:gd name="T14" fmla="*/ 240 w 420"/>
                  <a:gd name="T15" fmla="*/ 28 h 419"/>
                  <a:gd name="T16" fmla="*/ 207 w 420"/>
                  <a:gd name="T17" fmla="*/ 26 h 419"/>
                  <a:gd name="T18" fmla="*/ 175 w 420"/>
                  <a:gd name="T19" fmla="*/ 29 h 419"/>
                  <a:gd name="T20" fmla="*/ 143 w 420"/>
                  <a:gd name="T21" fmla="*/ 38 h 419"/>
                  <a:gd name="T22" fmla="*/ 103 w 420"/>
                  <a:gd name="T23" fmla="*/ 29 h 419"/>
                  <a:gd name="T24" fmla="*/ 73 w 420"/>
                  <a:gd name="T25" fmla="*/ 51 h 419"/>
                  <a:gd name="T26" fmla="*/ 47 w 420"/>
                  <a:gd name="T27" fmla="*/ 78 h 419"/>
                  <a:gd name="T28" fmla="*/ 26 w 420"/>
                  <a:gd name="T29" fmla="*/ 109 h 419"/>
                  <a:gd name="T30" fmla="*/ 11 w 420"/>
                  <a:gd name="T31" fmla="*/ 144 h 419"/>
                  <a:gd name="T32" fmla="*/ 3 w 420"/>
                  <a:gd name="T33" fmla="*/ 180 h 419"/>
                  <a:gd name="T34" fmla="*/ 1 w 420"/>
                  <a:gd name="T35" fmla="*/ 218 h 419"/>
                  <a:gd name="T36" fmla="*/ 5 w 420"/>
                  <a:gd name="T37" fmla="*/ 255 h 419"/>
                  <a:gd name="T38" fmla="*/ 17 w 420"/>
                  <a:gd name="T39" fmla="*/ 291 h 419"/>
                  <a:gd name="T40" fmla="*/ 34 w 420"/>
                  <a:gd name="T41" fmla="*/ 324 h 419"/>
                  <a:gd name="T42" fmla="*/ 58 w 420"/>
                  <a:gd name="T43" fmla="*/ 353 h 419"/>
                  <a:gd name="T44" fmla="*/ 86 w 420"/>
                  <a:gd name="T45" fmla="*/ 378 h 419"/>
                  <a:gd name="T46" fmla="*/ 118 w 420"/>
                  <a:gd name="T47" fmla="*/ 398 h 419"/>
                  <a:gd name="T48" fmla="*/ 153 w 420"/>
                  <a:gd name="T49" fmla="*/ 411 h 419"/>
                  <a:gd name="T50" fmla="*/ 190 w 420"/>
                  <a:gd name="T51" fmla="*/ 418 h 419"/>
                  <a:gd name="T52" fmla="*/ 228 w 420"/>
                  <a:gd name="T53" fmla="*/ 419 h 419"/>
                  <a:gd name="T54" fmla="*/ 265 w 420"/>
                  <a:gd name="T55" fmla="*/ 412 h 419"/>
                  <a:gd name="T56" fmla="*/ 294 w 420"/>
                  <a:gd name="T57" fmla="*/ 402 h 419"/>
                  <a:gd name="T58" fmla="*/ 319 w 420"/>
                  <a:gd name="T59" fmla="*/ 389 h 419"/>
                  <a:gd name="T60" fmla="*/ 349 w 420"/>
                  <a:gd name="T61" fmla="*/ 366 h 419"/>
                  <a:gd name="T62" fmla="*/ 375 w 420"/>
                  <a:gd name="T63" fmla="*/ 339 h 419"/>
                  <a:gd name="T64" fmla="*/ 396 w 420"/>
                  <a:gd name="T65" fmla="*/ 307 h 419"/>
                  <a:gd name="T66" fmla="*/ 410 w 420"/>
                  <a:gd name="T67" fmla="*/ 273 h 419"/>
                  <a:gd name="T68" fmla="*/ 418 w 420"/>
                  <a:gd name="T69" fmla="*/ 236 h 419"/>
                  <a:gd name="T70" fmla="*/ 363 w 420"/>
                  <a:gd name="T71" fmla="*/ 140 h 419"/>
                  <a:gd name="T72" fmla="*/ 363 w 420"/>
                  <a:gd name="T73" fmla="*/ 140 h 419"/>
                  <a:gd name="T74" fmla="*/ 216 w 420"/>
                  <a:gd name="T75" fmla="*/ 178 h 419"/>
                  <a:gd name="T76" fmla="*/ 204 w 420"/>
                  <a:gd name="T77" fmla="*/ 195 h 419"/>
                  <a:gd name="T78" fmla="*/ 211 w 420"/>
                  <a:gd name="T79" fmla="*/ 178 h 419"/>
                  <a:gd name="T80" fmla="*/ 141 w 420"/>
                  <a:gd name="T81" fmla="*/ 57 h 419"/>
                  <a:gd name="T82" fmla="*/ 141 w 420"/>
                  <a:gd name="T83" fmla="*/ 57 h 419"/>
                  <a:gd name="T84" fmla="*/ 44 w 420"/>
                  <a:gd name="T85" fmla="*/ 189 h 419"/>
                  <a:gd name="T86" fmla="*/ 180 w 420"/>
                  <a:gd name="T87" fmla="*/ 220 h 419"/>
                  <a:gd name="T88" fmla="*/ 182 w 420"/>
                  <a:gd name="T89" fmla="*/ 225 h 419"/>
                  <a:gd name="T90" fmla="*/ 189 w 420"/>
                  <a:gd name="T91" fmla="*/ 376 h 419"/>
                  <a:gd name="T92" fmla="*/ 189 w 420"/>
                  <a:gd name="T93" fmla="*/ 376 h 419"/>
                  <a:gd name="T94" fmla="*/ 275 w 420"/>
                  <a:gd name="T95" fmla="*/ 364 h 419"/>
                  <a:gd name="T96" fmla="*/ 235 w 420"/>
                  <a:gd name="T97" fmla="*/ 230 h 419"/>
                  <a:gd name="T98" fmla="*/ 237 w 420"/>
                  <a:gd name="T99" fmla="*/ 227 h 419"/>
                  <a:gd name="T100" fmla="*/ 377 w 420"/>
                  <a:gd name="T101" fmla="*/ 226 h 419"/>
                  <a:gd name="T102" fmla="*/ 377 w 420"/>
                  <a:gd name="T103" fmla="*/ 226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0" h="419">
                    <a:moveTo>
                      <a:pt x="394" y="203"/>
                    </a:moveTo>
                    <a:cubicBezTo>
                      <a:pt x="420" y="198"/>
                      <a:pt x="420" y="198"/>
                      <a:pt x="420" y="198"/>
                    </a:cubicBezTo>
                    <a:cubicBezTo>
                      <a:pt x="419" y="193"/>
                      <a:pt x="419" y="187"/>
                      <a:pt x="418" y="182"/>
                    </a:cubicBezTo>
                    <a:cubicBezTo>
                      <a:pt x="392" y="182"/>
                      <a:pt x="392" y="182"/>
                      <a:pt x="392" y="182"/>
                    </a:cubicBezTo>
                    <a:cubicBezTo>
                      <a:pt x="392" y="178"/>
                      <a:pt x="391" y="174"/>
                      <a:pt x="390" y="170"/>
                    </a:cubicBezTo>
                    <a:cubicBezTo>
                      <a:pt x="414" y="161"/>
                      <a:pt x="414" y="161"/>
                      <a:pt x="414" y="161"/>
                    </a:cubicBezTo>
                    <a:cubicBezTo>
                      <a:pt x="413" y="156"/>
                      <a:pt x="412" y="150"/>
                      <a:pt x="410" y="145"/>
                    </a:cubicBezTo>
                    <a:cubicBezTo>
                      <a:pt x="384" y="150"/>
                      <a:pt x="384" y="150"/>
                      <a:pt x="384" y="150"/>
                    </a:cubicBezTo>
                    <a:cubicBezTo>
                      <a:pt x="383" y="146"/>
                      <a:pt x="381" y="142"/>
                      <a:pt x="380" y="139"/>
                    </a:cubicBezTo>
                    <a:cubicBezTo>
                      <a:pt x="402" y="125"/>
                      <a:pt x="402" y="125"/>
                      <a:pt x="402" y="125"/>
                    </a:cubicBezTo>
                    <a:cubicBezTo>
                      <a:pt x="400" y="120"/>
                      <a:pt x="398" y="115"/>
                      <a:pt x="395" y="111"/>
                    </a:cubicBezTo>
                    <a:cubicBezTo>
                      <a:pt x="371" y="120"/>
                      <a:pt x="371" y="120"/>
                      <a:pt x="371" y="120"/>
                    </a:cubicBezTo>
                    <a:cubicBezTo>
                      <a:pt x="369" y="116"/>
                      <a:pt x="367" y="113"/>
                      <a:pt x="365" y="109"/>
                    </a:cubicBezTo>
                    <a:cubicBezTo>
                      <a:pt x="384" y="92"/>
                      <a:pt x="384" y="92"/>
                      <a:pt x="384" y="92"/>
                    </a:cubicBezTo>
                    <a:cubicBezTo>
                      <a:pt x="381" y="88"/>
                      <a:pt x="378" y="83"/>
                      <a:pt x="374" y="79"/>
                    </a:cubicBezTo>
                    <a:cubicBezTo>
                      <a:pt x="352" y="93"/>
                      <a:pt x="352" y="93"/>
                      <a:pt x="352" y="93"/>
                    </a:cubicBezTo>
                    <a:cubicBezTo>
                      <a:pt x="350" y="89"/>
                      <a:pt x="347" y="86"/>
                      <a:pt x="344" y="83"/>
                    </a:cubicBezTo>
                    <a:cubicBezTo>
                      <a:pt x="360" y="63"/>
                      <a:pt x="360" y="63"/>
                      <a:pt x="360" y="63"/>
                    </a:cubicBezTo>
                    <a:cubicBezTo>
                      <a:pt x="357" y="59"/>
                      <a:pt x="353" y="55"/>
                      <a:pt x="349" y="52"/>
                    </a:cubicBezTo>
                    <a:cubicBezTo>
                      <a:pt x="329" y="69"/>
                      <a:pt x="329" y="69"/>
                      <a:pt x="329" y="69"/>
                    </a:cubicBezTo>
                    <a:cubicBezTo>
                      <a:pt x="326" y="66"/>
                      <a:pt x="323" y="64"/>
                      <a:pt x="320" y="62"/>
                    </a:cubicBezTo>
                    <a:cubicBezTo>
                      <a:pt x="332" y="39"/>
                      <a:pt x="332" y="39"/>
                      <a:pt x="332" y="39"/>
                    </a:cubicBezTo>
                    <a:cubicBezTo>
                      <a:pt x="327" y="36"/>
                      <a:pt x="323" y="33"/>
                      <a:pt x="318" y="30"/>
                    </a:cubicBezTo>
                    <a:cubicBezTo>
                      <a:pt x="302" y="50"/>
                      <a:pt x="302" y="50"/>
                      <a:pt x="302" y="50"/>
                    </a:cubicBezTo>
                    <a:cubicBezTo>
                      <a:pt x="299" y="48"/>
                      <a:pt x="295" y="46"/>
                      <a:pt x="291" y="44"/>
                    </a:cubicBezTo>
                    <a:cubicBezTo>
                      <a:pt x="299" y="20"/>
                      <a:pt x="299" y="20"/>
                      <a:pt x="299" y="20"/>
                    </a:cubicBezTo>
                    <a:cubicBezTo>
                      <a:pt x="294" y="17"/>
                      <a:pt x="289" y="15"/>
                      <a:pt x="284" y="13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68" y="35"/>
                      <a:pt x="265" y="34"/>
                      <a:pt x="261" y="33"/>
                    </a:cubicBezTo>
                    <a:cubicBezTo>
                      <a:pt x="264" y="7"/>
                      <a:pt x="264" y="7"/>
                      <a:pt x="264" y="7"/>
                    </a:cubicBezTo>
                    <a:cubicBezTo>
                      <a:pt x="259" y="5"/>
                      <a:pt x="254" y="4"/>
                      <a:pt x="248" y="3"/>
                    </a:cubicBezTo>
                    <a:cubicBezTo>
                      <a:pt x="240" y="28"/>
                      <a:pt x="240" y="28"/>
                      <a:pt x="240" y="28"/>
                    </a:cubicBezTo>
                    <a:cubicBezTo>
                      <a:pt x="236" y="27"/>
                      <a:pt x="232" y="27"/>
                      <a:pt x="228" y="2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2" y="0"/>
                      <a:pt x="216" y="0"/>
                      <a:pt x="211" y="0"/>
                    </a:cubicBezTo>
                    <a:cubicBezTo>
                      <a:pt x="207" y="26"/>
                      <a:pt x="207" y="26"/>
                      <a:pt x="207" y="26"/>
                    </a:cubicBezTo>
                    <a:cubicBezTo>
                      <a:pt x="203" y="26"/>
                      <a:pt x="199" y="26"/>
                      <a:pt x="195" y="26"/>
                    </a:cubicBezTo>
                    <a:cubicBezTo>
                      <a:pt x="190" y="1"/>
                      <a:pt x="190" y="1"/>
                      <a:pt x="190" y="1"/>
                    </a:cubicBezTo>
                    <a:cubicBezTo>
                      <a:pt x="184" y="1"/>
                      <a:pt x="179" y="2"/>
                      <a:pt x="173" y="3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71" y="30"/>
                      <a:pt x="167" y="31"/>
                      <a:pt x="163" y="32"/>
                    </a:cubicBezTo>
                    <a:cubicBezTo>
                      <a:pt x="153" y="8"/>
                      <a:pt x="153" y="8"/>
                      <a:pt x="153" y="8"/>
                    </a:cubicBezTo>
                    <a:cubicBezTo>
                      <a:pt x="148" y="9"/>
                      <a:pt x="142" y="11"/>
                      <a:pt x="137" y="13"/>
                    </a:cubicBezTo>
                    <a:cubicBezTo>
                      <a:pt x="143" y="38"/>
                      <a:pt x="143" y="38"/>
                      <a:pt x="143" y="38"/>
                    </a:cubicBezTo>
                    <a:cubicBezTo>
                      <a:pt x="141" y="39"/>
                      <a:pt x="139" y="40"/>
                      <a:pt x="136" y="41"/>
                    </a:cubicBezTo>
                    <a:cubicBezTo>
                      <a:pt x="135" y="42"/>
                      <a:pt x="134" y="42"/>
                      <a:pt x="132" y="43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3" y="24"/>
                      <a:pt x="108" y="26"/>
                      <a:pt x="103" y="29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0" y="55"/>
                      <a:pt x="107" y="57"/>
                      <a:pt x="104" y="60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1" y="44"/>
                      <a:pt x="77" y="47"/>
                      <a:pt x="73" y="51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4" y="75"/>
                      <a:pt x="81" y="78"/>
                      <a:pt x="79" y="81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4" y="70"/>
                      <a:pt x="50" y="74"/>
                      <a:pt x="47" y="78"/>
                    </a:cubicBezTo>
                    <a:cubicBezTo>
                      <a:pt x="65" y="97"/>
                      <a:pt x="65" y="97"/>
                      <a:pt x="65" y="97"/>
                    </a:cubicBezTo>
                    <a:cubicBezTo>
                      <a:pt x="62" y="100"/>
                      <a:pt x="60" y="103"/>
                      <a:pt x="58" y="106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1" y="100"/>
                      <a:pt x="29" y="104"/>
                      <a:pt x="26" y="109"/>
                    </a:cubicBezTo>
                    <a:cubicBezTo>
                      <a:pt x="47" y="124"/>
                      <a:pt x="47" y="124"/>
                      <a:pt x="47" y="124"/>
                    </a:cubicBezTo>
                    <a:cubicBezTo>
                      <a:pt x="45" y="128"/>
                      <a:pt x="44" y="132"/>
                      <a:pt x="42" y="135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15" y="133"/>
                      <a:pt x="13" y="138"/>
                      <a:pt x="11" y="144"/>
                    </a:cubicBezTo>
                    <a:cubicBezTo>
                      <a:pt x="35" y="155"/>
                      <a:pt x="35" y="155"/>
                      <a:pt x="35" y="155"/>
                    </a:cubicBezTo>
                    <a:cubicBezTo>
                      <a:pt x="33" y="159"/>
                      <a:pt x="32" y="162"/>
                      <a:pt x="31" y="166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9"/>
                      <a:pt x="3" y="175"/>
                      <a:pt x="3" y="180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7" y="191"/>
                      <a:pt x="27" y="195"/>
                      <a:pt x="26" y="199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7"/>
                      <a:pt x="0" y="212"/>
                      <a:pt x="1" y="218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7" y="224"/>
                      <a:pt x="27" y="228"/>
                      <a:pt x="28" y="232"/>
                    </a:cubicBezTo>
                    <a:cubicBezTo>
                      <a:pt x="2" y="239"/>
                      <a:pt x="2" y="239"/>
                      <a:pt x="2" y="239"/>
                    </a:cubicBezTo>
                    <a:cubicBezTo>
                      <a:pt x="3" y="244"/>
                      <a:pt x="4" y="249"/>
                      <a:pt x="5" y="255"/>
                    </a:cubicBezTo>
                    <a:cubicBezTo>
                      <a:pt x="31" y="252"/>
                      <a:pt x="31" y="252"/>
                      <a:pt x="31" y="252"/>
                    </a:cubicBezTo>
                    <a:cubicBezTo>
                      <a:pt x="32" y="256"/>
                      <a:pt x="33" y="260"/>
                      <a:pt x="34" y="264"/>
                    </a:cubicBezTo>
                    <a:cubicBezTo>
                      <a:pt x="11" y="275"/>
                      <a:pt x="11" y="275"/>
                      <a:pt x="11" y="275"/>
                    </a:cubicBezTo>
                    <a:cubicBezTo>
                      <a:pt x="13" y="280"/>
                      <a:pt x="15" y="286"/>
                      <a:pt x="17" y="291"/>
                    </a:cubicBezTo>
                    <a:cubicBezTo>
                      <a:pt x="42" y="284"/>
                      <a:pt x="42" y="284"/>
                      <a:pt x="42" y="284"/>
                    </a:cubicBezTo>
                    <a:cubicBezTo>
                      <a:pt x="43" y="287"/>
                      <a:pt x="45" y="291"/>
                      <a:pt x="47" y="295"/>
                    </a:cubicBezTo>
                    <a:cubicBezTo>
                      <a:pt x="26" y="310"/>
                      <a:pt x="26" y="310"/>
                      <a:pt x="26" y="310"/>
                    </a:cubicBezTo>
                    <a:cubicBezTo>
                      <a:pt x="29" y="315"/>
                      <a:pt x="31" y="319"/>
                      <a:pt x="34" y="324"/>
                    </a:cubicBezTo>
                    <a:cubicBezTo>
                      <a:pt x="58" y="313"/>
                      <a:pt x="58" y="313"/>
                      <a:pt x="58" y="313"/>
                    </a:cubicBezTo>
                    <a:cubicBezTo>
                      <a:pt x="60" y="316"/>
                      <a:pt x="62" y="319"/>
                      <a:pt x="65" y="322"/>
                    </a:cubicBezTo>
                    <a:cubicBezTo>
                      <a:pt x="47" y="341"/>
                      <a:pt x="47" y="341"/>
                      <a:pt x="47" y="341"/>
                    </a:cubicBezTo>
                    <a:cubicBezTo>
                      <a:pt x="50" y="345"/>
                      <a:pt x="54" y="349"/>
                      <a:pt x="58" y="353"/>
                    </a:cubicBezTo>
                    <a:cubicBezTo>
                      <a:pt x="79" y="338"/>
                      <a:pt x="79" y="338"/>
                      <a:pt x="79" y="338"/>
                    </a:cubicBezTo>
                    <a:cubicBezTo>
                      <a:pt x="81" y="341"/>
                      <a:pt x="84" y="344"/>
                      <a:pt x="87" y="347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7" y="372"/>
                      <a:pt x="81" y="375"/>
                      <a:pt x="86" y="378"/>
                    </a:cubicBezTo>
                    <a:cubicBezTo>
                      <a:pt x="104" y="360"/>
                      <a:pt x="104" y="360"/>
                      <a:pt x="104" y="360"/>
                    </a:cubicBezTo>
                    <a:cubicBezTo>
                      <a:pt x="107" y="362"/>
                      <a:pt x="110" y="364"/>
                      <a:pt x="114" y="366"/>
                    </a:cubicBezTo>
                    <a:cubicBezTo>
                      <a:pt x="104" y="390"/>
                      <a:pt x="104" y="390"/>
                      <a:pt x="104" y="390"/>
                    </a:cubicBezTo>
                    <a:cubicBezTo>
                      <a:pt x="108" y="393"/>
                      <a:pt x="113" y="395"/>
                      <a:pt x="118" y="398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6" y="378"/>
                      <a:pt x="140" y="379"/>
                      <a:pt x="143" y="381"/>
                    </a:cubicBezTo>
                    <a:cubicBezTo>
                      <a:pt x="138" y="406"/>
                      <a:pt x="138" y="406"/>
                      <a:pt x="138" y="406"/>
                    </a:cubicBezTo>
                    <a:cubicBezTo>
                      <a:pt x="143" y="408"/>
                      <a:pt x="148" y="410"/>
                      <a:pt x="153" y="411"/>
                    </a:cubicBezTo>
                    <a:cubicBezTo>
                      <a:pt x="163" y="387"/>
                      <a:pt x="163" y="387"/>
                      <a:pt x="163" y="387"/>
                    </a:cubicBezTo>
                    <a:cubicBezTo>
                      <a:pt x="167" y="388"/>
                      <a:pt x="171" y="389"/>
                      <a:pt x="175" y="390"/>
                    </a:cubicBezTo>
                    <a:cubicBezTo>
                      <a:pt x="174" y="416"/>
                      <a:pt x="174" y="416"/>
                      <a:pt x="174" y="416"/>
                    </a:cubicBezTo>
                    <a:cubicBezTo>
                      <a:pt x="179" y="417"/>
                      <a:pt x="185" y="418"/>
                      <a:pt x="190" y="418"/>
                    </a:cubicBezTo>
                    <a:cubicBezTo>
                      <a:pt x="196" y="393"/>
                      <a:pt x="196" y="393"/>
                      <a:pt x="196" y="393"/>
                    </a:cubicBezTo>
                    <a:cubicBezTo>
                      <a:pt x="200" y="393"/>
                      <a:pt x="204" y="394"/>
                      <a:pt x="208" y="394"/>
                    </a:cubicBezTo>
                    <a:cubicBezTo>
                      <a:pt x="212" y="419"/>
                      <a:pt x="212" y="419"/>
                      <a:pt x="212" y="419"/>
                    </a:cubicBezTo>
                    <a:cubicBezTo>
                      <a:pt x="217" y="419"/>
                      <a:pt x="222" y="419"/>
                      <a:pt x="228" y="419"/>
                    </a:cubicBezTo>
                    <a:cubicBezTo>
                      <a:pt x="229" y="393"/>
                      <a:pt x="229" y="393"/>
                      <a:pt x="229" y="393"/>
                    </a:cubicBezTo>
                    <a:cubicBezTo>
                      <a:pt x="233" y="392"/>
                      <a:pt x="237" y="392"/>
                      <a:pt x="241" y="391"/>
                    </a:cubicBezTo>
                    <a:cubicBezTo>
                      <a:pt x="249" y="416"/>
                      <a:pt x="249" y="416"/>
                      <a:pt x="249" y="416"/>
                    </a:cubicBezTo>
                    <a:cubicBezTo>
                      <a:pt x="254" y="415"/>
                      <a:pt x="260" y="413"/>
                      <a:pt x="265" y="412"/>
                    </a:cubicBezTo>
                    <a:cubicBezTo>
                      <a:pt x="261" y="386"/>
                      <a:pt x="261" y="386"/>
                      <a:pt x="261" y="386"/>
                    </a:cubicBezTo>
                    <a:cubicBezTo>
                      <a:pt x="265" y="385"/>
                      <a:pt x="269" y="384"/>
                      <a:pt x="273" y="382"/>
                    </a:cubicBezTo>
                    <a:cubicBezTo>
                      <a:pt x="285" y="405"/>
                      <a:pt x="285" y="405"/>
                      <a:pt x="285" y="405"/>
                    </a:cubicBezTo>
                    <a:cubicBezTo>
                      <a:pt x="288" y="404"/>
                      <a:pt x="291" y="403"/>
                      <a:pt x="294" y="402"/>
                    </a:cubicBezTo>
                    <a:cubicBezTo>
                      <a:pt x="296" y="401"/>
                      <a:pt x="298" y="400"/>
                      <a:pt x="300" y="399"/>
                    </a:cubicBezTo>
                    <a:cubicBezTo>
                      <a:pt x="292" y="374"/>
                      <a:pt x="292" y="374"/>
                      <a:pt x="292" y="374"/>
                    </a:cubicBezTo>
                    <a:cubicBezTo>
                      <a:pt x="296" y="372"/>
                      <a:pt x="299" y="371"/>
                      <a:pt x="303" y="368"/>
                    </a:cubicBezTo>
                    <a:cubicBezTo>
                      <a:pt x="319" y="389"/>
                      <a:pt x="319" y="389"/>
                      <a:pt x="319" y="389"/>
                    </a:cubicBezTo>
                    <a:cubicBezTo>
                      <a:pt x="324" y="386"/>
                      <a:pt x="328" y="383"/>
                      <a:pt x="333" y="380"/>
                    </a:cubicBezTo>
                    <a:cubicBezTo>
                      <a:pt x="320" y="357"/>
                      <a:pt x="320" y="357"/>
                      <a:pt x="320" y="357"/>
                    </a:cubicBezTo>
                    <a:cubicBezTo>
                      <a:pt x="324" y="355"/>
                      <a:pt x="327" y="352"/>
                      <a:pt x="330" y="349"/>
                    </a:cubicBezTo>
                    <a:cubicBezTo>
                      <a:pt x="349" y="366"/>
                      <a:pt x="349" y="366"/>
                      <a:pt x="349" y="366"/>
                    </a:cubicBezTo>
                    <a:cubicBezTo>
                      <a:pt x="354" y="363"/>
                      <a:pt x="357" y="359"/>
                      <a:pt x="361" y="355"/>
                    </a:cubicBezTo>
                    <a:cubicBezTo>
                      <a:pt x="345" y="335"/>
                      <a:pt x="345" y="335"/>
                      <a:pt x="345" y="335"/>
                    </a:cubicBezTo>
                    <a:cubicBezTo>
                      <a:pt x="348" y="332"/>
                      <a:pt x="350" y="329"/>
                      <a:pt x="353" y="326"/>
                    </a:cubicBezTo>
                    <a:cubicBezTo>
                      <a:pt x="375" y="339"/>
                      <a:pt x="375" y="339"/>
                      <a:pt x="375" y="339"/>
                    </a:cubicBezTo>
                    <a:cubicBezTo>
                      <a:pt x="379" y="335"/>
                      <a:pt x="382" y="330"/>
                      <a:pt x="385" y="326"/>
                    </a:cubicBezTo>
                    <a:cubicBezTo>
                      <a:pt x="365" y="309"/>
                      <a:pt x="365" y="309"/>
                      <a:pt x="365" y="309"/>
                    </a:cubicBezTo>
                    <a:cubicBezTo>
                      <a:pt x="367" y="305"/>
                      <a:pt x="369" y="302"/>
                      <a:pt x="371" y="298"/>
                    </a:cubicBezTo>
                    <a:cubicBezTo>
                      <a:pt x="396" y="307"/>
                      <a:pt x="396" y="307"/>
                      <a:pt x="396" y="307"/>
                    </a:cubicBezTo>
                    <a:cubicBezTo>
                      <a:pt x="398" y="303"/>
                      <a:pt x="401" y="298"/>
                      <a:pt x="403" y="293"/>
                    </a:cubicBezTo>
                    <a:cubicBezTo>
                      <a:pt x="380" y="279"/>
                      <a:pt x="380" y="279"/>
                      <a:pt x="380" y="279"/>
                    </a:cubicBezTo>
                    <a:cubicBezTo>
                      <a:pt x="382" y="276"/>
                      <a:pt x="383" y="272"/>
                      <a:pt x="385" y="268"/>
                    </a:cubicBezTo>
                    <a:cubicBezTo>
                      <a:pt x="410" y="273"/>
                      <a:pt x="410" y="273"/>
                      <a:pt x="410" y="273"/>
                    </a:cubicBezTo>
                    <a:cubicBezTo>
                      <a:pt x="412" y="267"/>
                      <a:pt x="413" y="262"/>
                      <a:pt x="415" y="257"/>
                    </a:cubicBezTo>
                    <a:cubicBezTo>
                      <a:pt x="390" y="248"/>
                      <a:pt x="390" y="248"/>
                      <a:pt x="390" y="248"/>
                    </a:cubicBezTo>
                    <a:cubicBezTo>
                      <a:pt x="391" y="244"/>
                      <a:pt x="392" y="240"/>
                      <a:pt x="392" y="236"/>
                    </a:cubicBezTo>
                    <a:cubicBezTo>
                      <a:pt x="418" y="236"/>
                      <a:pt x="418" y="236"/>
                      <a:pt x="418" y="236"/>
                    </a:cubicBezTo>
                    <a:cubicBezTo>
                      <a:pt x="419" y="230"/>
                      <a:pt x="419" y="225"/>
                      <a:pt x="420" y="220"/>
                    </a:cubicBezTo>
                    <a:cubicBezTo>
                      <a:pt x="394" y="215"/>
                      <a:pt x="394" y="215"/>
                      <a:pt x="394" y="215"/>
                    </a:cubicBezTo>
                    <a:cubicBezTo>
                      <a:pt x="394" y="211"/>
                      <a:pt x="394" y="207"/>
                      <a:pt x="394" y="203"/>
                    </a:cubicBezTo>
                    <a:close/>
                    <a:moveTo>
                      <a:pt x="363" y="140"/>
                    </a:moveTo>
                    <a:cubicBezTo>
                      <a:pt x="238" y="195"/>
                      <a:pt x="238" y="195"/>
                      <a:pt x="238" y="195"/>
                    </a:cubicBezTo>
                    <a:cubicBezTo>
                      <a:pt x="237" y="191"/>
                      <a:pt x="234" y="188"/>
                      <a:pt x="231" y="185"/>
                    </a:cubicBezTo>
                    <a:cubicBezTo>
                      <a:pt x="312" y="76"/>
                      <a:pt x="312" y="76"/>
                      <a:pt x="312" y="76"/>
                    </a:cubicBezTo>
                    <a:cubicBezTo>
                      <a:pt x="333" y="92"/>
                      <a:pt x="351" y="114"/>
                      <a:pt x="363" y="140"/>
                    </a:cubicBezTo>
                    <a:close/>
                    <a:moveTo>
                      <a:pt x="231" y="43"/>
                    </a:moveTo>
                    <a:cubicBezTo>
                      <a:pt x="259" y="47"/>
                      <a:pt x="285" y="57"/>
                      <a:pt x="308" y="73"/>
                    </a:cubicBezTo>
                    <a:cubicBezTo>
                      <a:pt x="227" y="183"/>
                      <a:pt x="227" y="183"/>
                      <a:pt x="227" y="183"/>
                    </a:cubicBezTo>
                    <a:cubicBezTo>
                      <a:pt x="224" y="181"/>
                      <a:pt x="220" y="179"/>
                      <a:pt x="216" y="178"/>
                    </a:cubicBezTo>
                    <a:lnTo>
                      <a:pt x="231" y="43"/>
                    </a:lnTo>
                    <a:close/>
                    <a:moveTo>
                      <a:pt x="217" y="224"/>
                    </a:moveTo>
                    <a:cubicBezTo>
                      <a:pt x="209" y="228"/>
                      <a:pt x="199" y="224"/>
                      <a:pt x="196" y="216"/>
                    </a:cubicBezTo>
                    <a:cubicBezTo>
                      <a:pt x="192" y="208"/>
                      <a:pt x="196" y="199"/>
                      <a:pt x="204" y="195"/>
                    </a:cubicBezTo>
                    <a:cubicBezTo>
                      <a:pt x="212" y="192"/>
                      <a:pt x="221" y="195"/>
                      <a:pt x="225" y="203"/>
                    </a:cubicBezTo>
                    <a:cubicBezTo>
                      <a:pt x="228" y="211"/>
                      <a:pt x="225" y="221"/>
                      <a:pt x="217" y="224"/>
                    </a:cubicBezTo>
                    <a:close/>
                    <a:moveTo>
                      <a:pt x="227" y="43"/>
                    </a:moveTo>
                    <a:cubicBezTo>
                      <a:pt x="211" y="178"/>
                      <a:pt x="211" y="178"/>
                      <a:pt x="211" y="178"/>
                    </a:cubicBezTo>
                    <a:cubicBezTo>
                      <a:pt x="208" y="178"/>
                      <a:pt x="204" y="178"/>
                      <a:pt x="200" y="18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72" y="44"/>
                      <a:pt x="200" y="40"/>
                      <a:pt x="227" y="43"/>
                    </a:cubicBezTo>
                    <a:close/>
                    <a:moveTo>
                      <a:pt x="141" y="57"/>
                    </a:moveTo>
                    <a:cubicBezTo>
                      <a:pt x="195" y="181"/>
                      <a:pt x="195" y="181"/>
                      <a:pt x="195" y="181"/>
                    </a:cubicBezTo>
                    <a:cubicBezTo>
                      <a:pt x="192" y="183"/>
                      <a:pt x="189" y="186"/>
                      <a:pt x="186" y="189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93" y="87"/>
                      <a:pt x="114" y="69"/>
                      <a:pt x="141" y="57"/>
                    </a:cubicBezTo>
                    <a:close/>
                    <a:moveTo>
                      <a:pt x="74" y="112"/>
                    </a:move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1" y="196"/>
                      <a:pt x="180" y="200"/>
                      <a:pt x="179" y="204"/>
                    </a:cubicBezTo>
                    <a:cubicBezTo>
                      <a:pt x="44" y="189"/>
                      <a:pt x="44" y="189"/>
                      <a:pt x="44" y="189"/>
                    </a:cubicBezTo>
                    <a:cubicBezTo>
                      <a:pt x="47" y="161"/>
                      <a:pt x="58" y="135"/>
                      <a:pt x="74" y="112"/>
                    </a:cubicBezTo>
                    <a:close/>
                    <a:moveTo>
                      <a:pt x="43" y="193"/>
                    </a:moveTo>
                    <a:cubicBezTo>
                      <a:pt x="178" y="208"/>
                      <a:pt x="178" y="208"/>
                      <a:pt x="178" y="208"/>
                    </a:cubicBezTo>
                    <a:cubicBezTo>
                      <a:pt x="178" y="212"/>
                      <a:pt x="179" y="216"/>
                      <a:pt x="180" y="220"/>
                    </a:cubicBezTo>
                    <a:cubicBezTo>
                      <a:pt x="56" y="275"/>
                      <a:pt x="56" y="275"/>
                      <a:pt x="56" y="275"/>
                    </a:cubicBezTo>
                    <a:cubicBezTo>
                      <a:pt x="44" y="248"/>
                      <a:pt x="41" y="220"/>
                      <a:pt x="43" y="193"/>
                    </a:cubicBezTo>
                    <a:close/>
                    <a:moveTo>
                      <a:pt x="57" y="279"/>
                    </a:moveTo>
                    <a:cubicBezTo>
                      <a:pt x="182" y="225"/>
                      <a:pt x="182" y="225"/>
                      <a:pt x="182" y="225"/>
                    </a:cubicBezTo>
                    <a:cubicBezTo>
                      <a:pt x="184" y="228"/>
                      <a:pt x="187" y="231"/>
                      <a:pt x="190" y="234"/>
                    </a:cubicBezTo>
                    <a:cubicBezTo>
                      <a:pt x="109" y="343"/>
                      <a:pt x="109" y="343"/>
                      <a:pt x="109" y="343"/>
                    </a:cubicBezTo>
                    <a:cubicBezTo>
                      <a:pt x="87" y="327"/>
                      <a:pt x="69" y="305"/>
                      <a:pt x="57" y="279"/>
                    </a:cubicBezTo>
                    <a:close/>
                    <a:moveTo>
                      <a:pt x="189" y="376"/>
                    </a:moveTo>
                    <a:cubicBezTo>
                      <a:pt x="162" y="373"/>
                      <a:pt x="135" y="362"/>
                      <a:pt x="113" y="346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7" y="239"/>
                      <a:pt x="200" y="240"/>
                      <a:pt x="204" y="241"/>
                    </a:cubicBezTo>
                    <a:lnTo>
                      <a:pt x="189" y="376"/>
                    </a:lnTo>
                    <a:close/>
                    <a:moveTo>
                      <a:pt x="194" y="377"/>
                    </a:moveTo>
                    <a:cubicBezTo>
                      <a:pt x="209" y="242"/>
                      <a:pt x="209" y="242"/>
                      <a:pt x="209" y="242"/>
                    </a:cubicBezTo>
                    <a:cubicBezTo>
                      <a:pt x="213" y="242"/>
                      <a:pt x="217" y="241"/>
                      <a:pt x="221" y="240"/>
                    </a:cubicBezTo>
                    <a:cubicBezTo>
                      <a:pt x="275" y="364"/>
                      <a:pt x="275" y="364"/>
                      <a:pt x="275" y="364"/>
                    </a:cubicBezTo>
                    <a:cubicBezTo>
                      <a:pt x="249" y="376"/>
                      <a:pt x="221" y="379"/>
                      <a:pt x="194" y="377"/>
                    </a:cubicBezTo>
                    <a:close/>
                    <a:moveTo>
                      <a:pt x="280" y="362"/>
                    </a:moveTo>
                    <a:cubicBezTo>
                      <a:pt x="225" y="238"/>
                      <a:pt x="225" y="238"/>
                      <a:pt x="225" y="238"/>
                    </a:cubicBezTo>
                    <a:cubicBezTo>
                      <a:pt x="229" y="236"/>
                      <a:pt x="232" y="233"/>
                      <a:pt x="235" y="230"/>
                    </a:cubicBezTo>
                    <a:cubicBezTo>
                      <a:pt x="344" y="311"/>
                      <a:pt x="344" y="311"/>
                      <a:pt x="344" y="311"/>
                    </a:cubicBezTo>
                    <a:cubicBezTo>
                      <a:pt x="328" y="333"/>
                      <a:pt x="306" y="350"/>
                      <a:pt x="280" y="362"/>
                    </a:cubicBezTo>
                    <a:close/>
                    <a:moveTo>
                      <a:pt x="347" y="307"/>
                    </a:moveTo>
                    <a:cubicBezTo>
                      <a:pt x="237" y="227"/>
                      <a:pt x="237" y="227"/>
                      <a:pt x="237" y="227"/>
                    </a:cubicBezTo>
                    <a:cubicBezTo>
                      <a:pt x="239" y="223"/>
                      <a:pt x="241" y="219"/>
                      <a:pt x="242" y="215"/>
                    </a:cubicBezTo>
                    <a:cubicBezTo>
                      <a:pt x="377" y="230"/>
                      <a:pt x="377" y="230"/>
                      <a:pt x="377" y="230"/>
                    </a:cubicBezTo>
                    <a:cubicBezTo>
                      <a:pt x="373" y="258"/>
                      <a:pt x="363" y="285"/>
                      <a:pt x="347" y="307"/>
                    </a:cubicBezTo>
                    <a:close/>
                    <a:moveTo>
                      <a:pt x="377" y="226"/>
                    </a:moveTo>
                    <a:cubicBezTo>
                      <a:pt x="242" y="211"/>
                      <a:pt x="242" y="211"/>
                      <a:pt x="242" y="211"/>
                    </a:cubicBezTo>
                    <a:cubicBezTo>
                      <a:pt x="242" y="207"/>
                      <a:pt x="242" y="203"/>
                      <a:pt x="240" y="199"/>
                    </a:cubicBezTo>
                    <a:cubicBezTo>
                      <a:pt x="365" y="144"/>
                      <a:pt x="365" y="144"/>
                      <a:pt x="365" y="144"/>
                    </a:cubicBezTo>
                    <a:cubicBezTo>
                      <a:pt x="376" y="171"/>
                      <a:pt x="380" y="199"/>
                      <a:pt x="377" y="226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8782050" y="1476375"/>
                <a:ext cx="358775" cy="358775"/>
              </a:xfrm>
              <a:custGeom>
                <a:avLst/>
                <a:gdLst>
                  <a:gd name="T0" fmla="*/ 111 w 199"/>
                  <a:gd name="T1" fmla="*/ 198 h 199"/>
                  <a:gd name="T2" fmla="*/ 119 w 199"/>
                  <a:gd name="T3" fmla="*/ 182 h 199"/>
                  <a:gd name="T4" fmla="*/ 139 w 199"/>
                  <a:gd name="T5" fmla="*/ 191 h 199"/>
                  <a:gd name="T6" fmla="*/ 142 w 199"/>
                  <a:gd name="T7" fmla="*/ 173 h 199"/>
                  <a:gd name="T8" fmla="*/ 163 w 199"/>
                  <a:gd name="T9" fmla="*/ 176 h 199"/>
                  <a:gd name="T10" fmla="*/ 161 w 199"/>
                  <a:gd name="T11" fmla="*/ 159 h 199"/>
                  <a:gd name="T12" fmla="*/ 182 w 199"/>
                  <a:gd name="T13" fmla="*/ 155 h 199"/>
                  <a:gd name="T14" fmla="*/ 175 w 199"/>
                  <a:gd name="T15" fmla="*/ 139 h 199"/>
                  <a:gd name="T16" fmla="*/ 194 w 199"/>
                  <a:gd name="T17" fmla="*/ 130 h 199"/>
                  <a:gd name="T18" fmla="*/ 183 w 199"/>
                  <a:gd name="T19" fmla="*/ 116 h 199"/>
                  <a:gd name="T20" fmla="*/ 199 w 199"/>
                  <a:gd name="T21" fmla="*/ 102 h 199"/>
                  <a:gd name="T22" fmla="*/ 184 w 199"/>
                  <a:gd name="T23" fmla="*/ 92 h 199"/>
                  <a:gd name="T24" fmla="*/ 196 w 199"/>
                  <a:gd name="T25" fmla="*/ 73 h 199"/>
                  <a:gd name="T26" fmla="*/ 179 w 199"/>
                  <a:gd name="T27" fmla="*/ 68 h 199"/>
                  <a:gd name="T28" fmla="*/ 191 w 199"/>
                  <a:gd name="T29" fmla="*/ 59 h 199"/>
                  <a:gd name="T30" fmla="*/ 171 w 199"/>
                  <a:gd name="T31" fmla="*/ 53 h 199"/>
                  <a:gd name="T32" fmla="*/ 176 w 199"/>
                  <a:gd name="T33" fmla="*/ 36 h 199"/>
                  <a:gd name="T34" fmla="*/ 155 w 199"/>
                  <a:gd name="T35" fmla="*/ 34 h 199"/>
                  <a:gd name="T36" fmla="*/ 155 w 199"/>
                  <a:gd name="T37" fmla="*/ 17 h 199"/>
                  <a:gd name="T38" fmla="*/ 134 w 199"/>
                  <a:gd name="T39" fmla="*/ 22 h 199"/>
                  <a:gd name="T40" fmla="*/ 130 w 199"/>
                  <a:gd name="T41" fmla="*/ 4 h 199"/>
                  <a:gd name="T42" fmla="*/ 111 w 199"/>
                  <a:gd name="T43" fmla="*/ 15 h 199"/>
                  <a:gd name="T44" fmla="*/ 102 w 199"/>
                  <a:gd name="T45" fmla="*/ 0 h 199"/>
                  <a:gd name="T46" fmla="*/ 86 w 199"/>
                  <a:gd name="T47" fmla="*/ 15 h 199"/>
                  <a:gd name="T48" fmla="*/ 73 w 199"/>
                  <a:gd name="T49" fmla="*/ 3 h 199"/>
                  <a:gd name="T50" fmla="*/ 63 w 199"/>
                  <a:gd name="T51" fmla="*/ 22 h 199"/>
                  <a:gd name="T52" fmla="*/ 47 w 199"/>
                  <a:gd name="T53" fmla="*/ 14 h 199"/>
                  <a:gd name="T54" fmla="*/ 43 w 199"/>
                  <a:gd name="T55" fmla="*/ 36 h 199"/>
                  <a:gd name="T56" fmla="*/ 25 w 199"/>
                  <a:gd name="T57" fmla="*/ 32 h 199"/>
                  <a:gd name="T58" fmla="*/ 27 w 199"/>
                  <a:gd name="T59" fmla="*/ 54 h 199"/>
                  <a:gd name="T60" fmla="*/ 10 w 199"/>
                  <a:gd name="T61" fmla="*/ 56 h 199"/>
                  <a:gd name="T62" fmla="*/ 17 w 199"/>
                  <a:gd name="T63" fmla="*/ 76 h 199"/>
                  <a:gd name="T64" fmla="*/ 1 w 199"/>
                  <a:gd name="T65" fmla="*/ 83 h 199"/>
                  <a:gd name="T66" fmla="*/ 14 w 199"/>
                  <a:gd name="T67" fmla="*/ 100 h 199"/>
                  <a:gd name="T68" fmla="*/ 0 w 199"/>
                  <a:gd name="T69" fmla="*/ 111 h 199"/>
                  <a:gd name="T70" fmla="*/ 18 w 199"/>
                  <a:gd name="T71" fmla="*/ 124 h 199"/>
                  <a:gd name="T72" fmla="*/ 8 w 199"/>
                  <a:gd name="T73" fmla="*/ 139 h 199"/>
                  <a:gd name="T74" fmla="*/ 14 w 199"/>
                  <a:gd name="T75" fmla="*/ 151 h 199"/>
                  <a:gd name="T76" fmla="*/ 32 w 199"/>
                  <a:gd name="T77" fmla="*/ 152 h 199"/>
                  <a:gd name="T78" fmla="*/ 32 w 199"/>
                  <a:gd name="T79" fmla="*/ 173 h 199"/>
                  <a:gd name="T80" fmla="*/ 50 w 199"/>
                  <a:gd name="T81" fmla="*/ 168 h 199"/>
                  <a:gd name="T82" fmla="*/ 56 w 199"/>
                  <a:gd name="T83" fmla="*/ 189 h 199"/>
                  <a:gd name="T84" fmla="*/ 71 w 199"/>
                  <a:gd name="T85" fmla="*/ 180 h 199"/>
                  <a:gd name="T86" fmla="*/ 83 w 199"/>
                  <a:gd name="T87" fmla="*/ 198 h 199"/>
                  <a:gd name="T88" fmla="*/ 95 w 199"/>
                  <a:gd name="T89" fmla="*/ 184 h 199"/>
                  <a:gd name="T90" fmla="*/ 32 w 199"/>
                  <a:gd name="T91" fmla="*/ 129 h 199"/>
                  <a:gd name="T92" fmla="*/ 167 w 199"/>
                  <a:gd name="T93" fmla="*/ 70 h 199"/>
                  <a:gd name="T94" fmla="*/ 32 w 199"/>
                  <a:gd name="T95" fmla="*/ 12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9" h="199">
                    <a:moveTo>
                      <a:pt x="97" y="199"/>
                    </a:moveTo>
                    <a:cubicBezTo>
                      <a:pt x="102" y="199"/>
                      <a:pt x="107" y="199"/>
                      <a:pt x="111" y="198"/>
                    </a:cubicBez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5" y="183"/>
                      <a:pt x="117" y="183"/>
                      <a:pt x="119" y="182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30" y="194"/>
                      <a:pt x="134" y="193"/>
                      <a:pt x="139" y="191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8" y="176"/>
                      <a:pt x="140" y="174"/>
                      <a:pt x="142" y="173"/>
                    </a:cubicBezTo>
                    <a:cubicBezTo>
                      <a:pt x="152" y="184"/>
                      <a:pt x="152" y="184"/>
                      <a:pt x="152" y="184"/>
                    </a:cubicBezTo>
                    <a:cubicBezTo>
                      <a:pt x="156" y="182"/>
                      <a:pt x="159" y="179"/>
                      <a:pt x="163" y="176"/>
                    </a:cubicBezTo>
                    <a:cubicBezTo>
                      <a:pt x="156" y="163"/>
                      <a:pt x="156" y="163"/>
                      <a:pt x="156" y="163"/>
                    </a:cubicBezTo>
                    <a:cubicBezTo>
                      <a:pt x="158" y="162"/>
                      <a:pt x="159" y="160"/>
                      <a:pt x="161" y="159"/>
                    </a:cubicBezTo>
                    <a:cubicBezTo>
                      <a:pt x="173" y="166"/>
                      <a:pt x="173" y="166"/>
                      <a:pt x="173" y="166"/>
                    </a:cubicBezTo>
                    <a:cubicBezTo>
                      <a:pt x="177" y="163"/>
                      <a:pt x="179" y="159"/>
                      <a:pt x="182" y="155"/>
                    </a:cubicBezTo>
                    <a:cubicBezTo>
                      <a:pt x="172" y="145"/>
                      <a:pt x="172" y="145"/>
                      <a:pt x="172" y="145"/>
                    </a:cubicBezTo>
                    <a:cubicBezTo>
                      <a:pt x="173" y="143"/>
                      <a:pt x="174" y="141"/>
                      <a:pt x="175" y="139"/>
                    </a:cubicBezTo>
                    <a:cubicBezTo>
                      <a:pt x="189" y="143"/>
                      <a:pt x="189" y="143"/>
                      <a:pt x="189" y="143"/>
                    </a:cubicBezTo>
                    <a:cubicBezTo>
                      <a:pt x="191" y="138"/>
                      <a:pt x="193" y="134"/>
                      <a:pt x="194" y="130"/>
                    </a:cubicBezTo>
                    <a:cubicBezTo>
                      <a:pt x="181" y="123"/>
                      <a:pt x="181" y="123"/>
                      <a:pt x="181" y="123"/>
                    </a:cubicBezTo>
                    <a:cubicBezTo>
                      <a:pt x="182" y="120"/>
                      <a:pt x="183" y="118"/>
                      <a:pt x="183" y="116"/>
                    </a:cubicBezTo>
                    <a:cubicBezTo>
                      <a:pt x="198" y="116"/>
                      <a:pt x="198" y="116"/>
                      <a:pt x="198" y="116"/>
                    </a:cubicBezTo>
                    <a:cubicBezTo>
                      <a:pt x="199" y="111"/>
                      <a:pt x="199" y="106"/>
                      <a:pt x="199" y="102"/>
                    </a:cubicBezTo>
                    <a:cubicBezTo>
                      <a:pt x="185" y="98"/>
                      <a:pt x="185" y="98"/>
                      <a:pt x="185" y="98"/>
                    </a:cubicBezTo>
                    <a:cubicBezTo>
                      <a:pt x="185" y="96"/>
                      <a:pt x="184" y="94"/>
                      <a:pt x="184" y="92"/>
                    </a:cubicBezTo>
                    <a:cubicBezTo>
                      <a:pt x="198" y="87"/>
                      <a:pt x="198" y="87"/>
                      <a:pt x="198" y="87"/>
                    </a:cubicBezTo>
                    <a:cubicBezTo>
                      <a:pt x="198" y="83"/>
                      <a:pt x="197" y="78"/>
                      <a:pt x="196" y="73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0" y="72"/>
                      <a:pt x="180" y="70"/>
                      <a:pt x="179" y="68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191" y="60"/>
                      <a:pt x="191" y="60"/>
                      <a:pt x="191" y="59"/>
                    </a:cubicBezTo>
                    <a:cubicBezTo>
                      <a:pt x="189" y="55"/>
                      <a:pt x="187" y="51"/>
                      <a:pt x="185" y="47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1"/>
                      <a:pt x="168" y="49"/>
                      <a:pt x="167" y="47"/>
                    </a:cubicBezTo>
                    <a:cubicBezTo>
                      <a:pt x="176" y="36"/>
                      <a:pt x="176" y="36"/>
                      <a:pt x="176" y="36"/>
                    </a:cubicBezTo>
                    <a:cubicBezTo>
                      <a:pt x="173" y="32"/>
                      <a:pt x="170" y="29"/>
                      <a:pt x="166" y="25"/>
                    </a:cubicBezTo>
                    <a:cubicBezTo>
                      <a:pt x="155" y="34"/>
                      <a:pt x="155" y="34"/>
                      <a:pt x="155" y="34"/>
                    </a:cubicBezTo>
                    <a:cubicBezTo>
                      <a:pt x="153" y="33"/>
                      <a:pt x="151" y="32"/>
                      <a:pt x="149" y="30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1" y="14"/>
                      <a:pt x="147" y="12"/>
                      <a:pt x="143" y="10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132" y="21"/>
                      <a:pt x="130" y="20"/>
                      <a:pt x="128" y="19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5" y="3"/>
                      <a:pt x="120" y="2"/>
                      <a:pt x="116" y="1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8" y="15"/>
                      <a:pt x="106" y="14"/>
                      <a:pt x="104" y="1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7" y="0"/>
                      <a:pt x="92" y="0"/>
                      <a:pt x="87" y="0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4" y="15"/>
                      <a:pt x="82" y="16"/>
                      <a:pt x="80" y="16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9" y="4"/>
                      <a:pt x="64" y="6"/>
                      <a:pt x="60" y="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3"/>
                      <a:pt x="59" y="24"/>
                      <a:pt x="57" y="25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3" y="17"/>
                      <a:pt x="39" y="20"/>
                      <a:pt x="36" y="2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1" y="37"/>
                      <a:pt x="40" y="39"/>
                      <a:pt x="38" y="4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2" y="36"/>
                      <a:pt x="19" y="40"/>
                      <a:pt x="17" y="4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6"/>
                      <a:pt x="25" y="58"/>
                      <a:pt x="24" y="60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8" y="60"/>
                      <a:pt x="6" y="65"/>
                      <a:pt x="4" y="69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8"/>
                      <a:pt x="16" y="80"/>
                      <a:pt x="16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8"/>
                      <a:pt x="0" y="92"/>
                      <a:pt x="0" y="97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2"/>
                      <a:pt x="14" y="105"/>
                      <a:pt x="15" y="107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6"/>
                      <a:pt x="2" y="121"/>
                      <a:pt x="3" y="125"/>
                    </a:cubicBezTo>
                    <a:cubicBezTo>
                      <a:pt x="18" y="124"/>
                      <a:pt x="18" y="124"/>
                      <a:pt x="18" y="124"/>
                    </a:cubicBezTo>
                    <a:cubicBezTo>
                      <a:pt x="19" y="126"/>
                      <a:pt x="19" y="128"/>
                      <a:pt x="20" y="13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10" y="144"/>
                      <a:pt x="12" y="148"/>
                      <a:pt x="14" y="15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9" y="148"/>
                      <a:pt x="31" y="150"/>
                      <a:pt x="32" y="152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26" y="167"/>
                      <a:pt x="29" y="170"/>
                      <a:pt x="32" y="173"/>
                    </a:cubicBezTo>
                    <a:cubicBezTo>
                      <a:pt x="44" y="164"/>
                      <a:pt x="44" y="164"/>
                      <a:pt x="44" y="164"/>
                    </a:cubicBezTo>
                    <a:cubicBezTo>
                      <a:pt x="46" y="166"/>
                      <a:pt x="48" y="167"/>
                      <a:pt x="50" y="168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48" y="185"/>
                      <a:pt x="52" y="187"/>
                      <a:pt x="56" y="189"/>
                    </a:cubicBezTo>
                    <a:cubicBezTo>
                      <a:pt x="65" y="177"/>
                      <a:pt x="65" y="177"/>
                      <a:pt x="65" y="177"/>
                    </a:cubicBezTo>
                    <a:cubicBezTo>
                      <a:pt x="67" y="178"/>
                      <a:pt x="69" y="179"/>
                      <a:pt x="71" y="180"/>
                    </a:cubicBezTo>
                    <a:cubicBezTo>
                      <a:pt x="69" y="194"/>
                      <a:pt x="69" y="194"/>
                      <a:pt x="69" y="194"/>
                    </a:cubicBezTo>
                    <a:cubicBezTo>
                      <a:pt x="74" y="196"/>
                      <a:pt x="78" y="197"/>
                      <a:pt x="83" y="198"/>
                    </a:cubicBezTo>
                    <a:cubicBezTo>
                      <a:pt x="88" y="184"/>
                      <a:pt x="88" y="184"/>
                      <a:pt x="88" y="184"/>
                    </a:cubicBezTo>
                    <a:cubicBezTo>
                      <a:pt x="90" y="184"/>
                      <a:pt x="93" y="184"/>
                      <a:pt x="95" y="184"/>
                    </a:cubicBezTo>
                    <a:lnTo>
                      <a:pt x="97" y="199"/>
                    </a:lnTo>
                    <a:close/>
                    <a:moveTo>
                      <a:pt x="32" y="129"/>
                    </a:moveTo>
                    <a:cubicBezTo>
                      <a:pt x="16" y="92"/>
                      <a:pt x="33" y="48"/>
                      <a:pt x="70" y="32"/>
                    </a:cubicBezTo>
                    <a:cubicBezTo>
                      <a:pt x="107" y="16"/>
                      <a:pt x="151" y="33"/>
                      <a:pt x="167" y="70"/>
                    </a:cubicBezTo>
                    <a:cubicBezTo>
                      <a:pt x="183" y="107"/>
                      <a:pt x="166" y="150"/>
                      <a:pt x="129" y="167"/>
                    </a:cubicBezTo>
                    <a:cubicBezTo>
                      <a:pt x="92" y="183"/>
                      <a:pt x="48" y="166"/>
                      <a:pt x="32" y="129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8816975" y="1509713"/>
                <a:ext cx="288925" cy="290513"/>
              </a:xfrm>
              <a:custGeom>
                <a:avLst/>
                <a:gdLst>
                  <a:gd name="T0" fmla="*/ 145 w 161"/>
                  <a:gd name="T1" fmla="*/ 52 h 161"/>
                  <a:gd name="T2" fmla="*/ 52 w 161"/>
                  <a:gd name="T3" fmla="*/ 15 h 161"/>
                  <a:gd name="T4" fmla="*/ 16 w 161"/>
                  <a:gd name="T5" fmla="*/ 109 h 161"/>
                  <a:gd name="T6" fmla="*/ 109 w 161"/>
                  <a:gd name="T7" fmla="*/ 145 h 161"/>
                  <a:gd name="T8" fmla="*/ 145 w 161"/>
                  <a:gd name="T9" fmla="*/ 52 h 161"/>
                  <a:gd name="T10" fmla="*/ 25 w 161"/>
                  <a:gd name="T11" fmla="*/ 104 h 161"/>
                  <a:gd name="T12" fmla="*/ 56 w 161"/>
                  <a:gd name="T13" fmla="*/ 25 h 161"/>
                  <a:gd name="T14" fmla="*/ 135 w 161"/>
                  <a:gd name="T15" fmla="*/ 56 h 161"/>
                  <a:gd name="T16" fmla="*/ 105 w 161"/>
                  <a:gd name="T17" fmla="*/ 135 h 161"/>
                  <a:gd name="T18" fmla="*/ 25 w 161"/>
                  <a:gd name="T19" fmla="*/ 10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61">
                    <a:moveTo>
                      <a:pt x="145" y="52"/>
                    </a:moveTo>
                    <a:cubicBezTo>
                      <a:pt x="130" y="16"/>
                      <a:pt x="88" y="0"/>
                      <a:pt x="52" y="15"/>
                    </a:cubicBezTo>
                    <a:cubicBezTo>
                      <a:pt x="16" y="31"/>
                      <a:pt x="0" y="73"/>
                      <a:pt x="16" y="109"/>
                    </a:cubicBezTo>
                    <a:cubicBezTo>
                      <a:pt x="31" y="145"/>
                      <a:pt x="73" y="161"/>
                      <a:pt x="109" y="145"/>
                    </a:cubicBezTo>
                    <a:cubicBezTo>
                      <a:pt x="145" y="130"/>
                      <a:pt x="161" y="88"/>
                      <a:pt x="145" y="52"/>
                    </a:cubicBezTo>
                    <a:close/>
                    <a:moveTo>
                      <a:pt x="25" y="104"/>
                    </a:moveTo>
                    <a:cubicBezTo>
                      <a:pt x="12" y="74"/>
                      <a:pt x="26" y="39"/>
                      <a:pt x="56" y="25"/>
                    </a:cubicBezTo>
                    <a:cubicBezTo>
                      <a:pt x="87" y="12"/>
                      <a:pt x="122" y="26"/>
                      <a:pt x="135" y="56"/>
                    </a:cubicBezTo>
                    <a:cubicBezTo>
                      <a:pt x="149" y="87"/>
                      <a:pt x="135" y="122"/>
                      <a:pt x="105" y="135"/>
                    </a:cubicBezTo>
                    <a:cubicBezTo>
                      <a:pt x="74" y="149"/>
                      <a:pt x="39" y="135"/>
                      <a:pt x="25" y="10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8947150" y="1803400"/>
                <a:ext cx="417513" cy="415925"/>
              </a:xfrm>
              <a:custGeom>
                <a:avLst/>
                <a:gdLst>
                  <a:gd name="T0" fmla="*/ 91 w 231"/>
                  <a:gd name="T1" fmla="*/ 214 h 231"/>
                  <a:gd name="T2" fmla="*/ 102 w 231"/>
                  <a:gd name="T3" fmla="*/ 216 h 231"/>
                  <a:gd name="T4" fmla="*/ 116 w 231"/>
                  <a:gd name="T5" fmla="*/ 231 h 231"/>
                  <a:gd name="T6" fmla="*/ 127 w 231"/>
                  <a:gd name="T7" fmla="*/ 217 h 231"/>
                  <a:gd name="T8" fmla="*/ 139 w 231"/>
                  <a:gd name="T9" fmla="*/ 215 h 231"/>
                  <a:gd name="T10" fmla="*/ 160 w 231"/>
                  <a:gd name="T11" fmla="*/ 223 h 231"/>
                  <a:gd name="T12" fmla="*/ 170 w 231"/>
                  <a:gd name="T13" fmla="*/ 218 h 231"/>
                  <a:gd name="T14" fmla="*/ 177 w 231"/>
                  <a:gd name="T15" fmla="*/ 196 h 231"/>
                  <a:gd name="T16" fmla="*/ 186 w 231"/>
                  <a:gd name="T17" fmla="*/ 189 h 231"/>
                  <a:gd name="T18" fmla="*/ 208 w 231"/>
                  <a:gd name="T19" fmla="*/ 185 h 231"/>
                  <a:gd name="T20" fmla="*/ 215 w 231"/>
                  <a:gd name="T21" fmla="*/ 175 h 231"/>
                  <a:gd name="T22" fmla="*/ 210 w 231"/>
                  <a:gd name="T23" fmla="*/ 153 h 231"/>
                  <a:gd name="T24" fmla="*/ 214 w 231"/>
                  <a:gd name="T25" fmla="*/ 142 h 231"/>
                  <a:gd name="T26" fmla="*/ 231 w 231"/>
                  <a:gd name="T27" fmla="*/ 127 h 231"/>
                  <a:gd name="T28" fmla="*/ 231 w 231"/>
                  <a:gd name="T29" fmla="*/ 116 h 231"/>
                  <a:gd name="T30" fmla="*/ 216 w 231"/>
                  <a:gd name="T31" fmla="*/ 99 h 231"/>
                  <a:gd name="T32" fmla="*/ 213 w 231"/>
                  <a:gd name="T33" fmla="*/ 88 h 231"/>
                  <a:gd name="T34" fmla="*/ 220 w 231"/>
                  <a:gd name="T35" fmla="*/ 67 h 231"/>
                  <a:gd name="T36" fmla="*/ 215 w 231"/>
                  <a:gd name="T37" fmla="*/ 56 h 231"/>
                  <a:gd name="T38" fmla="*/ 193 w 231"/>
                  <a:gd name="T39" fmla="*/ 50 h 231"/>
                  <a:gd name="T40" fmla="*/ 185 w 231"/>
                  <a:gd name="T41" fmla="*/ 42 h 231"/>
                  <a:gd name="T42" fmla="*/ 180 w 231"/>
                  <a:gd name="T43" fmla="*/ 20 h 231"/>
                  <a:gd name="T44" fmla="*/ 170 w 231"/>
                  <a:gd name="T45" fmla="*/ 14 h 231"/>
                  <a:gd name="T46" fmla="*/ 149 w 231"/>
                  <a:gd name="T47" fmla="*/ 20 h 231"/>
                  <a:gd name="T48" fmla="*/ 138 w 231"/>
                  <a:gd name="T49" fmla="*/ 17 h 231"/>
                  <a:gd name="T50" fmla="*/ 122 w 231"/>
                  <a:gd name="T51" fmla="*/ 0 h 231"/>
                  <a:gd name="T52" fmla="*/ 113 w 231"/>
                  <a:gd name="T53" fmla="*/ 14 h 231"/>
                  <a:gd name="T54" fmla="*/ 101 w 231"/>
                  <a:gd name="T55" fmla="*/ 15 h 231"/>
                  <a:gd name="T56" fmla="*/ 81 w 231"/>
                  <a:gd name="T57" fmla="*/ 5 h 231"/>
                  <a:gd name="T58" fmla="*/ 70 w 231"/>
                  <a:gd name="T59" fmla="*/ 9 h 231"/>
                  <a:gd name="T60" fmla="*/ 61 w 231"/>
                  <a:gd name="T61" fmla="*/ 30 h 231"/>
                  <a:gd name="T62" fmla="*/ 52 w 231"/>
                  <a:gd name="T63" fmla="*/ 37 h 231"/>
                  <a:gd name="T64" fmla="*/ 30 w 231"/>
                  <a:gd name="T65" fmla="*/ 38 h 231"/>
                  <a:gd name="T66" fmla="*/ 22 w 231"/>
                  <a:gd name="T67" fmla="*/ 47 h 231"/>
                  <a:gd name="T68" fmla="*/ 25 w 231"/>
                  <a:gd name="T69" fmla="*/ 70 h 231"/>
                  <a:gd name="T70" fmla="*/ 20 w 231"/>
                  <a:gd name="T71" fmla="*/ 80 h 231"/>
                  <a:gd name="T72" fmla="*/ 2 w 231"/>
                  <a:gd name="T73" fmla="*/ 93 h 231"/>
                  <a:gd name="T74" fmla="*/ 0 w 231"/>
                  <a:gd name="T75" fmla="*/ 105 h 231"/>
                  <a:gd name="T76" fmla="*/ 14 w 231"/>
                  <a:gd name="T77" fmla="*/ 123 h 231"/>
                  <a:gd name="T78" fmla="*/ 16 w 231"/>
                  <a:gd name="T79" fmla="*/ 134 h 231"/>
                  <a:gd name="T80" fmla="*/ 7 w 231"/>
                  <a:gd name="T81" fmla="*/ 155 h 231"/>
                  <a:gd name="T82" fmla="*/ 11 w 231"/>
                  <a:gd name="T83" fmla="*/ 166 h 231"/>
                  <a:gd name="T84" fmla="*/ 32 w 231"/>
                  <a:gd name="T85" fmla="*/ 174 h 231"/>
                  <a:gd name="T86" fmla="*/ 39 w 231"/>
                  <a:gd name="T87" fmla="*/ 183 h 231"/>
                  <a:gd name="T88" fmla="*/ 42 w 231"/>
                  <a:gd name="T89" fmla="*/ 205 h 231"/>
                  <a:gd name="T90" fmla="*/ 52 w 231"/>
                  <a:gd name="T91" fmla="*/ 212 h 231"/>
                  <a:gd name="T92" fmla="*/ 74 w 231"/>
                  <a:gd name="T93" fmla="*/ 208 h 231"/>
                  <a:gd name="T94" fmla="*/ 176 w 231"/>
                  <a:gd name="T95" fmla="*/ 87 h 231"/>
                  <a:gd name="T96" fmla="*/ 147 w 231"/>
                  <a:gd name="T97" fmla="*/ 116 h 231"/>
                  <a:gd name="T98" fmla="*/ 144 w 231"/>
                  <a:gd name="T99" fmla="*/ 55 h 231"/>
                  <a:gd name="T100" fmla="*/ 116 w 231"/>
                  <a:gd name="T101" fmla="*/ 26 h 231"/>
                  <a:gd name="T102" fmla="*/ 103 w 231"/>
                  <a:gd name="T103" fmla="*/ 116 h 231"/>
                  <a:gd name="T104" fmla="*/ 116 w 231"/>
                  <a:gd name="T105" fmla="*/ 148 h 231"/>
                  <a:gd name="T106" fmla="*/ 87 w 231"/>
                  <a:gd name="T107" fmla="*/ 176 h 231"/>
                  <a:gd name="T108" fmla="*/ 26 w 231"/>
                  <a:gd name="T109" fmla="*/ 116 h 231"/>
                  <a:gd name="T110" fmla="*/ 55 w 231"/>
                  <a:gd name="T111" fmla="*/ 14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1" h="231">
                    <a:moveTo>
                      <a:pt x="78" y="225"/>
                    </a:moveTo>
                    <a:cubicBezTo>
                      <a:pt x="84" y="212"/>
                      <a:pt x="84" y="212"/>
                      <a:pt x="84" y="212"/>
                    </a:cubicBezTo>
                    <a:cubicBezTo>
                      <a:pt x="87" y="213"/>
                      <a:pt x="89" y="214"/>
                      <a:pt x="91" y="214"/>
                    </a:cubicBezTo>
                    <a:cubicBezTo>
                      <a:pt x="90" y="229"/>
                      <a:pt x="90" y="229"/>
                      <a:pt x="90" y="229"/>
                    </a:cubicBezTo>
                    <a:cubicBezTo>
                      <a:pt x="92" y="229"/>
                      <a:pt x="95" y="230"/>
                      <a:pt x="98" y="230"/>
                    </a:cubicBez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04" y="217"/>
                      <a:pt x="107" y="217"/>
                      <a:pt x="109" y="217"/>
                    </a:cubicBezTo>
                    <a:cubicBezTo>
                      <a:pt x="110" y="231"/>
                      <a:pt x="110" y="231"/>
                      <a:pt x="110" y="231"/>
                    </a:cubicBezTo>
                    <a:cubicBezTo>
                      <a:pt x="112" y="231"/>
                      <a:pt x="114" y="231"/>
                      <a:pt x="116" y="231"/>
                    </a:cubicBezTo>
                    <a:cubicBezTo>
                      <a:pt x="117" y="231"/>
                      <a:pt x="118" y="231"/>
                      <a:pt x="119" y="231"/>
                    </a:cubicBezTo>
                    <a:cubicBezTo>
                      <a:pt x="120" y="217"/>
                      <a:pt x="120" y="217"/>
                      <a:pt x="120" y="217"/>
                    </a:cubicBezTo>
                    <a:cubicBezTo>
                      <a:pt x="123" y="217"/>
                      <a:pt x="125" y="217"/>
                      <a:pt x="127" y="217"/>
                    </a:cubicBezTo>
                    <a:cubicBezTo>
                      <a:pt x="131" y="230"/>
                      <a:pt x="131" y="230"/>
                      <a:pt x="131" y="230"/>
                    </a:cubicBezTo>
                    <a:cubicBezTo>
                      <a:pt x="134" y="230"/>
                      <a:pt x="137" y="230"/>
                      <a:pt x="140" y="229"/>
                    </a:cubicBezTo>
                    <a:cubicBezTo>
                      <a:pt x="139" y="215"/>
                      <a:pt x="139" y="215"/>
                      <a:pt x="139" y="215"/>
                    </a:cubicBezTo>
                    <a:cubicBezTo>
                      <a:pt x="141" y="214"/>
                      <a:pt x="143" y="214"/>
                      <a:pt x="145" y="213"/>
                    </a:cubicBezTo>
                    <a:cubicBezTo>
                      <a:pt x="151" y="226"/>
                      <a:pt x="151" y="226"/>
                      <a:pt x="151" y="226"/>
                    </a:cubicBezTo>
                    <a:cubicBezTo>
                      <a:pt x="154" y="225"/>
                      <a:pt x="157" y="224"/>
                      <a:pt x="160" y="223"/>
                    </a:cubicBezTo>
                    <a:cubicBezTo>
                      <a:pt x="156" y="209"/>
                      <a:pt x="156" y="209"/>
                      <a:pt x="156" y="209"/>
                    </a:cubicBezTo>
                    <a:cubicBezTo>
                      <a:pt x="158" y="208"/>
                      <a:pt x="160" y="207"/>
                      <a:pt x="162" y="206"/>
                    </a:cubicBezTo>
                    <a:cubicBezTo>
                      <a:pt x="170" y="218"/>
                      <a:pt x="170" y="218"/>
                      <a:pt x="170" y="218"/>
                    </a:cubicBezTo>
                    <a:cubicBezTo>
                      <a:pt x="173" y="216"/>
                      <a:pt x="176" y="215"/>
                      <a:pt x="178" y="213"/>
                    </a:cubicBezTo>
                    <a:cubicBezTo>
                      <a:pt x="172" y="200"/>
                      <a:pt x="172" y="200"/>
                      <a:pt x="172" y="200"/>
                    </a:cubicBezTo>
                    <a:cubicBezTo>
                      <a:pt x="174" y="199"/>
                      <a:pt x="176" y="198"/>
                      <a:pt x="177" y="196"/>
                    </a:cubicBezTo>
                    <a:cubicBezTo>
                      <a:pt x="188" y="206"/>
                      <a:pt x="188" y="206"/>
                      <a:pt x="188" y="206"/>
                    </a:cubicBezTo>
                    <a:cubicBezTo>
                      <a:pt x="190" y="204"/>
                      <a:pt x="192" y="202"/>
                      <a:pt x="194" y="200"/>
                    </a:cubicBezTo>
                    <a:cubicBezTo>
                      <a:pt x="186" y="189"/>
                      <a:pt x="186" y="189"/>
                      <a:pt x="186" y="189"/>
                    </a:cubicBezTo>
                    <a:cubicBezTo>
                      <a:pt x="188" y="187"/>
                      <a:pt x="189" y="186"/>
                      <a:pt x="191" y="184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5" y="190"/>
                      <a:pt x="207" y="187"/>
                      <a:pt x="208" y="185"/>
                    </a:cubicBezTo>
                    <a:cubicBezTo>
                      <a:pt x="198" y="175"/>
                      <a:pt x="198" y="175"/>
                      <a:pt x="198" y="175"/>
                    </a:cubicBezTo>
                    <a:cubicBezTo>
                      <a:pt x="199" y="173"/>
                      <a:pt x="201" y="171"/>
                      <a:pt x="202" y="169"/>
                    </a:cubicBezTo>
                    <a:cubicBezTo>
                      <a:pt x="215" y="175"/>
                      <a:pt x="215" y="175"/>
                      <a:pt x="215" y="175"/>
                    </a:cubicBezTo>
                    <a:cubicBezTo>
                      <a:pt x="216" y="173"/>
                      <a:pt x="218" y="170"/>
                      <a:pt x="219" y="167"/>
                    </a:cubicBezTo>
                    <a:cubicBezTo>
                      <a:pt x="207" y="159"/>
                      <a:pt x="207" y="159"/>
                      <a:pt x="207" y="159"/>
                    </a:cubicBezTo>
                    <a:cubicBezTo>
                      <a:pt x="208" y="157"/>
                      <a:pt x="209" y="155"/>
                      <a:pt x="210" y="153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5" y="154"/>
                      <a:pt x="226" y="151"/>
                      <a:pt x="227" y="148"/>
                    </a:cubicBezTo>
                    <a:cubicBezTo>
                      <a:pt x="214" y="142"/>
                      <a:pt x="214" y="142"/>
                      <a:pt x="214" y="142"/>
                    </a:cubicBezTo>
                    <a:cubicBezTo>
                      <a:pt x="214" y="140"/>
                      <a:pt x="215" y="138"/>
                      <a:pt x="215" y="136"/>
                    </a:cubicBezTo>
                    <a:cubicBezTo>
                      <a:pt x="229" y="136"/>
                      <a:pt x="229" y="136"/>
                      <a:pt x="229" y="136"/>
                    </a:cubicBezTo>
                    <a:cubicBezTo>
                      <a:pt x="230" y="133"/>
                      <a:pt x="230" y="130"/>
                      <a:pt x="231" y="127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2"/>
                      <a:pt x="217" y="120"/>
                      <a:pt x="217" y="117"/>
                    </a:cubicBezTo>
                    <a:cubicBezTo>
                      <a:pt x="231" y="116"/>
                      <a:pt x="231" y="116"/>
                      <a:pt x="231" y="116"/>
                    </a:cubicBezTo>
                    <a:cubicBezTo>
                      <a:pt x="231" y="113"/>
                      <a:pt x="231" y="110"/>
                      <a:pt x="231" y="107"/>
                    </a:cubicBezTo>
                    <a:cubicBezTo>
                      <a:pt x="217" y="106"/>
                      <a:pt x="217" y="106"/>
                      <a:pt x="217" y="106"/>
                    </a:cubicBezTo>
                    <a:cubicBezTo>
                      <a:pt x="216" y="104"/>
                      <a:pt x="216" y="102"/>
                      <a:pt x="216" y="99"/>
                    </a:cubicBezTo>
                    <a:cubicBezTo>
                      <a:pt x="229" y="95"/>
                      <a:pt x="229" y="95"/>
                      <a:pt x="229" y="95"/>
                    </a:cubicBezTo>
                    <a:cubicBezTo>
                      <a:pt x="229" y="92"/>
                      <a:pt x="228" y="89"/>
                      <a:pt x="227" y="86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86"/>
                      <a:pt x="212" y="84"/>
                      <a:pt x="211" y="82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23" y="72"/>
                      <a:pt x="222" y="69"/>
                      <a:pt x="220" y="67"/>
                    </a:cubicBezTo>
                    <a:cubicBezTo>
                      <a:pt x="207" y="71"/>
                      <a:pt x="207" y="71"/>
                      <a:pt x="207" y="71"/>
                    </a:cubicBezTo>
                    <a:cubicBezTo>
                      <a:pt x="206" y="69"/>
                      <a:pt x="205" y="67"/>
                      <a:pt x="204" y="65"/>
                    </a:cubicBezTo>
                    <a:cubicBezTo>
                      <a:pt x="215" y="56"/>
                      <a:pt x="215" y="56"/>
                      <a:pt x="215" y="56"/>
                    </a:cubicBezTo>
                    <a:cubicBezTo>
                      <a:pt x="213" y="54"/>
                      <a:pt x="212" y="51"/>
                      <a:pt x="210" y="49"/>
                    </a:cubicBezTo>
                    <a:cubicBezTo>
                      <a:pt x="197" y="56"/>
                      <a:pt x="197" y="56"/>
                      <a:pt x="197" y="56"/>
                    </a:cubicBezTo>
                    <a:cubicBezTo>
                      <a:pt x="196" y="54"/>
                      <a:pt x="195" y="52"/>
                      <a:pt x="193" y="5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1" y="37"/>
                      <a:pt x="199" y="35"/>
                      <a:pt x="196" y="33"/>
                    </a:cubicBezTo>
                    <a:cubicBezTo>
                      <a:pt x="185" y="42"/>
                      <a:pt x="185" y="42"/>
                      <a:pt x="185" y="42"/>
                    </a:cubicBezTo>
                    <a:cubicBezTo>
                      <a:pt x="184" y="40"/>
                      <a:pt x="182" y="39"/>
                      <a:pt x="180" y="38"/>
                    </a:cubicBezTo>
                    <a:cubicBezTo>
                      <a:pt x="188" y="25"/>
                      <a:pt x="188" y="25"/>
                      <a:pt x="188" y="25"/>
                    </a:cubicBezTo>
                    <a:cubicBezTo>
                      <a:pt x="185" y="23"/>
                      <a:pt x="183" y="22"/>
                      <a:pt x="180" y="20"/>
                    </a:cubicBezTo>
                    <a:cubicBezTo>
                      <a:pt x="171" y="31"/>
                      <a:pt x="171" y="31"/>
                      <a:pt x="171" y="31"/>
                    </a:cubicBezTo>
                    <a:cubicBezTo>
                      <a:pt x="169" y="30"/>
                      <a:pt x="167" y="28"/>
                      <a:pt x="165" y="27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68" y="12"/>
                      <a:pt x="165" y="11"/>
                      <a:pt x="162" y="1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3" y="21"/>
                      <a:pt x="151" y="21"/>
                      <a:pt x="149" y="20"/>
                    </a:cubicBezTo>
                    <a:cubicBezTo>
                      <a:pt x="151" y="6"/>
                      <a:pt x="151" y="6"/>
                      <a:pt x="151" y="6"/>
                    </a:cubicBezTo>
                    <a:cubicBezTo>
                      <a:pt x="149" y="5"/>
                      <a:pt x="146" y="4"/>
                      <a:pt x="143" y="3"/>
                    </a:cubicBezTo>
                    <a:cubicBezTo>
                      <a:pt x="138" y="17"/>
                      <a:pt x="138" y="17"/>
                      <a:pt x="138" y="17"/>
                    </a:cubicBezTo>
                    <a:cubicBezTo>
                      <a:pt x="135" y="16"/>
                      <a:pt x="133" y="16"/>
                      <a:pt x="131" y="15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28" y="1"/>
                      <a:pt x="125" y="0"/>
                      <a:pt x="122" y="0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18" y="14"/>
                      <a:pt x="117" y="14"/>
                      <a:pt x="116" y="14"/>
                    </a:cubicBezTo>
                    <a:cubicBezTo>
                      <a:pt x="115" y="14"/>
                      <a:pt x="114" y="14"/>
                      <a:pt x="113" y="1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08" y="0"/>
                      <a:pt x="105" y="1"/>
                      <a:pt x="102" y="1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99" y="16"/>
                      <a:pt x="97" y="16"/>
                      <a:pt x="95" y="16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7" y="4"/>
                      <a:pt x="84" y="4"/>
                      <a:pt x="81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2" y="20"/>
                      <a:pt x="80" y="21"/>
                      <a:pt x="78" y="22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68" y="10"/>
                      <a:pt x="65" y="12"/>
                      <a:pt x="62" y="13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5" y="28"/>
                      <a:pt x="63" y="29"/>
                      <a:pt x="61" y="30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0" y="21"/>
                      <a:pt x="47" y="22"/>
                      <a:pt x="45" y="24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0" y="38"/>
                      <a:pt x="49" y="39"/>
                      <a:pt x="47" y="4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4" y="34"/>
                      <a:pt x="32" y="36"/>
                      <a:pt x="30" y="38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8" y="51"/>
                      <a:pt x="36" y="53"/>
                      <a:pt x="35" y="54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0" y="50"/>
                      <a:pt x="19" y="52"/>
                      <a:pt x="17" y="55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7" y="66"/>
                      <a:pt x="26" y="68"/>
                      <a:pt x="25" y="70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0" y="68"/>
                      <a:pt x="9" y="71"/>
                      <a:pt x="8" y="73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2"/>
                      <a:pt x="19" y="84"/>
                      <a:pt x="18" y="87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3" y="87"/>
                      <a:pt x="3" y="90"/>
                      <a:pt x="2" y="93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100"/>
                      <a:pt x="15" y="102"/>
                      <a:pt x="15" y="104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0" y="111"/>
                      <a:pt x="0" y="114"/>
                    </a:cubicBezTo>
                    <a:cubicBezTo>
                      <a:pt x="14" y="116"/>
                      <a:pt x="14" y="116"/>
                      <a:pt x="14" y="116"/>
                    </a:cubicBezTo>
                    <a:cubicBezTo>
                      <a:pt x="14" y="118"/>
                      <a:pt x="14" y="120"/>
                      <a:pt x="14" y="123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" y="129"/>
                      <a:pt x="1" y="132"/>
                      <a:pt x="1" y="135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6"/>
                      <a:pt x="17" y="138"/>
                      <a:pt x="17" y="141"/>
                    </a:cubicBezTo>
                    <a:cubicBezTo>
                      <a:pt x="4" y="146"/>
                      <a:pt x="4" y="146"/>
                      <a:pt x="4" y="146"/>
                    </a:cubicBezTo>
                    <a:cubicBezTo>
                      <a:pt x="5" y="149"/>
                      <a:pt x="6" y="152"/>
                      <a:pt x="7" y="155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21" y="154"/>
                      <a:pt x="22" y="156"/>
                      <a:pt x="23" y="158"/>
                    </a:cubicBezTo>
                    <a:cubicBezTo>
                      <a:pt x="11" y="166"/>
                      <a:pt x="11" y="166"/>
                      <a:pt x="11" y="166"/>
                    </a:cubicBezTo>
                    <a:cubicBezTo>
                      <a:pt x="12" y="168"/>
                      <a:pt x="14" y="171"/>
                      <a:pt x="15" y="173"/>
                    </a:cubicBezTo>
                    <a:cubicBezTo>
                      <a:pt x="29" y="168"/>
                      <a:pt x="29" y="168"/>
                      <a:pt x="29" y="168"/>
                    </a:cubicBezTo>
                    <a:cubicBezTo>
                      <a:pt x="30" y="170"/>
                      <a:pt x="31" y="172"/>
                      <a:pt x="32" y="174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3" y="186"/>
                      <a:pt x="25" y="188"/>
                      <a:pt x="27" y="190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41" y="184"/>
                      <a:pt x="42" y="186"/>
                      <a:pt x="44" y="188"/>
                    </a:cubicBezTo>
                    <a:cubicBezTo>
                      <a:pt x="35" y="199"/>
                      <a:pt x="35" y="199"/>
                      <a:pt x="35" y="199"/>
                    </a:cubicBezTo>
                    <a:cubicBezTo>
                      <a:pt x="37" y="201"/>
                      <a:pt x="40" y="203"/>
                      <a:pt x="42" y="205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54" y="197"/>
                      <a:pt x="56" y="198"/>
                      <a:pt x="58" y="199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4"/>
                      <a:pt x="57" y="215"/>
                      <a:pt x="59" y="217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70" y="206"/>
                      <a:pt x="72" y="207"/>
                      <a:pt x="74" y="208"/>
                    </a:cubicBezTo>
                    <a:cubicBezTo>
                      <a:pt x="70" y="222"/>
                      <a:pt x="70" y="222"/>
                      <a:pt x="70" y="222"/>
                    </a:cubicBezTo>
                    <a:cubicBezTo>
                      <a:pt x="73" y="223"/>
                      <a:pt x="75" y="224"/>
                      <a:pt x="78" y="225"/>
                    </a:cubicBezTo>
                    <a:close/>
                    <a:moveTo>
                      <a:pt x="176" y="87"/>
                    </a:moveTo>
                    <a:cubicBezTo>
                      <a:pt x="192" y="87"/>
                      <a:pt x="205" y="100"/>
                      <a:pt x="205" y="116"/>
                    </a:cubicBezTo>
                    <a:cubicBezTo>
                      <a:pt x="205" y="132"/>
                      <a:pt x="192" y="145"/>
                      <a:pt x="176" y="145"/>
                    </a:cubicBezTo>
                    <a:cubicBezTo>
                      <a:pt x="160" y="145"/>
                      <a:pt x="147" y="132"/>
                      <a:pt x="147" y="116"/>
                    </a:cubicBezTo>
                    <a:cubicBezTo>
                      <a:pt x="147" y="100"/>
                      <a:pt x="160" y="87"/>
                      <a:pt x="176" y="87"/>
                    </a:cubicBezTo>
                    <a:close/>
                    <a:moveTo>
                      <a:pt x="116" y="26"/>
                    </a:moveTo>
                    <a:cubicBezTo>
                      <a:pt x="131" y="26"/>
                      <a:pt x="144" y="39"/>
                      <a:pt x="144" y="55"/>
                    </a:cubicBezTo>
                    <a:cubicBezTo>
                      <a:pt x="144" y="71"/>
                      <a:pt x="131" y="84"/>
                      <a:pt x="116" y="84"/>
                    </a:cubicBezTo>
                    <a:cubicBezTo>
                      <a:pt x="100" y="84"/>
                      <a:pt x="87" y="71"/>
                      <a:pt x="87" y="55"/>
                    </a:cubicBezTo>
                    <a:cubicBezTo>
                      <a:pt x="87" y="39"/>
                      <a:pt x="100" y="26"/>
                      <a:pt x="116" y="26"/>
                    </a:cubicBezTo>
                    <a:close/>
                    <a:moveTo>
                      <a:pt x="128" y="116"/>
                    </a:moveTo>
                    <a:cubicBezTo>
                      <a:pt x="128" y="123"/>
                      <a:pt x="123" y="128"/>
                      <a:pt x="116" y="128"/>
                    </a:cubicBezTo>
                    <a:cubicBezTo>
                      <a:pt x="109" y="128"/>
                      <a:pt x="103" y="123"/>
                      <a:pt x="103" y="116"/>
                    </a:cubicBezTo>
                    <a:cubicBezTo>
                      <a:pt x="103" y="109"/>
                      <a:pt x="109" y="103"/>
                      <a:pt x="116" y="103"/>
                    </a:cubicBezTo>
                    <a:cubicBezTo>
                      <a:pt x="123" y="103"/>
                      <a:pt x="128" y="109"/>
                      <a:pt x="128" y="116"/>
                    </a:cubicBezTo>
                    <a:close/>
                    <a:moveTo>
                      <a:pt x="116" y="148"/>
                    </a:moveTo>
                    <a:cubicBezTo>
                      <a:pt x="131" y="148"/>
                      <a:pt x="144" y="161"/>
                      <a:pt x="144" y="176"/>
                    </a:cubicBezTo>
                    <a:cubicBezTo>
                      <a:pt x="144" y="192"/>
                      <a:pt x="131" y="205"/>
                      <a:pt x="116" y="205"/>
                    </a:cubicBezTo>
                    <a:cubicBezTo>
                      <a:pt x="100" y="205"/>
                      <a:pt x="87" y="192"/>
                      <a:pt x="87" y="176"/>
                    </a:cubicBezTo>
                    <a:cubicBezTo>
                      <a:pt x="87" y="161"/>
                      <a:pt x="100" y="148"/>
                      <a:pt x="116" y="148"/>
                    </a:cubicBezTo>
                    <a:close/>
                    <a:moveTo>
                      <a:pt x="55" y="145"/>
                    </a:moveTo>
                    <a:cubicBezTo>
                      <a:pt x="39" y="145"/>
                      <a:pt x="26" y="132"/>
                      <a:pt x="26" y="116"/>
                    </a:cubicBezTo>
                    <a:cubicBezTo>
                      <a:pt x="26" y="100"/>
                      <a:pt x="39" y="87"/>
                      <a:pt x="55" y="87"/>
                    </a:cubicBezTo>
                    <a:cubicBezTo>
                      <a:pt x="71" y="87"/>
                      <a:pt x="84" y="100"/>
                      <a:pt x="84" y="116"/>
                    </a:cubicBezTo>
                    <a:cubicBezTo>
                      <a:pt x="84" y="132"/>
                      <a:pt x="71" y="145"/>
                      <a:pt x="55" y="145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79" y="693541"/>
            <a:ext cx="4270355" cy="322324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144430" y="2141009"/>
            <a:ext cx="146583" cy="14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2354097" y="2069791"/>
            <a:ext cx="146583" cy="14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563504" y="1991759"/>
            <a:ext cx="146583" cy="14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34027" y="183664"/>
            <a:ext cx="1415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27506E"/>
                </a:solidFill>
                <a:latin typeface="方正兰亭黑_GBK"/>
                <a:ea typeface="方正兰亭黑_GBK"/>
              </a:rPr>
              <a:t>开发工具</a:t>
            </a:r>
            <a:endParaRPr lang="zh-CN" altLang="en-US" sz="2400" b="1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49028" y="63389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31" name="Freeform 21"/>
          <p:cNvSpPr/>
          <p:nvPr/>
        </p:nvSpPr>
        <p:spPr bwMode="auto">
          <a:xfrm>
            <a:off x="3195638" y="1590040"/>
            <a:ext cx="1679575" cy="1682750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Freeform 22"/>
          <p:cNvSpPr/>
          <p:nvPr/>
        </p:nvSpPr>
        <p:spPr bwMode="auto">
          <a:xfrm>
            <a:off x="3195638" y="2658428"/>
            <a:ext cx="1679575" cy="1679575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Freeform 23"/>
          <p:cNvSpPr/>
          <p:nvPr/>
        </p:nvSpPr>
        <p:spPr bwMode="auto">
          <a:xfrm>
            <a:off x="4260850" y="1590040"/>
            <a:ext cx="1679575" cy="1682750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Freeform 24"/>
          <p:cNvSpPr/>
          <p:nvPr/>
        </p:nvSpPr>
        <p:spPr bwMode="auto">
          <a:xfrm>
            <a:off x="4260850" y="2658428"/>
            <a:ext cx="1679575" cy="1679575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H="1">
            <a:off x="3115705" y="1823403"/>
            <a:ext cx="1118158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3473450" y="3310890"/>
            <a:ext cx="0" cy="74930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4913313" y="4060190"/>
            <a:ext cx="720725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 flipV="1">
            <a:off x="5634038" y="1658438"/>
            <a:ext cx="0" cy="953952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2135950" y="1591544"/>
            <a:ext cx="9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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	移动端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2393894" y="1908700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4406970" y="1658438"/>
            <a:ext cx="336211" cy="277287"/>
          </a:xfrm>
          <a:custGeom>
            <a:avLst/>
            <a:gdLst>
              <a:gd name="T0" fmla="*/ 666 w 734"/>
              <a:gd name="T1" fmla="*/ 199 h 605"/>
              <a:gd name="T2" fmla="*/ 624 w 734"/>
              <a:gd name="T3" fmla="*/ 241 h 605"/>
              <a:gd name="T4" fmla="*/ 666 w 734"/>
              <a:gd name="T5" fmla="*/ 282 h 605"/>
              <a:gd name="T6" fmla="*/ 707 w 734"/>
              <a:gd name="T7" fmla="*/ 241 h 605"/>
              <a:gd name="T8" fmla="*/ 666 w 734"/>
              <a:gd name="T9" fmla="*/ 199 h 605"/>
              <a:gd name="T10" fmla="*/ 69 w 734"/>
              <a:gd name="T11" fmla="*/ 199 h 605"/>
              <a:gd name="T12" fmla="*/ 27 w 734"/>
              <a:gd name="T13" fmla="*/ 241 h 605"/>
              <a:gd name="T14" fmla="*/ 69 w 734"/>
              <a:gd name="T15" fmla="*/ 282 h 605"/>
              <a:gd name="T16" fmla="*/ 110 w 734"/>
              <a:gd name="T17" fmla="*/ 241 h 605"/>
              <a:gd name="T18" fmla="*/ 69 w 734"/>
              <a:gd name="T19" fmla="*/ 199 h 605"/>
              <a:gd name="T20" fmla="*/ 542 w 734"/>
              <a:gd name="T21" fmla="*/ 124 h 605"/>
              <a:gd name="T22" fmla="*/ 480 w 734"/>
              <a:gd name="T23" fmla="*/ 186 h 605"/>
              <a:gd name="T24" fmla="*/ 542 w 734"/>
              <a:gd name="T25" fmla="*/ 247 h 605"/>
              <a:gd name="T26" fmla="*/ 604 w 734"/>
              <a:gd name="T27" fmla="*/ 186 h 605"/>
              <a:gd name="T28" fmla="*/ 542 w 734"/>
              <a:gd name="T29" fmla="*/ 124 h 605"/>
              <a:gd name="T30" fmla="*/ 734 w 734"/>
              <a:gd name="T31" fmla="*/ 500 h 605"/>
              <a:gd name="T32" fmla="*/ 663 w 734"/>
              <a:gd name="T33" fmla="*/ 500 h 605"/>
              <a:gd name="T34" fmla="*/ 663 w 734"/>
              <a:gd name="T35" fmla="*/ 370 h 605"/>
              <a:gd name="T36" fmla="*/ 646 w 734"/>
              <a:gd name="T37" fmla="*/ 309 h 605"/>
              <a:gd name="T38" fmla="*/ 666 w 734"/>
              <a:gd name="T39" fmla="*/ 306 h 605"/>
              <a:gd name="T40" fmla="*/ 734 w 734"/>
              <a:gd name="T41" fmla="*/ 374 h 605"/>
              <a:gd name="T42" fmla="*/ 734 w 734"/>
              <a:gd name="T43" fmla="*/ 500 h 605"/>
              <a:gd name="T44" fmla="*/ 192 w 734"/>
              <a:gd name="T45" fmla="*/ 124 h 605"/>
              <a:gd name="T46" fmla="*/ 130 w 734"/>
              <a:gd name="T47" fmla="*/ 186 h 605"/>
              <a:gd name="T48" fmla="*/ 192 w 734"/>
              <a:gd name="T49" fmla="*/ 247 h 605"/>
              <a:gd name="T50" fmla="*/ 254 w 734"/>
              <a:gd name="T51" fmla="*/ 186 h 605"/>
              <a:gd name="T52" fmla="*/ 192 w 734"/>
              <a:gd name="T53" fmla="*/ 124 h 605"/>
              <a:gd name="T54" fmla="*/ 69 w 734"/>
              <a:gd name="T55" fmla="*/ 306 h 605"/>
              <a:gd name="T56" fmla="*/ 88 w 734"/>
              <a:gd name="T57" fmla="*/ 309 h 605"/>
              <a:gd name="T58" fmla="*/ 71 w 734"/>
              <a:gd name="T59" fmla="*/ 370 h 605"/>
              <a:gd name="T60" fmla="*/ 71 w 734"/>
              <a:gd name="T61" fmla="*/ 500 h 605"/>
              <a:gd name="T62" fmla="*/ 0 w 734"/>
              <a:gd name="T63" fmla="*/ 500 h 605"/>
              <a:gd name="T64" fmla="*/ 0 w 734"/>
              <a:gd name="T65" fmla="*/ 374 h 605"/>
              <a:gd name="T66" fmla="*/ 69 w 734"/>
              <a:gd name="T67" fmla="*/ 306 h 605"/>
              <a:gd name="T68" fmla="*/ 367 w 734"/>
              <a:gd name="T69" fmla="*/ 0 h 605"/>
              <a:gd name="T70" fmla="*/ 276 w 734"/>
              <a:gd name="T71" fmla="*/ 92 h 605"/>
              <a:gd name="T72" fmla="*/ 367 w 734"/>
              <a:gd name="T73" fmla="*/ 183 h 605"/>
              <a:gd name="T74" fmla="*/ 458 w 734"/>
              <a:gd name="T75" fmla="*/ 92 h 605"/>
              <a:gd name="T76" fmla="*/ 367 w 734"/>
              <a:gd name="T77" fmla="*/ 0 h 605"/>
              <a:gd name="T78" fmla="*/ 641 w 734"/>
              <a:gd name="T79" fmla="*/ 548 h 605"/>
              <a:gd name="T80" fmla="*/ 533 w 734"/>
              <a:gd name="T81" fmla="*/ 548 h 605"/>
              <a:gd name="T82" fmla="*/ 533 w 734"/>
              <a:gd name="T83" fmla="*/ 351 h 605"/>
              <a:gd name="T84" fmla="*/ 514 w 734"/>
              <a:gd name="T85" fmla="*/ 276 h 605"/>
              <a:gd name="T86" fmla="*/ 542 w 734"/>
              <a:gd name="T87" fmla="*/ 271 h 605"/>
              <a:gd name="T88" fmla="*/ 641 w 734"/>
              <a:gd name="T89" fmla="*/ 370 h 605"/>
              <a:gd name="T90" fmla="*/ 641 w 734"/>
              <a:gd name="T91" fmla="*/ 548 h 605"/>
              <a:gd name="T92" fmla="*/ 201 w 734"/>
              <a:gd name="T93" fmla="*/ 351 h 605"/>
              <a:gd name="T94" fmla="*/ 201 w 734"/>
              <a:gd name="T95" fmla="*/ 548 h 605"/>
              <a:gd name="T96" fmla="*/ 93 w 734"/>
              <a:gd name="T97" fmla="*/ 548 h 605"/>
              <a:gd name="T98" fmla="*/ 93 w 734"/>
              <a:gd name="T99" fmla="*/ 370 h 605"/>
              <a:gd name="T100" fmla="*/ 192 w 734"/>
              <a:gd name="T101" fmla="*/ 271 h 605"/>
              <a:gd name="T102" fmla="*/ 220 w 734"/>
              <a:gd name="T103" fmla="*/ 276 h 605"/>
              <a:gd name="T104" fmla="*/ 201 w 734"/>
              <a:gd name="T105" fmla="*/ 351 h 605"/>
              <a:gd name="T106" fmla="*/ 224 w 734"/>
              <a:gd name="T107" fmla="*/ 605 h 605"/>
              <a:gd name="T108" fmla="*/ 510 w 734"/>
              <a:gd name="T109" fmla="*/ 605 h 605"/>
              <a:gd name="T110" fmla="*/ 510 w 734"/>
              <a:gd name="T111" fmla="*/ 351 h 605"/>
              <a:gd name="T112" fmla="*/ 367 w 734"/>
              <a:gd name="T113" fmla="*/ 207 h 605"/>
              <a:gd name="T114" fmla="*/ 224 w 734"/>
              <a:gd name="T115" fmla="*/ 351 h 605"/>
              <a:gd name="T116" fmla="*/ 224 w 734"/>
              <a:gd name="T117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4" h="605">
                <a:moveTo>
                  <a:pt x="666" y="199"/>
                </a:moveTo>
                <a:cubicBezTo>
                  <a:pt x="643" y="199"/>
                  <a:pt x="624" y="218"/>
                  <a:pt x="624" y="241"/>
                </a:cubicBezTo>
                <a:cubicBezTo>
                  <a:pt x="624" y="264"/>
                  <a:pt x="643" y="282"/>
                  <a:pt x="666" y="282"/>
                </a:cubicBezTo>
                <a:cubicBezTo>
                  <a:pt x="688" y="282"/>
                  <a:pt x="707" y="264"/>
                  <a:pt x="707" y="241"/>
                </a:cubicBezTo>
                <a:cubicBezTo>
                  <a:pt x="707" y="218"/>
                  <a:pt x="688" y="199"/>
                  <a:pt x="666" y="199"/>
                </a:cubicBezTo>
                <a:close/>
                <a:moveTo>
                  <a:pt x="69" y="199"/>
                </a:moveTo>
                <a:cubicBezTo>
                  <a:pt x="46" y="199"/>
                  <a:pt x="27" y="218"/>
                  <a:pt x="27" y="241"/>
                </a:cubicBezTo>
                <a:cubicBezTo>
                  <a:pt x="27" y="264"/>
                  <a:pt x="46" y="282"/>
                  <a:pt x="69" y="282"/>
                </a:cubicBezTo>
                <a:cubicBezTo>
                  <a:pt x="92" y="282"/>
                  <a:pt x="110" y="264"/>
                  <a:pt x="110" y="241"/>
                </a:cubicBezTo>
                <a:cubicBezTo>
                  <a:pt x="110" y="218"/>
                  <a:pt x="92" y="199"/>
                  <a:pt x="69" y="199"/>
                </a:cubicBezTo>
                <a:close/>
                <a:moveTo>
                  <a:pt x="542" y="124"/>
                </a:moveTo>
                <a:cubicBezTo>
                  <a:pt x="508" y="124"/>
                  <a:pt x="480" y="152"/>
                  <a:pt x="480" y="186"/>
                </a:cubicBezTo>
                <a:cubicBezTo>
                  <a:pt x="480" y="220"/>
                  <a:pt x="508" y="247"/>
                  <a:pt x="542" y="247"/>
                </a:cubicBezTo>
                <a:cubicBezTo>
                  <a:pt x="576" y="247"/>
                  <a:pt x="604" y="220"/>
                  <a:pt x="604" y="186"/>
                </a:cubicBezTo>
                <a:cubicBezTo>
                  <a:pt x="604" y="152"/>
                  <a:pt x="576" y="124"/>
                  <a:pt x="542" y="124"/>
                </a:cubicBezTo>
                <a:close/>
                <a:moveTo>
                  <a:pt x="734" y="500"/>
                </a:moveTo>
                <a:cubicBezTo>
                  <a:pt x="663" y="500"/>
                  <a:pt x="663" y="500"/>
                  <a:pt x="663" y="500"/>
                </a:cubicBezTo>
                <a:cubicBezTo>
                  <a:pt x="663" y="370"/>
                  <a:pt x="663" y="370"/>
                  <a:pt x="663" y="370"/>
                </a:cubicBezTo>
                <a:cubicBezTo>
                  <a:pt x="663" y="348"/>
                  <a:pt x="657" y="327"/>
                  <a:pt x="646" y="309"/>
                </a:cubicBezTo>
                <a:cubicBezTo>
                  <a:pt x="653" y="307"/>
                  <a:pt x="659" y="306"/>
                  <a:pt x="666" y="306"/>
                </a:cubicBezTo>
                <a:cubicBezTo>
                  <a:pt x="703" y="306"/>
                  <a:pt x="734" y="337"/>
                  <a:pt x="734" y="374"/>
                </a:cubicBezTo>
                <a:lnTo>
                  <a:pt x="734" y="500"/>
                </a:lnTo>
                <a:close/>
                <a:moveTo>
                  <a:pt x="192" y="124"/>
                </a:moveTo>
                <a:cubicBezTo>
                  <a:pt x="158" y="124"/>
                  <a:pt x="130" y="152"/>
                  <a:pt x="130" y="186"/>
                </a:cubicBezTo>
                <a:cubicBezTo>
                  <a:pt x="130" y="220"/>
                  <a:pt x="158" y="247"/>
                  <a:pt x="192" y="247"/>
                </a:cubicBezTo>
                <a:cubicBezTo>
                  <a:pt x="226" y="247"/>
                  <a:pt x="254" y="220"/>
                  <a:pt x="254" y="186"/>
                </a:cubicBezTo>
                <a:cubicBezTo>
                  <a:pt x="254" y="152"/>
                  <a:pt x="226" y="124"/>
                  <a:pt x="192" y="124"/>
                </a:cubicBezTo>
                <a:close/>
                <a:moveTo>
                  <a:pt x="69" y="306"/>
                </a:moveTo>
                <a:cubicBezTo>
                  <a:pt x="75" y="306"/>
                  <a:pt x="82" y="307"/>
                  <a:pt x="88" y="309"/>
                </a:cubicBezTo>
                <a:cubicBezTo>
                  <a:pt x="77" y="327"/>
                  <a:pt x="71" y="348"/>
                  <a:pt x="71" y="370"/>
                </a:cubicBezTo>
                <a:cubicBezTo>
                  <a:pt x="71" y="500"/>
                  <a:pt x="71" y="500"/>
                  <a:pt x="71" y="500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37"/>
                  <a:pt x="31" y="306"/>
                  <a:pt x="69" y="306"/>
                </a:cubicBezTo>
                <a:close/>
                <a:moveTo>
                  <a:pt x="367" y="0"/>
                </a:moveTo>
                <a:cubicBezTo>
                  <a:pt x="317" y="0"/>
                  <a:pt x="276" y="41"/>
                  <a:pt x="276" y="92"/>
                </a:cubicBezTo>
                <a:cubicBezTo>
                  <a:pt x="276" y="142"/>
                  <a:pt x="317" y="183"/>
                  <a:pt x="367" y="183"/>
                </a:cubicBezTo>
                <a:cubicBezTo>
                  <a:pt x="417" y="183"/>
                  <a:pt x="458" y="142"/>
                  <a:pt x="458" y="92"/>
                </a:cubicBezTo>
                <a:cubicBezTo>
                  <a:pt x="458" y="41"/>
                  <a:pt x="417" y="0"/>
                  <a:pt x="367" y="0"/>
                </a:cubicBezTo>
                <a:close/>
                <a:moveTo>
                  <a:pt x="641" y="548"/>
                </a:moveTo>
                <a:cubicBezTo>
                  <a:pt x="533" y="548"/>
                  <a:pt x="533" y="548"/>
                  <a:pt x="533" y="548"/>
                </a:cubicBezTo>
                <a:cubicBezTo>
                  <a:pt x="533" y="351"/>
                  <a:pt x="533" y="351"/>
                  <a:pt x="533" y="351"/>
                </a:cubicBezTo>
                <a:cubicBezTo>
                  <a:pt x="533" y="324"/>
                  <a:pt x="526" y="298"/>
                  <a:pt x="514" y="276"/>
                </a:cubicBezTo>
                <a:cubicBezTo>
                  <a:pt x="523" y="273"/>
                  <a:pt x="532" y="271"/>
                  <a:pt x="542" y="271"/>
                </a:cubicBezTo>
                <a:cubicBezTo>
                  <a:pt x="596" y="271"/>
                  <a:pt x="641" y="315"/>
                  <a:pt x="641" y="370"/>
                </a:cubicBezTo>
                <a:lnTo>
                  <a:pt x="641" y="548"/>
                </a:lnTo>
                <a:close/>
                <a:moveTo>
                  <a:pt x="201" y="351"/>
                </a:moveTo>
                <a:cubicBezTo>
                  <a:pt x="201" y="548"/>
                  <a:pt x="201" y="548"/>
                  <a:pt x="201" y="548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370"/>
                  <a:pt x="93" y="370"/>
                  <a:pt x="93" y="370"/>
                </a:cubicBezTo>
                <a:cubicBezTo>
                  <a:pt x="93" y="316"/>
                  <a:pt x="138" y="271"/>
                  <a:pt x="192" y="271"/>
                </a:cubicBezTo>
                <a:cubicBezTo>
                  <a:pt x="202" y="271"/>
                  <a:pt x="211" y="273"/>
                  <a:pt x="220" y="276"/>
                </a:cubicBezTo>
                <a:cubicBezTo>
                  <a:pt x="208" y="298"/>
                  <a:pt x="201" y="324"/>
                  <a:pt x="201" y="351"/>
                </a:cubicBezTo>
                <a:close/>
                <a:moveTo>
                  <a:pt x="224" y="605"/>
                </a:moveTo>
                <a:cubicBezTo>
                  <a:pt x="510" y="605"/>
                  <a:pt x="510" y="605"/>
                  <a:pt x="510" y="605"/>
                </a:cubicBezTo>
                <a:cubicBezTo>
                  <a:pt x="510" y="351"/>
                  <a:pt x="510" y="351"/>
                  <a:pt x="510" y="351"/>
                </a:cubicBezTo>
                <a:cubicBezTo>
                  <a:pt x="510" y="272"/>
                  <a:pt x="446" y="207"/>
                  <a:pt x="367" y="207"/>
                </a:cubicBezTo>
                <a:cubicBezTo>
                  <a:pt x="288" y="207"/>
                  <a:pt x="224" y="272"/>
                  <a:pt x="224" y="351"/>
                </a:cubicBezTo>
                <a:lnTo>
                  <a:pt x="224" y="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5029375" y="1373251"/>
            <a:ext cx="15247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	服务器端</a:t>
            </a:r>
            <a:endParaRPr lang="zh-CN" altLang="en-US" sz="16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5669394" y="1712594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5496781" y="2850824"/>
            <a:ext cx="338961" cy="289400"/>
            <a:chOff x="4260851" y="754063"/>
            <a:chExt cx="608013" cy="519113"/>
          </a:xfrm>
          <a:solidFill>
            <a:schemeClr val="bg1"/>
          </a:solidFill>
        </p:grpSpPr>
        <p:sp>
          <p:nvSpPr>
            <p:cNvPr id="77" name="Oval 68"/>
            <p:cNvSpPr>
              <a:spLocks noChangeArrowheads="1"/>
            </p:cNvSpPr>
            <p:nvPr/>
          </p:nvSpPr>
          <p:spPr bwMode="auto">
            <a:xfrm>
              <a:off x="444500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Oval 69"/>
            <p:cNvSpPr>
              <a:spLocks noChangeArrowheads="1"/>
            </p:cNvSpPr>
            <p:nvPr/>
          </p:nvSpPr>
          <p:spPr bwMode="auto">
            <a:xfrm>
              <a:off x="465455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0"/>
            <p:cNvSpPr/>
            <p:nvPr/>
          </p:nvSpPr>
          <p:spPr bwMode="auto">
            <a:xfrm>
              <a:off x="4260851" y="754063"/>
              <a:ext cx="608013" cy="406400"/>
            </a:xfrm>
            <a:custGeom>
              <a:avLst/>
              <a:gdLst>
                <a:gd name="T0" fmla="*/ 673 w 725"/>
                <a:gd name="T1" fmla="*/ 191 h 486"/>
                <a:gd name="T2" fmla="*/ 320 w 725"/>
                <a:gd name="T3" fmla="*/ 191 h 486"/>
                <a:gd name="T4" fmla="*/ 299 w 725"/>
                <a:gd name="T5" fmla="*/ 219 h 486"/>
                <a:gd name="T6" fmla="*/ 320 w 725"/>
                <a:gd name="T7" fmla="*/ 248 h 486"/>
                <a:gd name="T8" fmla="*/ 636 w 725"/>
                <a:gd name="T9" fmla="*/ 248 h 486"/>
                <a:gd name="T10" fmla="*/ 618 w 725"/>
                <a:gd name="T11" fmla="*/ 309 h 486"/>
                <a:gd name="T12" fmla="*/ 307 w 725"/>
                <a:gd name="T13" fmla="*/ 309 h 486"/>
                <a:gd name="T14" fmla="*/ 288 w 725"/>
                <a:gd name="T15" fmla="*/ 334 h 486"/>
                <a:gd name="T16" fmla="*/ 307 w 725"/>
                <a:gd name="T17" fmla="*/ 362 h 486"/>
                <a:gd name="T18" fmla="*/ 602 w 725"/>
                <a:gd name="T19" fmla="*/ 362 h 486"/>
                <a:gd name="T20" fmla="*/ 603 w 725"/>
                <a:gd name="T21" fmla="*/ 362 h 486"/>
                <a:gd name="T22" fmla="*/ 586 w 725"/>
                <a:gd name="T23" fmla="*/ 418 h 486"/>
                <a:gd name="T24" fmla="*/ 265 w 725"/>
                <a:gd name="T25" fmla="*/ 418 h 486"/>
                <a:gd name="T26" fmla="*/ 244 w 725"/>
                <a:gd name="T27" fmla="*/ 248 h 486"/>
                <a:gd name="T28" fmla="*/ 237 w 725"/>
                <a:gd name="T29" fmla="*/ 191 h 486"/>
                <a:gd name="T30" fmla="*/ 227 w 725"/>
                <a:gd name="T31" fmla="*/ 116 h 486"/>
                <a:gd name="T32" fmla="*/ 51 w 725"/>
                <a:gd name="T33" fmla="*/ 12 h 486"/>
                <a:gd name="T34" fmla="*/ 51 w 725"/>
                <a:gd name="T35" fmla="*/ 77 h 486"/>
                <a:gd name="T36" fmla="*/ 144 w 725"/>
                <a:gd name="T37" fmla="*/ 121 h 486"/>
                <a:gd name="T38" fmla="*/ 167 w 725"/>
                <a:gd name="T39" fmla="*/ 150 h 486"/>
                <a:gd name="T40" fmla="*/ 207 w 725"/>
                <a:gd name="T41" fmla="*/ 447 h 486"/>
                <a:gd name="T42" fmla="*/ 244 w 725"/>
                <a:gd name="T43" fmla="*/ 486 h 486"/>
                <a:gd name="T44" fmla="*/ 598 w 725"/>
                <a:gd name="T45" fmla="*/ 486 h 486"/>
                <a:gd name="T46" fmla="*/ 634 w 725"/>
                <a:gd name="T47" fmla="*/ 455 h 486"/>
                <a:gd name="T48" fmla="*/ 704 w 725"/>
                <a:gd name="T49" fmla="*/ 246 h 486"/>
                <a:gd name="T50" fmla="*/ 673 w 725"/>
                <a:gd name="T51" fmla="*/ 19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5" h="486">
                  <a:moveTo>
                    <a:pt x="673" y="191"/>
                  </a:moveTo>
                  <a:cubicBezTo>
                    <a:pt x="600" y="191"/>
                    <a:pt x="320" y="191"/>
                    <a:pt x="320" y="191"/>
                  </a:cubicBezTo>
                  <a:cubicBezTo>
                    <a:pt x="320" y="191"/>
                    <a:pt x="299" y="196"/>
                    <a:pt x="299" y="219"/>
                  </a:cubicBezTo>
                  <a:cubicBezTo>
                    <a:pt x="299" y="242"/>
                    <a:pt x="320" y="248"/>
                    <a:pt x="320" y="248"/>
                  </a:cubicBezTo>
                  <a:cubicBezTo>
                    <a:pt x="636" y="248"/>
                    <a:pt x="636" y="248"/>
                    <a:pt x="636" y="248"/>
                  </a:cubicBezTo>
                  <a:cubicBezTo>
                    <a:pt x="618" y="309"/>
                    <a:pt x="618" y="309"/>
                    <a:pt x="618" y="309"/>
                  </a:cubicBezTo>
                  <a:cubicBezTo>
                    <a:pt x="532" y="309"/>
                    <a:pt x="307" y="309"/>
                    <a:pt x="307" y="309"/>
                  </a:cubicBezTo>
                  <a:cubicBezTo>
                    <a:pt x="307" y="309"/>
                    <a:pt x="288" y="313"/>
                    <a:pt x="288" y="334"/>
                  </a:cubicBezTo>
                  <a:cubicBezTo>
                    <a:pt x="288" y="356"/>
                    <a:pt x="307" y="362"/>
                    <a:pt x="307" y="362"/>
                  </a:cubicBezTo>
                  <a:cubicBezTo>
                    <a:pt x="602" y="362"/>
                    <a:pt x="602" y="362"/>
                    <a:pt x="602" y="362"/>
                  </a:cubicBezTo>
                  <a:cubicBezTo>
                    <a:pt x="603" y="362"/>
                    <a:pt x="603" y="362"/>
                    <a:pt x="603" y="362"/>
                  </a:cubicBezTo>
                  <a:cubicBezTo>
                    <a:pt x="586" y="418"/>
                    <a:pt x="586" y="418"/>
                    <a:pt x="586" y="418"/>
                  </a:cubicBezTo>
                  <a:cubicBezTo>
                    <a:pt x="265" y="418"/>
                    <a:pt x="265" y="418"/>
                    <a:pt x="265" y="418"/>
                  </a:cubicBezTo>
                  <a:cubicBezTo>
                    <a:pt x="244" y="248"/>
                    <a:pt x="244" y="248"/>
                    <a:pt x="244" y="248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0" y="138"/>
                    <a:pt x="227" y="116"/>
                  </a:cubicBezTo>
                  <a:cubicBezTo>
                    <a:pt x="223" y="95"/>
                    <a:pt x="169" y="67"/>
                    <a:pt x="51" y="12"/>
                  </a:cubicBezTo>
                  <a:cubicBezTo>
                    <a:pt x="23" y="0"/>
                    <a:pt x="0" y="51"/>
                    <a:pt x="51" y="77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1"/>
                    <a:pt x="165" y="133"/>
                    <a:pt x="167" y="150"/>
                  </a:cubicBezTo>
                  <a:cubicBezTo>
                    <a:pt x="169" y="167"/>
                    <a:pt x="207" y="447"/>
                    <a:pt x="207" y="447"/>
                  </a:cubicBezTo>
                  <a:cubicBezTo>
                    <a:pt x="207" y="447"/>
                    <a:pt x="208" y="486"/>
                    <a:pt x="244" y="486"/>
                  </a:cubicBezTo>
                  <a:cubicBezTo>
                    <a:pt x="279" y="486"/>
                    <a:pt x="569" y="486"/>
                    <a:pt x="598" y="486"/>
                  </a:cubicBezTo>
                  <a:cubicBezTo>
                    <a:pt x="628" y="486"/>
                    <a:pt x="634" y="455"/>
                    <a:pt x="634" y="455"/>
                  </a:cubicBezTo>
                  <a:cubicBezTo>
                    <a:pt x="704" y="246"/>
                    <a:pt x="704" y="246"/>
                    <a:pt x="704" y="246"/>
                  </a:cubicBezTo>
                  <a:cubicBezTo>
                    <a:pt x="704" y="246"/>
                    <a:pt x="725" y="191"/>
                    <a:pt x="67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2432917" y="3471876"/>
            <a:ext cx="9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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	数据库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82" name="直接连接符 8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3071898" y="3779653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59"/>
          <p:cNvSpPr/>
          <p:nvPr/>
        </p:nvSpPr>
        <p:spPr bwMode="auto">
          <a:xfrm>
            <a:off x="3283146" y="2833553"/>
            <a:ext cx="273304" cy="27210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5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5251592" y="3437063"/>
            <a:ext cx="2961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</a:rPr>
              <a:t>	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服务器及数据库开发环境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86" name="直接连接符 85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5870940" y="3787809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95"/>
          <p:cNvSpPr>
            <a:spLocks noEditPoints="1"/>
          </p:cNvSpPr>
          <p:nvPr/>
        </p:nvSpPr>
        <p:spPr bwMode="auto">
          <a:xfrm>
            <a:off x="4416301" y="3873287"/>
            <a:ext cx="358784" cy="317219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55" y="1838572"/>
            <a:ext cx="3846945" cy="77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8" y="2012514"/>
            <a:ext cx="3445586" cy="77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58" y="4090184"/>
            <a:ext cx="6009809" cy="101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27" y="3965513"/>
            <a:ext cx="625951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18400" y="460663"/>
            <a:ext cx="146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10327B"/>
                </a:solidFill>
                <a:latin typeface="+mj-ea"/>
                <a:ea typeface="+mj-ea"/>
              </a:rPr>
              <a:t>语言：</a:t>
            </a:r>
            <a:r>
              <a:rPr lang="en-US" altLang="zh-CN" sz="1800" b="1" dirty="0" smtClean="0">
                <a:solidFill>
                  <a:srgbClr val="10327B"/>
                </a:solidFill>
                <a:latin typeface="+mj-ea"/>
                <a:ea typeface="+mj-ea"/>
              </a:rPr>
              <a:t>JAVA</a:t>
            </a:r>
            <a:endParaRPr lang="zh-CN" altLang="en-US" sz="1800" b="1" dirty="0">
              <a:solidFill>
                <a:srgbClr val="10327B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技术实现</a:t>
            </a:r>
            <a:endParaRPr lang="en-US" altLang="zh-CN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6269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5858" y="797949"/>
            <a:ext cx="514780" cy="514780"/>
            <a:chOff x="6357074" y="1008628"/>
            <a:chExt cx="1676757" cy="1676757"/>
          </a:xfrm>
        </p:grpSpPr>
        <p:sp>
          <p:nvSpPr>
            <p:cNvPr id="39" name="椭圆 38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矩形 4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585421" y="869013"/>
            <a:ext cx="2133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总体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系统架构框图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919143" y="1194451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600183" y="806023"/>
            <a:ext cx="514780" cy="514780"/>
            <a:chOff x="6357074" y="1008628"/>
            <a:chExt cx="1676757" cy="1676757"/>
          </a:xfrm>
        </p:grpSpPr>
        <p:sp>
          <p:nvSpPr>
            <p:cNvPr id="46" name="椭圆 4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48413" y="3058705"/>
            <a:ext cx="514780" cy="514780"/>
            <a:chOff x="6357074" y="1008628"/>
            <a:chExt cx="1676757" cy="1676757"/>
          </a:xfrm>
        </p:grpSpPr>
        <p:sp>
          <p:nvSpPr>
            <p:cNvPr id="52" name="椭圆 51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35"/>
          <p:cNvGrpSpPr/>
          <p:nvPr/>
        </p:nvGrpSpPr>
        <p:grpSpPr>
          <a:xfrm>
            <a:off x="4762815" y="973224"/>
            <a:ext cx="214349" cy="180377"/>
            <a:chOff x="4605338" y="3814763"/>
            <a:chExt cx="420688" cy="354013"/>
          </a:xfrm>
          <a:solidFill>
            <a:schemeClr val="bg1"/>
          </a:solidFill>
        </p:grpSpPr>
        <p:sp>
          <p:nvSpPr>
            <p:cNvPr id="26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1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2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3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6" name="Group 216"/>
          <p:cNvGrpSpPr/>
          <p:nvPr/>
        </p:nvGrpSpPr>
        <p:grpSpPr>
          <a:xfrm>
            <a:off x="418794" y="947474"/>
            <a:ext cx="228909" cy="185230"/>
            <a:chOff x="1209675" y="6354763"/>
            <a:chExt cx="449263" cy="363538"/>
          </a:xfrm>
          <a:solidFill>
            <a:schemeClr val="bg1"/>
          </a:solidFill>
        </p:grpSpPr>
        <p:sp>
          <p:nvSpPr>
            <p:cNvPr id="77" name="Freeform 205"/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8" name="Freeform 207"/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208"/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209"/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1" name="Group 242"/>
          <p:cNvGrpSpPr/>
          <p:nvPr/>
        </p:nvGrpSpPr>
        <p:grpSpPr>
          <a:xfrm>
            <a:off x="494308" y="3229142"/>
            <a:ext cx="228100" cy="173906"/>
            <a:chOff x="2908300" y="2946400"/>
            <a:chExt cx="447675" cy="341313"/>
          </a:xfrm>
          <a:solidFill>
            <a:schemeClr val="bg1"/>
          </a:solidFill>
        </p:grpSpPr>
        <p:sp>
          <p:nvSpPr>
            <p:cNvPr id="82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pic>
        <p:nvPicPr>
          <p:cNvPr id="57" name="图片 56" descr="C:\Users\yzh\Desktop\项目简介需求\服创\2017\客户端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52" y="1416117"/>
            <a:ext cx="2994414" cy="153016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矩形 5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4903105" y="846532"/>
            <a:ext cx="2133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总体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系统架层次图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236827" y="1171970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C:\Users\yzh\Desktop\项目简介需求\服创\2017\校园F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714" y="1416117"/>
            <a:ext cx="3767536" cy="15301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矩形 6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628805" y="3146818"/>
            <a:ext cx="2133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</a:t>
            </a:r>
            <a:r>
              <a:rPr lang="en-US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Android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技术实现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962527" y="3472256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2" y="3573485"/>
            <a:ext cx="4213736" cy="155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组合 62"/>
          <p:cNvGrpSpPr/>
          <p:nvPr/>
        </p:nvGrpSpPr>
        <p:grpSpPr>
          <a:xfrm>
            <a:off x="4581457" y="3069220"/>
            <a:ext cx="514780" cy="514780"/>
            <a:chOff x="6357074" y="1008628"/>
            <a:chExt cx="1676757" cy="1676757"/>
          </a:xfrm>
        </p:grpSpPr>
        <p:sp>
          <p:nvSpPr>
            <p:cNvPr id="64" name="椭圆 6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Group 216"/>
          <p:cNvGrpSpPr/>
          <p:nvPr/>
        </p:nvGrpSpPr>
        <p:grpSpPr>
          <a:xfrm>
            <a:off x="4724393" y="3218745"/>
            <a:ext cx="228909" cy="185230"/>
            <a:chOff x="1209675" y="6354763"/>
            <a:chExt cx="449263" cy="363538"/>
          </a:xfrm>
          <a:solidFill>
            <a:schemeClr val="bg1"/>
          </a:solidFill>
        </p:grpSpPr>
        <p:sp>
          <p:nvSpPr>
            <p:cNvPr id="67" name="Freeform 205"/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8" name="Freeform 207"/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9" name="Freeform 208"/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0" name="Freeform 209"/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71" name="矩形 7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4860150" y="3129941"/>
            <a:ext cx="2133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</a:t>
            </a:r>
            <a:r>
              <a:rPr lang="en-US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Android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技术实现</a:t>
            </a:r>
            <a:endParaRPr lang="en-US" altLang="zh-CN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193872" y="3455379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383" y="3846063"/>
            <a:ext cx="3908529" cy="104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921472" y="2356549"/>
            <a:ext cx="806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05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2299624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业务模式</a:t>
            </a:r>
            <a:endParaRPr lang="zh-CN" altLang="en-US" sz="28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33623" y="2870160"/>
            <a:ext cx="61031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94774" y="3070321"/>
            <a:ext cx="1326621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lt"/>
              </a:rPr>
              <a:t>PART FIVE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114752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2625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3689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01562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06106" y="183664"/>
            <a:ext cx="1415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27506E"/>
                </a:solidFill>
                <a:latin typeface="方正兰亭黑_GBK"/>
                <a:ea typeface="方正兰亭黑_GBK"/>
              </a:rPr>
              <a:t>商业模式</a:t>
            </a:r>
            <a:endParaRPr lang="zh-CN" altLang="en-US" sz="2400" b="1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28427" y="616115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91840" y="2761861"/>
            <a:ext cx="816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52268" y="2560314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41633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530998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820363" y="2591345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4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491840" y="1110305"/>
            <a:ext cx="1415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1"/>
                </a:solidFill>
                <a:latin typeface="+mn-ea"/>
              </a:rPr>
              <a:t>我们</a:t>
            </a:r>
            <a:r>
              <a:rPr lang="zh-CN" altLang="en-US" sz="1200" dirty="0">
                <a:solidFill>
                  <a:schemeClr val="accent1"/>
                </a:solidFill>
                <a:latin typeface="+mn-ea"/>
              </a:rPr>
              <a:t>的</a:t>
            </a:r>
            <a:r>
              <a:rPr lang="en-US" altLang="zh-CN" sz="1200" dirty="0">
                <a:solidFill>
                  <a:schemeClr val="accent1"/>
                </a:solidFill>
                <a:latin typeface="+mn-ea"/>
              </a:rPr>
              <a:t>APP</a:t>
            </a:r>
            <a:r>
              <a:rPr lang="zh-CN" altLang="en-US" sz="1200" dirty="0">
                <a:solidFill>
                  <a:schemeClr val="accent1"/>
                </a:solidFill>
                <a:latin typeface="+mn-ea"/>
              </a:rPr>
              <a:t>在推广期间可以免费，当有了一定的用户量后可以实行收费，并且可以做一些限免等促销活动</a:t>
            </a:r>
            <a:endParaRPr lang="zh-CN" altLang="en-US" sz="1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44667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140618" y="1123680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5456559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716458" y="1123679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Group 85"/>
          <p:cNvGrpSpPr/>
          <p:nvPr/>
        </p:nvGrpSpPr>
        <p:grpSpPr>
          <a:xfrm>
            <a:off x="7826979" y="1238101"/>
            <a:ext cx="371503" cy="371503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74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7" name="Group 213"/>
          <p:cNvGrpSpPr/>
          <p:nvPr/>
        </p:nvGrpSpPr>
        <p:grpSpPr>
          <a:xfrm>
            <a:off x="5570385" y="3899109"/>
            <a:ext cx="364892" cy="337129"/>
            <a:chOff x="2900363" y="5486400"/>
            <a:chExt cx="438150" cy="404813"/>
          </a:xfrm>
          <a:solidFill>
            <a:schemeClr val="accent1"/>
          </a:solidFill>
        </p:grpSpPr>
        <p:sp>
          <p:nvSpPr>
            <p:cNvPr id="78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0" name="Group 231"/>
          <p:cNvGrpSpPr/>
          <p:nvPr/>
        </p:nvGrpSpPr>
        <p:grpSpPr>
          <a:xfrm>
            <a:off x="960605" y="3838486"/>
            <a:ext cx="350350" cy="392656"/>
            <a:chOff x="4608513" y="6291263"/>
            <a:chExt cx="420688" cy="471488"/>
          </a:xfrm>
          <a:solidFill>
            <a:schemeClr val="accent1"/>
          </a:solidFill>
        </p:grpSpPr>
        <p:sp>
          <p:nvSpPr>
            <p:cNvPr id="81" name="Freeform 218"/>
            <p:cNvSpPr/>
            <p:nvPr/>
          </p:nvSpPr>
          <p:spPr bwMode="auto">
            <a:xfrm>
              <a:off x="4908550" y="6627813"/>
              <a:ext cx="80963" cy="84138"/>
            </a:xfrm>
            <a:custGeom>
              <a:avLst/>
              <a:gdLst>
                <a:gd name="T0" fmla="*/ 13 w 105"/>
                <a:gd name="T1" fmla="*/ 20 h 108"/>
                <a:gd name="T2" fmla="*/ 27 w 105"/>
                <a:gd name="T3" fmla="*/ 9 h 108"/>
                <a:gd name="T4" fmla="*/ 65 w 105"/>
                <a:gd name="T5" fmla="*/ 13 h 108"/>
                <a:gd name="T6" fmla="*/ 105 w 105"/>
                <a:gd name="T7" fmla="*/ 64 h 108"/>
                <a:gd name="T8" fmla="*/ 49 w 105"/>
                <a:gd name="T9" fmla="*/ 108 h 108"/>
                <a:gd name="T10" fmla="*/ 9 w 105"/>
                <a:gd name="T11" fmla="*/ 57 h 108"/>
                <a:gd name="T12" fmla="*/ 13 w 105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8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2" name="Freeform 219"/>
            <p:cNvSpPr>
              <a:spLocks noEditPoints="1"/>
            </p:cNvSpPr>
            <p:nvPr/>
          </p:nvSpPr>
          <p:spPr bwMode="auto">
            <a:xfrm>
              <a:off x="4608513" y="6291263"/>
              <a:ext cx="403225" cy="401638"/>
            </a:xfrm>
            <a:custGeom>
              <a:avLst/>
              <a:gdLst>
                <a:gd name="T0" fmla="*/ 445 w 524"/>
                <a:gd name="T1" fmla="*/ 119 h 523"/>
                <a:gd name="T2" fmla="*/ 119 w 524"/>
                <a:gd name="T3" fmla="*/ 79 h 523"/>
                <a:gd name="T4" fmla="*/ 79 w 524"/>
                <a:gd name="T5" fmla="*/ 404 h 523"/>
                <a:gd name="T6" fmla="*/ 405 w 524"/>
                <a:gd name="T7" fmla="*/ 444 h 523"/>
                <a:gd name="T8" fmla="*/ 445 w 524"/>
                <a:gd name="T9" fmla="*/ 119 h 523"/>
                <a:gd name="T10" fmla="*/ 373 w 524"/>
                <a:gd name="T11" fmla="*/ 404 h 523"/>
                <a:gd name="T12" fmla="*/ 119 w 524"/>
                <a:gd name="T13" fmla="*/ 373 h 523"/>
                <a:gd name="T14" fmla="*/ 151 w 524"/>
                <a:gd name="T15" fmla="*/ 119 h 523"/>
                <a:gd name="T16" fmla="*/ 404 w 524"/>
                <a:gd name="T17" fmla="*/ 150 h 523"/>
                <a:gd name="T18" fmla="*/ 373 w 524"/>
                <a:gd name="T19" fmla="*/ 4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4" h="523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220"/>
            <p:cNvSpPr/>
            <p:nvPr/>
          </p:nvSpPr>
          <p:spPr bwMode="auto">
            <a:xfrm>
              <a:off x="4957763" y="6691313"/>
              <a:ext cx="71438" cy="71438"/>
            </a:xfrm>
            <a:custGeom>
              <a:avLst/>
              <a:gdLst>
                <a:gd name="T0" fmla="*/ 78 w 92"/>
                <a:gd name="T1" fmla="*/ 72 h 92"/>
                <a:gd name="T2" fmla="*/ 64 w 92"/>
                <a:gd name="T3" fmla="*/ 83 h 92"/>
                <a:gd name="T4" fmla="*/ 27 w 92"/>
                <a:gd name="T5" fmla="*/ 78 h 92"/>
                <a:gd name="T6" fmla="*/ 0 w 92"/>
                <a:gd name="T7" fmla="*/ 44 h 92"/>
                <a:gd name="T8" fmla="*/ 56 w 92"/>
                <a:gd name="T9" fmla="*/ 0 h 92"/>
                <a:gd name="T10" fmla="*/ 83 w 92"/>
                <a:gd name="T11" fmla="*/ 34 h 92"/>
                <a:gd name="T12" fmla="*/ 78 w 92"/>
                <a:gd name="T1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4" name="Group 268"/>
          <p:cNvGrpSpPr/>
          <p:nvPr/>
        </p:nvGrpSpPr>
        <p:grpSpPr>
          <a:xfrm>
            <a:off x="3308649" y="1220433"/>
            <a:ext cx="256482" cy="407198"/>
            <a:chOff x="3824288" y="5486400"/>
            <a:chExt cx="307975" cy="488950"/>
          </a:xfrm>
          <a:solidFill>
            <a:schemeClr val="accent1"/>
          </a:solidFill>
        </p:grpSpPr>
        <p:sp>
          <p:nvSpPr>
            <p:cNvPr id="85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6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7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88420" y="3085635"/>
            <a:ext cx="1985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10327B"/>
                </a:solidFill>
                <a:latin typeface="+mn-ea"/>
              </a:rPr>
              <a:t>可以</a:t>
            </a:r>
            <a:r>
              <a:rPr lang="zh-CN" altLang="en-US" sz="1200" dirty="0">
                <a:solidFill>
                  <a:srgbClr val="10327B"/>
                </a:solidFill>
                <a:latin typeface="+mn-ea"/>
              </a:rPr>
              <a:t>在</a:t>
            </a:r>
            <a:r>
              <a:rPr lang="en-US" altLang="zh-CN" sz="1200" dirty="0">
                <a:solidFill>
                  <a:srgbClr val="10327B"/>
                </a:solidFill>
                <a:latin typeface="+mn-ea"/>
              </a:rPr>
              <a:t>APP</a:t>
            </a:r>
            <a:r>
              <a:rPr lang="zh-CN" altLang="en-US" sz="1200" dirty="0">
                <a:solidFill>
                  <a:srgbClr val="10327B"/>
                </a:solidFill>
                <a:latin typeface="+mn-ea"/>
              </a:rPr>
              <a:t>内中加入内购因素比如打赏以及付费以查看心跳距离等</a:t>
            </a:r>
            <a:endParaRPr lang="zh-CN" altLang="en-US" sz="1200" dirty="0">
              <a:solidFill>
                <a:srgbClr val="10327B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8582" y="1422080"/>
            <a:ext cx="2380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10327B"/>
                </a:solidFill>
                <a:latin typeface="方正兰亭黑_GBK"/>
              </a:rPr>
              <a:t>在</a:t>
            </a:r>
            <a:r>
              <a:rPr lang="zh-CN" altLang="en-US" sz="1200" dirty="0">
                <a:solidFill>
                  <a:srgbClr val="10327B"/>
                </a:solidFill>
                <a:latin typeface="方正兰亭黑_GBK"/>
              </a:rPr>
              <a:t>积累了一定的客户量后，可以通过加入广告获得广告商赞助或者直接收取服务费用。潜在用户数量巨大</a:t>
            </a:r>
            <a:endParaRPr lang="zh-CN" altLang="en-US" sz="1200" dirty="0">
              <a:solidFill>
                <a:srgbClr val="10327B"/>
              </a:solidFill>
              <a:latin typeface="方正兰亭黑_GBK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5361" y="3156243"/>
            <a:ext cx="20765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10327B"/>
                </a:solidFill>
                <a:latin typeface="+mn-ea"/>
              </a:rPr>
              <a:t>树立</a:t>
            </a:r>
            <a:r>
              <a:rPr lang="zh-CN" altLang="en-US" sz="1200" dirty="0">
                <a:solidFill>
                  <a:srgbClr val="10327B"/>
                </a:solidFill>
                <a:latin typeface="+mn-ea"/>
              </a:rPr>
              <a:t>“校园</a:t>
            </a:r>
            <a:r>
              <a:rPr lang="en-US" altLang="zh-CN" sz="1200" dirty="0">
                <a:solidFill>
                  <a:srgbClr val="10327B"/>
                </a:solidFill>
                <a:latin typeface="+mn-ea"/>
              </a:rPr>
              <a:t>FM”</a:t>
            </a:r>
            <a:r>
              <a:rPr lang="zh-CN" altLang="en-US" sz="1200" dirty="0">
                <a:solidFill>
                  <a:srgbClr val="10327B"/>
                </a:solidFill>
                <a:latin typeface="+mn-ea"/>
              </a:rPr>
              <a:t>品牌后，会有大量的学生群体下载我们的</a:t>
            </a:r>
            <a:r>
              <a:rPr lang="en-US" altLang="zh-CN" sz="1200" dirty="0">
                <a:solidFill>
                  <a:srgbClr val="10327B"/>
                </a:solidFill>
                <a:latin typeface="+mn-ea"/>
              </a:rPr>
              <a:t>APP</a:t>
            </a:r>
            <a:r>
              <a:rPr lang="zh-CN" altLang="en-US" sz="1200" dirty="0">
                <a:solidFill>
                  <a:srgbClr val="10327B"/>
                </a:solidFill>
                <a:latin typeface="+mn-ea"/>
              </a:rPr>
              <a:t>，每日的流量可以说是急速增长从中获得的中介分成也是相当可观的。</a:t>
            </a:r>
            <a:endParaRPr lang="zh-CN" altLang="en-US" sz="1200" dirty="0">
              <a:solidFill>
                <a:srgbClr val="10327B"/>
              </a:solidFill>
              <a:latin typeface="+mn-ea"/>
            </a:endParaRPr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未来发展</a:t>
            </a:r>
            <a:endParaRPr lang="en-US" altLang="zh-CN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61993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3374167" y="1788220"/>
            <a:ext cx="2395664" cy="2395664"/>
          </a:xfrm>
          <a:prstGeom prst="blockArc">
            <a:avLst>
              <a:gd name="adj1" fmla="val 10800000"/>
              <a:gd name="adj2" fmla="val 16200000"/>
              <a:gd name="adj3" fmla="val 464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空心弧 5"/>
          <p:cNvSpPr/>
          <p:nvPr/>
        </p:nvSpPr>
        <p:spPr>
          <a:xfrm>
            <a:off x="3374167" y="1788220"/>
            <a:ext cx="2395664" cy="2395664"/>
          </a:xfrm>
          <a:prstGeom prst="blockArc">
            <a:avLst>
              <a:gd name="adj1" fmla="val 5400000"/>
              <a:gd name="adj2" fmla="val 10800000"/>
              <a:gd name="adj3" fmla="val 464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空心弧 6"/>
          <p:cNvSpPr/>
          <p:nvPr/>
        </p:nvSpPr>
        <p:spPr>
          <a:xfrm>
            <a:off x="3374167" y="1788220"/>
            <a:ext cx="2395664" cy="2395664"/>
          </a:xfrm>
          <a:prstGeom prst="blockArc">
            <a:avLst>
              <a:gd name="adj1" fmla="val 0"/>
              <a:gd name="adj2" fmla="val 5400000"/>
              <a:gd name="adj3" fmla="val 464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空心弧 7"/>
          <p:cNvSpPr/>
          <p:nvPr/>
        </p:nvSpPr>
        <p:spPr>
          <a:xfrm>
            <a:off x="3374167" y="1788220"/>
            <a:ext cx="2395664" cy="2395664"/>
          </a:xfrm>
          <a:prstGeom prst="blockArc">
            <a:avLst>
              <a:gd name="adj1" fmla="val 16200000"/>
              <a:gd name="adj2" fmla="val 0"/>
              <a:gd name="adj3" fmla="val 464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任意多边形 8"/>
          <p:cNvSpPr/>
          <p:nvPr/>
        </p:nvSpPr>
        <p:spPr>
          <a:xfrm>
            <a:off x="4020433" y="2434486"/>
            <a:ext cx="1103132" cy="1103132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185903" y="1429922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355935" y="259995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185903" y="37699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015869" y="259995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1" name="矩形 8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6113925" y="1450448"/>
            <a:ext cx="173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+mn-ea"/>
              </a:rPr>
              <a:t>地方广播</a:t>
            </a:r>
            <a:endParaRPr lang="en-US" altLang="zh-CN" sz="18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6213311" y="1832147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6112686" y="3516770"/>
            <a:ext cx="173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车载电台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6212072" y="3884509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25145" y="1380648"/>
            <a:ext cx="173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自由广播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2618832" y="1832147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任意多边形 88"/>
          <p:cNvSpPr/>
          <p:nvPr/>
        </p:nvSpPr>
        <p:spPr>
          <a:xfrm>
            <a:off x="2964023" y="1581022"/>
            <a:ext cx="251126" cy="251126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5891205" y="1566841"/>
            <a:ext cx="251126" cy="251126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5898306" y="3633384"/>
            <a:ext cx="251126" cy="251126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0" name="任意多边形 109"/>
          <p:cNvSpPr/>
          <p:nvPr/>
        </p:nvSpPr>
        <p:spPr>
          <a:xfrm>
            <a:off x="3001667" y="3593021"/>
            <a:ext cx="251126" cy="251126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>
            <a:off x="2652200" y="3870020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311268" y="2725321"/>
            <a:ext cx="521462" cy="521462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2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8025" y="19086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我们将会推出个人用户自己广播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模式，扩大我们的用户使用量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1584" y="1870705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加入各地的地方广播，扩大用户量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6285" y="35060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27506E"/>
                </a:solidFill>
                <a:latin typeface="方正兰亭黑_GBK"/>
                <a:ea typeface="方正兰亭黑_GBK"/>
              </a:rPr>
              <a:t>主播打赏</a:t>
            </a:r>
            <a:endParaRPr lang="en-US" altLang="zh-CN" sz="1800" dirty="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2861" y="4018961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加入打赏功能，增加用户乐趣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1631" y="4002195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通过蓝牙与车载链接，开车时更加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smtClean="0">
                <a:latin typeface="+mn-ea"/>
              </a:rPr>
              <a:t>方便收听</a:t>
            </a:r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27531" y="169704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团队介绍</a:t>
            </a:r>
            <a:endParaRPr lang="zh-CN" altLang="en-US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53728" y="64785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37511" y="183664"/>
            <a:ext cx="528375" cy="484787"/>
            <a:chOff x="337511" y="183664"/>
            <a:chExt cx="528375" cy="484787"/>
          </a:xfrm>
        </p:grpSpPr>
        <p:grpSp>
          <p:nvGrpSpPr>
            <p:cNvPr id="4" name="组合 3"/>
            <p:cNvGrpSpPr/>
            <p:nvPr/>
          </p:nvGrpSpPr>
          <p:grpSpPr>
            <a:xfrm>
              <a:off x="337511" y="183664"/>
              <a:ext cx="528375" cy="484787"/>
              <a:chOff x="1417110" y="1933669"/>
              <a:chExt cx="1827515" cy="1676757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491775" y="1933669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686851" y="2118291"/>
                <a:ext cx="1307513" cy="1307513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72931" y="1944597"/>
                <a:ext cx="390517" cy="390517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417110" y="2261397"/>
                <a:ext cx="286781" cy="286781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686851" y="3308201"/>
                <a:ext cx="220530" cy="220530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016329" y="2979248"/>
                <a:ext cx="228296" cy="228296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5"/>
            <p:cNvSpPr txBox="1">
              <a:spLocks noChangeArrowheads="1"/>
            </p:cNvSpPr>
            <p:nvPr/>
          </p:nvSpPr>
          <p:spPr bwMode="auto">
            <a:xfrm>
              <a:off x="420024" y="278417"/>
              <a:ext cx="3738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dirty="0" smtClean="0">
                  <a:solidFill>
                    <a:schemeClr val="bg1"/>
                  </a:solidFill>
                  <a:latin typeface="方正兰亭黑_GBK"/>
                  <a:ea typeface="方正兰亭黑_GBK"/>
                </a:rPr>
                <a:t>01</a:t>
              </a:r>
              <a:endParaRPr lang="zh-CN" altLang="en-US" sz="1200" dirty="0">
                <a:solidFill>
                  <a:schemeClr val="bg1"/>
                </a:solidFill>
                <a:latin typeface="方正兰亭黑_GBK"/>
                <a:ea typeface="方正兰亭黑_GBK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4690" y="1404730"/>
            <a:ext cx="2197285" cy="2905932"/>
            <a:chOff x="274690" y="1404730"/>
            <a:chExt cx="2197285" cy="2905932"/>
          </a:xfrm>
        </p:grpSpPr>
        <p:sp>
          <p:nvSpPr>
            <p:cNvPr id="5" name="圆角矩形 4"/>
            <p:cNvSpPr/>
            <p:nvPr/>
          </p:nvSpPr>
          <p:spPr>
            <a:xfrm>
              <a:off x="288650" y="1404730"/>
              <a:ext cx="1632843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017" y="1578439"/>
              <a:ext cx="993436" cy="993436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777157" y="2930179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韩颖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2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75670" y="263306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项目经理</a:t>
              </a:r>
              <a:endParaRPr lang="en-US" altLang="zh-CN" sz="1400" dirty="0">
                <a:solidFill>
                  <a:schemeClr val="accent1"/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3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274690" y="3401293"/>
              <a:ext cx="219728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方正兰亭黑_GBK"/>
                </a:rPr>
                <a:t>        </a:t>
              </a:r>
              <a:r>
                <a:rPr lang="zh-CN" altLang="zh-CN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方正兰亭黑_GBK"/>
                </a:rPr>
                <a:t>项目</a:t>
              </a:r>
              <a:r>
                <a:rPr lang="zh-CN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方正兰亭黑_GBK"/>
                </a:rPr>
                <a:t>推进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方正兰亭黑_GBK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方正兰亭黑_GBK"/>
                </a:rPr>
                <a:t>     制定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方正兰亭黑_GBK"/>
                </a:rPr>
                <a:t>开发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方正兰亭黑_GBK"/>
                </a:rPr>
                <a:t>计划</a:t>
              </a:r>
              <a:endPara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方正兰亭黑_GBK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方正兰亭黑_GBK"/>
                </a:rPr>
                <a:t>    任务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方正兰亭黑_GBK"/>
                </a:rPr>
                <a:t>下达与追踪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方正兰亭黑_GBK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方正兰亭黑_GBK"/>
                </a:rPr>
                <a:t>        团队管理</a:t>
              </a:r>
              <a:endPara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algn="ctr" defTabSz="914400" fontAlgn="base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.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sym typeface="Calibri" panose="020F050202020403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44946" y="3272856"/>
              <a:ext cx="49796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025348" y="1404730"/>
            <a:ext cx="2260302" cy="2905932"/>
            <a:chOff x="2025348" y="1404730"/>
            <a:chExt cx="2260302" cy="2905932"/>
          </a:xfrm>
        </p:grpSpPr>
        <p:sp>
          <p:nvSpPr>
            <p:cNvPr id="53" name="圆角矩形 52"/>
            <p:cNvSpPr/>
            <p:nvPr/>
          </p:nvSpPr>
          <p:spPr>
            <a:xfrm>
              <a:off x="2025348" y="1404730"/>
              <a:ext cx="1632843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715" y="1578439"/>
              <a:ext cx="993436" cy="993436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414967" y="262728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产品经理</a:t>
              </a:r>
              <a:endParaRPr lang="en-US" altLang="zh-CN" sz="1400" dirty="0">
                <a:solidFill>
                  <a:schemeClr val="accent1"/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77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414967" y="2912921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高永健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79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2088365" y="3442920"/>
              <a:ext cx="219728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1200" dirty="0" smtClean="0">
                  <a:latin typeface="微软雅黑" panose="020B0503020204020204" pitchFamily="34" charset="-122"/>
                  <a:ea typeface="方正兰亭黑_GBK"/>
                </a:rPr>
                <a:t>      进行</a:t>
              </a:r>
              <a:r>
                <a:rPr lang="en-US" altLang="zh-CN" sz="1200" dirty="0">
                  <a:latin typeface="微软雅黑" panose="020B0503020204020204" pitchFamily="34" charset="-122"/>
                  <a:ea typeface="方正兰亭黑_GBK"/>
                </a:rPr>
                <a:t>UI</a:t>
              </a:r>
              <a:r>
                <a:rPr lang="zh-CN" altLang="en-US" sz="1200" dirty="0">
                  <a:latin typeface="微软雅黑" panose="020B0503020204020204" pitchFamily="34" charset="-122"/>
                  <a:ea typeface="方正兰亭黑_GBK"/>
                </a:rPr>
                <a:t>设计</a:t>
              </a:r>
              <a:endPara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方正兰亭黑_GBK"/>
                <a:sym typeface="宋体" panose="02010600030101010101" pitchFamily="2" charset="-122"/>
              </a:endParaRPr>
            </a:p>
            <a:p>
              <a:r>
                <a:rPr lang="en-US" altLang="zh-CN" sz="1200" dirty="0" smtClean="0">
                  <a:latin typeface="微软雅黑" panose="020B0503020204020204" pitchFamily="34" charset="-122"/>
                  <a:ea typeface="方正兰亭黑_GBK"/>
                </a:rPr>
                <a:t>   </a:t>
              </a:r>
              <a:r>
                <a:rPr lang="zh-CN" altLang="zh-CN" sz="1200" dirty="0" smtClean="0">
                  <a:latin typeface="微软雅黑" panose="020B0503020204020204" pitchFamily="34" charset="-122"/>
                  <a:ea typeface="方正兰亭黑_GBK"/>
                </a:rPr>
                <a:t>需求分析</a:t>
              </a:r>
              <a:r>
                <a:rPr lang="zh-CN" altLang="zh-CN" sz="1200" dirty="0">
                  <a:latin typeface="微软雅黑" panose="020B0503020204020204" pitchFamily="34" charset="-122"/>
                  <a:ea typeface="方正兰亭黑_GBK"/>
                </a:rPr>
                <a:t>与获取</a:t>
              </a:r>
              <a:endParaRPr lang="en-US" altLang="zh-CN" sz="1200" dirty="0">
                <a:latin typeface="微软雅黑" panose="020B0503020204020204" pitchFamily="34" charset="-122"/>
                <a:ea typeface="方正兰亭黑_GBK"/>
              </a:endParaRPr>
            </a:p>
            <a:p>
              <a:r>
                <a:rPr lang="en-US" altLang="zh-CN" sz="1200" dirty="0" smtClean="0">
                  <a:latin typeface="微软雅黑" panose="020B0503020204020204" pitchFamily="34" charset="-122"/>
                  <a:ea typeface="方正兰亭黑_GBK"/>
                </a:rPr>
                <a:t> </a:t>
              </a:r>
              <a:r>
                <a:rPr lang="zh-CN" altLang="zh-CN" sz="1200" dirty="0" smtClean="0">
                  <a:latin typeface="微软雅黑" panose="020B0503020204020204" pitchFamily="34" charset="-122"/>
                  <a:ea typeface="方正兰亭黑_GBK"/>
                </a:rPr>
                <a:t>提交</a:t>
              </a:r>
              <a:r>
                <a:rPr lang="zh-CN" altLang="zh-CN" sz="1200" dirty="0">
                  <a:latin typeface="微软雅黑" panose="020B0503020204020204" pitchFamily="34" charset="-122"/>
                  <a:ea typeface="方正兰亭黑_GBK"/>
                </a:rPr>
                <a:t>需求分析文档</a:t>
              </a:r>
              <a:endParaRPr lang="en-US" altLang="zh-CN" sz="1200" dirty="0">
                <a:latin typeface="微软雅黑" panose="020B0503020204020204" pitchFamily="34" charset="-122"/>
                <a:ea typeface="方正兰亭黑_GBK"/>
              </a:endParaRPr>
            </a:p>
            <a:p>
              <a:pPr algn="ctr" defTabSz="914400" fontAlgn="base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.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sym typeface="Calibri" panose="020F0502020204030204" pitchFamily="34" charset="0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2592785" y="3282253"/>
              <a:ext cx="49796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762243" y="1404730"/>
            <a:ext cx="4589252" cy="2905932"/>
            <a:chOff x="3762243" y="1404730"/>
            <a:chExt cx="4589252" cy="2905932"/>
          </a:xfrm>
        </p:grpSpPr>
        <p:sp>
          <p:nvSpPr>
            <p:cNvPr id="59" name="圆角矩形 58"/>
            <p:cNvSpPr/>
            <p:nvPr/>
          </p:nvSpPr>
          <p:spPr>
            <a:xfrm>
              <a:off x="3762243" y="1404730"/>
              <a:ext cx="1632843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610" y="1579864"/>
              <a:ext cx="993436" cy="990585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2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059493" y="2647024"/>
              <a:ext cx="108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前端工程师</a:t>
              </a:r>
              <a:endParaRPr lang="en-US" altLang="zh-CN" sz="1400" dirty="0">
                <a:solidFill>
                  <a:schemeClr val="accent1"/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81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235486" y="2914117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周翔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4322564" y="3283449"/>
              <a:ext cx="49796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3779495" y="3417786"/>
              <a:ext cx="4572000" cy="7386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     根据</a:t>
              </a:r>
              <a:r>
                <a:rPr lang="zh-CN" altLang="en-US" sz="1400" dirty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需求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文</a:t>
              </a:r>
              <a:endParaRPr lang="en-US" altLang="zh-CN" sz="1400" dirty="0" smtClean="0">
                <a:latin typeface="微软雅黑" panose="020B0503020204020204" pitchFamily="34" charset="-122"/>
                <a:ea typeface="方正兰亭黑_GBK"/>
                <a:sym typeface="宋体" panose="02010600030101010101" pitchFamily="2" charset="-122"/>
              </a:endParaRP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 档</a:t>
              </a:r>
              <a:r>
                <a:rPr lang="zh-CN" altLang="en-US" sz="1400" dirty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和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UI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进行</a:t>
              </a:r>
              <a:r>
                <a:rPr lang="zh-CN" altLang="en-US" sz="1400" dirty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卓</a:t>
              </a:r>
              <a:endParaRPr lang="en-US" altLang="zh-CN" sz="1400" dirty="0" smtClean="0">
                <a:latin typeface="微软雅黑" panose="020B0503020204020204" pitchFamily="34" charset="-122"/>
                <a:ea typeface="方正兰亭黑_GBK"/>
                <a:sym typeface="宋体" panose="02010600030101010101" pitchFamily="2" charset="-122"/>
              </a:endParaRP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     端</a:t>
              </a:r>
              <a:r>
                <a:rPr lang="en-US" altLang="zh-CN" sz="1400" dirty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APP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开发</a:t>
              </a:r>
              <a:endParaRPr lang="zh-CN" altLang="en-US" sz="1400" dirty="0">
                <a:latin typeface="微软雅黑" panose="020B0503020204020204" pitchFamily="34" charset="-122"/>
                <a:ea typeface="方正兰亭黑_GBK"/>
                <a:sym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29337" y="1404730"/>
            <a:ext cx="4572000" cy="2905932"/>
            <a:chOff x="5429337" y="1404730"/>
            <a:chExt cx="4572000" cy="2905932"/>
          </a:xfrm>
        </p:grpSpPr>
        <p:sp>
          <p:nvSpPr>
            <p:cNvPr id="65" name="圆角矩形 64"/>
            <p:cNvSpPr/>
            <p:nvPr/>
          </p:nvSpPr>
          <p:spPr>
            <a:xfrm>
              <a:off x="5485177" y="1404730"/>
              <a:ext cx="1632843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584" y="1578439"/>
              <a:ext cx="993436" cy="992010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8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729140" y="2647024"/>
              <a:ext cx="11470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chemeClr val="accent1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JAVA</a:t>
              </a: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工程师</a:t>
              </a:r>
              <a:endParaRPr lang="en-US" altLang="zh-CN" sz="1400" dirty="0">
                <a:solidFill>
                  <a:schemeClr val="accent1"/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83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894672" y="2912957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颜正浩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6058530" y="3282289"/>
              <a:ext cx="49796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29337" y="3421256"/>
              <a:ext cx="4572000" cy="7386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方正兰亭黑_GBK"/>
                </a:rPr>
                <a:t>      编写</a:t>
              </a:r>
              <a:r>
                <a:rPr lang="zh-CN" altLang="en-US" sz="1400" dirty="0">
                  <a:latin typeface="微软雅黑" panose="020B0503020204020204" pitchFamily="34" charset="-122"/>
                  <a:ea typeface="方正兰亭黑_GBK"/>
                </a:rPr>
                <a:t>接口文档</a:t>
              </a:r>
              <a:endParaRPr lang="en-US" altLang="zh-CN" sz="1400" dirty="0">
                <a:latin typeface="微软雅黑" panose="020B0503020204020204" pitchFamily="34" charset="-122"/>
                <a:ea typeface="方正兰亭黑_GBK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后台架构设计与开发</a:t>
              </a:r>
              <a:endParaRPr lang="en-US" altLang="zh-CN" sz="1400" dirty="0">
                <a:latin typeface="微软雅黑" panose="020B0503020204020204" pitchFamily="34" charset="-122"/>
                <a:ea typeface="方正兰亭黑_GBK"/>
                <a:sym typeface="宋体" panose="02010600030101010101" pitchFamily="2" charset="-122"/>
              </a:endParaRPr>
            </a:p>
            <a:p>
              <a:r>
                <a:rPr lang="zh-CN" altLang="en-US" sz="1400" dirty="0" smtClean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       数据库</a:t>
              </a:r>
              <a:r>
                <a:rPr lang="zh-CN" altLang="en-US" sz="1400" dirty="0">
                  <a:latin typeface="微软雅黑" panose="020B0503020204020204" pitchFamily="34" charset="-122"/>
                  <a:ea typeface="方正兰亭黑_GBK"/>
                  <a:sym typeface="宋体" panose="02010600030101010101" pitchFamily="2" charset="-122"/>
                </a:rPr>
                <a:t>开发</a:t>
              </a:r>
              <a:endParaRPr lang="zh-CN" altLang="en-US" dirty="0">
                <a:ea typeface="方正兰亭黑_GBK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287994" y="1404730"/>
            <a:ext cx="4777200" cy="2905932"/>
            <a:chOff x="7287994" y="1404730"/>
            <a:chExt cx="4777200" cy="2905932"/>
          </a:xfrm>
        </p:grpSpPr>
        <p:sp>
          <p:nvSpPr>
            <p:cNvPr id="71" name="圆角矩形 70"/>
            <p:cNvSpPr/>
            <p:nvPr/>
          </p:nvSpPr>
          <p:spPr>
            <a:xfrm>
              <a:off x="7287994" y="1404730"/>
              <a:ext cx="1632843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361" y="1579152"/>
              <a:ext cx="993436" cy="992010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5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7627083" y="264586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chemeClr val="accent1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测试经理</a:t>
              </a:r>
              <a:endParaRPr lang="en-US" altLang="zh-CN" sz="1400" dirty="0">
                <a:solidFill>
                  <a:schemeClr val="accent1"/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86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7670497" y="2911797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朱佳杰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7834355" y="3281129"/>
              <a:ext cx="49796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493194" y="3449196"/>
              <a:ext cx="4572000" cy="7155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ea typeface="方正兰亭黑_GBK"/>
                </a:rPr>
                <a:t>    功能测试</a:t>
              </a:r>
              <a:endParaRPr lang="zh-CN" altLang="en-US" dirty="0">
                <a:ea typeface="方正兰亭黑_GBK"/>
              </a:endParaRPr>
            </a:p>
            <a:p>
              <a:r>
                <a:rPr lang="zh-CN" altLang="en-US" dirty="0" smtClean="0">
                  <a:ea typeface="方正兰亭黑_GBK"/>
                </a:rPr>
                <a:t>    性能</a:t>
              </a:r>
              <a:r>
                <a:rPr lang="zh-CN" altLang="en-US" dirty="0">
                  <a:ea typeface="方正兰亭黑_GBK"/>
                </a:rPr>
                <a:t>测试</a:t>
              </a:r>
              <a:endParaRPr lang="zh-CN" altLang="en-US" dirty="0">
                <a:ea typeface="方正兰亭黑_GBK"/>
              </a:endParaRPr>
            </a:p>
            <a:p>
              <a:r>
                <a:rPr lang="zh-CN" altLang="en-US" dirty="0">
                  <a:ea typeface="方正兰亭黑_GBK"/>
                </a:rPr>
                <a:t>编写测试文档</a:t>
              </a:r>
              <a:endParaRPr lang="zh-CN" altLang="en-US" dirty="0">
                <a:ea typeface="方正兰亭黑_GBK"/>
              </a:endParaRPr>
            </a:p>
          </p:txBody>
        </p:sp>
      </p:grpSp>
    </p:spTree>
  </p:cSld>
  <p:clrMapOvr>
    <a:masterClrMapping/>
  </p:clrMapOvr>
  <p:transition spd="slow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5564" y="3084388"/>
            <a:ext cx="3019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2E4864"/>
                </a:solidFill>
                <a:latin typeface="+mn-ea"/>
                <a:ea typeface="+mn-ea"/>
              </a:rPr>
              <a:t>谢谢您的倾听</a:t>
            </a:r>
            <a:endParaRPr lang="zh-CN" altLang="en-US" sz="2400" b="1" dirty="0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171453" y="3546053"/>
            <a:ext cx="2848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  <a:endParaRPr lang="en-US" altLang="zh-CN" sz="18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368853" y="3546053"/>
            <a:ext cx="453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305546" y="1486112"/>
            <a:ext cx="4532909" cy="1457055"/>
            <a:chOff x="317432" y="-161667"/>
            <a:chExt cx="5338763" cy="1716088"/>
          </a:xfrm>
        </p:grpSpPr>
        <p:sp>
          <p:nvSpPr>
            <p:cNvPr id="51" name="Freeform 21"/>
            <p:cNvSpPr/>
            <p:nvPr/>
          </p:nvSpPr>
          <p:spPr bwMode="auto">
            <a:xfrm>
              <a:off x="4116320" y="1390909"/>
              <a:ext cx="527050" cy="134938"/>
            </a:xfrm>
            <a:custGeom>
              <a:avLst/>
              <a:gdLst>
                <a:gd name="T0" fmla="*/ 5 w 646"/>
                <a:gd name="T1" fmla="*/ 106 h 166"/>
                <a:gd name="T2" fmla="*/ 0 w 646"/>
                <a:gd name="T3" fmla="*/ 131 h 166"/>
                <a:gd name="T4" fmla="*/ 49 w 646"/>
                <a:gd name="T5" fmla="*/ 166 h 166"/>
                <a:gd name="T6" fmla="*/ 536 w 646"/>
                <a:gd name="T7" fmla="*/ 166 h 166"/>
                <a:gd name="T8" fmla="*/ 580 w 646"/>
                <a:gd name="T9" fmla="*/ 154 h 166"/>
                <a:gd name="T10" fmla="*/ 612 w 646"/>
                <a:gd name="T11" fmla="*/ 119 h 166"/>
                <a:gd name="T12" fmla="*/ 646 w 646"/>
                <a:gd name="T13" fmla="*/ 54 h 166"/>
                <a:gd name="T14" fmla="*/ 61 w 646"/>
                <a:gd name="T15" fmla="*/ 0 h 166"/>
                <a:gd name="T16" fmla="*/ 5 w 646"/>
                <a:gd name="T17" fmla="*/ 10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6" h="166">
                  <a:moveTo>
                    <a:pt x="5" y="106"/>
                  </a:moveTo>
                  <a:cubicBezTo>
                    <a:pt x="1" y="113"/>
                    <a:pt x="0" y="121"/>
                    <a:pt x="0" y="131"/>
                  </a:cubicBezTo>
                  <a:cubicBezTo>
                    <a:pt x="0" y="154"/>
                    <a:pt x="16" y="166"/>
                    <a:pt x="49" y="166"/>
                  </a:cubicBezTo>
                  <a:cubicBezTo>
                    <a:pt x="536" y="166"/>
                    <a:pt x="536" y="166"/>
                    <a:pt x="536" y="166"/>
                  </a:cubicBezTo>
                  <a:cubicBezTo>
                    <a:pt x="551" y="166"/>
                    <a:pt x="566" y="162"/>
                    <a:pt x="580" y="154"/>
                  </a:cubicBezTo>
                  <a:cubicBezTo>
                    <a:pt x="593" y="146"/>
                    <a:pt x="604" y="135"/>
                    <a:pt x="612" y="119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444" y="50"/>
                    <a:pt x="244" y="28"/>
                    <a:pt x="61" y="0"/>
                  </a:cubicBezTo>
                  <a:lnTo>
                    <a:pt x="5" y="106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4097271" y="-133091"/>
              <a:ext cx="1331913" cy="1169989"/>
            </a:xfrm>
            <a:custGeom>
              <a:avLst/>
              <a:gdLst>
                <a:gd name="T0" fmla="*/ 1635 w 1635"/>
                <a:gd name="T1" fmla="*/ 77 h 1433"/>
                <a:gd name="T2" fmla="*/ 1617 w 1635"/>
                <a:gd name="T3" fmla="*/ 24 h 1433"/>
                <a:gd name="T4" fmla="*/ 1560 w 1635"/>
                <a:gd name="T5" fmla="*/ 0 h 1433"/>
                <a:gd name="T6" fmla="*/ 64 w 1635"/>
                <a:gd name="T7" fmla="*/ 0 h 1433"/>
                <a:gd name="T8" fmla="*/ 19 w 1635"/>
                <a:gd name="T9" fmla="*/ 18 h 1433"/>
                <a:gd name="T10" fmla="*/ 0 w 1635"/>
                <a:gd name="T11" fmla="*/ 63 h 1433"/>
                <a:gd name="T12" fmla="*/ 0 w 1635"/>
                <a:gd name="T13" fmla="*/ 421 h 1433"/>
                <a:gd name="T14" fmla="*/ 19 w 1635"/>
                <a:gd name="T15" fmla="*/ 469 h 1433"/>
                <a:gd name="T16" fmla="*/ 64 w 1635"/>
                <a:gd name="T17" fmla="*/ 484 h 1433"/>
                <a:gd name="T18" fmla="*/ 805 w 1635"/>
                <a:gd name="T19" fmla="*/ 484 h 1433"/>
                <a:gd name="T20" fmla="*/ 310 w 1635"/>
                <a:gd name="T21" fmla="*/ 1433 h 1433"/>
                <a:gd name="T22" fmla="*/ 472 w 1635"/>
                <a:gd name="T23" fmla="*/ 1418 h 1433"/>
                <a:gd name="T24" fmla="*/ 971 w 1635"/>
                <a:gd name="T25" fmla="*/ 1354 h 1433"/>
                <a:gd name="T26" fmla="*/ 1610 w 1635"/>
                <a:gd name="T27" fmla="*/ 146 h 1433"/>
                <a:gd name="T28" fmla="*/ 1635 w 1635"/>
                <a:gd name="T29" fmla="*/ 77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5" h="1433">
                  <a:moveTo>
                    <a:pt x="1635" y="77"/>
                  </a:moveTo>
                  <a:cubicBezTo>
                    <a:pt x="1635" y="56"/>
                    <a:pt x="1629" y="39"/>
                    <a:pt x="1617" y="24"/>
                  </a:cubicBezTo>
                  <a:cubicBezTo>
                    <a:pt x="1604" y="8"/>
                    <a:pt x="1585" y="0"/>
                    <a:pt x="156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7" y="0"/>
                    <a:pt x="32" y="6"/>
                    <a:pt x="19" y="18"/>
                  </a:cubicBezTo>
                  <a:cubicBezTo>
                    <a:pt x="7" y="30"/>
                    <a:pt x="0" y="45"/>
                    <a:pt x="0" y="6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4"/>
                    <a:pt x="7" y="459"/>
                    <a:pt x="19" y="469"/>
                  </a:cubicBezTo>
                  <a:cubicBezTo>
                    <a:pt x="31" y="480"/>
                    <a:pt x="46" y="484"/>
                    <a:pt x="64" y="484"/>
                  </a:cubicBezTo>
                  <a:cubicBezTo>
                    <a:pt x="805" y="484"/>
                    <a:pt x="805" y="484"/>
                    <a:pt x="805" y="484"/>
                  </a:cubicBezTo>
                  <a:cubicBezTo>
                    <a:pt x="310" y="1433"/>
                    <a:pt x="310" y="1433"/>
                    <a:pt x="310" y="1433"/>
                  </a:cubicBezTo>
                  <a:cubicBezTo>
                    <a:pt x="374" y="1426"/>
                    <a:pt x="429" y="1420"/>
                    <a:pt x="472" y="1418"/>
                  </a:cubicBezTo>
                  <a:cubicBezTo>
                    <a:pt x="624" y="1410"/>
                    <a:pt x="821" y="1380"/>
                    <a:pt x="971" y="1354"/>
                  </a:cubicBezTo>
                  <a:cubicBezTo>
                    <a:pt x="1610" y="146"/>
                    <a:pt x="1610" y="146"/>
                    <a:pt x="1610" y="146"/>
                  </a:cubicBezTo>
                  <a:cubicBezTo>
                    <a:pt x="1627" y="123"/>
                    <a:pt x="1635" y="100"/>
                    <a:pt x="1635" y="77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763520" y="728921"/>
              <a:ext cx="1162050" cy="798513"/>
            </a:xfrm>
            <a:custGeom>
              <a:avLst/>
              <a:gdLst>
                <a:gd name="T0" fmla="*/ 1408 w 1425"/>
                <a:gd name="T1" fmla="*/ 543 h 978"/>
                <a:gd name="T2" fmla="*/ 1362 w 1425"/>
                <a:gd name="T3" fmla="*/ 526 h 978"/>
                <a:gd name="T4" fmla="*/ 734 w 1425"/>
                <a:gd name="T5" fmla="*/ 526 h 978"/>
                <a:gd name="T6" fmla="*/ 1173 w 1425"/>
                <a:gd name="T7" fmla="*/ 42 h 978"/>
                <a:gd name="T8" fmla="*/ 582 w 1425"/>
                <a:gd name="T9" fmla="*/ 0 h 978"/>
                <a:gd name="T10" fmla="*/ 10 w 1425"/>
                <a:gd name="T11" fmla="*/ 668 h 978"/>
                <a:gd name="T12" fmla="*/ 0 w 1425"/>
                <a:gd name="T13" fmla="*/ 704 h 978"/>
                <a:gd name="T14" fmla="*/ 0 w 1425"/>
                <a:gd name="T15" fmla="*/ 907 h 978"/>
                <a:gd name="T16" fmla="*/ 23 w 1425"/>
                <a:gd name="T17" fmla="*/ 959 h 978"/>
                <a:gd name="T18" fmla="*/ 72 w 1425"/>
                <a:gd name="T19" fmla="*/ 978 h 978"/>
                <a:gd name="T20" fmla="*/ 1362 w 1425"/>
                <a:gd name="T21" fmla="*/ 978 h 978"/>
                <a:gd name="T22" fmla="*/ 1408 w 1425"/>
                <a:gd name="T23" fmla="*/ 956 h 978"/>
                <a:gd name="T24" fmla="*/ 1425 w 1425"/>
                <a:gd name="T25" fmla="*/ 907 h 978"/>
                <a:gd name="T26" fmla="*/ 1425 w 1425"/>
                <a:gd name="T27" fmla="*/ 588 h 978"/>
                <a:gd name="T28" fmla="*/ 1408 w 1425"/>
                <a:gd name="T29" fmla="*/ 543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5" h="978">
                  <a:moveTo>
                    <a:pt x="1408" y="543"/>
                  </a:moveTo>
                  <a:cubicBezTo>
                    <a:pt x="1395" y="533"/>
                    <a:pt x="1382" y="526"/>
                    <a:pt x="1362" y="526"/>
                  </a:cubicBezTo>
                  <a:cubicBezTo>
                    <a:pt x="734" y="526"/>
                    <a:pt x="734" y="526"/>
                    <a:pt x="734" y="526"/>
                  </a:cubicBezTo>
                  <a:cubicBezTo>
                    <a:pt x="1173" y="42"/>
                    <a:pt x="1173" y="42"/>
                    <a:pt x="1173" y="42"/>
                  </a:cubicBezTo>
                  <a:cubicBezTo>
                    <a:pt x="959" y="13"/>
                    <a:pt x="763" y="0"/>
                    <a:pt x="582" y="0"/>
                  </a:cubicBezTo>
                  <a:cubicBezTo>
                    <a:pt x="10" y="668"/>
                    <a:pt x="10" y="668"/>
                    <a:pt x="10" y="668"/>
                  </a:cubicBezTo>
                  <a:cubicBezTo>
                    <a:pt x="3" y="681"/>
                    <a:pt x="0" y="694"/>
                    <a:pt x="0" y="704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0" y="927"/>
                    <a:pt x="10" y="943"/>
                    <a:pt x="23" y="959"/>
                  </a:cubicBezTo>
                  <a:cubicBezTo>
                    <a:pt x="39" y="972"/>
                    <a:pt x="56" y="978"/>
                    <a:pt x="72" y="978"/>
                  </a:cubicBezTo>
                  <a:cubicBezTo>
                    <a:pt x="1362" y="978"/>
                    <a:pt x="1362" y="978"/>
                    <a:pt x="1362" y="978"/>
                  </a:cubicBezTo>
                  <a:cubicBezTo>
                    <a:pt x="1379" y="978"/>
                    <a:pt x="1395" y="972"/>
                    <a:pt x="1408" y="956"/>
                  </a:cubicBezTo>
                  <a:cubicBezTo>
                    <a:pt x="1422" y="943"/>
                    <a:pt x="1425" y="927"/>
                    <a:pt x="1425" y="907"/>
                  </a:cubicBezTo>
                  <a:cubicBezTo>
                    <a:pt x="1425" y="588"/>
                    <a:pt x="1425" y="588"/>
                    <a:pt x="1425" y="588"/>
                  </a:cubicBezTo>
                  <a:cubicBezTo>
                    <a:pt x="1425" y="568"/>
                    <a:pt x="1422" y="552"/>
                    <a:pt x="1408" y="54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776220" y="-161667"/>
              <a:ext cx="2757488" cy="1716088"/>
            </a:xfrm>
            <a:custGeom>
              <a:avLst/>
              <a:gdLst>
                <a:gd name="T0" fmla="*/ 3072 w 3383"/>
                <a:gd name="T1" fmla="*/ 319 h 2102"/>
                <a:gd name="T2" fmla="*/ 2599 w 3383"/>
                <a:gd name="T3" fmla="*/ 51 h 2102"/>
                <a:gd name="T4" fmla="*/ 2030 w 3383"/>
                <a:gd name="T5" fmla="*/ 51 h 2102"/>
                <a:gd name="T6" fmla="*/ 1558 w 3383"/>
                <a:gd name="T7" fmla="*/ 319 h 2102"/>
                <a:gd name="T8" fmla="*/ 1353 w 3383"/>
                <a:gd name="T9" fmla="*/ 368 h 2102"/>
                <a:gd name="T10" fmla="*/ 962 w 3383"/>
                <a:gd name="T11" fmla="*/ 45 h 2102"/>
                <a:gd name="T12" fmla="*/ 420 w 3383"/>
                <a:gd name="T13" fmla="*/ 48 h 2102"/>
                <a:gd name="T14" fmla="*/ 53 w 3383"/>
                <a:gd name="T15" fmla="*/ 387 h 2102"/>
                <a:gd name="T16" fmla="*/ 0 w 3383"/>
                <a:gd name="T17" fmla="*/ 723 h 2102"/>
                <a:gd name="T18" fmla="*/ 60 w 3383"/>
                <a:gd name="T19" fmla="*/ 781 h 2102"/>
                <a:gd name="T20" fmla="*/ 470 w 3383"/>
                <a:gd name="T21" fmla="*/ 758 h 2102"/>
                <a:gd name="T22" fmla="*/ 490 w 3383"/>
                <a:gd name="T23" fmla="*/ 639 h 2102"/>
                <a:gd name="T24" fmla="*/ 549 w 3383"/>
                <a:gd name="T25" fmla="*/ 500 h 2102"/>
                <a:gd name="T26" fmla="*/ 695 w 3383"/>
                <a:gd name="T27" fmla="*/ 439 h 2102"/>
                <a:gd name="T28" fmla="*/ 833 w 3383"/>
                <a:gd name="T29" fmla="*/ 487 h 2102"/>
                <a:gd name="T30" fmla="*/ 900 w 3383"/>
                <a:gd name="T31" fmla="*/ 629 h 2102"/>
                <a:gd name="T32" fmla="*/ 843 w 3383"/>
                <a:gd name="T33" fmla="*/ 768 h 2102"/>
                <a:gd name="T34" fmla="*/ 1253 w 3383"/>
                <a:gd name="T35" fmla="*/ 920 h 2102"/>
                <a:gd name="T36" fmla="*/ 1247 w 3383"/>
                <a:gd name="T37" fmla="*/ 1146 h 2102"/>
                <a:gd name="T38" fmla="*/ 1248 w 3383"/>
                <a:gd name="T39" fmla="*/ 1161 h 2102"/>
                <a:gd name="T40" fmla="*/ 1249 w 3383"/>
                <a:gd name="T41" fmla="*/ 1170 h 2102"/>
                <a:gd name="T42" fmla="*/ 1283 w 3383"/>
                <a:gd name="T43" fmla="*/ 1336 h 2102"/>
                <a:gd name="T44" fmla="*/ 1558 w 3383"/>
                <a:gd name="T45" fmla="*/ 1798 h 2102"/>
                <a:gd name="T46" fmla="*/ 2030 w 3383"/>
                <a:gd name="T47" fmla="*/ 2066 h 2102"/>
                <a:gd name="T48" fmla="*/ 2599 w 3383"/>
                <a:gd name="T49" fmla="*/ 2066 h 2102"/>
                <a:gd name="T50" fmla="*/ 3072 w 3383"/>
                <a:gd name="T51" fmla="*/ 1798 h 2102"/>
                <a:gd name="T52" fmla="*/ 2831 w 3383"/>
                <a:gd name="T53" fmla="*/ 1559 h 2102"/>
                <a:gd name="T54" fmla="*/ 2530 w 3383"/>
                <a:gd name="T55" fmla="*/ 1559 h 2102"/>
                <a:gd name="T56" fmla="*/ 2100 w 3383"/>
                <a:gd name="T57" fmla="*/ 1559 h 2102"/>
                <a:gd name="T58" fmla="*/ 1816 w 3383"/>
                <a:gd name="T59" fmla="*/ 1272 h 2102"/>
                <a:gd name="T60" fmla="*/ 1773 w 3383"/>
                <a:gd name="T61" fmla="*/ 1059 h 2102"/>
                <a:gd name="T62" fmla="*/ 1779 w 3383"/>
                <a:gd name="T63" fmla="*/ 975 h 2102"/>
                <a:gd name="T64" fmla="*/ 1787 w 3383"/>
                <a:gd name="T65" fmla="*/ 934 h 2102"/>
                <a:gd name="T66" fmla="*/ 1790 w 3383"/>
                <a:gd name="T67" fmla="*/ 922 h 2102"/>
                <a:gd name="T68" fmla="*/ 1825 w 3383"/>
                <a:gd name="T69" fmla="*/ 824 h 2102"/>
                <a:gd name="T70" fmla="*/ 1831 w 3383"/>
                <a:gd name="T71" fmla="*/ 810 h 2102"/>
                <a:gd name="T72" fmla="*/ 2100 w 3383"/>
                <a:gd name="T73" fmla="*/ 552 h 2102"/>
                <a:gd name="T74" fmla="*/ 2530 w 3383"/>
                <a:gd name="T75" fmla="*/ 552 h 2102"/>
                <a:gd name="T76" fmla="*/ 2817 w 3383"/>
                <a:gd name="T77" fmla="*/ 846 h 2102"/>
                <a:gd name="T78" fmla="*/ 2841 w 3383"/>
                <a:gd name="T79" fmla="*/ 1204 h 2102"/>
                <a:gd name="T80" fmla="*/ 3383 w 3383"/>
                <a:gd name="T81" fmla="*/ 1059 h 2102"/>
                <a:gd name="T82" fmla="*/ 3238 w 3383"/>
                <a:gd name="T83" fmla="*/ 533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83" h="2102">
                  <a:moveTo>
                    <a:pt x="3238" y="533"/>
                  </a:moveTo>
                  <a:cubicBezTo>
                    <a:pt x="3191" y="455"/>
                    <a:pt x="3135" y="384"/>
                    <a:pt x="3072" y="319"/>
                  </a:cubicBezTo>
                  <a:cubicBezTo>
                    <a:pt x="3006" y="258"/>
                    <a:pt x="2933" y="203"/>
                    <a:pt x="2854" y="158"/>
                  </a:cubicBezTo>
                  <a:cubicBezTo>
                    <a:pt x="2775" y="113"/>
                    <a:pt x="2689" y="77"/>
                    <a:pt x="2599" y="51"/>
                  </a:cubicBezTo>
                  <a:cubicBezTo>
                    <a:pt x="2507" y="26"/>
                    <a:pt x="2411" y="16"/>
                    <a:pt x="2315" y="16"/>
                  </a:cubicBezTo>
                  <a:cubicBezTo>
                    <a:pt x="2216" y="16"/>
                    <a:pt x="2120" y="26"/>
                    <a:pt x="2030" y="51"/>
                  </a:cubicBezTo>
                  <a:cubicBezTo>
                    <a:pt x="1938" y="77"/>
                    <a:pt x="1852" y="113"/>
                    <a:pt x="1773" y="158"/>
                  </a:cubicBezTo>
                  <a:cubicBezTo>
                    <a:pt x="1693" y="203"/>
                    <a:pt x="1624" y="258"/>
                    <a:pt x="1558" y="319"/>
                  </a:cubicBezTo>
                  <a:cubicBezTo>
                    <a:pt x="1498" y="378"/>
                    <a:pt x="1448" y="442"/>
                    <a:pt x="1402" y="513"/>
                  </a:cubicBezTo>
                  <a:cubicBezTo>
                    <a:pt x="1392" y="461"/>
                    <a:pt x="1376" y="413"/>
                    <a:pt x="1353" y="368"/>
                  </a:cubicBezTo>
                  <a:cubicBezTo>
                    <a:pt x="1313" y="290"/>
                    <a:pt x="1260" y="226"/>
                    <a:pt x="1194" y="171"/>
                  </a:cubicBezTo>
                  <a:cubicBezTo>
                    <a:pt x="1128" y="116"/>
                    <a:pt x="1048" y="74"/>
                    <a:pt x="962" y="45"/>
                  </a:cubicBezTo>
                  <a:cubicBezTo>
                    <a:pt x="873" y="16"/>
                    <a:pt x="784" y="0"/>
                    <a:pt x="688" y="0"/>
                  </a:cubicBezTo>
                  <a:cubicBezTo>
                    <a:pt x="592" y="0"/>
                    <a:pt x="503" y="16"/>
                    <a:pt x="420" y="48"/>
                  </a:cubicBezTo>
                  <a:cubicBezTo>
                    <a:pt x="337" y="80"/>
                    <a:pt x="265" y="125"/>
                    <a:pt x="202" y="184"/>
                  </a:cubicBezTo>
                  <a:cubicBezTo>
                    <a:pt x="139" y="239"/>
                    <a:pt x="89" y="310"/>
                    <a:pt x="53" y="387"/>
                  </a:cubicBezTo>
                  <a:cubicBezTo>
                    <a:pt x="17" y="468"/>
                    <a:pt x="0" y="555"/>
                    <a:pt x="0" y="652"/>
                  </a:cubicBezTo>
                  <a:cubicBezTo>
                    <a:pt x="0" y="723"/>
                    <a:pt x="0" y="723"/>
                    <a:pt x="0" y="723"/>
                  </a:cubicBezTo>
                  <a:cubicBezTo>
                    <a:pt x="0" y="736"/>
                    <a:pt x="3" y="749"/>
                    <a:pt x="13" y="762"/>
                  </a:cubicBezTo>
                  <a:cubicBezTo>
                    <a:pt x="20" y="775"/>
                    <a:pt x="37" y="781"/>
                    <a:pt x="60" y="781"/>
                  </a:cubicBezTo>
                  <a:cubicBezTo>
                    <a:pt x="420" y="781"/>
                    <a:pt x="420" y="781"/>
                    <a:pt x="420" y="781"/>
                  </a:cubicBezTo>
                  <a:cubicBezTo>
                    <a:pt x="440" y="781"/>
                    <a:pt x="460" y="775"/>
                    <a:pt x="470" y="758"/>
                  </a:cubicBezTo>
                  <a:cubicBezTo>
                    <a:pt x="483" y="746"/>
                    <a:pt x="490" y="729"/>
                    <a:pt x="490" y="717"/>
                  </a:cubicBezTo>
                  <a:cubicBezTo>
                    <a:pt x="490" y="639"/>
                    <a:pt x="490" y="639"/>
                    <a:pt x="490" y="639"/>
                  </a:cubicBezTo>
                  <a:cubicBezTo>
                    <a:pt x="490" y="613"/>
                    <a:pt x="496" y="591"/>
                    <a:pt x="506" y="565"/>
                  </a:cubicBezTo>
                  <a:cubicBezTo>
                    <a:pt x="516" y="542"/>
                    <a:pt x="532" y="520"/>
                    <a:pt x="549" y="500"/>
                  </a:cubicBezTo>
                  <a:cubicBezTo>
                    <a:pt x="569" y="481"/>
                    <a:pt x="592" y="468"/>
                    <a:pt x="615" y="455"/>
                  </a:cubicBezTo>
                  <a:cubicBezTo>
                    <a:pt x="642" y="445"/>
                    <a:pt x="668" y="439"/>
                    <a:pt x="695" y="439"/>
                  </a:cubicBezTo>
                  <a:cubicBezTo>
                    <a:pt x="721" y="439"/>
                    <a:pt x="744" y="445"/>
                    <a:pt x="771" y="452"/>
                  </a:cubicBezTo>
                  <a:cubicBezTo>
                    <a:pt x="794" y="461"/>
                    <a:pt x="814" y="471"/>
                    <a:pt x="833" y="487"/>
                  </a:cubicBezTo>
                  <a:cubicBezTo>
                    <a:pt x="853" y="503"/>
                    <a:pt x="870" y="526"/>
                    <a:pt x="883" y="549"/>
                  </a:cubicBezTo>
                  <a:cubicBezTo>
                    <a:pt x="893" y="571"/>
                    <a:pt x="900" y="600"/>
                    <a:pt x="900" y="629"/>
                  </a:cubicBezTo>
                  <a:cubicBezTo>
                    <a:pt x="900" y="655"/>
                    <a:pt x="896" y="678"/>
                    <a:pt x="890" y="697"/>
                  </a:cubicBezTo>
                  <a:cubicBezTo>
                    <a:pt x="883" y="717"/>
                    <a:pt x="870" y="742"/>
                    <a:pt x="843" y="768"/>
                  </a:cubicBezTo>
                  <a:cubicBezTo>
                    <a:pt x="721" y="913"/>
                    <a:pt x="721" y="913"/>
                    <a:pt x="721" y="913"/>
                  </a:cubicBezTo>
                  <a:cubicBezTo>
                    <a:pt x="884" y="907"/>
                    <a:pt x="1062" y="908"/>
                    <a:pt x="1253" y="920"/>
                  </a:cubicBezTo>
                  <a:cubicBezTo>
                    <a:pt x="1247" y="966"/>
                    <a:pt x="1243" y="1012"/>
                    <a:pt x="1243" y="1059"/>
                  </a:cubicBezTo>
                  <a:cubicBezTo>
                    <a:pt x="1243" y="1089"/>
                    <a:pt x="1245" y="1118"/>
                    <a:pt x="1247" y="1146"/>
                  </a:cubicBezTo>
                  <a:cubicBezTo>
                    <a:pt x="1247" y="1146"/>
                    <a:pt x="1247" y="1146"/>
                    <a:pt x="1247" y="1146"/>
                  </a:cubicBezTo>
                  <a:cubicBezTo>
                    <a:pt x="1247" y="1151"/>
                    <a:pt x="1248" y="1156"/>
                    <a:pt x="1248" y="1161"/>
                  </a:cubicBezTo>
                  <a:cubicBezTo>
                    <a:pt x="1249" y="1163"/>
                    <a:pt x="1249" y="1165"/>
                    <a:pt x="1249" y="1168"/>
                  </a:cubicBezTo>
                  <a:cubicBezTo>
                    <a:pt x="1249" y="1169"/>
                    <a:pt x="1249" y="1169"/>
                    <a:pt x="1249" y="1170"/>
                  </a:cubicBezTo>
                  <a:cubicBezTo>
                    <a:pt x="1251" y="1186"/>
                    <a:pt x="1253" y="1202"/>
                    <a:pt x="1256" y="1218"/>
                  </a:cubicBezTo>
                  <a:cubicBezTo>
                    <a:pt x="1262" y="1258"/>
                    <a:pt x="1271" y="1298"/>
                    <a:pt x="1283" y="1336"/>
                  </a:cubicBezTo>
                  <a:cubicBezTo>
                    <a:pt x="1306" y="1427"/>
                    <a:pt x="1343" y="1511"/>
                    <a:pt x="1389" y="1588"/>
                  </a:cubicBezTo>
                  <a:cubicBezTo>
                    <a:pt x="1439" y="1662"/>
                    <a:pt x="1492" y="1734"/>
                    <a:pt x="1558" y="1798"/>
                  </a:cubicBezTo>
                  <a:cubicBezTo>
                    <a:pt x="1624" y="1860"/>
                    <a:pt x="1693" y="1914"/>
                    <a:pt x="1773" y="1960"/>
                  </a:cubicBezTo>
                  <a:cubicBezTo>
                    <a:pt x="1852" y="2008"/>
                    <a:pt x="1938" y="2040"/>
                    <a:pt x="2030" y="2066"/>
                  </a:cubicBezTo>
                  <a:cubicBezTo>
                    <a:pt x="2120" y="2092"/>
                    <a:pt x="2216" y="2102"/>
                    <a:pt x="2315" y="2102"/>
                  </a:cubicBezTo>
                  <a:cubicBezTo>
                    <a:pt x="2411" y="2102"/>
                    <a:pt x="2507" y="2092"/>
                    <a:pt x="2599" y="2066"/>
                  </a:cubicBezTo>
                  <a:cubicBezTo>
                    <a:pt x="2689" y="2040"/>
                    <a:pt x="2775" y="2008"/>
                    <a:pt x="2854" y="1960"/>
                  </a:cubicBezTo>
                  <a:cubicBezTo>
                    <a:pt x="2933" y="1914"/>
                    <a:pt x="3006" y="1860"/>
                    <a:pt x="3072" y="1798"/>
                  </a:cubicBezTo>
                  <a:cubicBezTo>
                    <a:pt x="3109" y="1759"/>
                    <a:pt x="3145" y="1721"/>
                    <a:pt x="3178" y="1676"/>
                  </a:cubicBezTo>
                  <a:cubicBezTo>
                    <a:pt x="3066" y="1643"/>
                    <a:pt x="2950" y="1605"/>
                    <a:pt x="2831" y="1559"/>
                  </a:cubicBezTo>
                  <a:cubicBezTo>
                    <a:pt x="2768" y="1537"/>
                    <a:pt x="2705" y="1514"/>
                    <a:pt x="2646" y="1495"/>
                  </a:cubicBezTo>
                  <a:cubicBezTo>
                    <a:pt x="2612" y="1520"/>
                    <a:pt x="2573" y="1543"/>
                    <a:pt x="2530" y="1559"/>
                  </a:cubicBezTo>
                  <a:cubicBezTo>
                    <a:pt x="2464" y="1588"/>
                    <a:pt x="2391" y="1601"/>
                    <a:pt x="2315" y="1601"/>
                  </a:cubicBezTo>
                  <a:cubicBezTo>
                    <a:pt x="2239" y="1601"/>
                    <a:pt x="2166" y="1588"/>
                    <a:pt x="2100" y="1559"/>
                  </a:cubicBezTo>
                  <a:cubicBezTo>
                    <a:pt x="2034" y="1533"/>
                    <a:pt x="1978" y="1495"/>
                    <a:pt x="1928" y="1443"/>
                  </a:cubicBezTo>
                  <a:cubicBezTo>
                    <a:pt x="1882" y="1395"/>
                    <a:pt x="1842" y="1336"/>
                    <a:pt x="1816" y="1272"/>
                  </a:cubicBezTo>
                  <a:cubicBezTo>
                    <a:pt x="1813" y="1267"/>
                    <a:pt x="1811" y="1263"/>
                    <a:pt x="1809" y="1259"/>
                  </a:cubicBezTo>
                  <a:cubicBezTo>
                    <a:pt x="1786" y="1197"/>
                    <a:pt x="1773" y="1130"/>
                    <a:pt x="1773" y="1059"/>
                  </a:cubicBezTo>
                  <a:cubicBezTo>
                    <a:pt x="1773" y="1030"/>
                    <a:pt x="1775" y="1002"/>
                    <a:pt x="1779" y="975"/>
                  </a:cubicBezTo>
                  <a:cubicBezTo>
                    <a:pt x="1779" y="975"/>
                    <a:pt x="1779" y="975"/>
                    <a:pt x="1779" y="975"/>
                  </a:cubicBezTo>
                  <a:cubicBezTo>
                    <a:pt x="1780" y="970"/>
                    <a:pt x="1781" y="965"/>
                    <a:pt x="1782" y="961"/>
                  </a:cubicBezTo>
                  <a:cubicBezTo>
                    <a:pt x="1783" y="952"/>
                    <a:pt x="1785" y="943"/>
                    <a:pt x="1787" y="934"/>
                  </a:cubicBezTo>
                  <a:cubicBezTo>
                    <a:pt x="1787" y="934"/>
                    <a:pt x="1787" y="934"/>
                    <a:pt x="1787" y="934"/>
                  </a:cubicBezTo>
                  <a:cubicBezTo>
                    <a:pt x="1788" y="930"/>
                    <a:pt x="1789" y="926"/>
                    <a:pt x="1790" y="922"/>
                  </a:cubicBezTo>
                  <a:cubicBezTo>
                    <a:pt x="1797" y="896"/>
                    <a:pt x="1806" y="871"/>
                    <a:pt x="1816" y="846"/>
                  </a:cubicBezTo>
                  <a:cubicBezTo>
                    <a:pt x="1818" y="838"/>
                    <a:pt x="1822" y="831"/>
                    <a:pt x="1825" y="824"/>
                  </a:cubicBezTo>
                  <a:cubicBezTo>
                    <a:pt x="1827" y="820"/>
                    <a:pt x="1830" y="815"/>
                    <a:pt x="1832" y="810"/>
                  </a:cubicBezTo>
                  <a:cubicBezTo>
                    <a:pt x="1831" y="810"/>
                    <a:pt x="1831" y="810"/>
                    <a:pt x="1831" y="810"/>
                  </a:cubicBezTo>
                  <a:cubicBezTo>
                    <a:pt x="1856" y="757"/>
                    <a:pt x="1890" y="711"/>
                    <a:pt x="1928" y="668"/>
                  </a:cubicBezTo>
                  <a:cubicBezTo>
                    <a:pt x="1978" y="620"/>
                    <a:pt x="2034" y="581"/>
                    <a:pt x="2100" y="552"/>
                  </a:cubicBezTo>
                  <a:cubicBezTo>
                    <a:pt x="2166" y="523"/>
                    <a:pt x="2239" y="510"/>
                    <a:pt x="2315" y="510"/>
                  </a:cubicBezTo>
                  <a:cubicBezTo>
                    <a:pt x="2391" y="510"/>
                    <a:pt x="2464" y="523"/>
                    <a:pt x="2530" y="552"/>
                  </a:cubicBezTo>
                  <a:cubicBezTo>
                    <a:pt x="2596" y="581"/>
                    <a:pt x="2655" y="620"/>
                    <a:pt x="2702" y="668"/>
                  </a:cubicBezTo>
                  <a:cubicBezTo>
                    <a:pt x="2751" y="720"/>
                    <a:pt x="2791" y="778"/>
                    <a:pt x="2817" y="846"/>
                  </a:cubicBezTo>
                  <a:cubicBezTo>
                    <a:pt x="2847" y="910"/>
                    <a:pt x="2860" y="981"/>
                    <a:pt x="2860" y="1059"/>
                  </a:cubicBezTo>
                  <a:cubicBezTo>
                    <a:pt x="2860" y="1107"/>
                    <a:pt x="2854" y="1159"/>
                    <a:pt x="2841" y="1204"/>
                  </a:cubicBezTo>
                  <a:cubicBezTo>
                    <a:pt x="3019" y="1252"/>
                    <a:pt x="3188" y="1291"/>
                    <a:pt x="3350" y="1324"/>
                  </a:cubicBezTo>
                  <a:cubicBezTo>
                    <a:pt x="3373" y="1240"/>
                    <a:pt x="3383" y="1152"/>
                    <a:pt x="3383" y="1059"/>
                  </a:cubicBezTo>
                  <a:cubicBezTo>
                    <a:pt x="3383" y="965"/>
                    <a:pt x="3370" y="871"/>
                    <a:pt x="3347" y="781"/>
                  </a:cubicBezTo>
                  <a:cubicBezTo>
                    <a:pt x="3320" y="694"/>
                    <a:pt x="3284" y="610"/>
                    <a:pt x="3238" y="5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3398575" y="-133093"/>
              <a:ext cx="1047750" cy="1141413"/>
            </a:xfrm>
            <a:custGeom>
              <a:avLst/>
              <a:gdLst>
                <a:gd name="T0" fmla="*/ 797 w 1286"/>
                <a:gd name="T1" fmla="*/ 1356 h 1398"/>
                <a:gd name="T2" fmla="*/ 797 w 1286"/>
                <a:gd name="T3" fmla="*/ 62 h 1398"/>
                <a:gd name="T4" fmla="*/ 777 w 1286"/>
                <a:gd name="T5" fmla="*/ 16 h 1398"/>
                <a:gd name="T6" fmla="*/ 730 w 1286"/>
                <a:gd name="T7" fmla="*/ 0 h 1398"/>
                <a:gd name="T8" fmla="*/ 413 w 1286"/>
                <a:gd name="T9" fmla="*/ 0 h 1398"/>
                <a:gd name="T10" fmla="*/ 320 w 1286"/>
                <a:gd name="T11" fmla="*/ 3 h 1398"/>
                <a:gd name="T12" fmla="*/ 251 w 1286"/>
                <a:gd name="T13" fmla="*/ 32 h 1398"/>
                <a:gd name="T14" fmla="*/ 59 w 1286"/>
                <a:gd name="T15" fmla="*/ 123 h 1398"/>
                <a:gd name="T16" fmla="*/ 0 w 1286"/>
                <a:gd name="T17" fmla="*/ 210 h 1398"/>
                <a:gd name="T18" fmla="*/ 0 w 1286"/>
                <a:gd name="T19" fmla="*/ 271 h 1398"/>
                <a:gd name="T20" fmla="*/ 122 w 1286"/>
                <a:gd name="T21" fmla="*/ 439 h 1398"/>
                <a:gd name="T22" fmla="*/ 165 w 1286"/>
                <a:gd name="T23" fmla="*/ 517 h 1398"/>
                <a:gd name="T24" fmla="*/ 271 w 1286"/>
                <a:gd name="T25" fmla="*/ 468 h 1398"/>
                <a:gd name="T26" fmla="*/ 271 w 1286"/>
                <a:gd name="T27" fmla="*/ 1308 h 1398"/>
                <a:gd name="T28" fmla="*/ 797 w 1286"/>
                <a:gd name="T29" fmla="*/ 1379 h 1398"/>
                <a:gd name="T30" fmla="*/ 1286 w 1286"/>
                <a:gd name="T31" fmla="*/ 1392 h 1398"/>
                <a:gd name="T32" fmla="*/ 797 w 1286"/>
                <a:gd name="T33" fmla="*/ 1356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6" h="1398">
                  <a:moveTo>
                    <a:pt x="797" y="1356"/>
                  </a:moveTo>
                  <a:cubicBezTo>
                    <a:pt x="797" y="62"/>
                    <a:pt x="797" y="62"/>
                    <a:pt x="797" y="62"/>
                  </a:cubicBezTo>
                  <a:cubicBezTo>
                    <a:pt x="797" y="42"/>
                    <a:pt x="790" y="29"/>
                    <a:pt x="777" y="16"/>
                  </a:cubicBezTo>
                  <a:cubicBezTo>
                    <a:pt x="763" y="7"/>
                    <a:pt x="747" y="0"/>
                    <a:pt x="730" y="0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377" y="0"/>
                    <a:pt x="347" y="3"/>
                    <a:pt x="320" y="3"/>
                  </a:cubicBezTo>
                  <a:cubicBezTo>
                    <a:pt x="297" y="7"/>
                    <a:pt x="274" y="16"/>
                    <a:pt x="251" y="3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19" y="146"/>
                    <a:pt x="0" y="175"/>
                    <a:pt x="0" y="21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46" y="323"/>
                    <a:pt x="86" y="378"/>
                    <a:pt x="122" y="439"/>
                  </a:cubicBezTo>
                  <a:cubicBezTo>
                    <a:pt x="139" y="465"/>
                    <a:pt x="152" y="491"/>
                    <a:pt x="165" y="517"/>
                  </a:cubicBezTo>
                  <a:cubicBezTo>
                    <a:pt x="271" y="468"/>
                    <a:pt x="271" y="468"/>
                    <a:pt x="271" y="468"/>
                  </a:cubicBezTo>
                  <a:cubicBezTo>
                    <a:pt x="271" y="1308"/>
                    <a:pt x="271" y="1308"/>
                    <a:pt x="271" y="1308"/>
                  </a:cubicBezTo>
                  <a:cubicBezTo>
                    <a:pt x="456" y="1343"/>
                    <a:pt x="631" y="1366"/>
                    <a:pt x="797" y="1379"/>
                  </a:cubicBezTo>
                  <a:cubicBezTo>
                    <a:pt x="972" y="1395"/>
                    <a:pt x="1137" y="1398"/>
                    <a:pt x="1286" y="1392"/>
                  </a:cubicBezTo>
                  <a:lnTo>
                    <a:pt x="797" y="1356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3584508" y="1268671"/>
              <a:ext cx="428625" cy="255588"/>
            </a:xfrm>
            <a:custGeom>
              <a:avLst/>
              <a:gdLst>
                <a:gd name="T0" fmla="*/ 0 w 526"/>
                <a:gd name="T1" fmla="*/ 258 h 313"/>
                <a:gd name="T2" fmla="*/ 13 w 526"/>
                <a:gd name="T3" fmla="*/ 297 h 313"/>
                <a:gd name="T4" fmla="*/ 59 w 526"/>
                <a:gd name="T5" fmla="*/ 313 h 313"/>
                <a:gd name="T6" fmla="*/ 459 w 526"/>
                <a:gd name="T7" fmla="*/ 313 h 313"/>
                <a:gd name="T8" fmla="*/ 526 w 526"/>
                <a:gd name="T9" fmla="*/ 255 h 313"/>
                <a:gd name="T10" fmla="*/ 526 w 526"/>
                <a:gd name="T11" fmla="*/ 113 h 313"/>
                <a:gd name="T12" fmla="*/ 0 w 526"/>
                <a:gd name="T13" fmla="*/ 0 h 313"/>
                <a:gd name="T14" fmla="*/ 0 w 526"/>
                <a:gd name="T15" fmla="*/ 25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13">
                  <a:moveTo>
                    <a:pt x="0" y="258"/>
                  </a:moveTo>
                  <a:cubicBezTo>
                    <a:pt x="0" y="271"/>
                    <a:pt x="3" y="284"/>
                    <a:pt x="13" y="297"/>
                  </a:cubicBezTo>
                  <a:cubicBezTo>
                    <a:pt x="23" y="307"/>
                    <a:pt x="36" y="313"/>
                    <a:pt x="59" y="313"/>
                  </a:cubicBezTo>
                  <a:cubicBezTo>
                    <a:pt x="459" y="313"/>
                    <a:pt x="459" y="313"/>
                    <a:pt x="459" y="313"/>
                  </a:cubicBezTo>
                  <a:cubicBezTo>
                    <a:pt x="502" y="313"/>
                    <a:pt x="526" y="294"/>
                    <a:pt x="526" y="255"/>
                  </a:cubicBezTo>
                  <a:cubicBezTo>
                    <a:pt x="526" y="113"/>
                    <a:pt x="526" y="113"/>
                    <a:pt x="526" y="113"/>
                  </a:cubicBezTo>
                  <a:cubicBezTo>
                    <a:pt x="360" y="87"/>
                    <a:pt x="185" y="52"/>
                    <a:pt x="0" y="0"/>
                  </a:cubicBezTo>
                  <a:lnTo>
                    <a:pt x="0" y="258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317432" y="405961"/>
              <a:ext cx="5338763" cy="804864"/>
            </a:xfrm>
            <a:custGeom>
              <a:avLst/>
              <a:gdLst>
                <a:gd name="T0" fmla="*/ 6554 w 6554"/>
                <a:gd name="T1" fmla="*/ 133 h 988"/>
                <a:gd name="T2" fmla="*/ 3399 w 6554"/>
                <a:gd name="T3" fmla="*/ 488 h 988"/>
                <a:gd name="T4" fmla="*/ 0 w 6554"/>
                <a:gd name="T5" fmla="*/ 485 h 988"/>
                <a:gd name="T6" fmla="*/ 3396 w 6554"/>
                <a:gd name="T7" fmla="*/ 530 h 988"/>
                <a:gd name="T8" fmla="*/ 5287 w 6554"/>
                <a:gd name="T9" fmla="*/ 759 h 988"/>
                <a:gd name="T10" fmla="*/ 6554 w 6554"/>
                <a:gd name="T11" fmla="*/ 133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54" h="988">
                  <a:moveTo>
                    <a:pt x="6554" y="133"/>
                  </a:moveTo>
                  <a:cubicBezTo>
                    <a:pt x="6117" y="569"/>
                    <a:pt x="5215" y="988"/>
                    <a:pt x="3399" y="488"/>
                  </a:cubicBezTo>
                  <a:cubicBezTo>
                    <a:pt x="1633" y="0"/>
                    <a:pt x="582" y="210"/>
                    <a:pt x="0" y="485"/>
                  </a:cubicBezTo>
                  <a:cubicBezTo>
                    <a:pt x="585" y="220"/>
                    <a:pt x="1640" y="23"/>
                    <a:pt x="3396" y="530"/>
                  </a:cubicBezTo>
                  <a:cubicBezTo>
                    <a:pt x="4186" y="759"/>
                    <a:pt x="4805" y="811"/>
                    <a:pt x="5287" y="759"/>
                  </a:cubicBezTo>
                  <a:cubicBezTo>
                    <a:pt x="5674" y="717"/>
                    <a:pt x="6193" y="543"/>
                    <a:pt x="6554" y="1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590472" y="1855755"/>
            <a:ext cx="14221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目录</a:t>
            </a:r>
            <a:endParaRPr lang="zh-CN" altLang="en-US" sz="48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53508" y="1069114"/>
            <a:ext cx="321725" cy="32172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282408" y="1053520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1800" dirty="0" smtClean="0">
                <a:solidFill>
                  <a:schemeClr val="accent1"/>
                </a:solidFill>
                <a:latin typeface="+mj-ea"/>
                <a:ea typeface="+mj-ea"/>
              </a:rPr>
              <a:t> 项目简介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46251" y="1793620"/>
            <a:ext cx="321725" cy="32172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81246" y="177932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zh-CN" altLang="en-US" sz="1800" dirty="0" smtClean="0">
                <a:solidFill>
                  <a:schemeClr val="accent1"/>
                </a:solidFill>
                <a:latin typeface="+mj-ea"/>
                <a:ea typeface="+mj-ea"/>
              </a:rPr>
              <a:t> 市场分析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52346" y="2525889"/>
            <a:ext cx="321725" cy="32172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80084" y="2517414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1800" dirty="0" smtClean="0">
                <a:solidFill>
                  <a:schemeClr val="accent1"/>
                </a:solidFill>
                <a:latin typeface="+mj-ea"/>
                <a:ea typeface="+mj-ea"/>
              </a:rPr>
              <a:t> 特色功能展示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52228" y="3254898"/>
            <a:ext cx="321725" cy="32172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93926" y="39228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05.</a:t>
            </a: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业务模式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文本框 5"/>
          <p:cNvSpPr txBox="1">
            <a:spLocks noChangeArrowheads="1"/>
          </p:cNvSpPr>
          <p:nvPr/>
        </p:nvSpPr>
        <p:spPr bwMode="auto">
          <a:xfrm>
            <a:off x="1768872" y="2668113"/>
            <a:ext cx="10374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校园</a:t>
            </a:r>
            <a:r>
              <a:rPr lang="en-US" altLang="zh-CN" sz="22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FM</a:t>
            </a:r>
            <a:endParaRPr lang="zh-CN" altLang="en-US" sz="22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946251" y="3944018"/>
            <a:ext cx="321725" cy="32172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87118" y="3250395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04.</a:t>
            </a:r>
            <a:r>
              <a:rPr lang="zh-CN" altLang="en-US" sz="1800" dirty="0" smtClean="0">
                <a:solidFill>
                  <a:schemeClr val="accent1"/>
                </a:solidFill>
                <a:latin typeface="+mj-ea"/>
                <a:ea typeface="+mj-ea"/>
              </a:rPr>
              <a:t> 技术</a:t>
            </a: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路线与技术实现方案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4146" y="2356549"/>
            <a:ext cx="941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2299624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项目背景与需求</a:t>
            </a:r>
            <a:endParaRPr lang="zh-CN" altLang="en-US" sz="28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33623" y="2870160"/>
            <a:ext cx="61031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07417" y="30703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lt"/>
              </a:rPr>
              <a:t>PART ONE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745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2084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项目</a:t>
            </a:r>
            <a:r>
              <a:rPr lang="zh-CN" altLang="en-US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背景</a:t>
            </a:r>
            <a:endParaRPr lang="zh-CN" altLang="en-US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60708" y="59899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788" y="872519"/>
            <a:ext cx="5256330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方正兰亭黑_GBK"/>
                <a:sym typeface="Arial Unicode MS" pitchFamily="34" charset="-122"/>
              </a:rPr>
              <a:t>  移动应用设备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方正兰亭黑_GBK"/>
                <a:sym typeface="Arial Unicode MS" pitchFamily="34" charset="-122"/>
              </a:rPr>
              <a:t>的普及以及公⽹对讲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方正兰亭黑_GBK"/>
                <a:sym typeface="Arial Unicode MS" pitchFamily="34" charset="-122"/>
              </a:rPr>
              <a:t>技术的实现，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方正兰亭黑_GBK"/>
                <a:sym typeface="Arial Unicode MS" pitchFamily="34" charset="-122"/>
              </a:rPr>
              <a:t>既不需要专业设备⽀持，也不必专⽹或专业频段⽀撑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方正兰亭黑_GBK"/>
                <a:sym typeface="Arial Unicode MS" pitchFamily="34" charset="-122"/>
              </a:rPr>
              <a:t>，便可以满足无门槛，全国范围内的对讲需求。在智能手机上应用对讲技术开发校园广播，便可以取代传统校园广播方式。</a:t>
            </a:r>
            <a:endParaRPr lang="zh-CN" altLang="en-US" sz="1400" dirty="0">
              <a:solidFill>
                <a:srgbClr val="000000"/>
              </a:solidFill>
              <a:ea typeface="方正兰亭黑_GBK"/>
            </a:endParaRP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28088" y="2117535"/>
            <a:ext cx="5366850" cy="1759155"/>
            <a:chOff x="928088" y="2117535"/>
            <a:chExt cx="5366850" cy="1759155"/>
          </a:xfrm>
        </p:grpSpPr>
        <p:sp>
          <p:nvSpPr>
            <p:cNvPr id="24" name="文本框 5"/>
            <p:cNvSpPr txBox="1">
              <a:spLocks noChangeArrowheads="1"/>
            </p:cNvSpPr>
            <p:nvPr/>
          </p:nvSpPr>
          <p:spPr bwMode="auto">
            <a:xfrm>
              <a:off x="928088" y="2117535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 smtClean="0">
                  <a:solidFill>
                    <a:schemeClr val="accent1"/>
                  </a:solidFill>
                  <a:latin typeface="方正兰亭黑_GBK"/>
                  <a:ea typeface="方正兰亭黑_GBK"/>
                </a:rPr>
                <a:t>项目需求</a:t>
              </a:r>
              <a:endParaRPr lang="zh-CN" altLang="en-US" sz="2400" b="1" dirty="0">
                <a:solidFill>
                  <a:schemeClr val="accent1"/>
                </a:solidFill>
                <a:latin typeface="方正兰亭黑_GBK"/>
                <a:ea typeface="方正兰亭黑_GBK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014572" y="2583131"/>
              <a:ext cx="5280366" cy="1293559"/>
              <a:chOff x="1014572" y="2583131"/>
              <a:chExt cx="5280366" cy="1293559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1014572" y="2583131"/>
                <a:ext cx="34978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038608" y="2707139"/>
                <a:ext cx="525633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>
                    <a:ea typeface="方正兰亭黑_GBK"/>
                  </a:rPr>
                  <a:t>  运用途聆对讲技术，</a:t>
                </a:r>
                <a:r>
                  <a:rPr lang="zh-CN" altLang="zh-CN" sz="1400" smtClean="0">
                    <a:ea typeface="方正兰亭黑_GBK"/>
                  </a:rPr>
                  <a:t>为技术需求者和技术持有者搭建一个信息共享互通的媒介</a:t>
                </a:r>
                <a:r>
                  <a:rPr lang="zh-CN" altLang="en-US" sz="1400" smtClean="0">
                    <a:ea typeface="方正兰亭黑_GBK"/>
                  </a:rPr>
                  <a:t>。</a:t>
                </a:r>
                <a:r>
                  <a:rPr lang="zh-CN" altLang="zh-CN" sz="1400" smtClean="0">
                    <a:ea typeface="方正兰亭黑_GBK"/>
                  </a:rPr>
                  <a:t>用户在“校园</a:t>
                </a:r>
                <a:r>
                  <a:rPr lang="en-US" altLang="zh-CN" sz="1400" smtClean="0">
                    <a:ea typeface="方正兰亭黑_GBK"/>
                  </a:rPr>
                  <a:t>FM</a:t>
                </a:r>
                <a:r>
                  <a:rPr lang="zh-CN" altLang="zh-CN" sz="1400" smtClean="0">
                    <a:ea typeface="方正兰亭黑_GBK"/>
                  </a:rPr>
                  <a:t>”</a:t>
                </a:r>
                <a:r>
                  <a:rPr lang="en-US" altLang="zh-CN" sz="1400" smtClean="0">
                    <a:ea typeface="方正兰亭黑_GBK"/>
                  </a:rPr>
                  <a:t>APP</a:t>
                </a:r>
                <a:r>
                  <a:rPr lang="zh-CN" altLang="zh-CN" sz="1400" smtClean="0">
                    <a:ea typeface="方正兰亭黑_GBK"/>
                  </a:rPr>
                  <a:t>中可以随时随地开启校园广播直播，而其他的用户则只需要在有网络的地方，则可以随时随地的收听全国各地的校园广播。</a:t>
                </a:r>
                <a:endParaRPr lang="zh-CN" altLang="zh-CN" sz="1400" dirty="0">
                  <a:ea typeface="方正兰亭黑_GBK"/>
                </a:endParaRPr>
              </a:p>
              <a:p>
                <a:endParaRPr lang="zh-CN" altLang="en-US" sz="1400" dirty="0">
                  <a:ea typeface="方正兰亭黑_GBK"/>
                </a:endParaRPr>
              </a:p>
            </p:txBody>
          </p:sp>
        </p:grpSp>
      </p:grpSp>
    </p:spTree>
  </p:cSld>
  <p:clrMapOvr>
    <a:masterClrMapping/>
  </p:clrMapOvr>
  <p:transition spd="slow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921472" y="2356549"/>
            <a:ext cx="8066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2299624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市场分析</a:t>
            </a:r>
            <a:endParaRPr lang="zh-CN" altLang="en-US" sz="28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33623" y="2870160"/>
            <a:ext cx="61031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07417" y="3070321"/>
            <a:ext cx="1111558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lt"/>
              </a:rPr>
              <a:t>PART TWO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62" y="1105274"/>
            <a:ext cx="1985875" cy="3879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200" y="1669209"/>
            <a:ext cx="1533600" cy="2727763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行业痛点</a:t>
            </a:r>
            <a:endParaRPr lang="en-US" altLang="zh-CN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9768" y="61295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0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6443" y="1340275"/>
            <a:ext cx="514780" cy="514780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05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951867" y="1313196"/>
            <a:ext cx="173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距离限制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051253" y="1673955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426736" y="2207707"/>
            <a:ext cx="514780" cy="514780"/>
            <a:chOff x="6357074" y="1008628"/>
            <a:chExt cx="1676757" cy="1676757"/>
          </a:xfrm>
        </p:grpSpPr>
        <p:sp>
          <p:nvSpPr>
            <p:cNvPr id="44" name="椭圆 4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947641" y="2489146"/>
            <a:ext cx="51320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传统广播依托于整套专业设备，安装使用，人员培训成本较高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951867" y="2165334"/>
            <a:ext cx="173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成本限制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051253" y="2498173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20024" y="3075139"/>
            <a:ext cx="514780" cy="514780"/>
            <a:chOff x="6357074" y="1008628"/>
            <a:chExt cx="1676757" cy="1676757"/>
          </a:xfrm>
        </p:grpSpPr>
        <p:sp>
          <p:nvSpPr>
            <p:cNvPr id="50" name="椭圆 49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prstClr val="white"/>
                  </a:solidFill>
                  <a:latin typeface="+mj-lt"/>
                </a:rPr>
                <a:t>3</a:t>
              </a:r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960513" y="3326888"/>
            <a:ext cx="4915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传统校园广播信息传播方向为单向传播，主播与听众之间互动必须借助第三方工具实现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951867" y="3017036"/>
            <a:ext cx="173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互动限制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051253" y="3370815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420024" y="3942570"/>
            <a:ext cx="514780" cy="514780"/>
            <a:chOff x="6357074" y="1008628"/>
            <a:chExt cx="1676757" cy="1676757"/>
          </a:xfrm>
        </p:grpSpPr>
        <p:sp>
          <p:nvSpPr>
            <p:cNvPr id="56" name="椭圆 5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prstClr val="white"/>
                  </a:solidFill>
                  <a:latin typeface="+mj-lt"/>
                </a:rPr>
                <a:t>4</a:t>
              </a:r>
              <a:endParaRPr lang="zh-CN" altLang="en-US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59" name="矩形 5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945448" y="3999251"/>
            <a:ext cx="173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途聆局限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044834" y="4318130"/>
            <a:ext cx="2343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60513" y="1757335"/>
            <a:ext cx="5032147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传统校园广播仅限于一个小范围，超出这范围就无法接到广播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59353" y="4321233"/>
            <a:ext cx="49156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不能支持一个频道只有一个人发言，仅仅是对话功能。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我们的产品</a:t>
            </a:r>
            <a:endParaRPr lang="zh-CN" altLang="en-US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60597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582941" y="1629646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8"/>
          <p:cNvSpPr/>
          <p:nvPr/>
        </p:nvSpPr>
        <p:spPr bwMode="auto">
          <a:xfrm>
            <a:off x="376877" y="1508077"/>
            <a:ext cx="617536" cy="709241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864808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Freeform 11"/>
          <p:cNvSpPr/>
          <p:nvPr/>
        </p:nvSpPr>
        <p:spPr bwMode="auto">
          <a:xfrm>
            <a:off x="8149587" y="2597343"/>
            <a:ext cx="617536" cy="709241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9" name="Freeform 13"/>
          <p:cNvSpPr>
            <a:spLocks noEditPoints="1"/>
          </p:cNvSpPr>
          <p:nvPr/>
        </p:nvSpPr>
        <p:spPr bwMode="auto">
          <a:xfrm>
            <a:off x="2139907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2444864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15"/>
          <p:cNvSpPr>
            <a:spLocks noEditPoints="1"/>
          </p:cNvSpPr>
          <p:nvPr/>
        </p:nvSpPr>
        <p:spPr bwMode="auto">
          <a:xfrm>
            <a:off x="3719961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024917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5300016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5604970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Freeform 19"/>
          <p:cNvSpPr>
            <a:spLocks noEditPoints="1"/>
          </p:cNvSpPr>
          <p:nvPr/>
        </p:nvSpPr>
        <p:spPr bwMode="auto">
          <a:xfrm>
            <a:off x="6880067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6" name="Oval 20"/>
          <p:cNvSpPr>
            <a:spLocks noChangeArrowheads="1"/>
          </p:cNvSpPr>
          <p:nvPr/>
        </p:nvSpPr>
        <p:spPr bwMode="auto">
          <a:xfrm>
            <a:off x="7185025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AutoShape 59"/>
          <p:cNvSpPr/>
          <p:nvPr/>
        </p:nvSpPr>
        <p:spPr bwMode="auto">
          <a:xfrm>
            <a:off x="1112948" y="2212844"/>
            <a:ext cx="372839" cy="37119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720754" y="2260961"/>
            <a:ext cx="383712" cy="336383"/>
            <a:chOff x="1035050" y="1447800"/>
            <a:chExt cx="360363" cy="315913"/>
          </a:xfrm>
          <a:solidFill>
            <a:schemeClr val="accent1"/>
          </a:solidFill>
        </p:grpSpPr>
        <p:sp>
          <p:nvSpPr>
            <p:cNvPr id="69" name="AutoShape 147"/>
            <p:cNvSpPr/>
            <p:nvPr/>
          </p:nvSpPr>
          <p:spPr bwMode="auto">
            <a:xfrm>
              <a:off x="1035050" y="1447800"/>
              <a:ext cx="360363" cy="315913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148"/>
            <p:cNvSpPr/>
            <p:nvPr/>
          </p:nvSpPr>
          <p:spPr bwMode="auto">
            <a:xfrm>
              <a:off x="1092200" y="1504950"/>
              <a:ext cx="52388" cy="52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299000" y="2212844"/>
            <a:ext cx="352935" cy="354497"/>
            <a:chOff x="5394325" y="3578225"/>
            <a:chExt cx="358775" cy="360363"/>
          </a:xfrm>
          <a:solidFill>
            <a:schemeClr val="accent1"/>
          </a:solidFill>
        </p:grpSpPr>
        <p:sp>
          <p:nvSpPr>
            <p:cNvPr id="7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860311" y="2212844"/>
            <a:ext cx="408991" cy="408991"/>
            <a:chOff x="3191434" y="2145028"/>
            <a:chExt cx="359165" cy="359165"/>
          </a:xfrm>
          <a:solidFill>
            <a:schemeClr val="accent1"/>
          </a:solidFill>
        </p:grpSpPr>
        <p:sp>
          <p:nvSpPr>
            <p:cNvPr id="83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452139" y="2229345"/>
            <a:ext cx="392489" cy="392489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87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92" name="矩形 9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594593" y="3339058"/>
            <a:ext cx="141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主播听众互动</a:t>
            </a:r>
            <a:endParaRPr lang="zh-CN" altLang="en-US" sz="16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93" name="直接连接符 9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130101" y="369351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2146217" y="3331902"/>
            <a:ext cx="141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实时收听广播</a:t>
            </a:r>
            <a:endParaRPr lang="zh-CN" altLang="en-US" sz="16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2681724" y="3665423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4329577" y="3665423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5441923" y="3310962"/>
            <a:ext cx="141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二维码分享</a:t>
            </a:r>
            <a:endParaRPr lang="zh-CN" altLang="en-US" sz="16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102" name="直接连接符 10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5977430" y="3665423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987822" y="3304158"/>
            <a:ext cx="141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发现</a:t>
            </a:r>
            <a:endParaRPr lang="zh-CN" altLang="en-US" sz="16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105" name="直接连接符 10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7523329" y="364465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8459" y="37736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主播可以与听众进行</a:t>
            </a:r>
            <a:endParaRPr lang="en-US" altLang="zh-CN" sz="1200" dirty="0" smtClean="0"/>
          </a:p>
          <a:p>
            <a:r>
              <a:rPr lang="zh-CN" altLang="en-US" sz="1200" dirty="0" smtClean="0"/>
              <a:t>语音互动交流，无需</a:t>
            </a:r>
            <a:endParaRPr lang="en-US" altLang="zh-CN" sz="1200" dirty="0" smtClean="0"/>
          </a:p>
          <a:p>
            <a:r>
              <a:rPr lang="zh-CN" altLang="en-US" sz="1200" dirty="0" smtClean="0"/>
              <a:t>借助第三地方设备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2076117" y="378260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用户可以全国内随时</a:t>
            </a:r>
            <a:endParaRPr lang="en-US" altLang="zh-CN" sz="1200" dirty="0" smtClean="0"/>
          </a:p>
          <a:p>
            <a:r>
              <a:rPr lang="zh-CN" altLang="en-US" sz="1200" dirty="0" smtClean="0"/>
              <a:t>随地广播</a:t>
            </a:r>
            <a:endParaRPr lang="zh-CN" altLang="en-US" sz="1200" dirty="0"/>
          </a:p>
        </p:txBody>
      </p:sp>
      <p:sp>
        <p:nvSpPr>
          <p:cNvPr id="106" name="矩形 10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801173" y="3330742"/>
            <a:ext cx="141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精彩频道推荐</a:t>
            </a:r>
            <a:endParaRPr lang="zh-CN" altLang="en-US" sz="16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715257" y="37884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定期给用户推荐精彩</a:t>
            </a:r>
            <a:endParaRPr lang="en-US" altLang="zh-CN" sz="1200" dirty="0" smtClean="0"/>
          </a:p>
          <a:p>
            <a:r>
              <a:rPr lang="zh-CN" altLang="en-US" sz="1200" dirty="0" smtClean="0"/>
              <a:t>频道，根据用户口味</a:t>
            </a:r>
            <a:endParaRPr lang="en-US" altLang="zh-CN" sz="1200" dirty="0" smtClean="0"/>
          </a:p>
          <a:p>
            <a:r>
              <a:rPr lang="zh-CN" altLang="en-US" sz="1200" dirty="0" smtClean="0"/>
              <a:t>推荐合适频道</a:t>
            </a:r>
            <a:endParaRPr lang="zh-CN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40437" y="3794248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用户可以通过扫一扫</a:t>
            </a:r>
            <a:endParaRPr lang="en-US" altLang="zh-CN" sz="1200" dirty="0" smtClean="0"/>
          </a:p>
          <a:p>
            <a:r>
              <a:rPr lang="zh-CN" altLang="en-US" sz="1200" dirty="0" smtClean="0"/>
              <a:t>进入频道，也可以分</a:t>
            </a:r>
            <a:endParaRPr lang="en-US" altLang="zh-CN" sz="1200" dirty="0" smtClean="0"/>
          </a:p>
          <a:p>
            <a:r>
              <a:rPr lang="zh-CN" altLang="en-US" sz="1200" dirty="0" smtClean="0"/>
              <a:t>享二维码让</a:t>
            </a:r>
            <a:r>
              <a:rPr lang="zh-CN" altLang="en-US" sz="1200" dirty="0"/>
              <a:t>更多的</a:t>
            </a:r>
            <a:r>
              <a:rPr lang="zh-CN" altLang="en-US" sz="1200" dirty="0" smtClean="0"/>
              <a:t>人</a:t>
            </a:r>
            <a:endParaRPr lang="en-US" altLang="zh-CN" sz="1200" dirty="0" smtClean="0"/>
          </a:p>
          <a:p>
            <a:r>
              <a:rPr lang="zh-CN" altLang="en-US" sz="1200" dirty="0" smtClean="0"/>
              <a:t>关注</a:t>
            </a:r>
            <a:endParaRPr lang="en-US" altLang="zh-CN" sz="12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6993537" y="380006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发现搜索用户频道，</a:t>
            </a:r>
            <a:endParaRPr lang="en-US" altLang="zh-CN" sz="1200" dirty="0" smtClean="0"/>
          </a:p>
          <a:p>
            <a:r>
              <a:rPr lang="zh-CN" altLang="en-US" sz="1200" dirty="0"/>
              <a:t>收听</a:t>
            </a:r>
            <a:r>
              <a:rPr lang="zh-CN" altLang="en-US" sz="1200" dirty="0" smtClean="0"/>
              <a:t>各地频道</a:t>
            </a:r>
            <a:endParaRPr lang="en-US" altLang="zh-CN" sz="1200" dirty="0" smtClean="0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921472" y="2356549"/>
            <a:ext cx="806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500261" y="2299624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特色功能展示</a:t>
            </a:r>
            <a:endParaRPr lang="zh-CN" altLang="en-US" sz="28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33623" y="2870160"/>
            <a:ext cx="61031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94774" y="3070321"/>
            <a:ext cx="1326621" cy="30561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lt"/>
              </a:rPr>
              <a:t>PART THREE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1294</Words>
  <Application>WPS 演示</Application>
  <PresentationFormat>全屏显示(16:9)</PresentationFormat>
  <Paragraphs>257</Paragraphs>
  <Slides>20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宋体</vt:lpstr>
      <vt:lpstr>Wingdings</vt:lpstr>
      <vt:lpstr>Calibri Light</vt:lpstr>
      <vt:lpstr>方正宋刻本秀楷简体</vt:lpstr>
      <vt:lpstr>方正兰亭黑_GBK</vt:lpstr>
      <vt:lpstr>微软雅黑</vt:lpstr>
      <vt:lpstr>Arial</vt:lpstr>
      <vt:lpstr>方正兰亭黑_GBK</vt:lpstr>
      <vt:lpstr>Calibri</vt:lpstr>
      <vt:lpstr>Calibri Light</vt:lpstr>
      <vt:lpstr>Arial Unicode MS</vt:lpstr>
      <vt:lpstr>Gill Sans</vt:lpstr>
      <vt:lpstr>Microsoft YaHei UI</vt:lpstr>
      <vt:lpstr>Arial Unicode MS</vt:lpstr>
      <vt:lpstr>Calibri</vt:lpstr>
      <vt:lpstr>黑体</vt:lpstr>
      <vt:lpstr>Segoe Print</vt:lpstr>
      <vt:lpstr>微软雅黑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58c6acc4aee7d</dc:title>
  <dc:creator>熊猫设计</dc:creator>
  <cp:lastModifiedBy>Administrator</cp:lastModifiedBy>
  <cp:revision>1273</cp:revision>
  <dcterms:created xsi:type="dcterms:W3CDTF">2016-04-24T15:52:00Z</dcterms:created>
  <dcterms:modified xsi:type="dcterms:W3CDTF">2017-08-23T09:27:46Z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