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5" r:id="rId3"/>
    <p:sldId id="270" r:id="rId5"/>
    <p:sldId id="261" r:id="rId6"/>
    <p:sldId id="291" r:id="rId7"/>
    <p:sldId id="262" r:id="rId8"/>
    <p:sldId id="277" r:id="rId9"/>
    <p:sldId id="271" r:id="rId10"/>
    <p:sldId id="266" r:id="rId11"/>
    <p:sldId id="286" r:id="rId12"/>
    <p:sldId id="308" r:id="rId13"/>
    <p:sldId id="297" r:id="rId14"/>
    <p:sldId id="292" r:id="rId15"/>
    <p:sldId id="279" r:id="rId16"/>
    <p:sldId id="293" r:id="rId17"/>
    <p:sldId id="295" r:id="rId18"/>
    <p:sldId id="296" r:id="rId19"/>
    <p:sldId id="294" r:id="rId20"/>
    <p:sldId id="280" r:id="rId21"/>
    <p:sldId id="278"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4242"/>
    <a:srgbClr val="6C6C6C"/>
    <a:srgbClr val="8E8E8E"/>
    <a:srgbClr val="FCFCFC"/>
    <a:srgbClr val="A8A8A8"/>
    <a:srgbClr val="7C7C7C"/>
    <a:srgbClr val="797979"/>
    <a:srgbClr val="8D8D8D"/>
    <a:srgbClr val="9B9B9B"/>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91" autoAdjust="0"/>
    <p:restoredTop sz="94660"/>
  </p:normalViewPr>
  <p:slideViewPr>
    <p:cSldViewPr snapToGrid="0">
      <p:cViewPr varScale="1">
        <p:scale>
          <a:sx n="79" d="100"/>
          <a:sy n="79" d="100"/>
        </p:scale>
        <p:origin x="416" y="6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endParaRPr lang="zh-CN" altLang="en-US" sz="300" dirty="0">
              <a:solidFill>
                <a:schemeClr val="bg1">
                  <a:alpha val="0"/>
                </a:schemeClr>
              </a:solidFill>
              <a:latin typeface="微软雅黑" panose="020B0503020204020204" pitchFamily="34" charset="-122"/>
              <a:ea typeface="微软雅黑" panose="020B0503020204020204" pitchFamily="34" charset="-122"/>
              <a:sym typeface="+mn-ea"/>
            </a:endParaRP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endParaRPr lang="en-US" altLang="zh-CN" sz="600" dirty="0">
              <a:solidFill>
                <a:schemeClr val="bg1">
                  <a:alpha val="0"/>
                </a:schemeClr>
              </a:solidFill>
              <a:latin typeface="微软雅黑" panose="020B0503020204020204" pitchFamily="34" charset="-122"/>
              <a:ea typeface="微软雅黑" panose="020B0503020204020204" pitchFamily="34" charset="-122"/>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ppt/media/media1.mp3" TargetMode="External"/><Relationship Id="rId1" Type="http://schemas.openxmlformats.org/officeDocument/2006/relationships/audio" Target="NULL" TargetMode="Externa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1892400" y="663195"/>
            <a:ext cx="3744766" cy="4660752"/>
          </a:xfrm>
          <a:custGeom>
            <a:avLst/>
            <a:gdLst>
              <a:gd name="connsiteX0" fmla="*/ 4143589 w 4175818"/>
              <a:gd name="connsiteY0" fmla="*/ 1926265 h 4660752"/>
              <a:gd name="connsiteX1" fmla="*/ 4159704 w 4175818"/>
              <a:gd name="connsiteY1" fmla="*/ 1910151 h 4660752"/>
              <a:gd name="connsiteX2" fmla="*/ 4175818 w 4175818"/>
              <a:gd name="connsiteY2" fmla="*/ 1926265 h 4660752"/>
              <a:gd name="connsiteX3" fmla="*/ 0 w 4175818"/>
              <a:gd name="connsiteY3" fmla="*/ 969868 h 4660752"/>
              <a:gd name="connsiteX4" fmla="*/ 2734487 w 4175818"/>
              <a:gd name="connsiteY4" fmla="*/ 969868 h 4660752"/>
              <a:gd name="connsiteX5" fmla="*/ 2734487 w 4175818"/>
              <a:gd name="connsiteY5" fmla="*/ 0 h 4660752"/>
              <a:gd name="connsiteX6" fmla="*/ 3744766 w 4175818"/>
              <a:gd name="connsiteY6" fmla="*/ 0 h 4660752"/>
              <a:gd name="connsiteX7" fmla="*/ 2997159 w 4175818"/>
              <a:gd name="connsiteY7" fmla="*/ 747607 h 4660752"/>
              <a:gd name="connsiteX8" fmla="*/ 3847271 w 4175818"/>
              <a:gd name="connsiteY8" fmla="*/ 1597719 h 4660752"/>
              <a:gd name="connsiteX9" fmla="*/ 2621466 w 4175818"/>
              <a:gd name="connsiteY9" fmla="*/ 2823524 h 4660752"/>
              <a:gd name="connsiteX10" fmla="*/ 2933899 w 4175818"/>
              <a:gd name="connsiteY10" fmla="*/ 3135956 h 4660752"/>
              <a:gd name="connsiteX11" fmla="*/ 3690884 w 4175818"/>
              <a:gd name="connsiteY11" fmla="*/ 2378971 h 4660752"/>
              <a:gd name="connsiteX12" fmla="*/ 3690884 w 4175818"/>
              <a:gd name="connsiteY12" fmla="*/ 4660752 h 4660752"/>
              <a:gd name="connsiteX13" fmla="*/ 0 w 4175818"/>
              <a:gd name="connsiteY13" fmla="*/ 4660752 h 4660752"/>
              <a:gd name="connsiteX0-1" fmla="*/ 4175818 w 4175818"/>
              <a:gd name="connsiteY0-2" fmla="*/ 1926265 h 4660752"/>
              <a:gd name="connsiteX1-3" fmla="*/ 4159704 w 4175818"/>
              <a:gd name="connsiteY1-4" fmla="*/ 1910151 h 4660752"/>
              <a:gd name="connsiteX2-5" fmla="*/ 4175818 w 4175818"/>
              <a:gd name="connsiteY2-6" fmla="*/ 1926265 h 4660752"/>
              <a:gd name="connsiteX3-7" fmla="*/ 0 w 4175818"/>
              <a:gd name="connsiteY3-8" fmla="*/ 969868 h 4660752"/>
              <a:gd name="connsiteX4-9" fmla="*/ 2734487 w 4175818"/>
              <a:gd name="connsiteY4-10" fmla="*/ 969868 h 4660752"/>
              <a:gd name="connsiteX5-11" fmla="*/ 2734487 w 4175818"/>
              <a:gd name="connsiteY5-12" fmla="*/ 0 h 4660752"/>
              <a:gd name="connsiteX6-13" fmla="*/ 3744766 w 4175818"/>
              <a:gd name="connsiteY6-14" fmla="*/ 0 h 4660752"/>
              <a:gd name="connsiteX7-15" fmla="*/ 2997159 w 4175818"/>
              <a:gd name="connsiteY7-16" fmla="*/ 747607 h 4660752"/>
              <a:gd name="connsiteX8-17" fmla="*/ 3847271 w 4175818"/>
              <a:gd name="connsiteY8-18" fmla="*/ 1597719 h 4660752"/>
              <a:gd name="connsiteX9-19" fmla="*/ 2621466 w 4175818"/>
              <a:gd name="connsiteY9-20" fmla="*/ 2823524 h 4660752"/>
              <a:gd name="connsiteX10-21" fmla="*/ 2933899 w 4175818"/>
              <a:gd name="connsiteY10-22" fmla="*/ 3135956 h 4660752"/>
              <a:gd name="connsiteX11-23" fmla="*/ 3690884 w 4175818"/>
              <a:gd name="connsiteY11-24" fmla="*/ 2378971 h 4660752"/>
              <a:gd name="connsiteX12-25" fmla="*/ 3690884 w 4175818"/>
              <a:gd name="connsiteY12-26" fmla="*/ 4660752 h 4660752"/>
              <a:gd name="connsiteX13-27" fmla="*/ 0 w 4175818"/>
              <a:gd name="connsiteY13-28" fmla="*/ 4660752 h 4660752"/>
              <a:gd name="connsiteX14" fmla="*/ 0 w 4175818"/>
              <a:gd name="connsiteY14" fmla="*/ 969868 h 4660752"/>
              <a:gd name="connsiteX0-29" fmla="*/ 0 w 3847271"/>
              <a:gd name="connsiteY0-30" fmla="*/ 969868 h 4660752"/>
              <a:gd name="connsiteX1-31" fmla="*/ 2734487 w 3847271"/>
              <a:gd name="connsiteY1-32" fmla="*/ 969868 h 4660752"/>
              <a:gd name="connsiteX2-33" fmla="*/ 2734487 w 3847271"/>
              <a:gd name="connsiteY2-34" fmla="*/ 0 h 4660752"/>
              <a:gd name="connsiteX3-35" fmla="*/ 3744766 w 3847271"/>
              <a:gd name="connsiteY3-36" fmla="*/ 0 h 4660752"/>
              <a:gd name="connsiteX4-37" fmla="*/ 2997159 w 3847271"/>
              <a:gd name="connsiteY4-38" fmla="*/ 747607 h 4660752"/>
              <a:gd name="connsiteX5-39" fmla="*/ 3847271 w 3847271"/>
              <a:gd name="connsiteY5-40" fmla="*/ 1597719 h 4660752"/>
              <a:gd name="connsiteX6-41" fmla="*/ 2621466 w 3847271"/>
              <a:gd name="connsiteY6-42" fmla="*/ 2823524 h 4660752"/>
              <a:gd name="connsiteX7-43" fmla="*/ 2933899 w 3847271"/>
              <a:gd name="connsiteY7-44" fmla="*/ 3135956 h 4660752"/>
              <a:gd name="connsiteX8-45" fmla="*/ 3690884 w 3847271"/>
              <a:gd name="connsiteY8-46" fmla="*/ 2378971 h 4660752"/>
              <a:gd name="connsiteX9-47" fmla="*/ 3690884 w 3847271"/>
              <a:gd name="connsiteY9-48" fmla="*/ 4660752 h 4660752"/>
              <a:gd name="connsiteX10-49" fmla="*/ 0 w 3847271"/>
              <a:gd name="connsiteY10-50" fmla="*/ 4660752 h 4660752"/>
              <a:gd name="connsiteX11-51" fmla="*/ 0 w 3847271"/>
              <a:gd name="connsiteY11-52" fmla="*/ 969868 h 4660752"/>
              <a:gd name="connsiteX0-53" fmla="*/ 0 w 3847271"/>
              <a:gd name="connsiteY0-54" fmla="*/ 969868 h 4660752"/>
              <a:gd name="connsiteX1-55" fmla="*/ 2734487 w 3847271"/>
              <a:gd name="connsiteY1-56" fmla="*/ 969868 h 4660752"/>
              <a:gd name="connsiteX2-57" fmla="*/ 2734487 w 3847271"/>
              <a:gd name="connsiteY2-58" fmla="*/ 0 h 4660752"/>
              <a:gd name="connsiteX3-59" fmla="*/ 3744766 w 3847271"/>
              <a:gd name="connsiteY3-60" fmla="*/ 0 h 4660752"/>
              <a:gd name="connsiteX4-61" fmla="*/ 2997159 w 3847271"/>
              <a:gd name="connsiteY4-62" fmla="*/ 747607 h 4660752"/>
              <a:gd name="connsiteX5-63" fmla="*/ 3847271 w 3847271"/>
              <a:gd name="connsiteY5-64" fmla="*/ 1597719 h 4660752"/>
              <a:gd name="connsiteX6-65" fmla="*/ 2933899 w 3847271"/>
              <a:gd name="connsiteY6-66" fmla="*/ 3135956 h 4660752"/>
              <a:gd name="connsiteX7-67" fmla="*/ 3690884 w 3847271"/>
              <a:gd name="connsiteY7-68" fmla="*/ 2378971 h 4660752"/>
              <a:gd name="connsiteX8-69" fmla="*/ 3690884 w 3847271"/>
              <a:gd name="connsiteY8-70" fmla="*/ 4660752 h 4660752"/>
              <a:gd name="connsiteX9-71" fmla="*/ 0 w 3847271"/>
              <a:gd name="connsiteY9-72" fmla="*/ 4660752 h 4660752"/>
              <a:gd name="connsiteX10-73" fmla="*/ 0 w 3847271"/>
              <a:gd name="connsiteY10-74" fmla="*/ 969868 h 4660752"/>
              <a:gd name="connsiteX0-75" fmla="*/ 0 w 3847271"/>
              <a:gd name="connsiteY0-76" fmla="*/ 969868 h 4660752"/>
              <a:gd name="connsiteX1-77" fmla="*/ 2734487 w 3847271"/>
              <a:gd name="connsiteY1-78" fmla="*/ 969868 h 4660752"/>
              <a:gd name="connsiteX2-79" fmla="*/ 2734487 w 3847271"/>
              <a:gd name="connsiteY2-80" fmla="*/ 0 h 4660752"/>
              <a:gd name="connsiteX3-81" fmla="*/ 3744766 w 3847271"/>
              <a:gd name="connsiteY3-82" fmla="*/ 0 h 4660752"/>
              <a:gd name="connsiteX4-83" fmla="*/ 2997159 w 3847271"/>
              <a:gd name="connsiteY4-84" fmla="*/ 747607 h 4660752"/>
              <a:gd name="connsiteX5-85" fmla="*/ 3847271 w 3847271"/>
              <a:gd name="connsiteY5-86" fmla="*/ 1597719 h 4660752"/>
              <a:gd name="connsiteX6-87" fmla="*/ 3690884 w 3847271"/>
              <a:gd name="connsiteY6-88" fmla="*/ 2378971 h 4660752"/>
              <a:gd name="connsiteX7-89" fmla="*/ 3690884 w 3847271"/>
              <a:gd name="connsiteY7-90" fmla="*/ 4660752 h 4660752"/>
              <a:gd name="connsiteX8-91" fmla="*/ 0 w 3847271"/>
              <a:gd name="connsiteY8-92" fmla="*/ 4660752 h 4660752"/>
              <a:gd name="connsiteX9-93" fmla="*/ 0 w 3847271"/>
              <a:gd name="connsiteY9-94" fmla="*/ 969868 h 4660752"/>
              <a:gd name="connsiteX0-95" fmla="*/ 0 w 3847271"/>
              <a:gd name="connsiteY0-96" fmla="*/ 969868 h 4660752"/>
              <a:gd name="connsiteX1-97" fmla="*/ 2734487 w 3847271"/>
              <a:gd name="connsiteY1-98" fmla="*/ 969868 h 4660752"/>
              <a:gd name="connsiteX2-99" fmla="*/ 2734487 w 3847271"/>
              <a:gd name="connsiteY2-100" fmla="*/ 0 h 4660752"/>
              <a:gd name="connsiteX3-101" fmla="*/ 3744766 w 3847271"/>
              <a:gd name="connsiteY3-102" fmla="*/ 0 h 4660752"/>
              <a:gd name="connsiteX4-103" fmla="*/ 3847271 w 3847271"/>
              <a:gd name="connsiteY4-104" fmla="*/ 1597719 h 4660752"/>
              <a:gd name="connsiteX5-105" fmla="*/ 3690884 w 3847271"/>
              <a:gd name="connsiteY5-106" fmla="*/ 2378971 h 4660752"/>
              <a:gd name="connsiteX6-107" fmla="*/ 3690884 w 3847271"/>
              <a:gd name="connsiteY6-108" fmla="*/ 4660752 h 4660752"/>
              <a:gd name="connsiteX7-109" fmla="*/ 0 w 3847271"/>
              <a:gd name="connsiteY7-110" fmla="*/ 4660752 h 4660752"/>
              <a:gd name="connsiteX8-111" fmla="*/ 0 w 3847271"/>
              <a:gd name="connsiteY8-112" fmla="*/ 969868 h 4660752"/>
              <a:gd name="connsiteX0-113" fmla="*/ 3847271 w 3938711"/>
              <a:gd name="connsiteY0-114" fmla="*/ 1597719 h 4660752"/>
              <a:gd name="connsiteX1-115" fmla="*/ 3690884 w 3938711"/>
              <a:gd name="connsiteY1-116" fmla="*/ 2378971 h 4660752"/>
              <a:gd name="connsiteX2-117" fmla="*/ 3690884 w 3938711"/>
              <a:gd name="connsiteY2-118" fmla="*/ 4660752 h 4660752"/>
              <a:gd name="connsiteX3-119" fmla="*/ 0 w 3938711"/>
              <a:gd name="connsiteY3-120" fmla="*/ 4660752 h 4660752"/>
              <a:gd name="connsiteX4-121" fmla="*/ 0 w 3938711"/>
              <a:gd name="connsiteY4-122" fmla="*/ 969868 h 4660752"/>
              <a:gd name="connsiteX5-123" fmla="*/ 2734487 w 3938711"/>
              <a:gd name="connsiteY5-124" fmla="*/ 969868 h 4660752"/>
              <a:gd name="connsiteX6-125" fmla="*/ 2734487 w 3938711"/>
              <a:gd name="connsiteY6-126" fmla="*/ 0 h 4660752"/>
              <a:gd name="connsiteX7-127" fmla="*/ 3744766 w 3938711"/>
              <a:gd name="connsiteY7-128" fmla="*/ 0 h 4660752"/>
              <a:gd name="connsiteX8-129" fmla="*/ 3938711 w 3938711"/>
              <a:gd name="connsiteY8-130" fmla="*/ 1689159 h 4660752"/>
              <a:gd name="connsiteX0-131" fmla="*/ 3847271 w 3847271"/>
              <a:gd name="connsiteY0-132" fmla="*/ 1597719 h 4660752"/>
              <a:gd name="connsiteX1-133" fmla="*/ 3690884 w 3847271"/>
              <a:gd name="connsiteY1-134" fmla="*/ 2378971 h 4660752"/>
              <a:gd name="connsiteX2-135" fmla="*/ 3690884 w 3847271"/>
              <a:gd name="connsiteY2-136" fmla="*/ 4660752 h 4660752"/>
              <a:gd name="connsiteX3-137" fmla="*/ 0 w 3847271"/>
              <a:gd name="connsiteY3-138" fmla="*/ 4660752 h 4660752"/>
              <a:gd name="connsiteX4-139" fmla="*/ 0 w 3847271"/>
              <a:gd name="connsiteY4-140" fmla="*/ 969868 h 4660752"/>
              <a:gd name="connsiteX5-141" fmla="*/ 2734487 w 3847271"/>
              <a:gd name="connsiteY5-142" fmla="*/ 969868 h 4660752"/>
              <a:gd name="connsiteX6-143" fmla="*/ 2734487 w 3847271"/>
              <a:gd name="connsiteY6-144" fmla="*/ 0 h 4660752"/>
              <a:gd name="connsiteX7-145" fmla="*/ 3744766 w 3847271"/>
              <a:gd name="connsiteY7-146" fmla="*/ 0 h 4660752"/>
              <a:gd name="connsiteX0-147" fmla="*/ 3690884 w 3744766"/>
              <a:gd name="connsiteY0-148" fmla="*/ 2378971 h 4660752"/>
              <a:gd name="connsiteX1-149" fmla="*/ 3690884 w 3744766"/>
              <a:gd name="connsiteY1-150" fmla="*/ 4660752 h 4660752"/>
              <a:gd name="connsiteX2-151" fmla="*/ 0 w 3744766"/>
              <a:gd name="connsiteY2-152" fmla="*/ 4660752 h 4660752"/>
              <a:gd name="connsiteX3-153" fmla="*/ 0 w 3744766"/>
              <a:gd name="connsiteY3-154" fmla="*/ 969868 h 4660752"/>
              <a:gd name="connsiteX4-155" fmla="*/ 2734487 w 3744766"/>
              <a:gd name="connsiteY4-156" fmla="*/ 969868 h 4660752"/>
              <a:gd name="connsiteX5-157" fmla="*/ 2734487 w 3744766"/>
              <a:gd name="connsiteY5-158" fmla="*/ 0 h 4660752"/>
              <a:gd name="connsiteX6-159" fmla="*/ 3744766 w 3744766"/>
              <a:gd name="connsiteY6-160" fmla="*/ 0 h 4660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744766" h="4660752">
                <a:moveTo>
                  <a:pt x="3690884" y="2378971"/>
                </a:moveTo>
                <a:lnTo>
                  <a:pt x="3690884" y="4660752"/>
                </a:lnTo>
                <a:lnTo>
                  <a:pt x="0" y="4660752"/>
                </a:lnTo>
                <a:lnTo>
                  <a:pt x="0" y="969868"/>
                </a:lnTo>
                <a:lnTo>
                  <a:pt x="2734487" y="969868"/>
                </a:lnTo>
                <a:lnTo>
                  <a:pt x="2734487" y="0"/>
                </a:lnTo>
                <a:lnTo>
                  <a:pt x="3744766" y="0"/>
                </a:lnTo>
              </a:path>
            </a:pathLst>
          </a:cu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783226" y="3021914"/>
            <a:ext cx="6709336" cy="830997"/>
          </a:xfrm>
          <a:prstGeom prst="rect">
            <a:avLst/>
          </a:prstGeom>
          <a:noFill/>
        </p:spPr>
        <p:txBody>
          <a:bodyPr wrap="square" rtlCol="0">
            <a:spAutoFit/>
            <a:scene3d>
              <a:camera prst="orthographicFront"/>
              <a:lightRig rig="threePt" dir="t"/>
            </a:scene3d>
            <a:sp3d contourW="12700"/>
          </a:bodyPr>
          <a:lstStyle/>
          <a:p>
            <a:r>
              <a:rPr lang="zh-CN" altLang="en-US" sz="4800" b="1" dirty="0">
                <a:solidFill>
                  <a:schemeClr val="accent1"/>
                </a:solidFill>
                <a:latin typeface="经典综艺体简" panose="02010609000101010101" pitchFamily="49" charset="-122"/>
                <a:ea typeface="经典综艺体简" panose="02010609000101010101" pitchFamily="49" charset="-122"/>
                <a:cs typeface="经典综艺体简" panose="02010609000101010101" pitchFamily="49" charset="-122"/>
              </a:rPr>
              <a:t>课外阅读智能批注系统</a:t>
            </a:r>
            <a:endParaRPr lang="zh-CN" altLang="en-US" sz="4800" b="1" dirty="0">
              <a:solidFill>
                <a:schemeClr val="accent1"/>
              </a:solidFill>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sp>
        <p:nvSpPr>
          <p:cNvPr id="10" name="文本框 9"/>
          <p:cNvSpPr txBox="1"/>
          <p:nvPr/>
        </p:nvSpPr>
        <p:spPr>
          <a:xfrm>
            <a:off x="4808049" y="2802666"/>
            <a:ext cx="4393603" cy="307777"/>
          </a:xfrm>
          <a:prstGeom prst="rect">
            <a:avLst/>
          </a:prstGeom>
          <a:noFill/>
        </p:spPr>
        <p:txBody>
          <a:bodyPr wrap="square" rtlCol="0">
            <a:spAutoFit/>
            <a:scene3d>
              <a:camera prst="orthographicFront"/>
              <a:lightRig rig="threePt" dir="t"/>
            </a:scene3d>
            <a:sp3d contourW="12700"/>
          </a:bodyPr>
          <a:lstStyle/>
          <a:p>
            <a:pPr algn="dist"/>
            <a:r>
              <a:rPr lang="en-US" altLang="zh-CN" sz="1400" dirty="0">
                <a:solidFill>
                  <a:schemeClr val="accent1"/>
                </a:solidFill>
                <a:latin typeface="Century Gothic" panose="020B0502020202020204" pitchFamily="34" charset="0"/>
              </a:rPr>
              <a:t>Athene</a:t>
            </a:r>
            <a:r>
              <a:rPr lang="zh-CN" altLang="en-US" sz="1400" dirty="0">
                <a:solidFill>
                  <a:schemeClr val="accent1"/>
                </a:solidFill>
                <a:latin typeface="Century Gothic" panose="020B0502020202020204" pitchFamily="34" charset="0"/>
              </a:rPr>
              <a:t> </a:t>
            </a:r>
            <a:r>
              <a:rPr lang="en-US" altLang="zh-CN" sz="1400" dirty="0">
                <a:solidFill>
                  <a:schemeClr val="accent1"/>
                </a:solidFill>
                <a:latin typeface="Century Gothic" panose="020B0502020202020204" pitchFamily="34" charset="0"/>
              </a:rPr>
              <a:t>/ Athene/ Athene</a:t>
            </a:r>
            <a:endParaRPr lang="zh-CN" altLang="en-US" sz="1400" dirty="0">
              <a:solidFill>
                <a:schemeClr val="accent1"/>
              </a:solidFill>
              <a:latin typeface="Century Gothic" panose="020B0502020202020204" pitchFamily="34" charset="0"/>
            </a:endParaRPr>
          </a:p>
        </p:txBody>
      </p:sp>
      <p:sp>
        <p:nvSpPr>
          <p:cNvPr id="11" name="文本框 10"/>
          <p:cNvSpPr txBox="1"/>
          <p:nvPr/>
        </p:nvSpPr>
        <p:spPr>
          <a:xfrm>
            <a:off x="1366788" y="2275585"/>
            <a:ext cx="3922602" cy="1631216"/>
          </a:xfrm>
          <a:prstGeom prst="rect">
            <a:avLst/>
          </a:prstGeom>
          <a:noFill/>
        </p:spPr>
        <p:txBody>
          <a:bodyPr wrap="square" rtlCol="0">
            <a:spAutoFit/>
            <a:scene3d>
              <a:camera prst="orthographicFront"/>
              <a:lightRig rig="threePt" dir="t"/>
            </a:scene3d>
            <a:sp3d contourW="12700"/>
          </a:bodyPr>
          <a:lstStyle/>
          <a:p>
            <a:pPr algn="ctr"/>
            <a:r>
              <a:rPr lang="zh-CN" altLang="en-US" sz="10000" dirty="0">
                <a:solidFill>
                  <a:schemeClr val="accent1"/>
                </a:solidFill>
                <a:latin typeface="Agency FB" panose="020B0503020202020204" pitchFamily="34" charset="0"/>
              </a:rPr>
              <a:t>慧阅</a:t>
            </a:r>
            <a:endParaRPr lang="zh-CN" altLang="en-US" sz="10000" dirty="0">
              <a:solidFill>
                <a:schemeClr val="accent1"/>
              </a:solidFill>
              <a:latin typeface="Agency FB" panose="020B0503020202020204" pitchFamily="34" charset="0"/>
            </a:endParaRPr>
          </a:p>
        </p:txBody>
      </p:sp>
      <p:grpSp>
        <p:nvGrpSpPr>
          <p:cNvPr id="19" name="组合 18"/>
          <p:cNvGrpSpPr/>
          <p:nvPr/>
        </p:nvGrpSpPr>
        <p:grpSpPr>
          <a:xfrm>
            <a:off x="8117917" y="4742784"/>
            <a:ext cx="1765300" cy="316802"/>
            <a:chOff x="1244534" y="3522134"/>
            <a:chExt cx="1765300" cy="316802"/>
          </a:xfrm>
        </p:grpSpPr>
        <p:sp>
          <p:nvSpPr>
            <p:cNvPr id="20" name="矩形 19"/>
            <p:cNvSpPr/>
            <p:nvPr/>
          </p:nvSpPr>
          <p:spPr>
            <a:xfrm>
              <a:off x="1244534" y="3522134"/>
              <a:ext cx="1765300" cy="3168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391641" y="3526647"/>
              <a:ext cx="1471087" cy="306705"/>
            </a:xfrm>
            <a:prstGeom prst="rect">
              <a:avLst/>
            </a:prstGeom>
            <a:noFill/>
          </p:spPr>
          <p:txBody>
            <a:bodyPr wrap="square" rtlCol="0">
              <a:spAutoFit/>
              <a:scene3d>
                <a:camera prst="orthographicFront"/>
                <a:lightRig rig="threePt" dir="t"/>
              </a:scene3d>
              <a:sp3d contourW="12700"/>
            </a:bodyPr>
            <a:lstStyle/>
            <a:p>
              <a:pPr algn="ctr"/>
              <a:r>
                <a:rPr lang="en-US" altLang="zh-CN" sz="1400" dirty="0">
                  <a:solidFill>
                    <a:schemeClr val="bg1"/>
                  </a:solidFill>
                  <a:latin typeface="Century Gothic" panose="020B0502020202020204" pitchFamily="34" charset="0"/>
                </a:rPr>
                <a:t>Metis</a:t>
              </a:r>
              <a:r>
                <a:rPr lang="zh-CN" altLang="en-US" sz="1400" dirty="0">
                  <a:solidFill>
                    <a:schemeClr val="bg1"/>
                  </a:solidFill>
                  <a:latin typeface="Century Gothic" panose="020B0502020202020204" pitchFamily="34" charset="0"/>
                </a:rPr>
                <a:t>团队</a:t>
              </a:r>
              <a:endParaRPr lang="zh-CN" altLang="en-US" sz="1400" dirty="0">
                <a:solidFill>
                  <a:schemeClr val="bg1"/>
                </a:solidFill>
                <a:latin typeface="Century Gothic" panose="020B0502020202020204" pitchFamily="34" charset="0"/>
              </a:endParaRPr>
            </a:p>
          </p:txBody>
        </p:sp>
      </p:grpSp>
      <p:pic>
        <p:nvPicPr>
          <p:cNvPr id="22" name="Mark Pride - River Flows In You (Original Mix) - remix">
            <a:hlinkClick r:id="" action="ppaction://media"/>
          </p:cNvPr>
          <p:cNvPicPr>
            <a:picLocks noChangeAspect="1"/>
          </p:cNvPicPr>
          <p:nvPr>
            <a:audioFile r:link="rId1"/>
            <p:extLst>
              <p:ext uri="{DAA4B4D4-6D71-4841-9C94-3DE7FCFB9230}">
                <p14:media xmlns:p14="http://schemas.microsoft.com/office/powerpoint/2010/main" r:link="rId2">
                  <p14:trim st="4977.000000"/>
                </p14:media>
              </p:ext>
            </p:extLst>
          </p:nvPr>
        </p:nvPicPr>
        <p:blipFill>
          <a:blip r:embed="rId3"/>
          <a:stretch>
            <a:fillRect/>
          </a:stretch>
        </p:blipFill>
        <p:spPr>
          <a:xfrm>
            <a:off x="-825862" y="-30480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22"/>
                                        </p:tgtEl>
                                      </p:cBhvr>
                                    </p:cmd>
                                  </p:childTnLst>
                                </p:cTn>
                              </p:par>
                            </p:childTnLst>
                          </p:cTn>
                        </p:par>
                        <p:par>
                          <p:cTn id="7" fill="hold">
                            <p:stCondLst>
                              <p:cond delay="0"/>
                            </p:stCondLst>
                            <p:childTnLst>
                              <p:par>
                                <p:cTn id="8" presetID="2" presetClass="entr" presetSubtype="2" fill="hold" grpId="0" nodeType="afterEffect">
                                  <p:stCondLst>
                                    <p:cond delay="0"/>
                                  </p:stCondLst>
                                  <p:childTnLst>
                                    <p:set>
                                      <p:cBhvr>
                                        <p:cTn id="9" dur="1" fill="hold">
                                          <p:stCondLst>
                                            <p:cond delay="0"/>
                                          </p:stCondLst>
                                        </p:cTn>
                                        <p:tgtEl>
                                          <p:spTgt spid="16"/>
                                        </p:tgtEl>
                                        <p:attrNameLst>
                                          <p:attrName>style.visibility</p:attrName>
                                        </p:attrNameLst>
                                      </p:cBhvr>
                                      <p:to>
                                        <p:strVal val="visible"/>
                                      </p:to>
                                    </p:set>
                                    <p:anim calcmode="lin" valueType="num">
                                      <p:cBhvr additive="base">
                                        <p:cTn id="10" dur="500" fill="hold"/>
                                        <p:tgtEl>
                                          <p:spTgt spid="16"/>
                                        </p:tgtEl>
                                        <p:attrNameLst>
                                          <p:attrName>ppt_x</p:attrName>
                                        </p:attrNameLst>
                                      </p:cBhvr>
                                      <p:tavLst>
                                        <p:tav tm="0">
                                          <p:val>
                                            <p:strVal val="1+#ppt_w/2"/>
                                          </p:val>
                                        </p:tav>
                                        <p:tav tm="100000">
                                          <p:val>
                                            <p:strVal val="#ppt_x"/>
                                          </p:val>
                                        </p:tav>
                                      </p:tavLst>
                                    </p:anim>
                                    <p:anim calcmode="lin" valueType="num">
                                      <p:cBhvr additive="base">
                                        <p:cTn id="11" dur="500" fill="hold"/>
                                        <p:tgtEl>
                                          <p:spTgt spid="1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1500"/>
                            </p:stCondLst>
                            <p:childTnLst>
                              <p:par>
                                <p:cTn id="23" presetID="12" presetClass="entr" presetSubtype="4"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ppt_y</p:attrName>
                                        </p:attrNameLst>
                                      </p:cBhvr>
                                      <p:tavLst>
                                        <p:tav tm="0">
                                          <p:val>
                                            <p:strVal val="#ppt_y+#ppt_h*1.125000"/>
                                          </p:val>
                                        </p:tav>
                                        <p:tav tm="100000">
                                          <p:val>
                                            <p:strVal val="#ppt_y"/>
                                          </p:val>
                                        </p:tav>
                                      </p:tavLst>
                                    </p:anim>
                                    <p:animEffect transition="in" filter="wipe(up)">
                                      <p:cBhvr>
                                        <p:cTn id="26" dur="500"/>
                                        <p:tgtEl>
                                          <p:spTgt spid="10"/>
                                        </p:tgtEl>
                                      </p:cBhvr>
                                    </p:animEffect>
                                  </p:childTnLst>
                                </p:cTn>
                              </p:par>
                            </p:childTnLst>
                          </p:cTn>
                        </p:par>
                        <p:par>
                          <p:cTn id="27" fill="hold">
                            <p:stCondLst>
                              <p:cond delay="2000"/>
                            </p:stCondLst>
                            <p:childTnLst>
                              <p:par>
                                <p:cTn id="28" presetID="53" presetClass="entr" presetSubtype="16"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ppt_w</p:attrName>
                                        </p:attrNameLst>
                                      </p:cBhvr>
                                      <p:tavLst>
                                        <p:tav tm="0">
                                          <p:val>
                                            <p:fltVal val="0"/>
                                          </p:val>
                                        </p:tav>
                                        <p:tav tm="100000">
                                          <p:val>
                                            <p:strVal val="#ppt_w"/>
                                          </p:val>
                                        </p:tav>
                                      </p:tavLst>
                                    </p:anim>
                                    <p:anim calcmode="lin" valueType="num">
                                      <p:cBhvr>
                                        <p:cTn id="31" dur="500" fill="hold"/>
                                        <p:tgtEl>
                                          <p:spTgt spid="19"/>
                                        </p:tgtEl>
                                        <p:attrNameLst>
                                          <p:attrName>ppt_h</p:attrName>
                                        </p:attrNameLst>
                                      </p:cBhvr>
                                      <p:tavLst>
                                        <p:tav tm="0">
                                          <p:val>
                                            <p:fltVal val="0"/>
                                          </p:val>
                                        </p:tav>
                                        <p:tav tm="100000">
                                          <p:val>
                                            <p:strVal val="#ppt_h"/>
                                          </p:val>
                                        </p:tav>
                                      </p:tavLst>
                                    </p:anim>
                                    <p:animEffect transition="in" filter="fade">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33" repeatCount="indefinite" fill="hold" display="0">
                  <p:stCondLst>
                    <p:cond delay="indefinite"/>
                  </p:stCondLst>
                  <p:endCondLst>
                    <p:cond evt="onStopAudio" delay="0">
                      <p:tgtEl>
                        <p:sldTgt/>
                      </p:tgtEl>
                    </p:cond>
                  </p:endCondLst>
                </p:cTn>
                <p:tgtEl>
                  <p:spTgt spid="22"/>
                </p:tgtEl>
              </p:cMediaNode>
            </p:audio>
          </p:childTnLst>
        </p:cTn>
      </p:par>
    </p:tnLst>
    <p:bldLst>
      <p:bldP spid="16" grpId="0" animBg="1"/>
      <p:bldP spid="8"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 name="78338582-8f7b-4e32-83e1-e9fc1ce29c4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977900" y="1497283"/>
            <a:ext cx="10236200" cy="3927326"/>
            <a:chOff x="670718" y="511833"/>
            <a:chExt cx="10850564" cy="4163053"/>
          </a:xfrm>
        </p:grpSpPr>
        <p:sp>
          <p:nvSpPr>
            <p:cNvPr id="165" name="ï$ľïḍè"/>
            <p:cNvSpPr/>
            <p:nvPr/>
          </p:nvSpPr>
          <p:spPr>
            <a:xfrm>
              <a:off x="670718" y="4365104"/>
              <a:ext cx="10850564" cy="133390"/>
            </a:xfrm>
            <a:prstGeom prst="roundRect">
              <a:avLst>
                <a:gd name="adj" fmla="val 50000"/>
              </a:avLst>
            </a:prstGeom>
            <a:solidFill>
              <a:schemeClr val="accent1"/>
            </a:solidFill>
            <a:ln w="25400" cap="flat" cmpd="sng">
              <a:noFill/>
              <a:prstDash val="solid"/>
              <a:miter/>
              <a:headEnd type="none" w="med" len="med"/>
              <a:tailEnd type="none" w="med" len="me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grpSp>
          <p:nvGrpSpPr>
            <p:cNvPr id="166" name="ïş1îďè"/>
            <p:cNvGrpSpPr/>
            <p:nvPr/>
          </p:nvGrpSpPr>
          <p:grpSpPr>
            <a:xfrm>
              <a:off x="1681126" y="511833"/>
              <a:ext cx="8817768" cy="4163053"/>
              <a:chOff x="1919536" y="511833"/>
              <a:chExt cx="8817768" cy="4163053"/>
            </a:xfrm>
          </p:grpSpPr>
          <p:grpSp>
            <p:nvGrpSpPr>
              <p:cNvPr id="167" name="ïŝļidé"/>
              <p:cNvGrpSpPr/>
              <p:nvPr/>
            </p:nvGrpSpPr>
            <p:grpSpPr>
              <a:xfrm>
                <a:off x="1919536" y="511833"/>
                <a:ext cx="1905000" cy="3553484"/>
                <a:chOff x="1556810" y="1415924"/>
                <a:chExt cx="1905000" cy="3553484"/>
              </a:xfrm>
            </p:grpSpPr>
            <p:sp>
              <p:nvSpPr>
                <p:cNvPr id="189" name="ïṡḷîde"/>
                <p:cNvSpPr/>
                <p:nvPr/>
              </p:nvSpPr>
              <p:spPr>
                <a:xfrm>
                  <a:off x="1556810" y="1415924"/>
                  <a:ext cx="1905000" cy="3434380"/>
                </a:xfrm>
                <a:prstGeom prst="roundRect">
                  <a:avLst>
                    <a:gd name="adj" fmla="val 3932"/>
                  </a:avLst>
                </a:prstGeom>
                <a:solidFill>
                  <a:schemeClr val="bg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sp>
              <p:nvSpPr>
                <p:cNvPr id="188" name="îṧlíḍé"/>
                <p:cNvSpPr/>
                <p:nvPr/>
              </p:nvSpPr>
              <p:spPr>
                <a:xfrm rot="10800000">
                  <a:off x="2339175" y="4681376"/>
                  <a:ext cx="334117" cy="28803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solidFill>
                      <a:schemeClr val="accent2"/>
                    </a:solidFill>
                    <a:latin typeface="Agency FB" panose="020B0503020202020204" pitchFamily="34" charset="0"/>
                  </a:endParaRPr>
                </a:p>
              </p:txBody>
            </p:sp>
          </p:grpSp>
          <p:grpSp>
            <p:nvGrpSpPr>
              <p:cNvPr id="168" name="îṣļïḓê"/>
              <p:cNvGrpSpPr/>
              <p:nvPr/>
            </p:nvGrpSpPr>
            <p:grpSpPr>
              <a:xfrm>
                <a:off x="4223792" y="511833"/>
                <a:ext cx="1905000" cy="3553484"/>
                <a:chOff x="1556810" y="1415924"/>
                <a:chExt cx="1905000" cy="3553484"/>
              </a:xfrm>
            </p:grpSpPr>
            <p:sp>
              <p:nvSpPr>
                <p:cNvPr id="185" name="isḻíďé"/>
                <p:cNvSpPr/>
                <p:nvPr/>
              </p:nvSpPr>
              <p:spPr>
                <a:xfrm>
                  <a:off x="1556810" y="1415924"/>
                  <a:ext cx="1905000" cy="3434380"/>
                </a:xfrm>
                <a:prstGeom prst="roundRect">
                  <a:avLst>
                    <a:gd name="adj" fmla="val 3932"/>
                  </a:avLst>
                </a:prstGeom>
                <a:solidFill>
                  <a:schemeClr val="bg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sp>
              <p:nvSpPr>
                <p:cNvPr id="184" name="iş1íďè"/>
                <p:cNvSpPr/>
                <p:nvPr/>
              </p:nvSpPr>
              <p:spPr>
                <a:xfrm rot="10800000">
                  <a:off x="2339175" y="4681376"/>
                  <a:ext cx="334117" cy="28803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solidFill>
                      <a:schemeClr val="accent2"/>
                    </a:solidFill>
                    <a:latin typeface="Agency FB" panose="020B0503020202020204" pitchFamily="34" charset="0"/>
                  </a:endParaRPr>
                </a:p>
              </p:txBody>
            </p:sp>
          </p:grpSp>
          <p:grpSp>
            <p:nvGrpSpPr>
              <p:cNvPr id="169" name="îšļïďê"/>
              <p:cNvGrpSpPr/>
              <p:nvPr/>
            </p:nvGrpSpPr>
            <p:grpSpPr>
              <a:xfrm>
                <a:off x="6528048" y="511833"/>
                <a:ext cx="1905000" cy="3553484"/>
                <a:chOff x="1556810" y="1415924"/>
                <a:chExt cx="1905000" cy="3553484"/>
              </a:xfrm>
            </p:grpSpPr>
            <p:sp>
              <p:nvSpPr>
                <p:cNvPr id="181" name="ïşḷïḍe"/>
                <p:cNvSpPr/>
                <p:nvPr/>
              </p:nvSpPr>
              <p:spPr>
                <a:xfrm>
                  <a:off x="1556810" y="1415924"/>
                  <a:ext cx="1905000" cy="3434380"/>
                </a:xfrm>
                <a:prstGeom prst="roundRect">
                  <a:avLst>
                    <a:gd name="adj" fmla="val 3932"/>
                  </a:avLst>
                </a:prstGeom>
                <a:solidFill>
                  <a:schemeClr val="bg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sp>
              <p:nvSpPr>
                <p:cNvPr id="180" name="iś1íḋê"/>
                <p:cNvSpPr/>
                <p:nvPr/>
              </p:nvSpPr>
              <p:spPr>
                <a:xfrm rot="10800000">
                  <a:off x="2339175" y="4681376"/>
                  <a:ext cx="334117" cy="28803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solidFill>
                      <a:schemeClr val="accent2"/>
                    </a:solidFill>
                    <a:latin typeface="Agency FB" panose="020B0503020202020204" pitchFamily="34" charset="0"/>
                  </a:endParaRPr>
                </a:p>
              </p:txBody>
            </p:sp>
          </p:grpSp>
          <p:grpSp>
            <p:nvGrpSpPr>
              <p:cNvPr id="170" name="íṣļïḓè"/>
              <p:cNvGrpSpPr/>
              <p:nvPr/>
            </p:nvGrpSpPr>
            <p:grpSpPr>
              <a:xfrm>
                <a:off x="8832304" y="511833"/>
                <a:ext cx="1905000" cy="3553484"/>
                <a:chOff x="1556810" y="1415924"/>
                <a:chExt cx="1905000" cy="3553484"/>
              </a:xfrm>
            </p:grpSpPr>
            <p:sp>
              <p:nvSpPr>
                <p:cNvPr id="177" name="íṧļíḑè"/>
                <p:cNvSpPr/>
                <p:nvPr/>
              </p:nvSpPr>
              <p:spPr>
                <a:xfrm>
                  <a:off x="1556810" y="1415924"/>
                  <a:ext cx="1905000" cy="3434380"/>
                </a:xfrm>
                <a:prstGeom prst="roundRect">
                  <a:avLst>
                    <a:gd name="adj" fmla="val 3932"/>
                  </a:avLst>
                </a:prstGeom>
                <a:solidFill>
                  <a:schemeClr val="bg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latin typeface="Agency FB" panose="020B0503020202020204" pitchFamily="34" charset="0"/>
                  </a:endParaRPr>
                </a:p>
              </p:txBody>
            </p:sp>
            <p:sp>
              <p:nvSpPr>
                <p:cNvPr id="176" name="íṣ1iḓe"/>
                <p:cNvSpPr/>
                <p:nvPr/>
              </p:nvSpPr>
              <p:spPr>
                <a:xfrm rot="10800000">
                  <a:off x="2339175" y="4681376"/>
                  <a:ext cx="334117" cy="28803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solidFill>
                      <a:schemeClr val="accent2"/>
                    </a:solidFill>
                    <a:latin typeface="Agency FB" panose="020B0503020202020204" pitchFamily="34" charset="0"/>
                  </a:endParaRPr>
                </a:p>
              </p:txBody>
            </p:sp>
          </p:grpSp>
          <p:sp>
            <p:nvSpPr>
              <p:cNvPr id="171" name="iSľiḓê"/>
              <p:cNvSpPr/>
              <p:nvPr/>
            </p:nvSpPr>
            <p:spPr>
              <a:xfrm>
                <a:off x="7255558" y="4194668"/>
                <a:ext cx="480094" cy="480218"/>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a:solidFill>
                      <a:schemeClr val="accent2"/>
                    </a:solidFill>
                    <a:latin typeface="Agency FB" panose="020B0503020202020204" pitchFamily="34" charset="0"/>
                  </a:rPr>
                  <a:t>3</a:t>
                </a:r>
                <a:endParaRPr lang="en-US" sz="2000" b="1">
                  <a:solidFill>
                    <a:schemeClr val="accent2"/>
                  </a:solidFill>
                  <a:latin typeface="Agency FB" panose="020B0503020202020204" pitchFamily="34" charset="0"/>
                </a:endParaRPr>
              </a:p>
            </p:txBody>
          </p:sp>
          <p:sp>
            <p:nvSpPr>
              <p:cNvPr id="172" name="îṣḻíḋê"/>
              <p:cNvSpPr/>
              <p:nvPr/>
            </p:nvSpPr>
            <p:spPr>
              <a:xfrm>
                <a:off x="4933168" y="4194668"/>
                <a:ext cx="480094" cy="480218"/>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solidFill>
                      <a:schemeClr val="accent2"/>
                    </a:solidFill>
                    <a:latin typeface="Agency FB" panose="020B0503020202020204" pitchFamily="34" charset="0"/>
                  </a:rPr>
                  <a:t>2</a:t>
                </a:r>
                <a:endParaRPr lang="en-US" sz="2000" b="1" dirty="0">
                  <a:solidFill>
                    <a:schemeClr val="accent2"/>
                  </a:solidFill>
                  <a:latin typeface="Agency FB" panose="020B0503020202020204" pitchFamily="34" charset="0"/>
                </a:endParaRPr>
              </a:p>
            </p:txBody>
          </p:sp>
          <p:sp>
            <p:nvSpPr>
              <p:cNvPr id="173" name="î$ḻîḍé"/>
              <p:cNvSpPr/>
              <p:nvPr/>
            </p:nvSpPr>
            <p:spPr>
              <a:xfrm>
                <a:off x="2610778" y="4194668"/>
                <a:ext cx="480094" cy="480218"/>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a:solidFill>
                      <a:schemeClr val="accent2"/>
                    </a:solidFill>
                    <a:latin typeface="Agency FB" panose="020B0503020202020204" pitchFamily="34" charset="0"/>
                  </a:rPr>
                  <a:t>1</a:t>
                </a:r>
                <a:endParaRPr lang="en-US" sz="2000" b="1">
                  <a:solidFill>
                    <a:schemeClr val="accent2"/>
                  </a:solidFill>
                  <a:latin typeface="Agency FB" panose="020B0503020202020204" pitchFamily="34" charset="0"/>
                </a:endParaRPr>
              </a:p>
            </p:txBody>
          </p:sp>
          <p:sp>
            <p:nvSpPr>
              <p:cNvPr id="174" name="iṩlíḍè"/>
              <p:cNvSpPr/>
              <p:nvPr/>
            </p:nvSpPr>
            <p:spPr>
              <a:xfrm>
                <a:off x="9541680" y="4194668"/>
                <a:ext cx="480094" cy="480218"/>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a:solidFill>
                      <a:schemeClr val="accent2"/>
                    </a:solidFill>
                    <a:latin typeface="Agency FB" panose="020B0503020202020204" pitchFamily="34" charset="0"/>
                  </a:rPr>
                  <a:t>4</a:t>
                </a:r>
                <a:endParaRPr lang="en-US" sz="2000" b="1">
                  <a:solidFill>
                    <a:schemeClr val="accent2"/>
                  </a:solidFill>
                  <a:latin typeface="Agency FB" panose="020B0503020202020204" pitchFamily="34" charset="0"/>
                </a:endParaRPr>
              </a:p>
            </p:txBody>
          </p:sp>
        </p:grpSp>
      </p:grpSp>
      <p:grpSp>
        <p:nvGrpSpPr>
          <p:cNvPr id="197" name="组合 196"/>
          <p:cNvGrpSpPr/>
          <p:nvPr/>
        </p:nvGrpSpPr>
        <p:grpSpPr>
          <a:xfrm>
            <a:off x="387125" y="299356"/>
            <a:ext cx="12126303" cy="6596744"/>
            <a:chOff x="387125" y="299356"/>
            <a:chExt cx="12126303" cy="6596744"/>
          </a:xfrm>
        </p:grpSpPr>
        <p:grpSp>
          <p:nvGrpSpPr>
            <p:cNvPr id="198" name="组合 197"/>
            <p:cNvGrpSpPr/>
            <p:nvPr/>
          </p:nvGrpSpPr>
          <p:grpSpPr>
            <a:xfrm>
              <a:off x="387125" y="299356"/>
              <a:ext cx="1316500" cy="883947"/>
              <a:chOff x="1276124" y="1279752"/>
              <a:chExt cx="6401933" cy="4298496"/>
            </a:xfrm>
          </p:grpSpPr>
          <p:sp>
            <p:nvSpPr>
              <p:cNvPr id="206" name="菱形 205"/>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菱形 206"/>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9" name="文本框 198"/>
            <p:cNvSpPr txBox="1"/>
            <p:nvPr/>
          </p:nvSpPr>
          <p:spPr>
            <a:xfrm>
              <a:off x="900242" y="428399"/>
              <a:ext cx="722818" cy="58477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01</a:t>
              </a:r>
              <a:endParaRPr lang="zh-CN" altLang="en-US" sz="3200" dirty="0">
                <a:solidFill>
                  <a:schemeClr val="accent1"/>
                </a:solidFill>
                <a:latin typeface="Agency FB" panose="020B0503020202020204" pitchFamily="34" charset="0"/>
              </a:endParaRPr>
            </a:p>
          </p:txBody>
        </p:sp>
        <p:grpSp>
          <p:nvGrpSpPr>
            <p:cNvPr id="200" name="组合 199"/>
            <p:cNvGrpSpPr/>
            <p:nvPr/>
          </p:nvGrpSpPr>
          <p:grpSpPr>
            <a:xfrm>
              <a:off x="1869914" y="380547"/>
              <a:ext cx="5532873" cy="721564"/>
              <a:chOff x="1591893" y="323359"/>
              <a:chExt cx="5532873" cy="721564"/>
            </a:xfrm>
          </p:grpSpPr>
          <p:sp>
            <p:nvSpPr>
              <p:cNvPr id="204" name="文本框 203"/>
              <p:cNvSpPr txBox="1"/>
              <p:nvPr/>
            </p:nvSpPr>
            <p:spPr>
              <a:xfrm>
                <a:off x="1591894" y="323359"/>
                <a:ext cx="4198105" cy="523219"/>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客户端展示</a:t>
                </a:r>
                <a:endParaRPr lang="zh-CN" altLang="en-US" sz="2800" b="1" dirty="0">
                  <a:solidFill>
                    <a:schemeClr val="tx1">
                      <a:lumMod val="75000"/>
                      <a:lumOff val="25000"/>
                    </a:schemeClr>
                  </a:solidFill>
                  <a:latin typeface="Century Gothic" panose="020B0502020202020204" pitchFamily="34" charset="0"/>
                </a:endParaRPr>
              </a:p>
            </p:txBody>
          </p:sp>
          <p:sp>
            <p:nvSpPr>
              <p:cNvPr id="205" name="文本框 204"/>
              <p:cNvSpPr txBox="1"/>
              <p:nvPr/>
            </p:nvSpPr>
            <p:spPr>
              <a:xfrm>
                <a:off x="1591893" y="798702"/>
                <a:ext cx="5532873" cy="246221"/>
              </a:xfrm>
              <a:prstGeom prst="rect">
                <a:avLst/>
              </a:prstGeom>
              <a:noFill/>
            </p:spPr>
            <p:txBody>
              <a:bodyPr wrap="square" rtlCol="0">
                <a:spAutoFit/>
                <a:scene3d>
                  <a:camera prst="orthographicFront"/>
                  <a:lightRig rig="threePt" dir="t"/>
                </a:scene3d>
                <a:sp3d contourW="12700"/>
              </a:bodyPr>
              <a:lstStyle/>
              <a:p>
                <a:r>
                  <a:rPr lang="en-US" altLang="zh-CN" sz="1000" dirty="0">
                    <a:solidFill>
                      <a:schemeClr val="bg1">
                        <a:lumMod val="50000"/>
                      </a:schemeClr>
                    </a:solidFill>
                    <a:latin typeface="Century Gothic" panose="020B0502020202020204" pitchFamily="34" charset="0"/>
                  </a:rPr>
                  <a:t>print the presentation and make it into a film to be used in a wider field</a:t>
                </a:r>
                <a:endParaRPr lang="en-US" altLang="zh-CN" sz="1000" dirty="0">
                  <a:solidFill>
                    <a:schemeClr val="bg1">
                      <a:lumMod val="50000"/>
                    </a:schemeClr>
                  </a:solidFill>
                  <a:latin typeface="Century Gothic" panose="020B0502020202020204" pitchFamily="34" charset="0"/>
                </a:endParaRPr>
              </a:p>
            </p:txBody>
          </p:sp>
        </p:grpSp>
        <p:grpSp>
          <p:nvGrpSpPr>
            <p:cNvPr id="201" name="组合 200"/>
            <p:cNvGrpSpPr/>
            <p:nvPr/>
          </p:nvGrpSpPr>
          <p:grpSpPr>
            <a:xfrm>
              <a:off x="11572872" y="6254988"/>
              <a:ext cx="940556" cy="641112"/>
              <a:chOff x="11395287" y="6034159"/>
              <a:chExt cx="1208633" cy="823841"/>
            </a:xfrm>
          </p:grpSpPr>
          <p:sp>
            <p:nvSpPr>
              <p:cNvPr id="202" name="菱形 201"/>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菱形 202"/>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3" name="图片 2" descr="E:\第九届服创大赛\素材\png\QQ图片20180413132533.pngQQ图片20180413132533"/>
          <p:cNvPicPr>
            <a:picLocks noChangeAspect="1"/>
          </p:cNvPicPr>
          <p:nvPr/>
        </p:nvPicPr>
        <p:blipFill>
          <a:blip r:embed="rId1"/>
          <a:srcRect/>
          <a:stretch>
            <a:fillRect/>
          </a:stretch>
        </p:blipFill>
        <p:spPr>
          <a:xfrm>
            <a:off x="2008687" y="1663724"/>
            <a:ext cx="1635345" cy="2907030"/>
          </a:xfrm>
          <a:prstGeom prst="rect">
            <a:avLst/>
          </a:prstGeom>
        </p:spPr>
      </p:pic>
      <p:pic>
        <p:nvPicPr>
          <p:cNvPr id="11" name="图片 10" descr="E:\第九届服创大赛\素材\png\QQ图片20180413153345.jpgQQ图片20180413153345"/>
          <p:cNvPicPr>
            <a:picLocks noChangeAspect="1"/>
          </p:cNvPicPr>
          <p:nvPr/>
        </p:nvPicPr>
        <p:blipFill>
          <a:blip r:embed="rId2"/>
          <a:srcRect/>
          <a:stretch>
            <a:fillRect/>
          </a:stretch>
        </p:blipFill>
        <p:spPr>
          <a:xfrm>
            <a:off x="8531617" y="1658645"/>
            <a:ext cx="1641156" cy="2917190"/>
          </a:xfrm>
          <a:prstGeom prst="rect">
            <a:avLst/>
          </a:prstGeom>
        </p:spPr>
      </p:pic>
      <p:pic>
        <p:nvPicPr>
          <p:cNvPr id="4" name="图片 3" descr="E:\第九届服创大赛\素材\png\QQ图片20180416103135.pngQQ图片20180416103135"/>
          <p:cNvPicPr>
            <a:picLocks noChangeAspect="1"/>
          </p:cNvPicPr>
          <p:nvPr/>
        </p:nvPicPr>
        <p:blipFill>
          <a:blip r:embed="rId3"/>
          <a:srcRect/>
          <a:stretch>
            <a:fillRect/>
          </a:stretch>
        </p:blipFill>
        <p:spPr>
          <a:xfrm>
            <a:off x="4181085" y="1660288"/>
            <a:ext cx="1638935" cy="2913898"/>
          </a:xfrm>
          <a:prstGeom prst="rect">
            <a:avLst/>
          </a:prstGeom>
        </p:spPr>
      </p:pic>
      <p:pic>
        <p:nvPicPr>
          <p:cNvPr id="8" name="图片 7" descr="E:\第九届服创大赛\素材\png\QQ图片20180413132505.pngQQ图片20180413132505"/>
          <p:cNvPicPr>
            <a:picLocks noChangeAspect="1"/>
          </p:cNvPicPr>
          <p:nvPr/>
        </p:nvPicPr>
        <p:blipFill>
          <a:blip r:embed="rId4"/>
          <a:srcRect/>
          <a:stretch>
            <a:fillRect/>
          </a:stretch>
        </p:blipFill>
        <p:spPr>
          <a:xfrm>
            <a:off x="6354873" y="1657706"/>
            <a:ext cx="1638935" cy="2913898"/>
          </a:xfrm>
          <a:prstGeom prst="rect">
            <a:avLst/>
          </a:prstGeom>
        </p:spPr>
      </p:pic>
      <p:sp>
        <p:nvSpPr>
          <p:cNvPr id="2050" name=" 2050"/>
          <p:cNvSpPr/>
          <p:nvPr/>
        </p:nvSpPr>
        <p:spPr bwMode="auto">
          <a:xfrm>
            <a:off x="2089785" y="5564505"/>
            <a:ext cx="224155" cy="225425"/>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92D05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 name="文本框 1"/>
          <p:cNvSpPr txBox="1"/>
          <p:nvPr/>
        </p:nvSpPr>
        <p:spPr>
          <a:xfrm>
            <a:off x="2317115" y="5534025"/>
            <a:ext cx="1390650" cy="306705"/>
          </a:xfrm>
          <a:prstGeom prst="rect">
            <a:avLst/>
          </a:prstGeom>
          <a:noFill/>
        </p:spPr>
        <p:txBody>
          <a:bodyPr wrap="square" rtlCol="0">
            <a:spAutoFit/>
          </a:bodyPr>
          <a:p>
            <a:r>
              <a:rPr lang="zh-CN" altLang="en-US" sz="1400"/>
              <a:t>成绩评语查询</a:t>
            </a:r>
            <a:endParaRPr lang="zh-CN" altLang="en-US" sz="1400"/>
          </a:p>
        </p:txBody>
      </p:sp>
      <p:sp>
        <p:nvSpPr>
          <p:cNvPr id="5" name=" 2050"/>
          <p:cNvSpPr/>
          <p:nvPr/>
        </p:nvSpPr>
        <p:spPr bwMode="auto">
          <a:xfrm>
            <a:off x="2105025" y="5894705"/>
            <a:ext cx="224155" cy="225425"/>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92D05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文本框 5"/>
          <p:cNvSpPr txBox="1"/>
          <p:nvPr/>
        </p:nvSpPr>
        <p:spPr>
          <a:xfrm>
            <a:off x="2332355" y="5864225"/>
            <a:ext cx="1390650" cy="306705"/>
          </a:xfrm>
          <a:prstGeom prst="rect">
            <a:avLst/>
          </a:prstGeom>
          <a:noFill/>
        </p:spPr>
        <p:txBody>
          <a:bodyPr wrap="square" rtlCol="0">
            <a:spAutoFit/>
          </a:bodyPr>
          <a:p>
            <a:r>
              <a:rPr lang="zh-CN" altLang="en-US" sz="1400"/>
              <a:t>原文批注查询</a:t>
            </a:r>
            <a:endParaRPr lang="zh-CN" altLang="en-US" sz="1400"/>
          </a:p>
        </p:txBody>
      </p:sp>
      <p:sp>
        <p:nvSpPr>
          <p:cNvPr id="10" name="文本框 9"/>
          <p:cNvSpPr txBox="1"/>
          <p:nvPr/>
        </p:nvSpPr>
        <p:spPr>
          <a:xfrm>
            <a:off x="4706620" y="5525770"/>
            <a:ext cx="1102995" cy="306705"/>
          </a:xfrm>
          <a:prstGeom prst="rect">
            <a:avLst/>
          </a:prstGeom>
          <a:noFill/>
        </p:spPr>
        <p:txBody>
          <a:bodyPr wrap="square" rtlCol="0">
            <a:spAutoFit/>
          </a:bodyPr>
          <a:p>
            <a:r>
              <a:rPr lang="zh-CN" altLang="en-US" sz="1400"/>
              <a:t>符号批注</a:t>
            </a:r>
            <a:endParaRPr lang="zh-CN" altLang="en-US" sz="1400"/>
          </a:p>
        </p:txBody>
      </p:sp>
      <p:sp>
        <p:nvSpPr>
          <p:cNvPr id="12" name=" 2050"/>
          <p:cNvSpPr/>
          <p:nvPr/>
        </p:nvSpPr>
        <p:spPr bwMode="auto">
          <a:xfrm>
            <a:off x="4463415" y="5566410"/>
            <a:ext cx="224155" cy="225425"/>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3" name="文本框 12"/>
          <p:cNvSpPr txBox="1"/>
          <p:nvPr/>
        </p:nvSpPr>
        <p:spPr>
          <a:xfrm>
            <a:off x="4721860" y="5866130"/>
            <a:ext cx="1102995" cy="306705"/>
          </a:xfrm>
          <a:prstGeom prst="rect">
            <a:avLst/>
          </a:prstGeom>
          <a:noFill/>
        </p:spPr>
        <p:txBody>
          <a:bodyPr wrap="square" rtlCol="0">
            <a:spAutoFit/>
          </a:bodyPr>
          <a:p>
            <a:r>
              <a:rPr lang="zh-CN" altLang="en-US" sz="1400"/>
              <a:t>文字批注</a:t>
            </a:r>
            <a:endParaRPr lang="zh-CN" altLang="en-US" sz="1400"/>
          </a:p>
        </p:txBody>
      </p:sp>
      <p:sp>
        <p:nvSpPr>
          <p:cNvPr id="14" name=" 2050"/>
          <p:cNvSpPr/>
          <p:nvPr/>
        </p:nvSpPr>
        <p:spPr bwMode="auto">
          <a:xfrm>
            <a:off x="4468495" y="5886450"/>
            <a:ext cx="224155" cy="225425"/>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5" name="文本框 14"/>
          <p:cNvSpPr txBox="1"/>
          <p:nvPr/>
        </p:nvSpPr>
        <p:spPr>
          <a:xfrm>
            <a:off x="6639560" y="5541010"/>
            <a:ext cx="1102995" cy="521970"/>
          </a:xfrm>
          <a:prstGeom prst="rect">
            <a:avLst/>
          </a:prstGeom>
          <a:noFill/>
        </p:spPr>
        <p:txBody>
          <a:bodyPr wrap="square" rtlCol="0">
            <a:spAutoFit/>
          </a:bodyPr>
          <a:p>
            <a:r>
              <a:rPr lang="zh-CN" altLang="en-US" sz="1400"/>
              <a:t>二维码快速加入班级</a:t>
            </a:r>
            <a:endParaRPr lang="zh-CN" altLang="en-US" sz="1400"/>
          </a:p>
        </p:txBody>
      </p:sp>
      <p:sp>
        <p:nvSpPr>
          <p:cNvPr id="16" name=" 2050"/>
          <p:cNvSpPr/>
          <p:nvPr/>
        </p:nvSpPr>
        <p:spPr bwMode="auto">
          <a:xfrm>
            <a:off x="6415405" y="5605145"/>
            <a:ext cx="224155" cy="225425"/>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7" name="文本框 16"/>
          <p:cNvSpPr txBox="1"/>
          <p:nvPr/>
        </p:nvSpPr>
        <p:spPr>
          <a:xfrm>
            <a:off x="6675120" y="6033770"/>
            <a:ext cx="1102995" cy="521970"/>
          </a:xfrm>
          <a:prstGeom prst="rect">
            <a:avLst/>
          </a:prstGeom>
          <a:noFill/>
        </p:spPr>
        <p:txBody>
          <a:bodyPr wrap="square" rtlCol="0">
            <a:spAutoFit/>
          </a:bodyPr>
          <a:p>
            <a:r>
              <a:rPr lang="zh-CN" altLang="en-US" sz="1400"/>
              <a:t>二维码快速加入班级</a:t>
            </a:r>
            <a:endParaRPr lang="zh-CN" altLang="en-US" sz="1400"/>
          </a:p>
        </p:txBody>
      </p:sp>
      <p:sp>
        <p:nvSpPr>
          <p:cNvPr id="18" name=" 2050"/>
          <p:cNvSpPr/>
          <p:nvPr/>
        </p:nvSpPr>
        <p:spPr bwMode="auto">
          <a:xfrm>
            <a:off x="6410325" y="6108065"/>
            <a:ext cx="224155" cy="225425"/>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9" name=" 2050"/>
          <p:cNvSpPr/>
          <p:nvPr/>
        </p:nvSpPr>
        <p:spPr bwMode="auto">
          <a:xfrm>
            <a:off x="2120265" y="6265545"/>
            <a:ext cx="224155" cy="225425"/>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92D05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0" name="文本框 19"/>
          <p:cNvSpPr txBox="1"/>
          <p:nvPr/>
        </p:nvSpPr>
        <p:spPr>
          <a:xfrm>
            <a:off x="2347595" y="6235065"/>
            <a:ext cx="1390650" cy="306705"/>
          </a:xfrm>
          <a:prstGeom prst="rect">
            <a:avLst/>
          </a:prstGeom>
          <a:noFill/>
        </p:spPr>
        <p:txBody>
          <a:bodyPr wrap="square" rtlCol="0">
            <a:spAutoFit/>
          </a:bodyPr>
          <a:p>
            <a:r>
              <a:rPr lang="zh-CN" altLang="en-US" sz="1400"/>
              <a:t>学习更方便</a:t>
            </a:r>
            <a:endParaRPr lang="zh-CN" altLang="en-US" sz="1400"/>
          </a:p>
        </p:txBody>
      </p:sp>
      <p:sp>
        <p:nvSpPr>
          <p:cNvPr id="22" name="文本框 21"/>
          <p:cNvSpPr txBox="1"/>
          <p:nvPr/>
        </p:nvSpPr>
        <p:spPr>
          <a:xfrm>
            <a:off x="4737100" y="6226810"/>
            <a:ext cx="1102995" cy="306705"/>
          </a:xfrm>
          <a:prstGeom prst="rect">
            <a:avLst/>
          </a:prstGeom>
          <a:noFill/>
        </p:spPr>
        <p:txBody>
          <a:bodyPr wrap="square" rtlCol="0">
            <a:spAutoFit/>
          </a:bodyPr>
          <a:p>
            <a:r>
              <a:rPr lang="zh-CN" altLang="en-US" sz="1400"/>
              <a:t>乐趣阅读</a:t>
            </a:r>
            <a:endParaRPr lang="zh-CN" altLang="en-US" sz="1400"/>
          </a:p>
        </p:txBody>
      </p:sp>
      <p:sp>
        <p:nvSpPr>
          <p:cNvPr id="23" name=" 2050"/>
          <p:cNvSpPr/>
          <p:nvPr/>
        </p:nvSpPr>
        <p:spPr bwMode="auto">
          <a:xfrm>
            <a:off x="4453255" y="6267450"/>
            <a:ext cx="224155" cy="225425"/>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7" name=" 2050"/>
          <p:cNvSpPr/>
          <p:nvPr/>
        </p:nvSpPr>
        <p:spPr bwMode="auto">
          <a:xfrm>
            <a:off x="8612505" y="5541010"/>
            <a:ext cx="224155" cy="225425"/>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00206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8" name="文本框 27"/>
          <p:cNvSpPr txBox="1"/>
          <p:nvPr/>
        </p:nvSpPr>
        <p:spPr>
          <a:xfrm>
            <a:off x="8921115" y="5511800"/>
            <a:ext cx="1102995" cy="521970"/>
          </a:xfrm>
          <a:prstGeom prst="rect">
            <a:avLst/>
          </a:prstGeom>
          <a:noFill/>
        </p:spPr>
        <p:txBody>
          <a:bodyPr wrap="square" rtlCol="0">
            <a:spAutoFit/>
          </a:bodyPr>
          <a:p>
            <a:r>
              <a:rPr lang="zh-CN" altLang="en-US" sz="1400"/>
              <a:t>智能推荐优秀书籍</a:t>
            </a:r>
            <a:endParaRPr lang="zh-CN" altLang="en-US" sz="1400"/>
          </a:p>
        </p:txBody>
      </p:sp>
      <p:sp>
        <p:nvSpPr>
          <p:cNvPr id="29" name=" 2050"/>
          <p:cNvSpPr/>
          <p:nvPr/>
        </p:nvSpPr>
        <p:spPr bwMode="auto">
          <a:xfrm>
            <a:off x="8658225" y="6084570"/>
            <a:ext cx="224155" cy="225425"/>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00206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30" name="文本框 29"/>
          <p:cNvSpPr txBox="1"/>
          <p:nvPr/>
        </p:nvSpPr>
        <p:spPr>
          <a:xfrm>
            <a:off x="8966835" y="6055360"/>
            <a:ext cx="1102995" cy="521970"/>
          </a:xfrm>
          <a:prstGeom prst="rect">
            <a:avLst/>
          </a:prstGeom>
          <a:noFill/>
        </p:spPr>
        <p:txBody>
          <a:bodyPr wrap="square" rtlCol="0">
            <a:spAutoFit/>
          </a:bodyPr>
          <a:p>
            <a:r>
              <a:rPr lang="zh-CN" altLang="en-US" sz="1400"/>
              <a:t>智能推荐优秀读者</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wipe(left)">
                                      <p:cBhvr>
                                        <p:cTn id="7"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03546" y="3800129"/>
            <a:ext cx="5595379" cy="2657315"/>
          </a:xfrm>
          <a:prstGeom prst="rect">
            <a:avLst/>
          </a:prstGeom>
        </p:spPr>
      </p:pic>
      <p:grpSp>
        <p:nvGrpSpPr>
          <p:cNvPr id="197" name="组合 196"/>
          <p:cNvGrpSpPr/>
          <p:nvPr/>
        </p:nvGrpSpPr>
        <p:grpSpPr>
          <a:xfrm>
            <a:off x="387125" y="299356"/>
            <a:ext cx="12126303" cy="6596744"/>
            <a:chOff x="387125" y="299356"/>
            <a:chExt cx="12126303" cy="6596744"/>
          </a:xfrm>
        </p:grpSpPr>
        <p:grpSp>
          <p:nvGrpSpPr>
            <p:cNvPr id="198" name="组合 197"/>
            <p:cNvGrpSpPr/>
            <p:nvPr/>
          </p:nvGrpSpPr>
          <p:grpSpPr>
            <a:xfrm>
              <a:off x="387125" y="299356"/>
              <a:ext cx="1316500" cy="883947"/>
              <a:chOff x="1276124" y="1279752"/>
              <a:chExt cx="6401933" cy="4298496"/>
            </a:xfrm>
          </p:grpSpPr>
          <p:sp>
            <p:nvSpPr>
              <p:cNvPr id="206" name="菱形 205"/>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菱形 206"/>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9" name="文本框 198"/>
            <p:cNvSpPr txBox="1"/>
            <p:nvPr/>
          </p:nvSpPr>
          <p:spPr>
            <a:xfrm>
              <a:off x="900242" y="428399"/>
              <a:ext cx="722818" cy="58477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02</a:t>
              </a:r>
              <a:endParaRPr lang="zh-CN" altLang="en-US" sz="3200" dirty="0">
                <a:solidFill>
                  <a:schemeClr val="accent1"/>
                </a:solidFill>
                <a:latin typeface="Agency FB" panose="020B0503020202020204" pitchFamily="34" charset="0"/>
              </a:endParaRPr>
            </a:p>
          </p:txBody>
        </p:sp>
        <p:grpSp>
          <p:nvGrpSpPr>
            <p:cNvPr id="200" name="组合 199"/>
            <p:cNvGrpSpPr/>
            <p:nvPr/>
          </p:nvGrpSpPr>
          <p:grpSpPr>
            <a:xfrm>
              <a:off x="1869914" y="380547"/>
              <a:ext cx="5532873" cy="721564"/>
              <a:chOff x="1591893" y="323359"/>
              <a:chExt cx="5532873" cy="721564"/>
            </a:xfrm>
          </p:grpSpPr>
          <p:sp>
            <p:nvSpPr>
              <p:cNvPr id="204" name="文本框 203"/>
              <p:cNvSpPr txBox="1"/>
              <p:nvPr/>
            </p:nvSpPr>
            <p:spPr>
              <a:xfrm>
                <a:off x="1591894" y="323359"/>
                <a:ext cx="4198105" cy="523219"/>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管理端展示</a:t>
                </a:r>
                <a:endParaRPr lang="zh-CN" altLang="en-US" sz="2800" b="1" dirty="0">
                  <a:solidFill>
                    <a:schemeClr val="tx1">
                      <a:lumMod val="75000"/>
                      <a:lumOff val="25000"/>
                    </a:schemeClr>
                  </a:solidFill>
                  <a:latin typeface="Century Gothic" panose="020B0502020202020204" pitchFamily="34" charset="0"/>
                </a:endParaRPr>
              </a:p>
            </p:txBody>
          </p:sp>
          <p:sp>
            <p:nvSpPr>
              <p:cNvPr id="205" name="文本框 204"/>
              <p:cNvSpPr txBox="1"/>
              <p:nvPr/>
            </p:nvSpPr>
            <p:spPr>
              <a:xfrm>
                <a:off x="1591893" y="798702"/>
                <a:ext cx="5532873" cy="246221"/>
              </a:xfrm>
              <a:prstGeom prst="rect">
                <a:avLst/>
              </a:prstGeom>
              <a:noFill/>
            </p:spPr>
            <p:txBody>
              <a:bodyPr wrap="square" rtlCol="0">
                <a:spAutoFit/>
                <a:scene3d>
                  <a:camera prst="orthographicFront"/>
                  <a:lightRig rig="threePt" dir="t"/>
                </a:scene3d>
                <a:sp3d contourW="12700"/>
              </a:bodyPr>
              <a:lstStyle/>
              <a:p>
                <a:r>
                  <a:rPr lang="en-US" altLang="zh-CN" sz="1000" dirty="0">
                    <a:solidFill>
                      <a:schemeClr val="bg1">
                        <a:lumMod val="50000"/>
                      </a:schemeClr>
                    </a:solidFill>
                    <a:latin typeface="Century Gothic" panose="020B0502020202020204" pitchFamily="34" charset="0"/>
                  </a:rPr>
                  <a:t>print the presentation and make it into a film to be used in a wider field</a:t>
                </a:r>
                <a:endParaRPr lang="en-US" altLang="zh-CN" sz="1000" dirty="0">
                  <a:solidFill>
                    <a:schemeClr val="bg1">
                      <a:lumMod val="50000"/>
                    </a:schemeClr>
                  </a:solidFill>
                  <a:latin typeface="Century Gothic" panose="020B0502020202020204" pitchFamily="34" charset="0"/>
                </a:endParaRPr>
              </a:p>
            </p:txBody>
          </p:sp>
        </p:grpSp>
        <p:grpSp>
          <p:nvGrpSpPr>
            <p:cNvPr id="201" name="组合 200"/>
            <p:cNvGrpSpPr/>
            <p:nvPr/>
          </p:nvGrpSpPr>
          <p:grpSpPr>
            <a:xfrm>
              <a:off x="11572872" y="6254988"/>
              <a:ext cx="940556" cy="641112"/>
              <a:chOff x="11395287" y="6034159"/>
              <a:chExt cx="1208633" cy="823841"/>
            </a:xfrm>
          </p:grpSpPr>
          <p:sp>
            <p:nvSpPr>
              <p:cNvPr id="202" name="菱形 201"/>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菱形 202"/>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9842" y="1631177"/>
            <a:ext cx="6115941" cy="2901578"/>
          </a:xfrm>
          <a:prstGeom prst="rect">
            <a:avLst/>
          </a:prstGeom>
        </p:spPr>
      </p:pic>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03546" y="469486"/>
            <a:ext cx="5567140" cy="2607863"/>
          </a:xfrm>
          <a:prstGeom prst="rect">
            <a:avLst/>
          </a:prstGeom>
        </p:spPr>
      </p:pic>
      <p:sp>
        <p:nvSpPr>
          <p:cNvPr id="2050" name=" 2050"/>
          <p:cNvSpPr/>
          <p:nvPr/>
        </p:nvSpPr>
        <p:spPr bwMode="auto">
          <a:xfrm>
            <a:off x="1717040" y="4798695"/>
            <a:ext cx="288925" cy="225425"/>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2000">
              <a:latin typeface="微软雅黑" panose="020B0503020204020204" pitchFamily="34" charset="-122"/>
              <a:ea typeface="微软雅黑" panose="020B0503020204020204" pitchFamily="34" charset="-122"/>
            </a:endParaRPr>
          </a:p>
        </p:txBody>
      </p:sp>
      <p:sp>
        <p:nvSpPr>
          <p:cNvPr id="2" name="文本框 1"/>
          <p:cNvSpPr txBox="1"/>
          <p:nvPr/>
        </p:nvSpPr>
        <p:spPr>
          <a:xfrm>
            <a:off x="1944370" y="4768215"/>
            <a:ext cx="322897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rPr>
              <a:t>书籍管理，添加删除一步到位</a:t>
            </a:r>
            <a:endParaRPr lang="zh-CN" altLang="en-US" sz="1600">
              <a:latin typeface="微软雅黑" panose="020B0503020204020204" pitchFamily="34" charset="-122"/>
              <a:ea typeface="微软雅黑" panose="020B0503020204020204" pitchFamily="34" charset="-122"/>
            </a:endParaRPr>
          </a:p>
        </p:txBody>
      </p:sp>
      <p:sp>
        <p:nvSpPr>
          <p:cNvPr id="5" name=" 2050"/>
          <p:cNvSpPr/>
          <p:nvPr/>
        </p:nvSpPr>
        <p:spPr bwMode="auto">
          <a:xfrm>
            <a:off x="1703070" y="5280660"/>
            <a:ext cx="227965" cy="256540"/>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7030A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文本框 5"/>
          <p:cNvSpPr txBox="1"/>
          <p:nvPr/>
        </p:nvSpPr>
        <p:spPr>
          <a:xfrm>
            <a:off x="1934210" y="5281295"/>
            <a:ext cx="3003550" cy="337185"/>
          </a:xfrm>
          <a:prstGeom prst="rect">
            <a:avLst/>
          </a:prstGeom>
          <a:noFill/>
        </p:spPr>
        <p:txBody>
          <a:bodyPr wrap="square" rtlCol="0">
            <a:spAutoFit/>
          </a:bodyPr>
          <a:p>
            <a:r>
              <a:rPr lang="zh-CN" altLang="en-US" sz="1600"/>
              <a:t>章节管理，书籍阅读更加舒畅</a:t>
            </a:r>
            <a:endParaRPr lang="zh-CN" altLang="en-US" sz="1600"/>
          </a:p>
        </p:txBody>
      </p:sp>
      <p:sp>
        <p:nvSpPr>
          <p:cNvPr id="19" name=" 2050"/>
          <p:cNvSpPr/>
          <p:nvPr/>
        </p:nvSpPr>
        <p:spPr bwMode="auto">
          <a:xfrm>
            <a:off x="1703705" y="5834380"/>
            <a:ext cx="242570" cy="256540"/>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0" name="文本框 19"/>
          <p:cNvSpPr txBox="1"/>
          <p:nvPr/>
        </p:nvSpPr>
        <p:spPr>
          <a:xfrm>
            <a:off x="1949450" y="5835015"/>
            <a:ext cx="3146425" cy="337185"/>
          </a:xfrm>
          <a:prstGeom prst="rect">
            <a:avLst/>
          </a:prstGeom>
          <a:noFill/>
        </p:spPr>
        <p:txBody>
          <a:bodyPr wrap="square" rtlCol="0">
            <a:spAutoFit/>
          </a:bodyPr>
          <a:p>
            <a:r>
              <a:rPr lang="zh-CN" altLang="en-US" sz="1600"/>
              <a:t>数据统计表，让数据一目了然</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菱形 2"/>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菱形 3"/>
          <p:cNvSpPr/>
          <p:nvPr/>
        </p:nvSpPr>
        <p:spPr>
          <a:xfrm>
            <a:off x="8259355"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9159243"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菱形 5"/>
          <p:cNvSpPr/>
          <p:nvPr/>
        </p:nvSpPr>
        <p:spPr>
          <a:xfrm>
            <a:off x="10059130"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069512" y="2321004"/>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accent1"/>
                </a:solidFill>
                <a:latin typeface="Agency FB" panose="020B0503020202020204" pitchFamily="34" charset="0"/>
              </a:rPr>
              <a:t>3</a:t>
            </a:r>
            <a:endParaRPr lang="zh-CN" altLang="en-US" sz="13800" dirty="0">
              <a:solidFill>
                <a:schemeClr val="accent1"/>
              </a:solidFill>
              <a:latin typeface="Agency FB" panose="020B0503020202020204" pitchFamily="34" charset="0"/>
            </a:endParaRPr>
          </a:p>
        </p:txBody>
      </p:sp>
      <p:sp>
        <p:nvSpPr>
          <p:cNvPr id="11" name="文本框 10"/>
          <p:cNvSpPr txBox="1"/>
          <p:nvPr/>
        </p:nvSpPr>
        <p:spPr>
          <a:xfrm>
            <a:off x="3576637" y="2784170"/>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t>可行性分析</a:t>
            </a:r>
            <a:endParaRPr lang="zh-CN" altLang="en-US" dirty="0"/>
          </a:p>
        </p:txBody>
      </p:sp>
      <p:sp>
        <p:nvSpPr>
          <p:cNvPr id="12" name="文本框 11"/>
          <p:cNvSpPr txBox="1"/>
          <p:nvPr/>
        </p:nvSpPr>
        <p:spPr>
          <a:xfrm>
            <a:off x="4172950" y="3336931"/>
            <a:ext cx="2711716" cy="4985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dirty="0"/>
              <a:t>Feasibility analysis/feasibility analysis</a:t>
            </a:r>
            <a:endParaRPr lang="en-US" altLang="zh-CN" dirty="0"/>
          </a:p>
          <a:p>
            <a:r>
              <a:rPr lang="en-US" altLang="zh-CN" dirty="0"/>
              <a:t>Feasibility analysis</a:t>
            </a:r>
            <a:endParaRPr lang="en-US" altLang="zh-CN" dirty="0"/>
          </a:p>
        </p:txBody>
      </p:sp>
      <p:sp>
        <p:nvSpPr>
          <p:cNvPr id="13" name="文本框 12"/>
          <p:cNvSpPr txBox="1"/>
          <p:nvPr/>
        </p:nvSpPr>
        <p:spPr>
          <a:xfrm>
            <a:off x="2004878" y="3291487"/>
            <a:ext cx="1215388" cy="400110"/>
          </a:xfrm>
          <a:prstGeom prst="rect">
            <a:avLst/>
          </a:prstGeom>
          <a:solidFill>
            <a:srgbClr val="FCFCFC"/>
          </a:solidFill>
        </p:spPr>
        <p:txBody>
          <a:bodyPr wrap="square" rtlCol="0">
            <a:spAutoFit/>
            <a:scene3d>
              <a:camera prst="orthographicFront"/>
              <a:lightRig rig="threePt" dir="t"/>
            </a:scene3d>
            <a:sp3d contourW="12700"/>
          </a:bodyPr>
          <a:lstStyle/>
          <a:p>
            <a:pPr algn="ctr"/>
            <a:r>
              <a:rPr lang="en-US" altLang="zh-CN" sz="2000" b="1" dirty="0">
                <a:solidFill>
                  <a:schemeClr val="accent3"/>
                </a:solidFill>
                <a:latin typeface="Century Gothic" panose="020B0502020202020204" pitchFamily="34" charset="0"/>
              </a:rPr>
              <a:t>PART 03</a:t>
            </a:r>
            <a:endParaRPr lang="zh-CN" altLang="en-US" sz="2000" b="1" dirty="0">
              <a:solidFill>
                <a:schemeClr val="accent3"/>
              </a:solidFill>
              <a:latin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anim calcmode="lin" valueType="num">
                                      <p:cBhvr>
                                        <p:cTn id="31" dur="1000" fill="hold"/>
                                        <p:tgtEl>
                                          <p:spTgt spid="12"/>
                                        </p:tgtEl>
                                        <p:attrNameLst>
                                          <p:attrName>ppt_x</p:attrName>
                                        </p:attrNameLst>
                                      </p:cBhvr>
                                      <p:tavLst>
                                        <p:tav tm="0">
                                          <p:val>
                                            <p:strVal val="#ppt_x"/>
                                          </p:val>
                                        </p:tav>
                                        <p:tav tm="100000">
                                          <p:val>
                                            <p:strVal val="#ppt_x"/>
                                          </p:val>
                                        </p:tav>
                                      </p:tavLst>
                                    </p:anim>
                                    <p:anim calcmode="lin" valueType="num">
                                      <p:cBhvr>
                                        <p:cTn id="32" dur="1000" fill="hold"/>
                                        <p:tgtEl>
                                          <p:spTgt spid="12"/>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53" presetClass="entr" presetSubtype="16" fill="hold" grpId="0" nodeType="after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p:cTn id="36" dur="500" fill="hold"/>
                                        <p:tgtEl>
                                          <p:spTgt spid="4"/>
                                        </p:tgtEl>
                                        <p:attrNameLst>
                                          <p:attrName>ppt_w</p:attrName>
                                        </p:attrNameLst>
                                      </p:cBhvr>
                                      <p:tavLst>
                                        <p:tav tm="0">
                                          <p:val>
                                            <p:fltVal val="0"/>
                                          </p:val>
                                        </p:tav>
                                        <p:tav tm="100000">
                                          <p:val>
                                            <p:strVal val="#ppt_w"/>
                                          </p:val>
                                        </p:tav>
                                      </p:tavLst>
                                    </p:anim>
                                    <p:anim calcmode="lin" valueType="num">
                                      <p:cBhvr>
                                        <p:cTn id="37" dur="500" fill="hold"/>
                                        <p:tgtEl>
                                          <p:spTgt spid="4"/>
                                        </p:tgtEl>
                                        <p:attrNameLst>
                                          <p:attrName>ppt_h</p:attrName>
                                        </p:attrNameLst>
                                      </p:cBhvr>
                                      <p:tavLst>
                                        <p:tav tm="0">
                                          <p:val>
                                            <p:fltVal val="0"/>
                                          </p:val>
                                        </p:tav>
                                        <p:tav tm="100000">
                                          <p:val>
                                            <p:strVal val="#ppt_h"/>
                                          </p:val>
                                        </p:tav>
                                      </p:tavLst>
                                    </p:anim>
                                    <p:animEffect transition="in" filter="fade">
                                      <p:cBhvr>
                                        <p:cTn id="38" dur="500"/>
                                        <p:tgtEl>
                                          <p:spTgt spid="4"/>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p:cTn id="41" dur="500" fill="hold"/>
                                        <p:tgtEl>
                                          <p:spTgt spid="5"/>
                                        </p:tgtEl>
                                        <p:attrNameLst>
                                          <p:attrName>ppt_w</p:attrName>
                                        </p:attrNameLst>
                                      </p:cBhvr>
                                      <p:tavLst>
                                        <p:tav tm="0">
                                          <p:val>
                                            <p:fltVal val="0"/>
                                          </p:val>
                                        </p:tav>
                                        <p:tav tm="100000">
                                          <p:val>
                                            <p:strVal val="#ppt_w"/>
                                          </p:val>
                                        </p:tav>
                                      </p:tavLst>
                                    </p:anim>
                                    <p:anim calcmode="lin" valueType="num">
                                      <p:cBhvr>
                                        <p:cTn id="42" dur="500" fill="hold"/>
                                        <p:tgtEl>
                                          <p:spTgt spid="5"/>
                                        </p:tgtEl>
                                        <p:attrNameLst>
                                          <p:attrName>ppt_h</p:attrName>
                                        </p:attrNameLst>
                                      </p:cBhvr>
                                      <p:tavLst>
                                        <p:tav tm="0">
                                          <p:val>
                                            <p:fltVal val="0"/>
                                          </p:val>
                                        </p:tav>
                                        <p:tav tm="100000">
                                          <p:val>
                                            <p:strVal val="#ppt_h"/>
                                          </p:val>
                                        </p:tav>
                                      </p:tavLst>
                                    </p:anim>
                                    <p:animEffect transition="in" filter="fade">
                                      <p:cBhvr>
                                        <p:cTn id="43" dur="500"/>
                                        <p:tgtEl>
                                          <p:spTgt spid="5"/>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p:cTn id="46" dur="500" fill="hold"/>
                                        <p:tgtEl>
                                          <p:spTgt spid="6"/>
                                        </p:tgtEl>
                                        <p:attrNameLst>
                                          <p:attrName>ppt_w</p:attrName>
                                        </p:attrNameLst>
                                      </p:cBhvr>
                                      <p:tavLst>
                                        <p:tav tm="0">
                                          <p:val>
                                            <p:fltVal val="0"/>
                                          </p:val>
                                        </p:tav>
                                        <p:tav tm="100000">
                                          <p:val>
                                            <p:strVal val="#ppt_w"/>
                                          </p:val>
                                        </p:tav>
                                      </p:tavLst>
                                    </p:anim>
                                    <p:anim calcmode="lin" valueType="num">
                                      <p:cBhvr>
                                        <p:cTn id="47" dur="500" fill="hold"/>
                                        <p:tgtEl>
                                          <p:spTgt spid="6"/>
                                        </p:tgtEl>
                                        <p:attrNameLst>
                                          <p:attrName>ppt_h</p:attrName>
                                        </p:attrNameLst>
                                      </p:cBhvr>
                                      <p:tavLst>
                                        <p:tav tm="0">
                                          <p:val>
                                            <p:fltVal val="0"/>
                                          </p:val>
                                        </p:tav>
                                        <p:tav tm="100000">
                                          <p:val>
                                            <p:strVal val="#ppt_h"/>
                                          </p:val>
                                        </p:tav>
                                      </p:tavLst>
                                    </p:anim>
                                    <p:animEffect transition="in" filter="fade">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0" grpId="0"/>
      <p:bldP spid="11" grpId="0"/>
      <p:bldP spid="12" grpId="0"/>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îšḷîdè"/>
          <p:cNvGrpSpPr/>
          <p:nvPr/>
        </p:nvGrpSpPr>
        <p:grpSpPr>
          <a:xfrm>
            <a:off x="1408807" y="1269928"/>
            <a:ext cx="9476336" cy="4361554"/>
            <a:chOff x="448765" y="1418115"/>
            <a:chExt cx="6221880" cy="4347683"/>
          </a:xfrm>
        </p:grpSpPr>
        <p:sp>
          <p:nvSpPr>
            <p:cNvPr id="12" name="îs1iḍe"/>
            <p:cNvSpPr/>
            <p:nvPr/>
          </p:nvSpPr>
          <p:spPr>
            <a:xfrm>
              <a:off x="448765" y="1427475"/>
              <a:ext cx="2440910" cy="754743"/>
            </a:xfrm>
            <a:prstGeom prst="rect">
              <a:avLst/>
            </a:prstGeom>
            <a:solidFill>
              <a:schemeClr val="bg1">
                <a:lumMod val="95000"/>
              </a:schemeClr>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scene3d>
                <a:camera prst="orthographicFront"/>
                <a:lightRig rig="threePt" dir="t"/>
              </a:scene3d>
              <a:sp3d contourW="12700"/>
            </a:bodyPr>
            <a:lstStyle/>
            <a:p>
              <a:pPr algn="ctr"/>
              <a:r>
                <a:rPr lang="zh-CN" altLang="en-US" sz="1400" dirty="0">
                  <a:solidFill>
                    <a:schemeClr val="tx1">
                      <a:lumMod val="75000"/>
                      <a:lumOff val="25000"/>
                    </a:schemeClr>
                  </a:solidFill>
                  <a:latin typeface="Agency FB" panose="020B0503020202020204" pitchFamily="34" charset="0"/>
                  <a:ea typeface="+mj-ea"/>
                </a:rPr>
                <a:t>关键词</a:t>
              </a:r>
              <a:endParaRPr lang="zh-CN" altLang="en-US" sz="1400" dirty="0">
                <a:solidFill>
                  <a:schemeClr val="tx1">
                    <a:lumMod val="75000"/>
                    <a:lumOff val="25000"/>
                  </a:schemeClr>
                </a:solidFill>
                <a:latin typeface="Agency FB" panose="020B0503020202020204" pitchFamily="34" charset="0"/>
                <a:ea typeface="+mj-ea"/>
              </a:endParaRPr>
            </a:p>
          </p:txBody>
        </p:sp>
        <p:grpSp>
          <p:nvGrpSpPr>
            <p:cNvPr id="14" name="i$ľiḑè"/>
            <p:cNvGrpSpPr/>
            <p:nvPr/>
          </p:nvGrpSpPr>
          <p:grpSpPr>
            <a:xfrm>
              <a:off x="2885410" y="1418115"/>
              <a:ext cx="3785235" cy="760484"/>
              <a:chOff x="2885410" y="1418115"/>
              <a:chExt cx="3785235" cy="760484"/>
            </a:xfrm>
          </p:grpSpPr>
          <p:sp>
            <p:nvSpPr>
              <p:cNvPr id="130" name="ï$ļidé"/>
              <p:cNvSpPr/>
              <p:nvPr/>
            </p:nvSpPr>
            <p:spPr>
              <a:xfrm>
                <a:off x="5417438" y="1418115"/>
                <a:ext cx="1253207" cy="759759"/>
              </a:xfrm>
              <a:prstGeom prst="rect">
                <a:avLst/>
              </a:prstGeom>
              <a:solidFill>
                <a:srgbClr val="EAEAEA"/>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scene3d>
                  <a:camera prst="orthographicFront"/>
                  <a:lightRig rig="threePt" dir="t"/>
                </a:scene3d>
                <a:sp3d contourW="12700"/>
              </a:bodyPr>
              <a:lstStyle/>
              <a:p>
                <a:pPr algn="ctr"/>
                <a:r>
                  <a:rPr lang="zh-CN" altLang="en-US" sz="1400" dirty="0">
                    <a:solidFill>
                      <a:schemeClr val="bg1">
                        <a:lumMod val="65000"/>
                      </a:schemeClr>
                    </a:solidFill>
                    <a:latin typeface="Agency FB" panose="020B0503020202020204" pitchFamily="34" charset="0"/>
                    <a:ea typeface="+mj-ea"/>
                  </a:rPr>
                  <a:t>慧阅</a:t>
                </a:r>
                <a:endParaRPr lang="id-ID" sz="1400" dirty="0">
                  <a:solidFill>
                    <a:schemeClr val="bg1">
                      <a:lumMod val="65000"/>
                    </a:schemeClr>
                  </a:solidFill>
                  <a:latin typeface="Agency FB" panose="020B0503020202020204" pitchFamily="34" charset="0"/>
                  <a:ea typeface="+mj-ea"/>
                </a:endParaRPr>
              </a:p>
            </p:txBody>
          </p:sp>
          <p:sp>
            <p:nvSpPr>
              <p:cNvPr id="134" name="íṣ1idê"/>
              <p:cNvSpPr/>
              <p:nvPr/>
            </p:nvSpPr>
            <p:spPr>
              <a:xfrm>
                <a:off x="4151422" y="1423467"/>
                <a:ext cx="1274548" cy="755132"/>
              </a:xfrm>
              <a:prstGeom prst="rect">
                <a:avLst/>
              </a:prstGeom>
              <a:solidFill>
                <a:schemeClr val="bg1">
                  <a:lumMod val="95000"/>
                </a:schemeClr>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scene3d>
                  <a:camera prst="orthographicFront"/>
                  <a:lightRig rig="threePt" dir="t"/>
                </a:scene3d>
                <a:sp3d contourW="12700"/>
              </a:bodyPr>
              <a:lstStyle/>
              <a:p>
                <a:pPr algn="ctr"/>
                <a:r>
                  <a:rPr lang="zh-CN" altLang="en-US" sz="1400" dirty="0">
                    <a:solidFill>
                      <a:schemeClr val="bg1">
                        <a:lumMod val="65000"/>
                      </a:schemeClr>
                    </a:solidFill>
                    <a:latin typeface="Agency FB" panose="020B0503020202020204" pitchFamily="34" charset="0"/>
                    <a:ea typeface="+mj-ea"/>
                  </a:rPr>
                  <a:t>福昕阅读器</a:t>
                </a:r>
                <a:endParaRPr lang="id-ID" sz="1400" dirty="0">
                  <a:solidFill>
                    <a:schemeClr val="bg1">
                      <a:lumMod val="65000"/>
                    </a:schemeClr>
                  </a:solidFill>
                  <a:latin typeface="Agency FB" panose="020B0503020202020204" pitchFamily="34" charset="0"/>
                  <a:ea typeface="+mj-ea"/>
                </a:endParaRPr>
              </a:p>
            </p:txBody>
          </p:sp>
          <p:sp>
            <p:nvSpPr>
              <p:cNvPr id="137" name="ïSḻíďè"/>
              <p:cNvSpPr/>
              <p:nvPr/>
            </p:nvSpPr>
            <p:spPr>
              <a:xfrm>
                <a:off x="2885410" y="1422750"/>
                <a:ext cx="1261744" cy="755132"/>
              </a:xfrm>
              <a:prstGeom prst="rect">
                <a:avLst/>
              </a:prstGeom>
              <a:solidFill>
                <a:srgbClr val="EAEAEA"/>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scene3d>
                  <a:camera prst="orthographicFront"/>
                  <a:lightRig rig="threePt" dir="t"/>
                </a:scene3d>
                <a:sp3d contourW="12700"/>
              </a:bodyPr>
              <a:lstStyle/>
              <a:p>
                <a:pPr algn="ctr"/>
                <a:r>
                  <a:rPr lang="zh-CN" altLang="en-US" sz="1400" dirty="0">
                    <a:solidFill>
                      <a:schemeClr val="bg1">
                        <a:lumMod val="65000"/>
                      </a:schemeClr>
                    </a:solidFill>
                    <a:latin typeface="Agency FB" panose="020B0503020202020204" pitchFamily="34" charset="0"/>
                    <a:ea typeface="+mj-ea"/>
                  </a:rPr>
                  <a:t>掌阅</a:t>
                </a:r>
                <a:endParaRPr lang="id-ID" sz="1400" dirty="0">
                  <a:solidFill>
                    <a:schemeClr val="bg1">
                      <a:lumMod val="65000"/>
                    </a:schemeClr>
                  </a:solidFill>
                  <a:latin typeface="Agency FB" panose="020B0503020202020204" pitchFamily="34" charset="0"/>
                  <a:ea typeface="+mj-ea"/>
                </a:endParaRPr>
              </a:p>
            </p:txBody>
          </p:sp>
        </p:grpSp>
        <p:grpSp>
          <p:nvGrpSpPr>
            <p:cNvPr id="15" name="ïSḷide"/>
            <p:cNvGrpSpPr/>
            <p:nvPr/>
          </p:nvGrpSpPr>
          <p:grpSpPr>
            <a:xfrm>
              <a:off x="448767" y="2179323"/>
              <a:ext cx="6217607" cy="3586475"/>
              <a:chOff x="448767" y="2179323"/>
              <a:chExt cx="6217607" cy="3586475"/>
            </a:xfrm>
          </p:grpSpPr>
          <p:grpSp>
            <p:nvGrpSpPr>
              <p:cNvPr id="16" name="íṧlide"/>
              <p:cNvGrpSpPr/>
              <p:nvPr/>
            </p:nvGrpSpPr>
            <p:grpSpPr>
              <a:xfrm>
                <a:off x="448767" y="2179323"/>
                <a:ext cx="6217607" cy="897704"/>
                <a:chOff x="448767" y="2005152"/>
                <a:chExt cx="6217607" cy="897704"/>
              </a:xfrm>
            </p:grpSpPr>
            <p:grpSp>
              <p:nvGrpSpPr>
                <p:cNvPr id="92" name="íṡḻîḓe"/>
                <p:cNvGrpSpPr/>
                <p:nvPr/>
              </p:nvGrpSpPr>
              <p:grpSpPr>
                <a:xfrm>
                  <a:off x="2885410" y="2005152"/>
                  <a:ext cx="3780964" cy="896981"/>
                  <a:chOff x="2885410" y="2005152"/>
                  <a:chExt cx="3780964" cy="896981"/>
                </a:xfrm>
              </p:grpSpPr>
              <p:sp>
                <p:nvSpPr>
                  <p:cNvPr id="108" name="íṩļïḓê"/>
                  <p:cNvSpPr/>
                  <p:nvPr/>
                </p:nvSpPr>
                <p:spPr>
                  <a:xfrm>
                    <a:off x="5417436" y="2005876"/>
                    <a:ext cx="1248938" cy="896257"/>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latin typeface="Agency FB" panose="020B0503020202020204" pitchFamily="34" charset="0"/>
                      <a:ea typeface="+mj-ea"/>
                    </a:endParaRPr>
                  </a:p>
                </p:txBody>
              </p:sp>
              <p:sp>
                <p:nvSpPr>
                  <p:cNvPr id="112" name="íśļîḍè"/>
                  <p:cNvSpPr/>
                  <p:nvPr/>
                </p:nvSpPr>
                <p:spPr>
                  <a:xfrm>
                    <a:off x="4151423" y="2005876"/>
                    <a:ext cx="1274547" cy="896257"/>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latin typeface="Agency FB" panose="020B0503020202020204" pitchFamily="34" charset="0"/>
                      <a:ea typeface="+mj-ea"/>
                    </a:endParaRPr>
                  </a:p>
                </p:txBody>
              </p:sp>
              <p:sp>
                <p:nvSpPr>
                  <p:cNvPr id="115" name="iṥ1ídê"/>
                  <p:cNvSpPr/>
                  <p:nvPr/>
                </p:nvSpPr>
                <p:spPr>
                  <a:xfrm>
                    <a:off x="2885410" y="2005152"/>
                    <a:ext cx="1253206" cy="896257"/>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latin typeface="Agency FB" panose="020B0503020202020204" pitchFamily="34" charset="0"/>
                      <a:ea typeface="+mj-ea"/>
                    </a:endParaRPr>
                  </a:p>
                </p:txBody>
              </p:sp>
            </p:grpSp>
            <p:sp>
              <p:nvSpPr>
                <p:cNvPr id="93" name="îSḻíḑé"/>
                <p:cNvSpPr/>
                <p:nvPr/>
              </p:nvSpPr>
              <p:spPr>
                <a:xfrm>
                  <a:off x="448767" y="2005875"/>
                  <a:ext cx="2440911" cy="896981"/>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scene3d>
                    <a:camera prst="orthographicFront"/>
                    <a:lightRig rig="threePt" dir="t"/>
                  </a:scene3d>
                  <a:sp3d contourW="12700"/>
                </a:bodyPr>
                <a:lstStyle/>
                <a:p>
                  <a:pPr algn="ctr"/>
                  <a:r>
                    <a:rPr lang="zh-CN" altLang="en-US" sz="1400" dirty="0">
                      <a:solidFill>
                        <a:schemeClr val="tx1">
                          <a:lumMod val="75000"/>
                          <a:lumOff val="25000"/>
                        </a:schemeClr>
                      </a:solidFill>
                      <a:latin typeface="Agency FB" panose="020B0503020202020204" pitchFamily="34" charset="0"/>
                      <a:ea typeface="+mj-ea"/>
                    </a:rPr>
                    <a:t>绘图手写</a:t>
                  </a:r>
                  <a:endParaRPr lang="zh-CN" altLang="en-US" sz="1400" dirty="0">
                    <a:solidFill>
                      <a:schemeClr val="tx1">
                        <a:lumMod val="75000"/>
                        <a:lumOff val="25000"/>
                      </a:schemeClr>
                    </a:solidFill>
                    <a:latin typeface="Agency FB" panose="020B0503020202020204" pitchFamily="34" charset="0"/>
                    <a:ea typeface="+mj-ea"/>
                  </a:endParaRPr>
                </a:p>
              </p:txBody>
            </p:sp>
          </p:grpSp>
          <p:grpSp>
            <p:nvGrpSpPr>
              <p:cNvPr id="17" name="íṩ1ïḓé"/>
              <p:cNvGrpSpPr/>
              <p:nvPr/>
            </p:nvGrpSpPr>
            <p:grpSpPr>
              <a:xfrm>
                <a:off x="448767" y="3076304"/>
                <a:ext cx="6217607" cy="897704"/>
                <a:chOff x="448767" y="2005152"/>
                <a:chExt cx="6217607" cy="897704"/>
              </a:xfrm>
            </p:grpSpPr>
            <p:grpSp>
              <p:nvGrpSpPr>
                <p:cNvPr id="68" name="îṥľîḑé"/>
                <p:cNvGrpSpPr/>
                <p:nvPr/>
              </p:nvGrpSpPr>
              <p:grpSpPr>
                <a:xfrm>
                  <a:off x="2885411" y="2005152"/>
                  <a:ext cx="3780963" cy="896981"/>
                  <a:chOff x="2885411" y="2005152"/>
                  <a:chExt cx="3780963" cy="896981"/>
                </a:xfrm>
              </p:grpSpPr>
              <p:sp>
                <p:nvSpPr>
                  <p:cNvPr id="84" name="íSļïḋé"/>
                  <p:cNvSpPr/>
                  <p:nvPr/>
                </p:nvSpPr>
                <p:spPr>
                  <a:xfrm>
                    <a:off x="5417437" y="2005876"/>
                    <a:ext cx="1248937" cy="896257"/>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latin typeface="Agency FB" panose="020B0503020202020204" pitchFamily="34" charset="0"/>
                      <a:ea typeface="+mj-ea"/>
                    </a:endParaRPr>
                  </a:p>
                </p:txBody>
              </p:sp>
              <p:sp>
                <p:nvSpPr>
                  <p:cNvPr id="88" name="íṧḷïḍê"/>
                  <p:cNvSpPr/>
                  <p:nvPr/>
                </p:nvSpPr>
                <p:spPr>
                  <a:xfrm>
                    <a:off x="4151421" y="2005876"/>
                    <a:ext cx="1266012" cy="896257"/>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latin typeface="Agency FB" panose="020B0503020202020204" pitchFamily="34" charset="0"/>
                      <a:ea typeface="+mj-ea"/>
                    </a:endParaRPr>
                  </a:p>
                </p:txBody>
              </p:sp>
              <p:sp>
                <p:nvSpPr>
                  <p:cNvPr id="91" name="i$1iḑé"/>
                  <p:cNvSpPr/>
                  <p:nvPr/>
                </p:nvSpPr>
                <p:spPr>
                  <a:xfrm>
                    <a:off x="2885411" y="2005152"/>
                    <a:ext cx="1253205" cy="896257"/>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latin typeface="Agency FB" panose="020B0503020202020204" pitchFamily="34" charset="0"/>
                      <a:ea typeface="+mj-ea"/>
                    </a:endParaRPr>
                  </a:p>
                </p:txBody>
              </p:sp>
            </p:grpSp>
            <p:sp>
              <p:nvSpPr>
                <p:cNvPr id="69" name="î$liḋê"/>
                <p:cNvSpPr/>
                <p:nvPr/>
              </p:nvSpPr>
              <p:spPr>
                <a:xfrm>
                  <a:off x="448767" y="2005875"/>
                  <a:ext cx="2440911" cy="896981"/>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scene3d>
                    <a:camera prst="orthographicFront"/>
                    <a:lightRig rig="threePt" dir="t"/>
                  </a:scene3d>
                  <a:sp3d contourW="12700"/>
                </a:bodyPr>
                <a:lstStyle/>
                <a:p>
                  <a:pPr algn="ctr"/>
                  <a:r>
                    <a:rPr lang="zh-CN" altLang="en-US" sz="1400" dirty="0">
                      <a:solidFill>
                        <a:schemeClr val="tx1">
                          <a:lumMod val="75000"/>
                          <a:lumOff val="25000"/>
                        </a:schemeClr>
                      </a:solidFill>
                      <a:latin typeface="Agency FB" panose="020B0503020202020204" pitchFamily="34" charset="0"/>
                      <a:ea typeface="+mj-ea"/>
                    </a:rPr>
                    <a:t>符号批注</a:t>
                  </a:r>
                  <a:endParaRPr lang="zh-CN" altLang="en-US" sz="1400" dirty="0">
                    <a:solidFill>
                      <a:schemeClr val="tx1">
                        <a:lumMod val="75000"/>
                        <a:lumOff val="25000"/>
                      </a:schemeClr>
                    </a:solidFill>
                    <a:latin typeface="Agency FB" panose="020B0503020202020204" pitchFamily="34" charset="0"/>
                    <a:ea typeface="+mj-ea"/>
                  </a:endParaRPr>
                </a:p>
              </p:txBody>
            </p:sp>
          </p:grpSp>
          <p:grpSp>
            <p:nvGrpSpPr>
              <p:cNvPr id="18" name="í$líḍê"/>
              <p:cNvGrpSpPr/>
              <p:nvPr/>
            </p:nvGrpSpPr>
            <p:grpSpPr>
              <a:xfrm>
                <a:off x="448767" y="3971113"/>
                <a:ext cx="6217607" cy="897704"/>
                <a:chOff x="448767" y="2005152"/>
                <a:chExt cx="6217607" cy="897704"/>
              </a:xfrm>
            </p:grpSpPr>
            <p:grpSp>
              <p:nvGrpSpPr>
                <p:cNvPr id="44" name="ïṩḻîďè"/>
                <p:cNvGrpSpPr/>
                <p:nvPr/>
              </p:nvGrpSpPr>
              <p:grpSpPr>
                <a:xfrm>
                  <a:off x="2885411" y="2005152"/>
                  <a:ext cx="3780963" cy="896981"/>
                  <a:chOff x="2885411" y="2005152"/>
                  <a:chExt cx="3780963" cy="896981"/>
                </a:xfrm>
              </p:grpSpPr>
              <p:sp>
                <p:nvSpPr>
                  <p:cNvPr id="60" name="íṩḻíḍe"/>
                  <p:cNvSpPr/>
                  <p:nvPr/>
                </p:nvSpPr>
                <p:spPr>
                  <a:xfrm>
                    <a:off x="5417437" y="2005876"/>
                    <a:ext cx="1248937" cy="896257"/>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latin typeface="Agency FB" panose="020B0503020202020204" pitchFamily="34" charset="0"/>
                      <a:ea typeface="+mj-ea"/>
                    </a:endParaRPr>
                  </a:p>
                </p:txBody>
              </p:sp>
              <p:sp>
                <p:nvSpPr>
                  <p:cNvPr id="64" name="íš1ïďe"/>
                  <p:cNvSpPr/>
                  <p:nvPr/>
                </p:nvSpPr>
                <p:spPr>
                  <a:xfrm>
                    <a:off x="4151423" y="2005876"/>
                    <a:ext cx="1262150" cy="896257"/>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latin typeface="Agency FB" panose="020B0503020202020204" pitchFamily="34" charset="0"/>
                      <a:ea typeface="+mj-ea"/>
                    </a:endParaRPr>
                  </a:p>
                </p:txBody>
              </p:sp>
              <p:sp>
                <p:nvSpPr>
                  <p:cNvPr id="67" name="išlíḑe"/>
                  <p:cNvSpPr/>
                  <p:nvPr/>
                </p:nvSpPr>
                <p:spPr>
                  <a:xfrm>
                    <a:off x="2885411" y="2005152"/>
                    <a:ext cx="1253205" cy="896257"/>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latin typeface="Agency FB" panose="020B0503020202020204" pitchFamily="34" charset="0"/>
                      <a:ea typeface="+mj-ea"/>
                    </a:endParaRPr>
                  </a:p>
                </p:txBody>
              </p:sp>
            </p:grpSp>
            <p:sp>
              <p:nvSpPr>
                <p:cNvPr id="45" name="ï$1iḋè"/>
                <p:cNvSpPr/>
                <p:nvPr/>
              </p:nvSpPr>
              <p:spPr>
                <a:xfrm>
                  <a:off x="448767" y="2005875"/>
                  <a:ext cx="2440911" cy="896981"/>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scene3d>
                    <a:camera prst="orthographicFront"/>
                    <a:lightRig rig="threePt" dir="t"/>
                  </a:scene3d>
                  <a:sp3d contourW="12700"/>
                </a:bodyPr>
                <a:lstStyle/>
                <a:p>
                  <a:pPr algn="ctr"/>
                  <a:r>
                    <a:rPr lang="zh-CN" altLang="en-US" sz="1400" dirty="0">
                      <a:solidFill>
                        <a:schemeClr val="tx1">
                          <a:lumMod val="75000"/>
                          <a:lumOff val="25000"/>
                        </a:schemeClr>
                      </a:solidFill>
                      <a:latin typeface="Agency FB" panose="020B0503020202020204" pitchFamily="34" charset="0"/>
                      <a:ea typeface="+mj-ea"/>
                    </a:rPr>
                    <a:t>文字批注</a:t>
                  </a:r>
                  <a:endParaRPr lang="zh-CN" altLang="en-US" sz="1400" dirty="0">
                    <a:solidFill>
                      <a:schemeClr val="tx1">
                        <a:lumMod val="75000"/>
                        <a:lumOff val="25000"/>
                      </a:schemeClr>
                    </a:solidFill>
                    <a:latin typeface="Agency FB" panose="020B0503020202020204" pitchFamily="34" charset="0"/>
                    <a:ea typeface="+mj-ea"/>
                  </a:endParaRPr>
                </a:p>
              </p:txBody>
            </p:sp>
          </p:grpSp>
          <p:grpSp>
            <p:nvGrpSpPr>
              <p:cNvPr id="19" name="iṥḷîḋé"/>
              <p:cNvGrpSpPr/>
              <p:nvPr/>
            </p:nvGrpSpPr>
            <p:grpSpPr>
              <a:xfrm>
                <a:off x="448767" y="4868094"/>
                <a:ext cx="6217607" cy="897704"/>
                <a:chOff x="448767" y="2005152"/>
                <a:chExt cx="6217607" cy="897704"/>
              </a:xfrm>
            </p:grpSpPr>
            <p:grpSp>
              <p:nvGrpSpPr>
                <p:cNvPr id="20" name="íṥľiḑe"/>
                <p:cNvGrpSpPr/>
                <p:nvPr/>
              </p:nvGrpSpPr>
              <p:grpSpPr>
                <a:xfrm>
                  <a:off x="2885411" y="2005152"/>
                  <a:ext cx="3780963" cy="896981"/>
                  <a:chOff x="2885411" y="2005152"/>
                  <a:chExt cx="3780963" cy="896981"/>
                </a:xfrm>
              </p:grpSpPr>
              <p:sp>
                <p:nvSpPr>
                  <p:cNvPr id="36" name="îṩlíḑê"/>
                  <p:cNvSpPr/>
                  <p:nvPr/>
                </p:nvSpPr>
                <p:spPr>
                  <a:xfrm>
                    <a:off x="5417437" y="2005876"/>
                    <a:ext cx="1248937" cy="896257"/>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dirty="0">
                      <a:latin typeface="Agency FB" panose="020B0503020202020204" pitchFamily="34" charset="0"/>
                      <a:ea typeface="+mj-ea"/>
                    </a:endParaRPr>
                  </a:p>
                </p:txBody>
              </p:sp>
              <p:sp>
                <p:nvSpPr>
                  <p:cNvPr id="40" name="íṡlîďe"/>
                  <p:cNvSpPr/>
                  <p:nvPr/>
                </p:nvSpPr>
                <p:spPr>
                  <a:xfrm>
                    <a:off x="4151421" y="2005876"/>
                    <a:ext cx="1258293" cy="896257"/>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latin typeface="Agency FB" panose="020B0503020202020204" pitchFamily="34" charset="0"/>
                      <a:ea typeface="+mj-ea"/>
                    </a:endParaRPr>
                  </a:p>
                </p:txBody>
              </p:sp>
              <p:sp>
                <p:nvSpPr>
                  <p:cNvPr id="43" name="îṣļíḑê"/>
                  <p:cNvSpPr/>
                  <p:nvPr/>
                </p:nvSpPr>
                <p:spPr>
                  <a:xfrm>
                    <a:off x="2885411" y="2005152"/>
                    <a:ext cx="1253205" cy="896257"/>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latin typeface="Agency FB" panose="020B0503020202020204" pitchFamily="34" charset="0"/>
                      <a:ea typeface="+mj-ea"/>
                    </a:endParaRPr>
                  </a:p>
                </p:txBody>
              </p:sp>
            </p:grpSp>
            <p:sp>
              <p:nvSpPr>
                <p:cNvPr id="21" name="îśļíḑè"/>
                <p:cNvSpPr/>
                <p:nvPr/>
              </p:nvSpPr>
              <p:spPr>
                <a:xfrm>
                  <a:off x="448767" y="2005875"/>
                  <a:ext cx="2440911" cy="896981"/>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scene3d>
                    <a:camera prst="orthographicFront"/>
                    <a:lightRig rig="threePt" dir="t"/>
                  </a:scene3d>
                  <a:sp3d contourW="12700"/>
                </a:bodyPr>
                <a:lstStyle/>
                <a:p>
                  <a:pPr algn="ctr"/>
                  <a:r>
                    <a:rPr lang="zh-CN" altLang="en-US" sz="1400" dirty="0">
                      <a:solidFill>
                        <a:schemeClr val="tx1">
                          <a:lumMod val="75000"/>
                          <a:lumOff val="25000"/>
                        </a:schemeClr>
                      </a:solidFill>
                      <a:latin typeface="Agency FB" panose="020B0503020202020204" pitchFamily="34" charset="0"/>
                      <a:ea typeface="+mj-ea"/>
                    </a:rPr>
                    <a:t>建立班级</a:t>
                  </a:r>
                  <a:endParaRPr lang="en-US" altLang="zh-CN" sz="1400" dirty="0">
                    <a:solidFill>
                      <a:schemeClr val="tx1">
                        <a:lumMod val="75000"/>
                        <a:lumOff val="25000"/>
                      </a:schemeClr>
                    </a:solidFill>
                    <a:latin typeface="Agency FB" panose="020B0503020202020204" pitchFamily="34" charset="0"/>
                    <a:ea typeface="+mj-ea"/>
                  </a:endParaRPr>
                </a:p>
                <a:p>
                  <a:pPr algn="ctr"/>
                  <a:r>
                    <a:rPr lang="zh-CN" altLang="en-US" sz="1400" dirty="0">
                      <a:solidFill>
                        <a:schemeClr val="tx1">
                          <a:lumMod val="75000"/>
                          <a:lumOff val="25000"/>
                        </a:schemeClr>
                      </a:solidFill>
                      <a:latin typeface="Agency FB" panose="020B0503020202020204" pitchFamily="34" charset="0"/>
                      <a:ea typeface="+mj-ea"/>
                    </a:rPr>
                    <a:t>布置作业</a:t>
                  </a:r>
                  <a:endParaRPr lang="zh-CN" altLang="en-US" sz="1400" dirty="0">
                    <a:solidFill>
                      <a:schemeClr val="tx1">
                        <a:lumMod val="75000"/>
                        <a:lumOff val="25000"/>
                      </a:schemeClr>
                    </a:solidFill>
                    <a:latin typeface="Agency FB" panose="020B0503020202020204" pitchFamily="34" charset="0"/>
                    <a:ea typeface="+mj-ea"/>
                  </a:endParaRPr>
                </a:p>
              </p:txBody>
            </p:sp>
          </p:grpSp>
        </p:grpSp>
      </p:grpSp>
      <p:grpSp>
        <p:nvGrpSpPr>
          <p:cNvPr id="141" name="组合 140"/>
          <p:cNvGrpSpPr/>
          <p:nvPr/>
        </p:nvGrpSpPr>
        <p:grpSpPr>
          <a:xfrm>
            <a:off x="387125" y="299356"/>
            <a:ext cx="12126303" cy="6596744"/>
            <a:chOff x="387125" y="299356"/>
            <a:chExt cx="12126303" cy="6596744"/>
          </a:xfrm>
        </p:grpSpPr>
        <p:grpSp>
          <p:nvGrpSpPr>
            <p:cNvPr id="142" name="组合 141"/>
            <p:cNvGrpSpPr/>
            <p:nvPr/>
          </p:nvGrpSpPr>
          <p:grpSpPr>
            <a:xfrm>
              <a:off x="387125" y="299356"/>
              <a:ext cx="1316500" cy="883947"/>
              <a:chOff x="1276124" y="1279752"/>
              <a:chExt cx="6401933" cy="4298496"/>
            </a:xfrm>
          </p:grpSpPr>
          <p:sp>
            <p:nvSpPr>
              <p:cNvPr id="150" name="菱形 149"/>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菱形 150"/>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3" name="文本框 142"/>
            <p:cNvSpPr txBox="1"/>
            <p:nvPr/>
          </p:nvSpPr>
          <p:spPr>
            <a:xfrm>
              <a:off x="900242" y="428399"/>
              <a:ext cx="722818" cy="58477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01</a:t>
              </a:r>
              <a:endParaRPr lang="zh-CN" altLang="en-US" sz="3200" dirty="0">
                <a:solidFill>
                  <a:schemeClr val="accent1"/>
                </a:solidFill>
                <a:latin typeface="Agency FB" panose="020B0503020202020204" pitchFamily="34" charset="0"/>
              </a:endParaRPr>
            </a:p>
          </p:txBody>
        </p:sp>
        <p:grpSp>
          <p:nvGrpSpPr>
            <p:cNvPr id="144" name="组合 143"/>
            <p:cNvGrpSpPr/>
            <p:nvPr/>
          </p:nvGrpSpPr>
          <p:grpSpPr>
            <a:xfrm>
              <a:off x="1869914" y="380547"/>
              <a:ext cx="5532873" cy="721564"/>
              <a:chOff x="1591893" y="323359"/>
              <a:chExt cx="5532873" cy="721564"/>
            </a:xfrm>
          </p:grpSpPr>
          <p:sp>
            <p:nvSpPr>
              <p:cNvPr id="148" name="文本框 147"/>
              <p:cNvSpPr txBox="1"/>
              <p:nvPr/>
            </p:nvSpPr>
            <p:spPr>
              <a:xfrm>
                <a:off x="1591894" y="323359"/>
                <a:ext cx="4198105" cy="523219"/>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竞品分析</a:t>
                </a:r>
                <a:endParaRPr lang="zh-CN" altLang="en-US" sz="2800" b="1" dirty="0">
                  <a:solidFill>
                    <a:schemeClr val="tx1">
                      <a:lumMod val="75000"/>
                      <a:lumOff val="25000"/>
                    </a:schemeClr>
                  </a:solidFill>
                  <a:latin typeface="Century Gothic" panose="020B0502020202020204" pitchFamily="34" charset="0"/>
                </a:endParaRPr>
              </a:p>
            </p:txBody>
          </p:sp>
          <p:sp>
            <p:nvSpPr>
              <p:cNvPr id="149" name="文本框 148"/>
              <p:cNvSpPr txBox="1"/>
              <p:nvPr/>
            </p:nvSpPr>
            <p:spPr>
              <a:xfrm>
                <a:off x="1591893" y="798702"/>
                <a:ext cx="5532873" cy="246221"/>
              </a:xfrm>
              <a:prstGeom prst="rect">
                <a:avLst/>
              </a:prstGeom>
              <a:noFill/>
            </p:spPr>
            <p:txBody>
              <a:bodyPr wrap="square" rtlCol="0">
                <a:spAutoFit/>
                <a:scene3d>
                  <a:camera prst="orthographicFront"/>
                  <a:lightRig rig="threePt" dir="t"/>
                </a:scene3d>
                <a:sp3d contourW="12700"/>
              </a:bodyPr>
              <a:lstStyle/>
              <a:p>
                <a:r>
                  <a:rPr lang="en-US" altLang="zh-CN" sz="1000" dirty="0">
                    <a:solidFill>
                      <a:schemeClr val="bg1">
                        <a:lumMod val="50000"/>
                      </a:schemeClr>
                    </a:solidFill>
                    <a:latin typeface="Century Gothic" panose="020B0502020202020204" pitchFamily="34" charset="0"/>
                  </a:rPr>
                  <a:t>Analysis of similar </a:t>
                </a:r>
                <a:r>
                  <a:rPr lang="en-US" altLang="zh-CN" sz="1000" dirty="0" err="1">
                    <a:solidFill>
                      <a:schemeClr val="bg1">
                        <a:lumMod val="50000"/>
                      </a:schemeClr>
                    </a:solidFill>
                    <a:latin typeface="Century Gothic" panose="020B0502020202020204" pitchFamily="34" charset="0"/>
                  </a:rPr>
                  <a:t>prouducts</a:t>
                </a:r>
                <a:endParaRPr lang="en-US" altLang="zh-CN" sz="1000" dirty="0">
                  <a:solidFill>
                    <a:schemeClr val="bg1">
                      <a:lumMod val="50000"/>
                    </a:schemeClr>
                  </a:solidFill>
                  <a:latin typeface="Century Gothic" panose="020B0502020202020204" pitchFamily="34" charset="0"/>
                </a:endParaRPr>
              </a:p>
            </p:txBody>
          </p:sp>
        </p:grpSp>
        <p:grpSp>
          <p:nvGrpSpPr>
            <p:cNvPr id="145" name="组合 144"/>
            <p:cNvGrpSpPr/>
            <p:nvPr/>
          </p:nvGrpSpPr>
          <p:grpSpPr>
            <a:xfrm>
              <a:off x="11572872" y="6254988"/>
              <a:ext cx="940556" cy="641112"/>
              <a:chOff x="11395287" y="6034159"/>
              <a:chExt cx="1208633" cy="823841"/>
            </a:xfrm>
          </p:grpSpPr>
          <p:sp>
            <p:nvSpPr>
              <p:cNvPr id="146" name="菱形 145"/>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菱形 146"/>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54" name="îṩlíḑê"/>
          <p:cNvSpPr/>
          <p:nvPr/>
        </p:nvSpPr>
        <p:spPr>
          <a:xfrm>
            <a:off x="8977110" y="5627126"/>
            <a:ext cx="1900839" cy="899118"/>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latin typeface="Agency FB" panose="020B0503020202020204" pitchFamily="34" charset="0"/>
              <a:ea typeface="+mj-ea"/>
            </a:endParaRPr>
          </a:p>
        </p:txBody>
      </p:sp>
      <p:sp>
        <p:nvSpPr>
          <p:cNvPr id="157" name="íṡlîďe"/>
          <p:cNvSpPr/>
          <p:nvPr/>
        </p:nvSpPr>
        <p:spPr>
          <a:xfrm>
            <a:off x="7048189" y="5627126"/>
            <a:ext cx="1915095" cy="899118"/>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latin typeface="Agency FB" panose="020B0503020202020204" pitchFamily="34" charset="0"/>
              <a:ea typeface="+mj-ea"/>
            </a:endParaRPr>
          </a:p>
        </p:txBody>
      </p:sp>
      <p:sp>
        <p:nvSpPr>
          <p:cNvPr id="160" name="îṣļíḑê"/>
          <p:cNvSpPr/>
          <p:nvPr/>
        </p:nvSpPr>
        <p:spPr>
          <a:xfrm>
            <a:off x="4747083" y="5630756"/>
            <a:ext cx="2281605" cy="899118"/>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dirty="0">
              <a:latin typeface="Agency FB" panose="020B0503020202020204" pitchFamily="34" charset="0"/>
              <a:ea typeface="+mj-ea"/>
            </a:endParaRPr>
          </a:p>
        </p:txBody>
      </p:sp>
      <p:sp>
        <p:nvSpPr>
          <p:cNvPr id="161" name="îśļíḑè"/>
          <p:cNvSpPr/>
          <p:nvPr/>
        </p:nvSpPr>
        <p:spPr>
          <a:xfrm>
            <a:off x="1402934" y="5628407"/>
            <a:ext cx="3723542" cy="899844"/>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scene3d>
              <a:camera prst="orthographicFront"/>
              <a:lightRig rig="threePt" dir="t"/>
            </a:scene3d>
            <a:sp3d contourW="12700"/>
          </a:bodyPr>
          <a:lstStyle/>
          <a:p>
            <a:pPr algn="ctr"/>
            <a:r>
              <a:rPr lang="zh-CN" altLang="en-US" sz="1400" dirty="0">
                <a:solidFill>
                  <a:schemeClr val="tx1">
                    <a:lumMod val="75000"/>
                    <a:lumOff val="25000"/>
                  </a:schemeClr>
                </a:solidFill>
                <a:latin typeface="Agency FB" panose="020B0503020202020204" pitchFamily="34" charset="0"/>
                <a:ea typeface="+mj-ea"/>
              </a:rPr>
              <a:t>智能推荐</a:t>
            </a:r>
            <a:endParaRPr lang="en-US" altLang="zh-CN" sz="1400" dirty="0">
              <a:solidFill>
                <a:schemeClr val="tx1">
                  <a:lumMod val="75000"/>
                  <a:lumOff val="25000"/>
                </a:schemeClr>
              </a:solidFill>
              <a:latin typeface="Agency FB" panose="020B0503020202020204" pitchFamily="34" charset="0"/>
              <a:ea typeface="+mj-ea"/>
            </a:endParaRPr>
          </a:p>
          <a:p>
            <a:pPr algn="ctr"/>
            <a:r>
              <a:rPr lang="zh-CN" altLang="en-US" sz="1400" dirty="0">
                <a:solidFill>
                  <a:schemeClr val="tx1">
                    <a:lumMod val="75000"/>
                    <a:lumOff val="25000"/>
                  </a:schemeClr>
                </a:solidFill>
                <a:latin typeface="Agency FB" panose="020B0503020202020204" pitchFamily="34" charset="0"/>
                <a:ea typeface="+mj-ea"/>
              </a:rPr>
              <a:t>优秀书籍、读者</a:t>
            </a:r>
            <a:endParaRPr lang="zh-CN" altLang="en-US" sz="1400" dirty="0">
              <a:solidFill>
                <a:schemeClr val="tx1">
                  <a:lumMod val="75000"/>
                  <a:lumOff val="25000"/>
                </a:schemeClr>
              </a:solidFill>
              <a:latin typeface="Agency FB" panose="020B0503020202020204" pitchFamily="34" charset="0"/>
              <a:ea typeface="+mj-ea"/>
            </a:endParaRPr>
          </a:p>
        </p:txBody>
      </p:sp>
      <p:pic>
        <p:nvPicPr>
          <p:cNvPr id="162" name="图片 16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835155" y="4044829"/>
            <a:ext cx="465729" cy="465729"/>
          </a:xfrm>
          <a:prstGeom prst="rect">
            <a:avLst/>
          </a:prstGeom>
        </p:spPr>
      </p:pic>
      <p:pic>
        <p:nvPicPr>
          <p:cNvPr id="163" name="图片 1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835154" y="5843820"/>
            <a:ext cx="465729" cy="465729"/>
          </a:xfrm>
          <a:prstGeom prst="rect">
            <a:avLst/>
          </a:prstGeom>
        </p:spPr>
      </p:pic>
      <p:pic>
        <p:nvPicPr>
          <p:cNvPr id="164" name="图片 1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79442" y="2288095"/>
            <a:ext cx="465729" cy="465729"/>
          </a:xfrm>
          <a:prstGeom prst="rect">
            <a:avLst/>
          </a:prstGeom>
        </p:spPr>
      </p:pic>
      <p:pic>
        <p:nvPicPr>
          <p:cNvPr id="165" name="图片 16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85944" y="3147100"/>
            <a:ext cx="465729" cy="465729"/>
          </a:xfrm>
          <a:prstGeom prst="rect">
            <a:avLst/>
          </a:prstGeom>
        </p:spPr>
      </p:pic>
      <p:pic>
        <p:nvPicPr>
          <p:cNvPr id="166" name="图片 16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79441" y="4052219"/>
            <a:ext cx="465729" cy="465729"/>
          </a:xfrm>
          <a:prstGeom prst="rect">
            <a:avLst/>
          </a:prstGeom>
        </p:spPr>
      </p:pic>
      <p:pic>
        <p:nvPicPr>
          <p:cNvPr id="167" name="图片 16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94664" y="2283085"/>
            <a:ext cx="465729" cy="465729"/>
          </a:xfrm>
          <a:prstGeom prst="rect">
            <a:avLst/>
          </a:prstGeom>
        </p:spPr>
      </p:pic>
      <p:pic>
        <p:nvPicPr>
          <p:cNvPr id="168" name="图片 16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94663" y="3146105"/>
            <a:ext cx="465729" cy="465729"/>
          </a:xfrm>
          <a:prstGeom prst="rect">
            <a:avLst/>
          </a:prstGeom>
        </p:spPr>
      </p:pic>
      <p:pic>
        <p:nvPicPr>
          <p:cNvPr id="169" name="图片 16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94662" y="4056011"/>
            <a:ext cx="465729" cy="465729"/>
          </a:xfrm>
          <a:prstGeom prst="rect">
            <a:avLst/>
          </a:prstGeom>
        </p:spPr>
      </p:pic>
      <p:pic>
        <p:nvPicPr>
          <p:cNvPr id="170" name="图片 16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94661" y="4953674"/>
            <a:ext cx="465729" cy="465729"/>
          </a:xfrm>
          <a:prstGeom prst="rect">
            <a:avLst/>
          </a:prstGeom>
        </p:spPr>
      </p:pic>
      <p:pic>
        <p:nvPicPr>
          <p:cNvPr id="171" name="图片 17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94660" y="5850431"/>
            <a:ext cx="465729" cy="465729"/>
          </a:xfrm>
          <a:prstGeom prst="rect">
            <a:avLst/>
          </a:prstGeom>
        </p:spPr>
      </p:pic>
      <p:pic>
        <p:nvPicPr>
          <p:cNvPr id="173" name="图片 17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823229" y="2283085"/>
            <a:ext cx="477654" cy="477654"/>
          </a:xfrm>
          <a:prstGeom prst="rect">
            <a:avLst/>
          </a:prstGeom>
        </p:spPr>
      </p:pic>
      <p:pic>
        <p:nvPicPr>
          <p:cNvPr id="174" name="图片 17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823229" y="3138268"/>
            <a:ext cx="477654" cy="477654"/>
          </a:xfrm>
          <a:prstGeom prst="rect">
            <a:avLst/>
          </a:prstGeom>
        </p:spPr>
      </p:pic>
      <p:pic>
        <p:nvPicPr>
          <p:cNvPr id="175" name="图片 17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835000" y="4952433"/>
            <a:ext cx="477654" cy="477654"/>
          </a:xfrm>
          <a:prstGeom prst="rect">
            <a:avLst/>
          </a:prstGeom>
        </p:spPr>
      </p:pic>
      <p:pic>
        <p:nvPicPr>
          <p:cNvPr id="176" name="图片 17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85599" y="4952433"/>
            <a:ext cx="477654" cy="477654"/>
          </a:xfrm>
          <a:prstGeom prst="rect">
            <a:avLst/>
          </a:prstGeom>
        </p:spPr>
      </p:pic>
      <p:pic>
        <p:nvPicPr>
          <p:cNvPr id="177" name="图片 17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85192" y="5833410"/>
            <a:ext cx="477654" cy="4776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 name="78338582-8f7b-4e32-83e1-e9fc1ce29c4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566441" y="1196068"/>
            <a:ext cx="11006432" cy="5300030"/>
            <a:chOff x="1409705" y="-225980"/>
            <a:chExt cx="11667025" cy="5618150"/>
          </a:xfrm>
        </p:grpSpPr>
        <p:sp>
          <p:nvSpPr>
            <p:cNvPr id="165" name="ï$ľïḍè"/>
            <p:cNvSpPr/>
            <p:nvPr/>
          </p:nvSpPr>
          <p:spPr>
            <a:xfrm>
              <a:off x="1831913" y="5087147"/>
              <a:ext cx="10850564" cy="133390"/>
            </a:xfrm>
            <a:prstGeom prst="roundRect">
              <a:avLst>
                <a:gd name="adj" fmla="val 50000"/>
              </a:avLst>
            </a:prstGeom>
            <a:solidFill>
              <a:schemeClr val="accent1"/>
            </a:solidFill>
            <a:ln w="25400" cap="flat" cmpd="sng">
              <a:noFill/>
              <a:prstDash val="solid"/>
              <a:miter/>
              <a:headEnd type="none" w="med" len="med"/>
              <a:tailEnd type="none" w="med" len="me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dirty="0">
                <a:solidFill>
                  <a:schemeClr val="accent2"/>
                </a:solidFill>
                <a:latin typeface="Agency FB" panose="020B0503020202020204" pitchFamily="34" charset="0"/>
              </a:endParaRPr>
            </a:p>
          </p:txBody>
        </p:sp>
        <p:grpSp>
          <p:nvGrpSpPr>
            <p:cNvPr id="166" name="ïş1îďè"/>
            <p:cNvGrpSpPr/>
            <p:nvPr/>
          </p:nvGrpSpPr>
          <p:grpSpPr>
            <a:xfrm>
              <a:off x="1409705" y="-225980"/>
              <a:ext cx="11667025" cy="5618150"/>
              <a:chOff x="1648115" y="-225980"/>
              <a:chExt cx="11667025" cy="5618150"/>
            </a:xfrm>
          </p:grpSpPr>
          <p:grpSp>
            <p:nvGrpSpPr>
              <p:cNvPr id="167" name="ïŝļidé"/>
              <p:cNvGrpSpPr/>
              <p:nvPr/>
            </p:nvGrpSpPr>
            <p:grpSpPr>
              <a:xfrm>
                <a:off x="1648115" y="-225980"/>
                <a:ext cx="5429691" cy="5017080"/>
                <a:chOff x="1285389" y="678111"/>
                <a:chExt cx="5429691" cy="5017080"/>
              </a:xfrm>
            </p:grpSpPr>
            <p:sp>
              <p:nvSpPr>
                <p:cNvPr id="189" name="ïṡḷîde"/>
                <p:cNvSpPr/>
                <p:nvPr/>
              </p:nvSpPr>
              <p:spPr>
                <a:xfrm>
                  <a:off x="1285389" y="678111"/>
                  <a:ext cx="5429691" cy="4813757"/>
                </a:xfrm>
                <a:prstGeom prst="roundRect">
                  <a:avLst>
                    <a:gd name="adj" fmla="val 3932"/>
                  </a:avLst>
                </a:prstGeom>
                <a:solidFill>
                  <a:schemeClr val="bg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dirty="0">
                    <a:solidFill>
                      <a:schemeClr val="accent2"/>
                    </a:solidFill>
                    <a:latin typeface="Agency FB" panose="020B0503020202020204" pitchFamily="34" charset="0"/>
                  </a:endParaRPr>
                </a:p>
              </p:txBody>
            </p:sp>
            <p:sp>
              <p:nvSpPr>
                <p:cNvPr id="188" name="îṧlíḍé"/>
                <p:cNvSpPr/>
                <p:nvPr/>
              </p:nvSpPr>
              <p:spPr>
                <a:xfrm rot="10800000">
                  <a:off x="3833174" y="5407159"/>
                  <a:ext cx="334117" cy="28803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dirty="0">
                    <a:solidFill>
                      <a:schemeClr val="accent2"/>
                    </a:solidFill>
                    <a:latin typeface="Agency FB" panose="020B0503020202020204" pitchFamily="34" charset="0"/>
                  </a:endParaRPr>
                </a:p>
              </p:txBody>
            </p:sp>
          </p:grpSp>
          <p:grpSp>
            <p:nvGrpSpPr>
              <p:cNvPr id="169" name="îšļïďê"/>
              <p:cNvGrpSpPr/>
              <p:nvPr/>
            </p:nvGrpSpPr>
            <p:grpSpPr>
              <a:xfrm>
                <a:off x="7695401" y="-195958"/>
                <a:ext cx="5619739" cy="4948854"/>
                <a:chOff x="2724163" y="708133"/>
                <a:chExt cx="5619739" cy="4948854"/>
              </a:xfrm>
            </p:grpSpPr>
            <p:sp>
              <p:nvSpPr>
                <p:cNvPr id="181" name="ïşḷïḍe"/>
                <p:cNvSpPr/>
                <p:nvPr/>
              </p:nvSpPr>
              <p:spPr>
                <a:xfrm>
                  <a:off x="2724163" y="708133"/>
                  <a:ext cx="5619739" cy="4783735"/>
                </a:xfrm>
                <a:prstGeom prst="roundRect">
                  <a:avLst>
                    <a:gd name="adj" fmla="val 3932"/>
                  </a:avLst>
                </a:prstGeom>
                <a:solidFill>
                  <a:schemeClr val="bg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dirty="0">
                    <a:solidFill>
                      <a:schemeClr val="accent2"/>
                    </a:solidFill>
                    <a:latin typeface="Agency FB" panose="020B0503020202020204" pitchFamily="34" charset="0"/>
                  </a:endParaRPr>
                </a:p>
              </p:txBody>
            </p:sp>
            <p:sp>
              <p:nvSpPr>
                <p:cNvPr id="180" name="iś1íḋê"/>
                <p:cNvSpPr/>
                <p:nvPr/>
              </p:nvSpPr>
              <p:spPr>
                <a:xfrm rot="10800000">
                  <a:off x="5366974" y="5368955"/>
                  <a:ext cx="334117" cy="28803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solidFill>
                      <a:schemeClr val="accent2"/>
                    </a:solidFill>
                    <a:latin typeface="Agency FB" panose="020B0503020202020204" pitchFamily="34" charset="0"/>
                  </a:endParaRPr>
                </a:p>
              </p:txBody>
            </p:sp>
          </p:grpSp>
          <p:sp>
            <p:nvSpPr>
              <p:cNvPr id="171" name="iSľiḓê"/>
              <p:cNvSpPr/>
              <p:nvPr/>
            </p:nvSpPr>
            <p:spPr>
              <a:xfrm>
                <a:off x="10265222" y="4875641"/>
                <a:ext cx="480094" cy="480218"/>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solidFill>
                      <a:schemeClr val="accent2"/>
                    </a:solidFill>
                    <a:latin typeface="Agency FB" panose="020B0503020202020204" pitchFamily="34" charset="0"/>
                  </a:rPr>
                  <a:t>2</a:t>
                </a:r>
                <a:endParaRPr lang="en-US" sz="2000" b="1" dirty="0">
                  <a:solidFill>
                    <a:schemeClr val="accent2"/>
                  </a:solidFill>
                  <a:latin typeface="Agency FB" panose="020B0503020202020204" pitchFamily="34" charset="0"/>
                </a:endParaRPr>
              </a:p>
            </p:txBody>
          </p:sp>
          <p:sp>
            <p:nvSpPr>
              <p:cNvPr id="173" name="î$ḻîḍé"/>
              <p:cNvSpPr/>
              <p:nvPr/>
            </p:nvSpPr>
            <p:spPr>
              <a:xfrm>
                <a:off x="4122912" y="4911952"/>
                <a:ext cx="480094" cy="480218"/>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solidFill>
                      <a:schemeClr val="accent2"/>
                    </a:solidFill>
                    <a:latin typeface="Agency FB" panose="020B0503020202020204" pitchFamily="34" charset="0"/>
                  </a:rPr>
                  <a:t>1</a:t>
                </a:r>
                <a:endParaRPr lang="en-US" sz="2000" b="1" dirty="0">
                  <a:solidFill>
                    <a:schemeClr val="accent2"/>
                  </a:solidFill>
                  <a:latin typeface="Agency FB" panose="020B0503020202020204" pitchFamily="34" charset="0"/>
                </a:endParaRPr>
              </a:p>
            </p:txBody>
          </p:sp>
        </p:grpSp>
      </p:grpSp>
      <p:grpSp>
        <p:nvGrpSpPr>
          <p:cNvPr id="197" name="组合 196"/>
          <p:cNvGrpSpPr/>
          <p:nvPr/>
        </p:nvGrpSpPr>
        <p:grpSpPr>
          <a:xfrm>
            <a:off x="387125" y="299356"/>
            <a:ext cx="12126303" cy="6596744"/>
            <a:chOff x="387125" y="299356"/>
            <a:chExt cx="12126303" cy="6596744"/>
          </a:xfrm>
        </p:grpSpPr>
        <p:grpSp>
          <p:nvGrpSpPr>
            <p:cNvPr id="198" name="组合 197"/>
            <p:cNvGrpSpPr/>
            <p:nvPr/>
          </p:nvGrpSpPr>
          <p:grpSpPr>
            <a:xfrm>
              <a:off x="387125" y="299356"/>
              <a:ext cx="1316500" cy="883947"/>
              <a:chOff x="1276124" y="1279752"/>
              <a:chExt cx="6401933" cy="4298496"/>
            </a:xfrm>
          </p:grpSpPr>
          <p:sp>
            <p:nvSpPr>
              <p:cNvPr id="206" name="菱形 205"/>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菱形 206"/>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9" name="文本框 198"/>
            <p:cNvSpPr txBox="1"/>
            <p:nvPr/>
          </p:nvSpPr>
          <p:spPr>
            <a:xfrm>
              <a:off x="900242" y="428399"/>
              <a:ext cx="722818" cy="58477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02</a:t>
              </a:r>
              <a:endParaRPr lang="zh-CN" altLang="en-US" sz="3200" dirty="0">
                <a:solidFill>
                  <a:schemeClr val="accent1"/>
                </a:solidFill>
                <a:latin typeface="Agency FB" panose="020B0503020202020204" pitchFamily="34" charset="0"/>
              </a:endParaRPr>
            </a:p>
          </p:txBody>
        </p:sp>
        <p:grpSp>
          <p:nvGrpSpPr>
            <p:cNvPr id="200" name="组合 199"/>
            <p:cNvGrpSpPr/>
            <p:nvPr/>
          </p:nvGrpSpPr>
          <p:grpSpPr>
            <a:xfrm>
              <a:off x="1869914" y="380547"/>
              <a:ext cx="5532873" cy="721564"/>
              <a:chOff x="1591893" y="323359"/>
              <a:chExt cx="5532873" cy="721564"/>
            </a:xfrm>
          </p:grpSpPr>
          <p:sp>
            <p:nvSpPr>
              <p:cNvPr id="204" name="文本框 203"/>
              <p:cNvSpPr txBox="1"/>
              <p:nvPr/>
            </p:nvSpPr>
            <p:spPr>
              <a:xfrm>
                <a:off x="1591894" y="323359"/>
                <a:ext cx="4198105" cy="523219"/>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技术可行性分析</a:t>
                </a:r>
                <a:endParaRPr lang="zh-CN" altLang="en-US" sz="2800" b="1" dirty="0">
                  <a:solidFill>
                    <a:schemeClr val="tx1">
                      <a:lumMod val="75000"/>
                      <a:lumOff val="25000"/>
                    </a:schemeClr>
                  </a:solidFill>
                  <a:latin typeface="Century Gothic" panose="020B0502020202020204" pitchFamily="34" charset="0"/>
                </a:endParaRPr>
              </a:p>
            </p:txBody>
          </p:sp>
          <p:sp>
            <p:nvSpPr>
              <p:cNvPr id="205" name="文本框 204"/>
              <p:cNvSpPr txBox="1"/>
              <p:nvPr/>
            </p:nvSpPr>
            <p:spPr>
              <a:xfrm>
                <a:off x="1591893" y="798702"/>
                <a:ext cx="5532873" cy="246221"/>
              </a:xfrm>
              <a:prstGeom prst="rect">
                <a:avLst/>
              </a:prstGeom>
              <a:noFill/>
            </p:spPr>
            <p:txBody>
              <a:bodyPr wrap="square" rtlCol="0">
                <a:spAutoFit/>
                <a:scene3d>
                  <a:camera prst="orthographicFront"/>
                  <a:lightRig rig="threePt" dir="t"/>
                </a:scene3d>
                <a:sp3d contourW="12700"/>
              </a:bodyPr>
              <a:lstStyle/>
              <a:p>
                <a:r>
                  <a:rPr lang="en-US" altLang="zh-CN" sz="1000" dirty="0">
                    <a:solidFill>
                      <a:schemeClr val="bg1">
                        <a:lumMod val="50000"/>
                      </a:schemeClr>
                    </a:solidFill>
                    <a:latin typeface="Century Gothic" panose="020B0502020202020204" pitchFamily="34" charset="0"/>
                  </a:rPr>
                  <a:t>Technical feasibility analysis</a:t>
                </a:r>
                <a:endParaRPr lang="en-US" altLang="zh-CN" sz="1000" dirty="0">
                  <a:solidFill>
                    <a:schemeClr val="bg1">
                      <a:lumMod val="50000"/>
                    </a:schemeClr>
                  </a:solidFill>
                  <a:latin typeface="Century Gothic" panose="020B0502020202020204" pitchFamily="34" charset="0"/>
                </a:endParaRPr>
              </a:p>
            </p:txBody>
          </p:sp>
        </p:grpSp>
        <p:grpSp>
          <p:nvGrpSpPr>
            <p:cNvPr id="201" name="组合 200"/>
            <p:cNvGrpSpPr/>
            <p:nvPr/>
          </p:nvGrpSpPr>
          <p:grpSpPr>
            <a:xfrm>
              <a:off x="11572872" y="6254988"/>
              <a:ext cx="940556" cy="641112"/>
              <a:chOff x="11395287" y="6034159"/>
              <a:chExt cx="1208633" cy="823841"/>
            </a:xfrm>
          </p:grpSpPr>
          <p:sp>
            <p:nvSpPr>
              <p:cNvPr id="202" name="菱形 201"/>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菱形 202"/>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 name="文本框 3"/>
          <p:cNvSpPr txBox="1"/>
          <p:nvPr/>
        </p:nvSpPr>
        <p:spPr>
          <a:xfrm flipH="1">
            <a:off x="695910" y="1261722"/>
            <a:ext cx="4895683" cy="4247317"/>
          </a:xfrm>
          <a:prstGeom prst="rect">
            <a:avLst/>
          </a:prstGeom>
          <a:noFill/>
        </p:spPr>
        <p:txBody>
          <a:bodyPr wrap="square" rtlCol="0">
            <a:spAutoFit/>
          </a:bodyPr>
          <a:lstStyle/>
          <a:p>
            <a:r>
              <a:rPr lang="en-US" altLang="zh-CN" dirty="0">
                <a:solidFill>
                  <a:srgbClr val="424242"/>
                </a:solidFill>
              </a:rPr>
              <a:t>1</a:t>
            </a:r>
            <a:r>
              <a:rPr lang="zh-CN" altLang="en-US" dirty="0">
                <a:solidFill>
                  <a:srgbClr val="424242"/>
                </a:solidFill>
              </a:rPr>
              <a:t>、优秀读者智能推荐</a:t>
            </a:r>
            <a:endParaRPr lang="en-US" altLang="zh-CN" dirty="0">
              <a:solidFill>
                <a:srgbClr val="424242"/>
              </a:solidFill>
            </a:endParaRPr>
          </a:p>
          <a:p>
            <a:endParaRPr lang="en-US" altLang="zh-CN" sz="1400" dirty="0">
              <a:solidFill>
                <a:srgbClr val="8E8E8E"/>
              </a:solidFill>
              <a:latin typeface="+mn-ea"/>
            </a:endParaRPr>
          </a:p>
          <a:p>
            <a:r>
              <a:rPr lang="zh-CN" altLang="zh-CN" sz="1400" dirty="0">
                <a:solidFill>
                  <a:srgbClr val="8E8E8E"/>
                </a:solidFill>
                <a:latin typeface="+mn-ea"/>
              </a:rPr>
              <a:t>我们的算法采用了线性回归算法</a:t>
            </a:r>
            <a:endParaRPr lang="en-US" altLang="zh-CN" sz="1400" dirty="0">
              <a:solidFill>
                <a:srgbClr val="8E8E8E"/>
              </a:solidFill>
              <a:latin typeface="+mn-ea"/>
            </a:endParaRPr>
          </a:p>
          <a:p>
            <a:r>
              <a:rPr lang="en-US" altLang="zh-CN" sz="1400" dirty="0">
                <a:solidFill>
                  <a:srgbClr val="424242"/>
                </a:solidFill>
                <a:latin typeface="+mn-ea"/>
              </a:rPr>
              <a:t>$y' = b + w_1x_1 + w_2x_2 + w_3x_3$</a:t>
            </a:r>
            <a:endParaRPr lang="zh-CN" altLang="zh-CN" sz="1400" dirty="0">
              <a:solidFill>
                <a:srgbClr val="424242"/>
              </a:solidFill>
              <a:latin typeface="+mn-ea"/>
            </a:endParaRPr>
          </a:p>
          <a:p>
            <a:endParaRPr lang="en-US" altLang="zh-CN" sz="1400" dirty="0">
              <a:solidFill>
                <a:srgbClr val="8E8E8E"/>
              </a:solidFill>
            </a:endParaRPr>
          </a:p>
          <a:p>
            <a:endParaRPr lang="en-US" altLang="zh-CN" sz="1400" dirty="0">
              <a:solidFill>
                <a:srgbClr val="8E8E8E"/>
              </a:solidFill>
              <a:latin typeface="+mn-ea"/>
            </a:endParaRPr>
          </a:p>
          <a:p>
            <a:r>
              <a:rPr lang="zh-CN" altLang="zh-CN" sz="1400" dirty="0">
                <a:solidFill>
                  <a:srgbClr val="8E8E8E"/>
                </a:solidFill>
                <a:latin typeface="+mn-ea"/>
              </a:rPr>
              <a:t>我们也引入了</a:t>
            </a:r>
            <a:r>
              <a:rPr lang="en-US" altLang="zh-CN" sz="1400" dirty="0">
                <a:solidFill>
                  <a:srgbClr val="8E8E8E"/>
                </a:solidFill>
                <a:latin typeface="+mn-ea"/>
              </a:rPr>
              <a:t> L2 </a:t>
            </a:r>
            <a:r>
              <a:rPr lang="zh-CN" altLang="zh-CN" sz="1400" dirty="0">
                <a:solidFill>
                  <a:srgbClr val="8E8E8E"/>
                </a:solidFill>
                <a:latin typeface="+mn-ea"/>
              </a:rPr>
              <a:t>正则化来简化我们的模型</a:t>
            </a:r>
            <a:r>
              <a:rPr lang="zh-CN" altLang="en-US" sz="1400" dirty="0">
                <a:solidFill>
                  <a:srgbClr val="8E8E8E"/>
                </a:solidFill>
                <a:latin typeface="+mn-ea"/>
              </a:rPr>
              <a:t>，</a:t>
            </a:r>
            <a:r>
              <a:rPr lang="zh-CN" altLang="zh-CN" sz="1400" dirty="0">
                <a:solidFill>
                  <a:srgbClr val="8E8E8E"/>
                </a:solidFill>
                <a:latin typeface="+mn-ea"/>
              </a:rPr>
              <a:t>同时，为了使输出结果易于展示与比较，我们采用了</a:t>
            </a:r>
            <a:r>
              <a:rPr lang="en-US" altLang="zh-CN" sz="1400" dirty="0">
                <a:solidFill>
                  <a:srgbClr val="8E8E8E"/>
                </a:solidFill>
                <a:latin typeface="+mn-ea"/>
              </a:rPr>
              <a:t> S </a:t>
            </a:r>
            <a:r>
              <a:rPr lang="zh-CN" altLang="zh-CN" sz="1400" dirty="0">
                <a:solidFill>
                  <a:srgbClr val="8E8E8E"/>
                </a:solidFill>
                <a:latin typeface="+mn-ea"/>
              </a:rPr>
              <a:t>型函数进行了处理，将优秀学生的评判标准量化打分。</a:t>
            </a:r>
            <a:endParaRPr lang="en-US" altLang="zh-CN" sz="1400" dirty="0">
              <a:solidFill>
                <a:srgbClr val="8E8E8E"/>
              </a:solidFill>
              <a:latin typeface="+mn-ea"/>
            </a:endParaRPr>
          </a:p>
          <a:p>
            <a:r>
              <a:rPr lang="en-US" altLang="zh-CN" sz="1400" dirty="0">
                <a:solidFill>
                  <a:srgbClr val="424242"/>
                </a:solidFill>
                <a:latin typeface="+mn-ea"/>
              </a:rPr>
              <a:t>$y = \</a:t>
            </a:r>
            <a:r>
              <a:rPr lang="en-US" altLang="zh-CN" sz="1400" dirty="0" err="1">
                <a:solidFill>
                  <a:srgbClr val="424242"/>
                </a:solidFill>
                <a:latin typeface="+mn-ea"/>
              </a:rPr>
              <a:t>frac</a:t>
            </a:r>
            <a:r>
              <a:rPr lang="en-US" altLang="zh-CN" sz="1400" dirty="0">
                <a:solidFill>
                  <a:srgbClr val="424242"/>
                </a:solidFill>
                <a:latin typeface="+mn-ea"/>
              </a:rPr>
              <a:t>{1}{1 + e^{-z}}$</a:t>
            </a:r>
            <a:endParaRPr lang="en-US" altLang="zh-CN" sz="1400" dirty="0">
              <a:solidFill>
                <a:srgbClr val="424242"/>
              </a:solidFill>
              <a:latin typeface="+mn-ea"/>
            </a:endParaRPr>
          </a:p>
          <a:p>
            <a:endParaRPr lang="en-US" altLang="zh-CN" sz="1400" dirty="0">
              <a:latin typeface="Adobe Caslon Pro" panose="0205050205050A020403" pitchFamily="18" charset="0"/>
            </a:endParaRPr>
          </a:p>
          <a:p>
            <a:r>
              <a:rPr lang="en-US" altLang="zh-CN" sz="1400" dirty="0">
                <a:latin typeface="Adobe Caslon Pro" panose="0205050205050A020403" pitchFamily="18" charset="0"/>
              </a:rPr>
              <a:t>$L_2\text{ regularization term} = ||\</a:t>
            </a:r>
            <a:r>
              <a:rPr lang="en-US" altLang="zh-CN" sz="1400" dirty="0" err="1">
                <a:latin typeface="Adobe Caslon Pro" panose="0205050205050A020403" pitchFamily="18" charset="0"/>
              </a:rPr>
              <a:t>boldsymbol</a:t>
            </a:r>
            <a:r>
              <a:rPr lang="en-US" altLang="zh-CN" sz="1400" dirty="0">
                <a:latin typeface="Adobe Caslon Pro" panose="0205050205050A020403" pitchFamily="18" charset="0"/>
              </a:rPr>
              <a:t> w||_2^2 = {w_1^2 + w_2^2 + ... + w_n^2}$</a:t>
            </a:r>
            <a:endParaRPr lang="zh-CN" altLang="zh-CN" sz="1400" dirty="0">
              <a:latin typeface="Adobe Caslon Pro" panose="0205050205050A020403" pitchFamily="18" charset="0"/>
            </a:endParaRPr>
          </a:p>
          <a:p>
            <a:endParaRPr lang="en-US" altLang="zh-CN" sz="1400" dirty="0">
              <a:solidFill>
                <a:srgbClr val="424242"/>
              </a:solidFill>
              <a:latin typeface="+mn-ea"/>
            </a:endParaRPr>
          </a:p>
          <a:p>
            <a:endParaRPr lang="en-US" altLang="zh-CN" sz="1400" dirty="0">
              <a:solidFill>
                <a:srgbClr val="8E8E8E"/>
              </a:solidFill>
              <a:latin typeface="+mn-ea"/>
            </a:endParaRPr>
          </a:p>
          <a:p>
            <a:r>
              <a:rPr lang="zh-CN" altLang="zh-CN" sz="1400" dirty="0">
                <a:solidFill>
                  <a:srgbClr val="8E8E8E"/>
                </a:solidFill>
                <a:latin typeface="+mn-ea"/>
              </a:rPr>
              <a:t>在该模型中，使用均方误差</a:t>
            </a:r>
            <a:r>
              <a:rPr lang="en-US" altLang="zh-CN" sz="1400" dirty="0">
                <a:solidFill>
                  <a:srgbClr val="8E8E8E"/>
                </a:solidFill>
                <a:latin typeface="+mn-ea"/>
              </a:rPr>
              <a:t> (MSE) </a:t>
            </a:r>
            <a:r>
              <a:rPr lang="zh-CN" altLang="zh-CN" sz="1400" dirty="0">
                <a:solidFill>
                  <a:srgbClr val="8E8E8E"/>
                </a:solidFill>
                <a:latin typeface="+mn-ea"/>
              </a:rPr>
              <a:t>作为训练与中的损失函数</a:t>
            </a:r>
            <a:endParaRPr lang="en-US" altLang="zh-CN" sz="1400" dirty="0">
              <a:solidFill>
                <a:srgbClr val="8E8E8E"/>
              </a:solidFill>
              <a:latin typeface="+mn-ea"/>
            </a:endParaRPr>
          </a:p>
          <a:p>
            <a:r>
              <a:rPr lang="en-US" altLang="zh-CN" sz="1400" dirty="0">
                <a:solidFill>
                  <a:srgbClr val="424242"/>
                </a:solidFill>
              </a:rPr>
              <a:t>$MSE = \</a:t>
            </a:r>
            <a:r>
              <a:rPr lang="en-US" altLang="zh-CN" sz="1400" dirty="0" err="1">
                <a:solidFill>
                  <a:srgbClr val="424242"/>
                </a:solidFill>
              </a:rPr>
              <a:t>frac</a:t>
            </a:r>
            <a:r>
              <a:rPr lang="en-US" altLang="zh-CN" sz="1400" dirty="0">
                <a:solidFill>
                  <a:srgbClr val="424242"/>
                </a:solidFill>
              </a:rPr>
              <a:t>{1}{N} \sum_{(</a:t>
            </a:r>
            <a:r>
              <a:rPr lang="en-US" altLang="zh-CN" sz="1400" dirty="0" err="1">
                <a:solidFill>
                  <a:srgbClr val="424242"/>
                </a:solidFill>
              </a:rPr>
              <a:t>x,y</a:t>
            </a:r>
            <a:r>
              <a:rPr lang="en-US" altLang="zh-CN" sz="1400" dirty="0">
                <a:solidFill>
                  <a:srgbClr val="424242"/>
                </a:solidFill>
              </a:rPr>
              <a:t>)\in D} (y - prediction(x))^2$</a:t>
            </a:r>
            <a:endParaRPr lang="zh-CN" altLang="zh-CN" sz="1400" dirty="0">
              <a:solidFill>
                <a:srgbClr val="424242"/>
              </a:solidFill>
            </a:endParaRPr>
          </a:p>
          <a:p>
            <a:endParaRPr lang="zh-CN" altLang="zh-CN" sz="1400" dirty="0">
              <a:solidFill>
                <a:srgbClr val="8E8E8E"/>
              </a:solidFill>
              <a:latin typeface="+mn-ea"/>
            </a:endParaRPr>
          </a:p>
          <a:p>
            <a:endParaRPr lang="zh-CN" altLang="en-US" sz="1400" dirty="0">
              <a:solidFill>
                <a:srgbClr val="8E8E8E"/>
              </a:solidFill>
              <a:latin typeface="+mn-ea"/>
            </a:endParaRPr>
          </a:p>
        </p:txBody>
      </p:sp>
      <p:pic>
        <p:nvPicPr>
          <p:cNvPr id="56" name="图片 55"/>
          <p:cNvPicPr/>
          <p:nvPr/>
        </p:nvPicPr>
        <p:blipFill>
          <a:blip r:embed="rId1"/>
          <a:stretch>
            <a:fillRect/>
          </a:stretch>
        </p:blipFill>
        <p:spPr>
          <a:xfrm>
            <a:off x="811585" y="2292194"/>
            <a:ext cx="2953894" cy="202301"/>
          </a:xfrm>
          <a:prstGeom prst="rect">
            <a:avLst/>
          </a:prstGeom>
          <a:noFill/>
          <a:ln w="9525">
            <a:noFill/>
          </a:ln>
        </p:spPr>
      </p:pic>
      <p:pic>
        <p:nvPicPr>
          <p:cNvPr id="57" name="图片 56"/>
          <p:cNvPicPr/>
          <p:nvPr/>
        </p:nvPicPr>
        <p:blipFill>
          <a:blip r:embed="rId1"/>
          <a:stretch>
            <a:fillRect/>
          </a:stretch>
        </p:blipFill>
        <p:spPr>
          <a:xfrm>
            <a:off x="3309470" y="3205086"/>
            <a:ext cx="912018" cy="371475"/>
          </a:xfrm>
          <a:prstGeom prst="rect">
            <a:avLst/>
          </a:prstGeom>
          <a:noFill/>
          <a:ln w="9525">
            <a:noFill/>
          </a:ln>
        </p:spPr>
      </p:pic>
      <p:pic>
        <p:nvPicPr>
          <p:cNvPr id="58" name="图片 57"/>
          <p:cNvPicPr/>
          <p:nvPr/>
        </p:nvPicPr>
        <p:blipFill>
          <a:blip r:embed="rId1"/>
          <a:stretch>
            <a:fillRect/>
          </a:stretch>
        </p:blipFill>
        <p:spPr>
          <a:xfrm>
            <a:off x="1734051" y="5071551"/>
            <a:ext cx="2819400" cy="476250"/>
          </a:xfrm>
          <a:prstGeom prst="rect">
            <a:avLst/>
          </a:prstGeom>
          <a:noFill/>
          <a:ln w="9525">
            <a:noFill/>
          </a:ln>
        </p:spPr>
      </p:pic>
      <p:sp>
        <p:nvSpPr>
          <p:cNvPr id="6" name="文本框 5"/>
          <p:cNvSpPr txBox="1"/>
          <p:nvPr/>
        </p:nvSpPr>
        <p:spPr>
          <a:xfrm>
            <a:off x="6473629" y="1758228"/>
            <a:ext cx="5000878" cy="3662541"/>
          </a:xfrm>
          <a:prstGeom prst="rect">
            <a:avLst/>
          </a:prstGeom>
          <a:noFill/>
        </p:spPr>
        <p:txBody>
          <a:bodyPr wrap="square" rtlCol="0">
            <a:spAutoFit/>
          </a:bodyPr>
          <a:lstStyle/>
          <a:p>
            <a:r>
              <a:rPr lang="en-US" altLang="zh-CN" dirty="0"/>
              <a:t>2</a:t>
            </a:r>
            <a:r>
              <a:rPr lang="zh-CN" altLang="en-US" dirty="0"/>
              <a:t>、优秀书籍智能推荐</a:t>
            </a:r>
            <a:endParaRPr lang="en-US" altLang="zh-CN" dirty="0"/>
          </a:p>
          <a:p>
            <a:endParaRPr lang="en-US" altLang="zh-CN" sz="1400" dirty="0">
              <a:solidFill>
                <a:srgbClr val="8E8E8E"/>
              </a:solidFill>
              <a:latin typeface="+mn-ea"/>
            </a:endParaRPr>
          </a:p>
          <a:p>
            <a:r>
              <a:rPr lang="zh-CN" altLang="zh-CN" sz="1400" dirty="0">
                <a:solidFill>
                  <a:srgbClr val="8E8E8E"/>
                </a:solidFill>
                <a:latin typeface="+mn-ea"/>
              </a:rPr>
              <a:t>我们相对于召回率（真正例占真正例与假负例的比重），更加重视提高精确率（真正例占真正例与假正例）。在尽量减少误推荐的可能状态下再考虑推荐给读者更多的书籍，因此我们提高了逻辑回归的分类阙值。</a:t>
            </a:r>
            <a:endParaRPr lang="en-US" altLang="zh-CN" sz="1400" dirty="0">
              <a:solidFill>
                <a:srgbClr val="8E8E8E"/>
              </a:solidFill>
              <a:latin typeface="+mn-ea"/>
            </a:endParaRPr>
          </a:p>
          <a:p>
            <a:endParaRPr lang="en-US" altLang="zh-CN" sz="1400" dirty="0">
              <a:solidFill>
                <a:srgbClr val="8E8E8E"/>
              </a:solidFill>
              <a:latin typeface="+mn-ea"/>
            </a:endParaRPr>
          </a:p>
          <a:p>
            <a:endParaRPr lang="en-US" altLang="zh-CN" sz="1400" dirty="0">
              <a:solidFill>
                <a:srgbClr val="8E8E8E"/>
              </a:solidFill>
              <a:latin typeface="+mn-ea"/>
            </a:endParaRPr>
          </a:p>
          <a:p>
            <a:endParaRPr lang="en-US" altLang="zh-CN" sz="1400" dirty="0">
              <a:solidFill>
                <a:srgbClr val="8E8E8E"/>
              </a:solidFill>
              <a:latin typeface="+mn-ea"/>
            </a:endParaRPr>
          </a:p>
          <a:p>
            <a:endParaRPr lang="en-US" altLang="zh-CN" sz="1400" dirty="0">
              <a:solidFill>
                <a:srgbClr val="8E8E8E"/>
              </a:solidFill>
              <a:latin typeface="+mn-ea"/>
            </a:endParaRPr>
          </a:p>
          <a:p>
            <a:endParaRPr lang="en-US" altLang="zh-CN" sz="1400" dirty="0">
              <a:solidFill>
                <a:srgbClr val="8E8E8E"/>
              </a:solidFill>
              <a:latin typeface="+mn-ea"/>
            </a:endParaRPr>
          </a:p>
          <a:p>
            <a:r>
              <a:rPr lang="zh-CN" altLang="zh-CN" sz="1400" dirty="0">
                <a:solidFill>
                  <a:srgbClr val="8E8E8E"/>
                </a:solidFill>
              </a:rPr>
              <a:t>在该模型中，使用对数损失函数作为训练与中的损失函数。</a:t>
            </a:r>
            <a:endParaRPr lang="en-US" altLang="zh-CN" sz="1400" dirty="0">
              <a:solidFill>
                <a:srgbClr val="8E8E8E"/>
              </a:solidFill>
            </a:endParaRPr>
          </a:p>
          <a:p>
            <a:r>
              <a:rPr lang="en-US" altLang="zh-CN" sz="1400" dirty="0"/>
              <a:t>$Log Loss = \sum_{(</a:t>
            </a:r>
            <a:r>
              <a:rPr lang="en-US" altLang="zh-CN" sz="1400" dirty="0" err="1"/>
              <a:t>x,y</a:t>
            </a:r>
            <a:r>
              <a:rPr lang="en-US" altLang="zh-CN" sz="1400" dirty="0"/>
              <a:t>)\in D} -</a:t>
            </a:r>
            <a:r>
              <a:rPr lang="en-US" altLang="zh-CN" sz="1400" dirty="0" err="1"/>
              <a:t>ylog</a:t>
            </a:r>
            <a:r>
              <a:rPr lang="en-US" altLang="zh-CN" sz="1400" dirty="0"/>
              <a:t>(y') - (1 - y)log(1 - y')$</a:t>
            </a:r>
            <a:endParaRPr lang="zh-CN" altLang="zh-CN" sz="1400" dirty="0"/>
          </a:p>
          <a:p>
            <a:endParaRPr lang="zh-CN" altLang="zh-CN" sz="1400" dirty="0">
              <a:solidFill>
                <a:srgbClr val="8E8E8E"/>
              </a:solidFill>
            </a:endParaRPr>
          </a:p>
          <a:p>
            <a:endParaRPr lang="en-US" altLang="zh-CN" sz="1400" dirty="0">
              <a:solidFill>
                <a:srgbClr val="8E8E8E"/>
              </a:solidFill>
              <a:latin typeface="+mn-ea"/>
            </a:endParaRPr>
          </a:p>
          <a:p>
            <a:endParaRPr lang="zh-CN" altLang="en-US" dirty="0"/>
          </a:p>
        </p:txBody>
      </p:sp>
      <p:pic>
        <p:nvPicPr>
          <p:cNvPr id="59" name="图片 58" descr="flqz"/>
          <p:cNvPicPr/>
          <p:nvPr/>
        </p:nvPicPr>
        <p:blipFill>
          <a:blip r:embed="rId1"/>
          <a:stretch>
            <a:fillRect/>
          </a:stretch>
        </p:blipFill>
        <p:spPr>
          <a:xfrm>
            <a:off x="6538365" y="3205086"/>
            <a:ext cx="4903773" cy="867714"/>
          </a:xfrm>
          <a:prstGeom prst="rect">
            <a:avLst/>
          </a:prstGeom>
        </p:spPr>
      </p:pic>
      <p:pic>
        <p:nvPicPr>
          <p:cNvPr id="60" name="图片 59"/>
          <p:cNvPicPr/>
          <p:nvPr/>
        </p:nvPicPr>
        <p:blipFill>
          <a:blip r:embed="rId1"/>
          <a:stretch>
            <a:fillRect/>
          </a:stretch>
        </p:blipFill>
        <p:spPr>
          <a:xfrm>
            <a:off x="7048164" y="4731381"/>
            <a:ext cx="3517827" cy="382395"/>
          </a:xfrm>
          <a:prstGeom prst="rect">
            <a:avLst/>
          </a:prstGeom>
          <a:noFill/>
          <a:ln w="9525">
            <a:noFill/>
          </a:ln>
        </p:spPr>
      </p:pic>
      <p:pic>
        <p:nvPicPr>
          <p:cNvPr id="61" name="图片 60"/>
          <p:cNvPicPr/>
          <p:nvPr/>
        </p:nvPicPr>
        <p:blipFill>
          <a:blip r:embed="rId1"/>
          <a:stretch>
            <a:fillRect/>
          </a:stretch>
        </p:blipFill>
        <p:spPr>
          <a:xfrm>
            <a:off x="811585" y="4227610"/>
            <a:ext cx="3905250" cy="2095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wipe(left)">
                                      <p:cBhvr>
                                        <p:cTn id="7"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 name="78338582-8f7b-4e32-83e1-e9fc1ce29c4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566441" y="1196068"/>
            <a:ext cx="11006432" cy="5300030"/>
            <a:chOff x="1409705" y="-225980"/>
            <a:chExt cx="11667025" cy="5618150"/>
          </a:xfrm>
        </p:grpSpPr>
        <p:sp>
          <p:nvSpPr>
            <p:cNvPr id="165" name="ï$ľïḍè"/>
            <p:cNvSpPr/>
            <p:nvPr/>
          </p:nvSpPr>
          <p:spPr>
            <a:xfrm>
              <a:off x="1831913" y="5087147"/>
              <a:ext cx="10850564" cy="133390"/>
            </a:xfrm>
            <a:prstGeom prst="roundRect">
              <a:avLst>
                <a:gd name="adj" fmla="val 50000"/>
              </a:avLst>
            </a:prstGeom>
            <a:solidFill>
              <a:schemeClr val="accent1"/>
            </a:solidFill>
            <a:ln w="25400" cap="flat" cmpd="sng">
              <a:noFill/>
              <a:prstDash val="solid"/>
              <a:miter/>
              <a:headEnd type="none" w="med" len="med"/>
              <a:tailEnd type="none" w="med" len="me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dirty="0">
                <a:solidFill>
                  <a:schemeClr val="accent2"/>
                </a:solidFill>
                <a:latin typeface="Agency FB" panose="020B0503020202020204" pitchFamily="34" charset="0"/>
              </a:endParaRPr>
            </a:p>
          </p:txBody>
        </p:sp>
        <p:grpSp>
          <p:nvGrpSpPr>
            <p:cNvPr id="166" name="ïş1îďè"/>
            <p:cNvGrpSpPr/>
            <p:nvPr/>
          </p:nvGrpSpPr>
          <p:grpSpPr>
            <a:xfrm>
              <a:off x="1409705" y="-225980"/>
              <a:ext cx="11667025" cy="5618150"/>
              <a:chOff x="1648115" y="-225980"/>
              <a:chExt cx="11667025" cy="5618150"/>
            </a:xfrm>
          </p:grpSpPr>
          <p:grpSp>
            <p:nvGrpSpPr>
              <p:cNvPr id="167" name="ïŝļidé"/>
              <p:cNvGrpSpPr/>
              <p:nvPr/>
            </p:nvGrpSpPr>
            <p:grpSpPr>
              <a:xfrm>
                <a:off x="1648115" y="-225980"/>
                <a:ext cx="5429691" cy="5017080"/>
                <a:chOff x="1285389" y="678111"/>
                <a:chExt cx="5429691" cy="5017080"/>
              </a:xfrm>
            </p:grpSpPr>
            <p:sp>
              <p:nvSpPr>
                <p:cNvPr id="189" name="ïṡḷîde"/>
                <p:cNvSpPr/>
                <p:nvPr/>
              </p:nvSpPr>
              <p:spPr>
                <a:xfrm>
                  <a:off x="1285389" y="678111"/>
                  <a:ext cx="5429691" cy="4813757"/>
                </a:xfrm>
                <a:prstGeom prst="roundRect">
                  <a:avLst>
                    <a:gd name="adj" fmla="val 3932"/>
                  </a:avLst>
                </a:prstGeom>
                <a:solidFill>
                  <a:schemeClr val="bg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dirty="0">
                    <a:solidFill>
                      <a:schemeClr val="accent2"/>
                    </a:solidFill>
                    <a:latin typeface="Agency FB" panose="020B0503020202020204" pitchFamily="34" charset="0"/>
                  </a:endParaRPr>
                </a:p>
              </p:txBody>
            </p:sp>
            <p:sp>
              <p:nvSpPr>
                <p:cNvPr id="188" name="îṧlíḍé"/>
                <p:cNvSpPr/>
                <p:nvPr/>
              </p:nvSpPr>
              <p:spPr>
                <a:xfrm rot="10800000">
                  <a:off x="3833174" y="5407159"/>
                  <a:ext cx="334117" cy="28803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dirty="0">
                    <a:solidFill>
                      <a:schemeClr val="accent2"/>
                    </a:solidFill>
                    <a:latin typeface="Agency FB" panose="020B0503020202020204" pitchFamily="34" charset="0"/>
                  </a:endParaRPr>
                </a:p>
              </p:txBody>
            </p:sp>
          </p:grpSp>
          <p:grpSp>
            <p:nvGrpSpPr>
              <p:cNvPr id="169" name="îšļïďê"/>
              <p:cNvGrpSpPr/>
              <p:nvPr/>
            </p:nvGrpSpPr>
            <p:grpSpPr>
              <a:xfrm>
                <a:off x="7695401" y="-195958"/>
                <a:ext cx="5619739" cy="4948854"/>
                <a:chOff x="2724163" y="708133"/>
                <a:chExt cx="5619739" cy="4948854"/>
              </a:xfrm>
            </p:grpSpPr>
            <p:sp>
              <p:nvSpPr>
                <p:cNvPr id="181" name="ïşḷïḍe"/>
                <p:cNvSpPr/>
                <p:nvPr/>
              </p:nvSpPr>
              <p:spPr>
                <a:xfrm>
                  <a:off x="2724163" y="708133"/>
                  <a:ext cx="5619739" cy="4783735"/>
                </a:xfrm>
                <a:prstGeom prst="roundRect">
                  <a:avLst>
                    <a:gd name="adj" fmla="val 3932"/>
                  </a:avLst>
                </a:prstGeom>
                <a:solidFill>
                  <a:schemeClr val="bg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dirty="0">
                    <a:solidFill>
                      <a:schemeClr val="accent2"/>
                    </a:solidFill>
                    <a:latin typeface="Agency FB" panose="020B0503020202020204" pitchFamily="34" charset="0"/>
                  </a:endParaRPr>
                </a:p>
              </p:txBody>
            </p:sp>
            <p:sp>
              <p:nvSpPr>
                <p:cNvPr id="180" name="iś1íḋê"/>
                <p:cNvSpPr/>
                <p:nvPr/>
              </p:nvSpPr>
              <p:spPr>
                <a:xfrm rot="10800000">
                  <a:off x="5366974" y="5368955"/>
                  <a:ext cx="334117" cy="28803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solidFill>
                      <a:schemeClr val="accent2"/>
                    </a:solidFill>
                    <a:latin typeface="Agency FB" panose="020B0503020202020204" pitchFamily="34" charset="0"/>
                  </a:endParaRPr>
                </a:p>
              </p:txBody>
            </p:sp>
          </p:grpSp>
          <p:sp>
            <p:nvSpPr>
              <p:cNvPr id="171" name="iSľiḓê"/>
              <p:cNvSpPr/>
              <p:nvPr/>
            </p:nvSpPr>
            <p:spPr>
              <a:xfrm>
                <a:off x="10265222" y="4875641"/>
                <a:ext cx="480094" cy="480218"/>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solidFill>
                      <a:schemeClr val="accent2"/>
                    </a:solidFill>
                    <a:latin typeface="Agency FB" panose="020B0503020202020204" pitchFamily="34" charset="0"/>
                  </a:rPr>
                  <a:t>4</a:t>
                </a:r>
                <a:endParaRPr lang="en-US" sz="2000" b="1" dirty="0">
                  <a:solidFill>
                    <a:schemeClr val="accent2"/>
                  </a:solidFill>
                  <a:latin typeface="Agency FB" panose="020B0503020202020204" pitchFamily="34" charset="0"/>
                </a:endParaRPr>
              </a:p>
            </p:txBody>
          </p:sp>
          <p:sp>
            <p:nvSpPr>
              <p:cNvPr id="173" name="î$ḻîḍé"/>
              <p:cNvSpPr/>
              <p:nvPr/>
            </p:nvSpPr>
            <p:spPr>
              <a:xfrm>
                <a:off x="4122912" y="4911952"/>
                <a:ext cx="480094" cy="480218"/>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solidFill>
                      <a:schemeClr val="accent2"/>
                    </a:solidFill>
                    <a:latin typeface="Agency FB" panose="020B0503020202020204" pitchFamily="34" charset="0"/>
                  </a:rPr>
                  <a:t>3</a:t>
                </a:r>
                <a:endParaRPr lang="en-US" sz="2000" b="1" dirty="0">
                  <a:solidFill>
                    <a:schemeClr val="accent2"/>
                  </a:solidFill>
                  <a:latin typeface="Agency FB" panose="020B0503020202020204" pitchFamily="34" charset="0"/>
                </a:endParaRPr>
              </a:p>
            </p:txBody>
          </p:sp>
        </p:grpSp>
      </p:grpSp>
      <p:grpSp>
        <p:nvGrpSpPr>
          <p:cNvPr id="197" name="组合 196"/>
          <p:cNvGrpSpPr/>
          <p:nvPr/>
        </p:nvGrpSpPr>
        <p:grpSpPr>
          <a:xfrm>
            <a:off x="387125" y="299356"/>
            <a:ext cx="12126303" cy="6596744"/>
            <a:chOff x="387125" y="299356"/>
            <a:chExt cx="12126303" cy="6596744"/>
          </a:xfrm>
        </p:grpSpPr>
        <p:grpSp>
          <p:nvGrpSpPr>
            <p:cNvPr id="198" name="组合 197"/>
            <p:cNvGrpSpPr/>
            <p:nvPr/>
          </p:nvGrpSpPr>
          <p:grpSpPr>
            <a:xfrm>
              <a:off x="387125" y="299356"/>
              <a:ext cx="1316500" cy="883947"/>
              <a:chOff x="1276124" y="1279752"/>
              <a:chExt cx="6401933" cy="4298496"/>
            </a:xfrm>
          </p:grpSpPr>
          <p:sp>
            <p:nvSpPr>
              <p:cNvPr id="206" name="菱形 205"/>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菱形 206"/>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9" name="文本框 198"/>
            <p:cNvSpPr txBox="1"/>
            <p:nvPr/>
          </p:nvSpPr>
          <p:spPr>
            <a:xfrm>
              <a:off x="900242" y="428399"/>
              <a:ext cx="722818" cy="58477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02</a:t>
              </a:r>
              <a:endParaRPr lang="zh-CN" altLang="en-US" sz="3200" dirty="0">
                <a:solidFill>
                  <a:schemeClr val="accent1"/>
                </a:solidFill>
                <a:latin typeface="Agency FB" panose="020B0503020202020204" pitchFamily="34" charset="0"/>
              </a:endParaRPr>
            </a:p>
          </p:txBody>
        </p:sp>
        <p:grpSp>
          <p:nvGrpSpPr>
            <p:cNvPr id="200" name="组合 199"/>
            <p:cNvGrpSpPr/>
            <p:nvPr/>
          </p:nvGrpSpPr>
          <p:grpSpPr>
            <a:xfrm>
              <a:off x="1869914" y="380547"/>
              <a:ext cx="5532873" cy="721564"/>
              <a:chOff x="1591893" y="323359"/>
              <a:chExt cx="5532873" cy="721564"/>
            </a:xfrm>
          </p:grpSpPr>
          <p:sp>
            <p:nvSpPr>
              <p:cNvPr id="204" name="文本框 203"/>
              <p:cNvSpPr txBox="1"/>
              <p:nvPr/>
            </p:nvSpPr>
            <p:spPr>
              <a:xfrm>
                <a:off x="1591894" y="323359"/>
                <a:ext cx="4198105" cy="523219"/>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技术可行性分析</a:t>
                </a:r>
                <a:endParaRPr lang="zh-CN" altLang="en-US" sz="2800" b="1" dirty="0">
                  <a:solidFill>
                    <a:schemeClr val="tx1">
                      <a:lumMod val="75000"/>
                      <a:lumOff val="25000"/>
                    </a:schemeClr>
                  </a:solidFill>
                  <a:latin typeface="Century Gothic" panose="020B0502020202020204" pitchFamily="34" charset="0"/>
                </a:endParaRPr>
              </a:p>
            </p:txBody>
          </p:sp>
          <p:sp>
            <p:nvSpPr>
              <p:cNvPr id="205" name="文本框 204"/>
              <p:cNvSpPr txBox="1"/>
              <p:nvPr/>
            </p:nvSpPr>
            <p:spPr>
              <a:xfrm>
                <a:off x="1591893" y="798702"/>
                <a:ext cx="5532873" cy="246221"/>
              </a:xfrm>
              <a:prstGeom prst="rect">
                <a:avLst/>
              </a:prstGeom>
              <a:noFill/>
            </p:spPr>
            <p:txBody>
              <a:bodyPr wrap="square" rtlCol="0">
                <a:spAutoFit/>
                <a:scene3d>
                  <a:camera prst="orthographicFront"/>
                  <a:lightRig rig="threePt" dir="t"/>
                </a:scene3d>
                <a:sp3d contourW="12700"/>
              </a:bodyPr>
              <a:lstStyle/>
              <a:p>
                <a:r>
                  <a:rPr lang="en-US" altLang="zh-CN" sz="1000" dirty="0">
                    <a:solidFill>
                      <a:schemeClr val="bg1">
                        <a:lumMod val="50000"/>
                      </a:schemeClr>
                    </a:solidFill>
                    <a:latin typeface="Century Gothic" panose="020B0502020202020204" pitchFamily="34" charset="0"/>
                  </a:rPr>
                  <a:t>print the presentation and make it into a film to be used in a wider field</a:t>
                </a:r>
                <a:endParaRPr lang="en-US" altLang="zh-CN" sz="1000" dirty="0">
                  <a:solidFill>
                    <a:schemeClr val="bg1">
                      <a:lumMod val="50000"/>
                    </a:schemeClr>
                  </a:solidFill>
                  <a:latin typeface="Century Gothic" panose="020B0502020202020204" pitchFamily="34" charset="0"/>
                </a:endParaRPr>
              </a:p>
            </p:txBody>
          </p:sp>
        </p:grpSp>
        <p:grpSp>
          <p:nvGrpSpPr>
            <p:cNvPr id="201" name="组合 200"/>
            <p:cNvGrpSpPr/>
            <p:nvPr/>
          </p:nvGrpSpPr>
          <p:grpSpPr>
            <a:xfrm>
              <a:off x="11572872" y="6254988"/>
              <a:ext cx="940556" cy="641112"/>
              <a:chOff x="11395287" y="6034159"/>
              <a:chExt cx="1208633" cy="823841"/>
            </a:xfrm>
          </p:grpSpPr>
          <p:sp>
            <p:nvSpPr>
              <p:cNvPr id="202" name="菱形 201"/>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菱形 202"/>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文本框 1"/>
          <p:cNvSpPr txBox="1"/>
          <p:nvPr/>
        </p:nvSpPr>
        <p:spPr>
          <a:xfrm>
            <a:off x="712099" y="1456566"/>
            <a:ext cx="4806669" cy="3724096"/>
          </a:xfrm>
          <a:prstGeom prst="rect">
            <a:avLst/>
          </a:prstGeom>
          <a:noFill/>
        </p:spPr>
        <p:txBody>
          <a:bodyPr wrap="square" rtlCol="0">
            <a:spAutoFit/>
          </a:bodyPr>
          <a:lstStyle/>
          <a:p>
            <a:r>
              <a:rPr lang="en-US" altLang="zh-CN" dirty="0"/>
              <a:t>3</a:t>
            </a:r>
            <a:r>
              <a:rPr lang="zh-CN" altLang="en-US" dirty="0"/>
              <a:t>、客户端</a:t>
            </a:r>
            <a:endParaRPr lang="en-US" altLang="zh-CN" dirty="0"/>
          </a:p>
          <a:p>
            <a:endParaRPr lang="en-US" altLang="zh-CN" sz="1400" dirty="0">
              <a:solidFill>
                <a:srgbClr val="8E8E8E"/>
              </a:solidFill>
              <a:latin typeface="+mn-ea"/>
            </a:endParaRPr>
          </a:p>
          <a:p>
            <a:endParaRPr lang="en-US" altLang="zh-CN" sz="1400" dirty="0">
              <a:solidFill>
                <a:srgbClr val="8E8E8E"/>
              </a:solidFill>
              <a:latin typeface="+mn-ea"/>
            </a:endParaRPr>
          </a:p>
          <a:p>
            <a:r>
              <a:rPr lang="zh-CN" altLang="zh-CN" sz="1400" dirty="0">
                <a:solidFill>
                  <a:srgbClr val="6C6C6C"/>
                </a:solidFill>
                <a:latin typeface="+mn-ea"/>
              </a:rPr>
              <a:t>采用</a:t>
            </a:r>
            <a:r>
              <a:rPr lang="en-US" altLang="zh-CN" sz="1400" dirty="0">
                <a:solidFill>
                  <a:srgbClr val="6C6C6C"/>
                </a:solidFill>
                <a:latin typeface="+mn-ea"/>
              </a:rPr>
              <a:t>JSON</a:t>
            </a:r>
            <a:r>
              <a:rPr lang="zh-CN" altLang="zh-CN" sz="1400" dirty="0">
                <a:solidFill>
                  <a:srgbClr val="6C6C6C"/>
                </a:solidFill>
                <a:latin typeface="+mn-ea"/>
              </a:rPr>
              <a:t>协议，轻量，安全，方便。</a:t>
            </a:r>
            <a:endParaRPr lang="en-US" altLang="zh-CN" sz="1400" dirty="0">
              <a:solidFill>
                <a:srgbClr val="6C6C6C"/>
              </a:solidFill>
              <a:latin typeface="+mn-ea"/>
            </a:endParaRPr>
          </a:p>
          <a:p>
            <a:endParaRPr lang="en-US" altLang="zh-CN" sz="1400" dirty="0">
              <a:solidFill>
                <a:srgbClr val="8E8E8E"/>
              </a:solidFill>
              <a:latin typeface="+mn-ea"/>
            </a:endParaRPr>
          </a:p>
          <a:p>
            <a:r>
              <a:rPr lang="zh-CN" altLang="zh-CN" sz="1400" dirty="0">
                <a:solidFill>
                  <a:srgbClr val="6C6C6C"/>
                </a:solidFill>
                <a:latin typeface="+mn-ea"/>
              </a:rPr>
              <a:t>采用采用</a:t>
            </a:r>
            <a:r>
              <a:rPr lang="en-US" altLang="zh-CN" sz="1400" dirty="0">
                <a:solidFill>
                  <a:srgbClr val="6C6C6C"/>
                </a:solidFill>
                <a:latin typeface="+mn-ea"/>
              </a:rPr>
              <a:t>Glide</a:t>
            </a:r>
            <a:r>
              <a:rPr lang="zh-CN" altLang="zh-CN" sz="1400" dirty="0">
                <a:solidFill>
                  <a:srgbClr val="6C6C6C"/>
                </a:solidFill>
                <a:latin typeface="+mn-ea"/>
              </a:rPr>
              <a:t>库，可以从可以从多个源加载图片</a:t>
            </a:r>
            <a:r>
              <a:rPr lang="zh-CN" altLang="en-US" sz="1400" dirty="0">
                <a:solidFill>
                  <a:srgbClr val="6C6C6C"/>
                </a:solidFill>
                <a:latin typeface="+mn-ea"/>
              </a:rPr>
              <a:t>，</a:t>
            </a:r>
            <a:r>
              <a:rPr lang="zh-CN" altLang="zh-CN" sz="1400" dirty="0">
                <a:solidFill>
                  <a:srgbClr val="6C6C6C"/>
                </a:solidFill>
                <a:latin typeface="+mn-ea"/>
              </a:rPr>
              <a:t>内部封装了非常好的缓存机制并且在处理图片的时候能保持一个低的内存消耗，可以有效的防止</a:t>
            </a:r>
            <a:r>
              <a:rPr lang="en-US" altLang="zh-CN" sz="1400" dirty="0">
                <a:solidFill>
                  <a:srgbClr val="6C6C6C"/>
                </a:solidFill>
                <a:latin typeface="+mn-ea"/>
              </a:rPr>
              <a:t>OOM</a:t>
            </a:r>
            <a:r>
              <a:rPr lang="zh-CN" altLang="zh-CN" sz="1400" dirty="0">
                <a:solidFill>
                  <a:srgbClr val="6C6C6C"/>
                </a:solidFill>
                <a:latin typeface="+mn-ea"/>
              </a:rPr>
              <a:t>错误。</a:t>
            </a:r>
            <a:endParaRPr lang="en-US" altLang="zh-CN" sz="1400" dirty="0">
              <a:solidFill>
                <a:srgbClr val="6C6C6C"/>
              </a:solidFill>
              <a:latin typeface="+mn-ea"/>
            </a:endParaRPr>
          </a:p>
          <a:p>
            <a:endParaRPr lang="en-US" altLang="zh-CN" sz="1400" dirty="0">
              <a:solidFill>
                <a:srgbClr val="6C6C6C"/>
              </a:solidFill>
              <a:latin typeface="+mn-ea"/>
            </a:endParaRPr>
          </a:p>
          <a:p>
            <a:r>
              <a:rPr lang="zh-CN" altLang="zh-CN" sz="1400" dirty="0">
                <a:solidFill>
                  <a:srgbClr val="6C6C6C"/>
                </a:solidFill>
                <a:latin typeface="+mn-ea"/>
              </a:rPr>
              <a:t>程序采用</a:t>
            </a:r>
            <a:r>
              <a:rPr lang="en-US" altLang="zh-CN" sz="1400" dirty="0">
                <a:solidFill>
                  <a:srgbClr val="6C6C6C"/>
                </a:solidFill>
                <a:latin typeface="+mn-ea"/>
              </a:rPr>
              <a:t>MVC</a:t>
            </a:r>
            <a:r>
              <a:rPr lang="zh-CN" altLang="zh-CN" sz="1400" dirty="0">
                <a:solidFill>
                  <a:srgbClr val="6C6C6C"/>
                </a:solidFill>
                <a:latin typeface="+mn-ea"/>
              </a:rPr>
              <a:t>框架，一个模型对应多个视图，可以减少代码的复制及代码的维护量，一旦模式发生改变，也易于维护。</a:t>
            </a:r>
            <a:endParaRPr lang="en-US" altLang="zh-CN" sz="1400" dirty="0">
              <a:solidFill>
                <a:srgbClr val="6C6C6C"/>
              </a:solidFill>
              <a:latin typeface="+mn-ea"/>
            </a:endParaRPr>
          </a:p>
          <a:p>
            <a:endParaRPr lang="en-US" altLang="zh-CN" sz="1400" dirty="0">
              <a:solidFill>
                <a:srgbClr val="6C6C6C"/>
              </a:solidFill>
              <a:latin typeface="+mn-ea"/>
            </a:endParaRPr>
          </a:p>
          <a:p>
            <a:r>
              <a:rPr lang="zh-CN" altLang="zh-CN" sz="1400" dirty="0">
                <a:solidFill>
                  <a:srgbClr val="6C6C6C"/>
                </a:solidFill>
                <a:latin typeface="+mn-ea"/>
              </a:rPr>
              <a:t>应用被分隔为三层，降低了各层之间的耦合性，提供了应用的可扩展性。</a:t>
            </a:r>
            <a:endParaRPr lang="en-US" altLang="zh-CN" sz="1400" dirty="0">
              <a:solidFill>
                <a:srgbClr val="6C6C6C"/>
              </a:solidFill>
              <a:latin typeface="+mn-ea"/>
            </a:endParaRPr>
          </a:p>
          <a:p>
            <a:endParaRPr lang="en-US" altLang="zh-CN" sz="1400" dirty="0">
              <a:solidFill>
                <a:srgbClr val="6C6C6C"/>
              </a:solidFill>
              <a:latin typeface="+mn-ea"/>
            </a:endParaRPr>
          </a:p>
          <a:p>
            <a:endParaRPr lang="en-US" altLang="zh-CN" sz="1400" dirty="0">
              <a:solidFill>
                <a:srgbClr val="6C6C6C"/>
              </a:solidFill>
              <a:latin typeface="+mn-ea"/>
            </a:endParaRPr>
          </a:p>
        </p:txBody>
      </p:sp>
      <p:sp>
        <p:nvSpPr>
          <p:cNvPr id="3" name="文本框 2"/>
          <p:cNvSpPr txBox="1"/>
          <p:nvPr/>
        </p:nvSpPr>
        <p:spPr>
          <a:xfrm>
            <a:off x="6437843" y="1463544"/>
            <a:ext cx="5000878" cy="3385542"/>
          </a:xfrm>
          <a:prstGeom prst="rect">
            <a:avLst/>
          </a:prstGeom>
          <a:noFill/>
        </p:spPr>
        <p:txBody>
          <a:bodyPr wrap="square" rtlCol="0">
            <a:spAutoFit/>
          </a:bodyPr>
          <a:lstStyle/>
          <a:p>
            <a:r>
              <a:rPr lang="en-US" altLang="zh-CN" dirty="0"/>
              <a:t>4</a:t>
            </a:r>
            <a:r>
              <a:rPr lang="zh-CN" altLang="en-US" dirty="0"/>
              <a:t>、管理端</a:t>
            </a:r>
            <a:endParaRPr lang="en-US" altLang="zh-CN" dirty="0"/>
          </a:p>
          <a:p>
            <a:endParaRPr lang="en-US" altLang="zh-CN" sz="1400" dirty="0">
              <a:solidFill>
                <a:srgbClr val="6C6C6C"/>
              </a:solidFill>
              <a:latin typeface="+mn-ea"/>
            </a:endParaRPr>
          </a:p>
          <a:p>
            <a:endParaRPr lang="en-US" altLang="zh-CN" sz="1400" dirty="0">
              <a:solidFill>
                <a:srgbClr val="6C6C6C"/>
              </a:solidFill>
              <a:latin typeface="+mn-ea"/>
            </a:endParaRPr>
          </a:p>
          <a:p>
            <a:r>
              <a:rPr lang="zh-CN" altLang="zh-CN" sz="1400" dirty="0">
                <a:solidFill>
                  <a:srgbClr val="6C6C6C"/>
                </a:solidFill>
                <a:latin typeface="+mn-ea"/>
              </a:rPr>
              <a:t>本项目使用了</a:t>
            </a:r>
            <a:r>
              <a:rPr lang="en-US" altLang="zh-CN" sz="1400" dirty="0">
                <a:solidFill>
                  <a:srgbClr val="6C6C6C"/>
                </a:solidFill>
                <a:latin typeface="+mn-ea"/>
              </a:rPr>
              <a:t>bootstrap</a:t>
            </a:r>
            <a:r>
              <a:rPr lang="zh-CN" altLang="zh-CN" sz="1400" dirty="0">
                <a:solidFill>
                  <a:srgbClr val="6C6C6C"/>
                </a:solidFill>
                <a:latin typeface="+mn-ea"/>
              </a:rPr>
              <a:t>前端框架，它是基于</a:t>
            </a:r>
            <a:r>
              <a:rPr lang="en-US" altLang="zh-CN" sz="1400" dirty="0">
                <a:solidFill>
                  <a:srgbClr val="6C6C6C"/>
                </a:solidFill>
                <a:latin typeface="+mn-ea"/>
              </a:rPr>
              <a:t> HTML</a:t>
            </a:r>
            <a:r>
              <a:rPr lang="zh-CN" altLang="zh-CN" sz="1400" dirty="0">
                <a:solidFill>
                  <a:srgbClr val="6C6C6C"/>
                </a:solidFill>
                <a:latin typeface="+mn-ea"/>
              </a:rPr>
              <a:t>、</a:t>
            </a:r>
            <a:r>
              <a:rPr lang="en-US" altLang="zh-CN" sz="1400" dirty="0">
                <a:solidFill>
                  <a:srgbClr val="6C6C6C"/>
                </a:solidFill>
                <a:latin typeface="+mn-ea"/>
              </a:rPr>
              <a:t>CSS</a:t>
            </a:r>
            <a:r>
              <a:rPr lang="zh-CN" altLang="zh-CN" sz="1400" dirty="0">
                <a:solidFill>
                  <a:srgbClr val="6C6C6C"/>
                </a:solidFill>
                <a:latin typeface="+mn-ea"/>
              </a:rPr>
              <a:t>、</a:t>
            </a:r>
            <a:r>
              <a:rPr lang="en-US" altLang="zh-CN" sz="1400" dirty="0">
                <a:solidFill>
                  <a:srgbClr val="6C6C6C"/>
                </a:solidFill>
                <a:latin typeface="+mn-ea"/>
              </a:rPr>
              <a:t>JavaScript </a:t>
            </a:r>
            <a:r>
              <a:rPr lang="zh-CN" altLang="zh-CN" sz="1400" dirty="0">
                <a:solidFill>
                  <a:srgbClr val="6C6C6C"/>
                </a:solidFill>
                <a:latin typeface="+mn-ea"/>
              </a:rPr>
              <a:t>的，简洁灵活，使得</a:t>
            </a:r>
            <a:r>
              <a:rPr lang="en-US" altLang="zh-CN" sz="1400" dirty="0">
                <a:solidFill>
                  <a:srgbClr val="6C6C6C"/>
                </a:solidFill>
                <a:latin typeface="+mn-ea"/>
              </a:rPr>
              <a:t> Web </a:t>
            </a:r>
            <a:r>
              <a:rPr lang="zh-CN" altLang="zh-CN" sz="1400" dirty="0">
                <a:solidFill>
                  <a:srgbClr val="6C6C6C"/>
                </a:solidFill>
                <a:latin typeface="+mn-ea"/>
              </a:rPr>
              <a:t>开发更加快捷，整体界面简洁大方，操作简便易懂，用户体验极佳，由于采用了响应式布局设计，使得此网站在移动端设备上也有很好的表现。</a:t>
            </a:r>
            <a:endParaRPr lang="en-US" altLang="zh-CN" sz="1400" dirty="0">
              <a:solidFill>
                <a:srgbClr val="6C6C6C"/>
              </a:solidFill>
              <a:latin typeface="+mn-ea"/>
            </a:endParaRPr>
          </a:p>
          <a:p>
            <a:endParaRPr lang="en-US" altLang="zh-CN" sz="1400" dirty="0">
              <a:solidFill>
                <a:srgbClr val="6C6C6C"/>
              </a:solidFill>
              <a:latin typeface="+mn-ea"/>
            </a:endParaRPr>
          </a:p>
          <a:p>
            <a:r>
              <a:rPr lang="zh-CN" altLang="zh-CN" sz="1400" dirty="0">
                <a:solidFill>
                  <a:srgbClr val="6C6C6C"/>
                </a:solidFill>
                <a:latin typeface="+mn-ea"/>
              </a:rPr>
              <a:t>本项目基于</a:t>
            </a:r>
            <a:r>
              <a:rPr lang="en-US" altLang="zh-CN" sz="1400" dirty="0">
                <a:solidFill>
                  <a:srgbClr val="6C6C6C"/>
                </a:solidFill>
                <a:latin typeface="+mn-ea"/>
              </a:rPr>
              <a:t>SSM</a:t>
            </a:r>
            <a:r>
              <a:rPr lang="zh-CN" altLang="zh-CN" sz="1400" dirty="0">
                <a:solidFill>
                  <a:srgbClr val="6C6C6C"/>
                </a:solidFill>
                <a:latin typeface="+mn-ea"/>
              </a:rPr>
              <a:t>（</a:t>
            </a:r>
            <a:r>
              <a:rPr lang="en-US" altLang="zh-CN" sz="1400" dirty="0">
                <a:solidFill>
                  <a:srgbClr val="6C6C6C"/>
                </a:solidFill>
                <a:latin typeface="+mn-ea"/>
              </a:rPr>
              <a:t>spring MVC +</a:t>
            </a:r>
            <a:r>
              <a:rPr lang="en-US" altLang="zh-CN" sz="1400" dirty="0" err="1">
                <a:solidFill>
                  <a:srgbClr val="6C6C6C"/>
                </a:solidFill>
                <a:latin typeface="+mn-ea"/>
              </a:rPr>
              <a:t>spring+mybatis</a:t>
            </a:r>
            <a:r>
              <a:rPr lang="zh-CN" altLang="zh-CN" sz="1400" dirty="0">
                <a:solidFill>
                  <a:srgbClr val="6C6C6C"/>
                </a:solidFill>
                <a:latin typeface="+mn-ea"/>
              </a:rPr>
              <a:t>）框架开发而成，</a:t>
            </a:r>
            <a:r>
              <a:rPr lang="en-US" altLang="zh-CN" sz="1400" dirty="0">
                <a:solidFill>
                  <a:srgbClr val="6C6C6C"/>
                </a:solidFill>
                <a:latin typeface="+mn-ea"/>
              </a:rPr>
              <a:t>SSM</a:t>
            </a:r>
            <a:r>
              <a:rPr lang="zh-CN" altLang="zh-CN" sz="1400" dirty="0">
                <a:solidFill>
                  <a:srgbClr val="6C6C6C"/>
                </a:solidFill>
                <a:latin typeface="+mn-ea"/>
              </a:rPr>
              <a:t>框架是</a:t>
            </a:r>
            <a:r>
              <a:rPr lang="en-US" altLang="zh-CN" sz="1400" dirty="0">
                <a:solidFill>
                  <a:srgbClr val="6C6C6C"/>
                </a:solidFill>
                <a:latin typeface="+mn-ea"/>
              </a:rPr>
              <a:t>spring MVC </a:t>
            </a:r>
            <a:r>
              <a:rPr lang="zh-CN" altLang="zh-CN" sz="1400" dirty="0">
                <a:solidFill>
                  <a:srgbClr val="6C6C6C"/>
                </a:solidFill>
                <a:latin typeface="+mn-ea"/>
              </a:rPr>
              <a:t>，</a:t>
            </a:r>
            <a:r>
              <a:rPr lang="en-US" altLang="zh-CN" sz="1400" dirty="0">
                <a:solidFill>
                  <a:srgbClr val="6C6C6C"/>
                </a:solidFill>
                <a:latin typeface="+mn-ea"/>
              </a:rPr>
              <a:t>spring</a:t>
            </a:r>
            <a:r>
              <a:rPr lang="zh-CN" altLang="zh-CN" sz="1400" dirty="0">
                <a:solidFill>
                  <a:srgbClr val="6C6C6C"/>
                </a:solidFill>
                <a:latin typeface="+mn-ea"/>
              </a:rPr>
              <a:t>和</a:t>
            </a:r>
            <a:r>
              <a:rPr lang="en-US" altLang="zh-CN" sz="1400" dirty="0" err="1">
                <a:solidFill>
                  <a:srgbClr val="6C6C6C"/>
                </a:solidFill>
                <a:latin typeface="+mn-ea"/>
              </a:rPr>
              <a:t>mybatis</a:t>
            </a:r>
            <a:r>
              <a:rPr lang="zh-CN" altLang="zh-CN" sz="1400" dirty="0">
                <a:solidFill>
                  <a:srgbClr val="6C6C6C"/>
                </a:solidFill>
                <a:latin typeface="+mn-ea"/>
              </a:rPr>
              <a:t>框架的整合，是标准的</a:t>
            </a:r>
            <a:r>
              <a:rPr lang="en-US" altLang="zh-CN" sz="1400" dirty="0">
                <a:solidFill>
                  <a:srgbClr val="6C6C6C"/>
                </a:solidFill>
                <a:latin typeface="+mn-ea"/>
              </a:rPr>
              <a:t>MVC</a:t>
            </a:r>
            <a:r>
              <a:rPr lang="zh-CN" altLang="zh-CN" sz="1400" dirty="0">
                <a:solidFill>
                  <a:srgbClr val="6C6C6C"/>
                </a:solidFill>
                <a:latin typeface="+mn-ea"/>
              </a:rPr>
              <a:t>模式，将整个系统划分为表现层，</a:t>
            </a:r>
            <a:r>
              <a:rPr lang="en-US" altLang="zh-CN" sz="1400" dirty="0">
                <a:solidFill>
                  <a:srgbClr val="6C6C6C"/>
                </a:solidFill>
                <a:latin typeface="+mn-ea"/>
              </a:rPr>
              <a:t>controller</a:t>
            </a:r>
            <a:r>
              <a:rPr lang="zh-CN" altLang="zh-CN" sz="1400" dirty="0">
                <a:solidFill>
                  <a:srgbClr val="6C6C6C"/>
                </a:solidFill>
                <a:latin typeface="+mn-ea"/>
              </a:rPr>
              <a:t>层，</a:t>
            </a:r>
            <a:r>
              <a:rPr lang="en-US" altLang="zh-CN" sz="1400" dirty="0">
                <a:solidFill>
                  <a:srgbClr val="6C6C6C"/>
                </a:solidFill>
                <a:latin typeface="+mn-ea"/>
              </a:rPr>
              <a:t>service</a:t>
            </a:r>
            <a:r>
              <a:rPr lang="zh-CN" altLang="zh-CN" sz="1400" dirty="0">
                <a:solidFill>
                  <a:srgbClr val="6C6C6C"/>
                </a:solidFill>
                <a:latin typeface="+mn-ea"/>
              </a:rPr>
              <a:t>层，</a:t>
            </a:r>
            <a:r>
              <a:rPr lang="en-US" altLang="zh-CN" sz="1400" dirty="0">
                <a:solidFill>
                  <a:srgbClr val="6C6C6C"/>
                </a:solidFill>
                <a:latin typeface="+mn-ea"/>
              </a:rPr>
              <a:t>DAO</a:t>
            </a:r>
            <a:r>
              <a:rPr lang="zh-CN" altLang="zh-CN" sz="1400" dirty="0">
                <a:solidFill>
                  <a:srgbClr val="6C6C6C"/>
                </a:solidFill>
                <a:latin typeface="+mn-ea"/>
              </a:rPr>
              <a:t>层四层。使用</a:t>
            </a:r>
            <a:r>
              <a:rPr lang="en-US" altLang="zh-CN" sz="1400" dirty="0">
                <a:solidFill>
                  <a:srgbClr val="6C6C6C"/>
                </a:solidFill>
                <a:latin typeface="+mn-ea"/>
              </a:rPr>
              <a:t>spring MVC</a:t>
            </a:r>
            <a:r>
              <a:rPr lang="zh-CN" altLang="zh-CN" sz="1400" dirty="0">
                <a:solidFill>
                  <a:srgbClr val="6C6C6C"/>
                </a:solidFill>
                <a:latin typeface="+mn-ea"/>
              </a:rPr>
              <a:t>负责请求的转发和视图管理。</a:t>
            </a:r>
            <a:r>
              <a:rPr lang="en-US" altLang="zh-CN" sz="1400" dirty="0">
                <a:solidFill>
                  <a:srgbClr val="6C6C6C"/>
                </a:solidFill>
                <a:latin typeface="+mn-ea"/>
              </a:rPr>
              <a:t>spring</a:t>
            </a:r>
            <a:r>
              <a:rPr lang="zh-CN" altLang="zh-CN" sz="1400" dirty="0">
                <a:solidFill>
                  <a:srgbClr val="6C6C6C"/>
                </a:solidFill>
                <a:latin typeface="+mn-ea"/>
              </a:rPr>
              <a:t>实现业务对象管理，</a:t>
            </a:r>
            <a:r>
              <a:rPr lang="en-US" altLang="zh-CN" sz="1400" dirty="0" err="1">
                <a:solidFill>
                  <a:srgbClr val="6C6C6C"/>
                </a:solidFill>
                <a:latin typeface="+mn-ea"/>
              </a:rPr>
              <a:t>mybatis</a:t>
            </a:r>
            <a:r>
              <a:rPr lang="zh-CN" altLang="zh-CN" sz="1400" dirty="0">
                <a:solidFill>
                  <a:srgbClr val="6C6C6C"/>
                </a:solidFill>
                <a:latin typeface="+mn-ea"/>
              </a:rPr>
              <a:t>作为数据对象的持久化引擎</a:t>
            </a:r>
            <a:endParaRPr lang="zh-CN" altLang="zh-CN" sz="1400" dirty="0">
              <a:solidFill>
                <a:srgbClr val="6C6C6C"/>
              </a:solidFill>
              <a:latin typeface="+mn-ea"/>
            </a:endParaRPr>
          </a:p>
          <a:p>
            <a:endParaRPr lang="zh-CN" altLang="en-US" sz="1400" dirty="0">
              <a:solidFill>
                <a:srgbClr val="6C6C6C"/>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wipe(left)">
                                      <p:cBhvr>
                                        <p:cTn id="7"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3170660" y="1959754"/>
            <a:ext cx="5926427" cy="3608654"/>
            <a:chOff x="4962185" y="1963238"/>
            <a:chExt cx="5926427" cy="3608654"/>
          </a:xfrm>
        </p:grpSpPr>
        <p:cxnSp>
          <p:nvCxnSpPr>
            <p:cNvPr id="32" name="直接连接符 31"/>
            <p:cNvCxnSpPr/>
            <p:nvPr/>
          </p:nvCxnSpPr>
          <p:spPr>
            <a:xfrm>
              <a:off x="7932270" y="2290110"/>
              <a:ext cx="0" cy="2934623"/>
            </a:xfrm>
            <a:prstGeom prst="line">
              <a:avLst/>
            </a:prstGeom>
            <a:ln>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7" name="îsḷîḋé"/>
            <p:cNvSpPr/>
            <p:nvPr/>
          </p:nvSpPr>
          <p:spPr bwMode="auto">
            <a:xfrm>
              <a:off x="4962185" y="4897279"/>
              <a:ext cx="3302182" cy="654908"/>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bg2">
                <a:lumMod val="90000"/>
              </a:schemeClr>
            </a:solidFill>
            <a:ln>
              <a:noFill/>
            </a:ln>
          </p:spPr>
          <p:txBody>
            <a:bodyPr anchor="ctr"/>
            <a:lstStyle/>
            <a:p>
              <a:pPr algn="ctr"/>
            </a:p>
          </p:txBody>
        </p:sp>
        <p:sp>
          <p:nvSpPr>
            <p:cNvPr id="25" name="iṡḻiḋe"/>
            <p:cNvSpPr/>
            <p:nvPr/>
          </p:nvSpPr>
          <p:spPr bwMode="auto">
            <a:xfrm>
              <a:off x="4962185" y="1985210"/>
              <a:ext cx="3302182" cy="654908"/>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bg2">
                <a:lumMod val="90000"/>
              </a:schemeClr>
            </a:solidFill>
            <a:ln>
              <a:noFill/>
            </a:ln>
          </p:spPr>
          <p:txBody>
            <a:bodyPr anchor="ctr"/>
            <a:lstStyle/>
            <a:p>
              <a:pPr algn="ctr"/>
            </a:p>
          </p:txBody>
        </p:sp>
        <p:sp>
          <p:nvSpPr>
            <p:cNvPr id="23" name="íŝļîďé"/>
            <p:cNvSpPr/>
            <p:nvPr/>
          </p:nvSpPr>
          <p:spPr bwMode="auto">
            <a:xfrm rot="10800000">
              <a:off x="7586430" y="4110487"/>
              <a:ext cx="3302182" cy="654908"/>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bg2">
                <a:lumMod val="90000"/>
              </a:schemeClr>
            </a:solidFill>
            <a:ln>
              <a:noFill/>
            </a:ln>
          </p:spPr>
          <p:txBody>
            <a:bodyPr anchor="ctr"/>
            <a:lstStyle/>
            <a:p>
              <a:pPr algn="ctr"/>
            </a:p>
          </p:txBody>
        </p:sp>
        <p:sp>
          <p:nvSpPr>
            <p:cNvPr id="21" name="íšļïḓè"/>
            <p:cNvSpPr/>
            <p:nvPr/>
          </p:nvSpPr>
          <p:spPr bwMode="auto">
            <a:xfrm rot="10800000">
              <a:off x="7575419" y="2959770"/>
              <a:ext cx="3302182" cy="654908"/>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bg2">
                <a:lumMod val="90000"/>
              </a:schemeClr>
            </a:solidFill>
            <a:ln>
              <a:noFill/>
            </a:ln>
          </p:spPr>
          <p:txBody>
            <a:bodyPr anchor="ctr"/>
            <a:lstStyle/>
            <a:p>
              <a:pPr algn="ctr"/>
            </a:p>
          </p:txBody>
        </p:sp>
        <p:sp>
          <p:nvSpPr>
            <p:cNvPr id="33" name="椭圆 32"/>
            <p:cNvSpPr/>
            <p:nvPr/>
          </p:nvSpPr>
          <p:spPr>
            <a:xfrm>
              <a:off x="7588665" y="1963238"/>
              <a:ext cx="675701" cy="675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7588665" y="2956008"/>
              <a:ext cx="675701" cy="67570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586430" y="4896191"/>
              <a:ext cx="675701" cy="675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7588665" y="4895671"/>
              <a:ext cx="675701" cy="67570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8" name="组合 37"/>
          <p:cNvGrpSpPr/>
          <p:nvPr/>
        </p:nvGrpSpPr>
        <p:grpSpPr>
          <a:xfrm>
            <a:off x="6821702" y="2901268"/>
            <a:ext cx="5082981" cy="1527507"/>
            <a:chOff x="1140347" y="2349127"/>
            <a:chExt cx="5082981" cy="1527507"/>
          </a:xfrm>
        </p:grpSpPr>
        <p:sp>
          <p:nvSpPr>
            <p:cNvPr id="39" name="文本框 38"/>
            <p:cNvSpPr txBox="1"/>
            <p:nvPr/>
          </p:nvSpPr>
          <p:spPr>
            <a:xfrm>
              <a:off x="1541720"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latin typeface="Century Gothic" panose="020B0502020202020204" pitchFamily="34" charset="0"/>
                </a:rPr>
                <a:t>后期运营</a:t>
              </a:r>
              <a:endParaRPr lang="zh-CN" altLang="en-US" b="1" dirty="0">
                <a:solidFill>
                  <a:schemeClr val="tx1">
                    <a:lumMod val="75000"/>
                    <a:lumOff val="25000"/>
                  </a:schemeClr>
                </a:solidFill>
                <a:latin typeface="Century Gothic" panose="020B0502020202020204" pitchFamily="34" charset="0"/>
              </a:endParaRPr>
            </a:p>
          </p:txBody>
        </p:sp>
        <p:sp>
          <p:nvSpPr>
            <p:cNvPr id="40" name="文本框 39"/>
            <p:cNvSpPr txBox="1"/>
            <p:nvPr/>
          </p:nvSpPr>
          <p:spPr>
            <a:xfrm>
              <a:off x="1140347" y="2801981"/>
              <a:ext cx="5082981" cy="1074653"/>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zh-CN" sz="1400" dirty="0">
                  <a:solidFill>
                    <a:srgbClr val="6C6C6C"/>
                  </a:solidFill>
                  <a:latin typeface="+mn-ea"/>
                </a:rPr>
                <a:t>可以在线上举办一些活动，例如每月读书时长最多的读者将会获得奖励，或者每天规定读书时长，并且读完以后连续</a:t>
              </a:r>
              <a:r>
                <a:rPr lang="en-US" altLang="zh-CN" sz="1400" dirty="0">
                  <a:solidFill>
                    <a:srgbClr val="6C6C6C"/>
                  </a:solidFill>
                  <a:latin typeface="+mn-ea"/>
                </a:rPr>
                <a:t>100</a:t>
              </a:r>
              <a:r>
                <a:rPr lang="zh-CN" altLang="zh-CN" sz="1400" dirty="0">
                  <a:solidFill>
                    <a:srgbClr val="6C6C6C"/>
                  </a:solidFill>
                  <a:latin typeface="+mn-ea"/>
                </a:rPr>
                <a:t>天在朋友圈，微博等社交平台上分享的用户将会得到奖励。以此来进行产品推广，增加用户。</a:t>
              </a:r>
              <a:endParaRPr lang="en-US" altLang="zh-CN" sz="1400" dirty="0">
                <a:solidFill>
                  <a:srgbClr val="6C6C6C"/>
                </a:solidFill>
                <a:latin typeface="+mn-ea"/>
              </a:endParaRPr>
            </a:p>
          </p:txBody>
        </p:sp>
      </p:grpSp>
      <p:grpSp>
        <p:nvGrpSpPr>
          <p:cNvPr id="47" name="组合 46"/>
          <p:cNvGrpSpPr/>
          <p:nvPr/>
        </p:nvGrpSpPr>
        <p:grpSpPr>
          <a:xfrm>
            <a:off x="419493" y="1915643"/>
            <a:ext cx="5269208" cy="3211494"/>
            <a:chOff x="391639" y="2349127"/>
            <a:chExt cx="5269208" cy="3211494"/>
          </a:xfrm>
        </p:grpSpPr>
        <p:sp>
          <p:nvSpPr>
            <p:cNvPr id="48" name="文本框 47"/>
            <p:cNvSpPr txBox="1"/>
            <p:nvPr/>
          </p:nvSpPr>
          <p:spPr>
            <a:xfrm>
              <a:off x="2758233" y="2349127"/>
              <a:ext cx="2133781" cy="369332"/>
            </a:xfrm>
            <a:prstGeom prst="rect">
              <a:avLst/>
            </a:prstGeom>
            <a:noFill/>
          </p:spPr>
          <p:txBody>
            <a:bodyPr wrap="square" rtlCol="0">
              <a:spAutoFit/>
              <a:scene3d>
                <a:camera prst="orthographicFront"/>
                <a:lightRig rig="threePt" dir="t"/>
              </a:scene3d>
              <a:sp3d contourW="12700"/>
            </a:bodyPr>
            <a:lstStyle/>
            <a:p>
              <a:pPr algn="r"/>
              <a:r>
                <a:rPr lang="zh-CN" altLang="en-US" b="1" dirty="0">
                  <a:solidFill>
                    <a:schemeClr val="tx1">
                      <a:lumMod val="75000"/>
                      <a:lumOff val="25000"/>
                    </a:schemeClr>
                  </a:solidFill>
                  <a:latin typeface="Century Gothic" panose="020B0502020202020204" pitchFamily="34" charset="0"/>
                </a:rPr>
                <a:t>商业模式</a:t>
              </a:r>
              <a:endParaRPr lang="zh-CN" altLang="en-US" b="1" dirty="0">
                <a:solidFill>
                  <a:schemeClr val="tx1">
                    <a:lumMod val="75000"/>
                    <a:lumOff val="25000"/>
                  </a:schemeClr>
                </a:solidFill>
                <a:latin typeface="Century Gothic" panose="020B0502020202020204" pitchFamily="34" charset="0"/>
              </a:endParaRPr>
            </a:p>
          </p:txBody>
        </p:sp>
        <p:sp>
          <p:nvSpPr>
            <p:cNvPr id="49" name="文本框 48"/>
            <p:cNvSpPr txBox="1"/>
            <p:nvPr/>
          </p:nvSpPr>
          <p:spPr>
            <a:xfrm>
              <a:off x="391639" y="2801981"/>
              <a:ext cx="5269208" cy="2758640"/>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400" dirty="0">
                  <a:solidFill>
                    <a:srgbClr val="6C6C6C"/>
                  </a:solidFill>
                  <a:latin typeface="+mn-ea"/>
                </a:rPr>
                <a:t>出</a:t>
              </a:r>
              <a:r>
                <a:rPr lang="zh-CN" altLang="zh-CN" sz="1400" dirty="0">
                  <a:solidFill>
                    <a:srgbClr val="6C6C6C"/>
                  </a:solidFill>
                  <a:latin typeface="+mn-ea"/>
                </a:rPr>
                <a:t>于版权的考虑，我们的业务模式将会分为两部分。</a:t>
              </a:r>
              <a:endParaRPr lang="en-US" altLang="zh-CN" sz="1400" dirty="0">
                <a:solidFill>
                  <a:srgbClr val="6C6C6C"/>
                </a:solidFill>
                <a:latin typeface="+mn-ea"/>
              </a:endParaRPr>
            </a:p>
            <a:p>
              <a:pPr>
                <a:lnSpc>
                  <a:spcPct val="114000"/>
                </a:lnSpc>
              </a:pPr>
              <a:r>
                <a:rPr lang="en-US" altLang="zh-CN" sz="1400" dirty="0">
                  <a:solidFill>
                    <a:srgbClr val="6C6C6C"/>
                  </a:solidFill>
                  <a:latin typeface="+mn-ea"/>
                </a:rPr>
                <a:t>     </a:t>
              </a:r>
              <a:r>
                <a:rPr lang="zh-CN" altLang="zh-CN" sz="1400" dirty="0">
                  <a:solidFill>
                    <a:srgbClr val="6C6C6C"/>
                  </a:solidFill>
                  <a:latin typeface="+mn-ea"/>
                </a:rPr>
                <a:t>一是与学校进行合作，由学校统一购买我们的产品，全校师生可以免费使用本产品，并且免费阅读必读课内课外书籍，同时对于非必书数目，我们每月也将会额外提供一些免费书籍供老师学生阅读。</a:t>
              </a:r>
              <a:endParaRPr lang="en-US" altLang="zh-CN" sz="1400" dirty="0">
                <a:solidFill>
                  <a:srgbClr val="6C6C6C"/>
                </a:solidFill>
                <a:latin typeface="+mn-ea"/>
              </a:endParaRPr>
            </a:p>
            <a:p>
              <a:pPr>
                <a:lnSpc>
                  <a:spcPct val="114000"/>
                </a:lnSpc>
              </a:pPr>
              <a:r>
                <a:rPr lang="en-US" altLang="zh-CN" sz="1400" dirty="0">
                  <a:solidFill>
                    <a:srgbClr val="6C6C6C"/>
                  </a:solidFill>
                  <a:latin typeface="+mn-ea"/>
                </a:rPr>
                <a:t>   </a:t>
              </a:r>
              <a:r>
                <a:rPr lang="zh-CN" altLang="zh-CN" sz="1400" dirty="0">
                  <a:solidFill>
                    <a:srgbClr val="6C6C6C"/>
                  </a:solidFill>
                  <a:latin typeface="+mn-ea"/>
                </a:rPr>
                <a:t>二是对于个人用户而言，我们提供</a:t>
              </a:r>
              <a:r>
                <a:rPr lang="en-US" altLang="zh-CN" sz="1400" dirty="0">
                  <a:solidFill>
                    <a:srgbClr val="6C6C6C"/>
                  </a:solidFill>
                  <a:latin typeface="+mn-ea"/>
                </a:rPr>
                <a:t>VIP</a:t>
              </a:r>
              <a:r>
                <a:rPr lang="zh-CN" altLang="zh-CN" sz="1400" dirty="0">
                  <a:solidFill>
                    <a:srgbClr val="6C6C6C"/>
                  </a:solidFill>
                  <a:latin typeface="+mn-ea"/>
                </a:rPr>
                <a:t>模式，</a:t>
              </a:r>
              <a:r>
                <a:rPr lang="en-US" altLang="zh-CN" sz="1400" dirty="0">
                  <a:solidFill>
                    <a:srgbClr val="6C6C6C"/>
                  </a:solidFill>
                  <a:latin typeface="+mn-ea"/>
                </a:rPr>
                <a:t>VIP</a:t>
              </a:r>
              <a:r>
                <a:rPr lang="zh-CN" altLang="zh-CN" sz="1400" dirty="0">
                  <a:solidFill>
                    <a:srgbClr val="6C6C6C"/>
                  </a:solidFill>
                  <a:latin typeface="+mn-ea"/>
                </a:rPr>
                <a:t>用户可以免费阅读必读课内课外书籍，和</a:t>
              </a:r>
              <a:r>
                <a:rPr lang="en-US" altLang="zh-CN" sz="1400" dirty="0">
                  <a:solidFill>
                    <a:srgbClr val="6C6C6C"/>
                  </a:solidFill>
                  <a:latin typeface="+mn-ea"/>
                </a:rPr>
                <a:t>VIP</a:t>
              </a:r>
              <a:r>
                <a:rPr lang="zh-CN" altLang="zh-CN" sz="1400" dirty="0">
                  <a:solidFill>
                    <a:srgbClr val="6C6C6C"/>
                  </a:solidFill>
                  <a:latin typeface="+mn-ea"/>
                </a:rPr>
                <a:t>书库的书籍，但是对于已出版的书可以享受八折优惠。</a:t>
              </a:r>
              <a:endParaRPr lang="en-US" altLang="zh-CN" sz="1400" dirty="0">
                <a:solidFill>
                  <a:srgbClr val="6C6C6C"/>
                </a:solidFill>
                <a:latin typeface="+mn-ea"/>
              </a:endParaRPr>
            </a:p>
            <a:p>
              <a:pPr>
                <a:lnSpc>
                  <a:spcPct val="114000"/>
                </a:lnSpc>
              </a:pPr>
              <a:r>
                <a:rPr lang="zh-CN" altLang="en-US" sz="1400" dirty="0">
                  <a:solidFill>
                    <a:srgbClr val="6C6C6C"/>
                  </a:solidFill>
                  <a:latin typeface="+mn-ea"/>
                </a:rPr>
                <a:t>   三是</a:t>
              </a:r>
              <a:r>
                <a:rPr lang="zh-CN" altLang="zh-CN" sz="1400" dirty="0">
                  <a:solidFill>
                    <a:srgbClr val="6C6C6C"/>
                  </a:solidFill>
                  <a:latin typeface="+mn-ea"/>
                </a:rPr>
                <a:t>后期拥有一定的流量以后，我们可以在</a:t>
              </a:r>
              <a:r>
                <a:rPr lang="en-US" altLang="zh-CN" sz="1400" dirty="0">
                  <a:solidFill>
                    <a:srgbClr val="6C6C6C"/>
                  </a:solidFill>
                  <a:latin typeface="+mn-ea"/>
                </a:rPr>
                <a:t>app</a:t>
              </a:r>
              <a:r>
                <a:rPr lang="zh-CN" altLang="zh-CN" sz="1400" dirty="0">
                  <a:solidFill>
                    <a:srgbClr val="6C6C6C"/>
                  </a:solidFill>
                  <a:latin typeface="+mn-ea"/>
                </a:rPr>
                <a:t>内接入一些广告，如在开启时插入广告页面或者在</a:t>
              </a:r>
              <a:r>
                <a:rPr lang="en-US" altLang="zh-CN" sz="1400" dirty="0">
                  <a:solidFill>
                    <a:srgbClr val="6C6C6C"/>
                  </a:solidFill>
                  <a:latin typeface="+mn-ea"/>
                </a:rPr>
                <a:t>banner</a:t>
              </a:r>
              <a:r>
                <a:rPr lang="zh-CN" altLang="zh-CN" sz="1400" dirty="0">
                  <a:solidFill>
                    <a:srgbClr val="6C6C6C"/>
                  </a:solidFill>
                  <a:latin typeface="+mn-ea"/>
                </a:rPr>
                <a:t>中推荐新书。</a:t>
              </a:r>
              <a:endParaRPr lang="zh-CN" altLang="zh-CN" sz="1400" dirty="0">
                <a:solidFill>
                  <a:srgbClr val="6C6C6C"/>
                </a:solidFill>
                <a:latin typeface="+mn-ea"/>
              </a:endParaRPr>
            </a:p>
            <a:p>
              <a:pPr>
                <a:lnSpc>
                  <a:spcPct val="114000"/>
                </a:lnSpc>
              </a:pPr>
              <a:endParaRPr lang="en-US" altLang="zh-CN" sz="1200" dirty="0">
                <a:solidFill>
                  <a:schemeClr val="tx1">
                    <a:lumMod val="50000"/>
                    <a:lumOff val="50000"/>
                  </a:schemeClr>
                </a:solidFill>
                <a:latin typeface="Century Gothic" panose="020B0502020202020204" pitchFamily="34" charset="0"/>
                <a:ea typeface="+mj-ea"/>
              </a:endParaRPr>
            </a:p>
          </p:txBody>
        </p:sp>
      </p:grpSp>
      <p:grpSp>
        <p:nvGrpSpPr>
          <p:cNvPr id="50" name="组合 49"/>
          <p:cNvGrpSpPr/>
          <p:nvPr/>
        </p:nvGrpSpPr>
        <p:grpSpPr>
          <a:xfrm>
            <a:off x="387125" y="299356"/>
            <a:ext cx="12126303" cy="6596744"/>
            <a:chOff x="387125" y="299356"/>
            <a:chExt cx="12126303" cy="6596744"/>
          </a:xfrm>
        </p:grpSpPr>
        <p:grpSp>
          <p:nvGrpSpPr>
            <p:cNvPr id="51" name="组合 50"/>
            <p:cNvGrpSpPr/>
            <p:nvPr/>
          </p:nvGrpSpPr>
          <p:grpSpPr>
            <a:xfrm>
              <a:off x="387125" y="299356"/>
              <a:ext cx="1316500" cy="883947"/>
              <a:chOff x="1276124" y="1279752"/>
              <a:chExt cx="6401933" cy="4298496"/>
            </a:xfrm>
          </p:grpSpPr>
          <p:sp>
            <p:nvSpPr>
              <p:cNvPr id="59" name="菱形 58"/>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菱形 59"/>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文本框 51"/>
            <p:cNvSpPr txBox="1"/>
            <p:nvPr/>
          </p:nvSpPr>
          <p:spPr>
            <a:xfrm>
              <a:off x="900242" y="428399"/>
              <a:ext cx="722818" cy="58477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03</a:t>
              </a:r>
              <a:endParaRPr lang="zh-CN" altLang="en-US" sz="3200" dirty="0">
                <a:solidFill>
                  <a:schemeClr val="accent1"/>
                </a:solidFill>
                <a:latin typeface="Agency FB" panose="020B0503020202020204" pitchFamily="34" charset="0"/>
              </a:endParaRPr>
            </a:p>
          </p:txBody>
        </p:sp>
        <p:grpSp>
          <p:nvGrpSpPr>
            <p:cNvPr id="53" name="组合 52"/>
            <p:cNvGrpSpPr/>
            <p:nvPr/>
          </p:nvGrpSpPr>
          <p:grpSpPr>
            <a:xfrm>
              <a:off x="1869914" y="380547"/>
              <a:ext cx="5532873" cy="721564"/>
              <a:chOff x="1591893" y="323359"/>
              <a:chExt cx="5532873" cy="721564"/>
            </a:xfrm>
          </p:grpSpPr>
          <p:sp>
            <p:nvSpPr>
              <p:cNvPr id="57" name="文本框 56"/>
              <p:cNvSpPr txBox="1"/>
              <p:nvPr/>
            </p:nvSpPr>
            <p:spPr>
              <a:xfrm>
                <a:off x="1591894" y="323359"/>
                <a:ext cx="4198105" cy="523219"/>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经济可行性分析</a:t>
                </a:r>
                <a:endParaRPr lang="zh-CN" altLang="en-US" sz="2800" b="1" dirty="0">
                  <a:solidFill>
                    <a:schemeClr val="tx1">
                      <a:lumMod val="75000"/>
                      <a:lumOff val="25000"/>
                    </a:schemeClr>
                  </a:solidFill>
                  <a:latin typeface="Century Gothic" panose="020B0502020202020204" pitchFamily="34" charset="0"/>
                </a:endParaRPr>
              </a:p>
            </p:txBody>
          </p:sp>
          <p:sp>
            <p:nvSpPr>
              <p:cNvPr id="58" name="文本框 57"/>
              <p:cNvSpPr txBox="1"/>
              <p:nvPr/>
            </p:nvSpPr>
            <p:spPr>
              <a:xfrm>
                <a:off x="1591893" y="798702"/>
                <a:ext cx="5532873" cy="246221"/>
              </a:xfrm>
              <a:prstGeom prst="rect">
                <a:avLst/>
              </a:prstGeom>
              <a:noFill/>
            </p:spPr>
            <p:txBody>
              <a:bodyPr wrap="square" rtlCol="0">
                <a:spAutoFit/>
                <a:scene3d>
                  <a:camera prst="orthographicFront"/>
                  <a:lightRig rig="threePt" dir="t"/>
                </a:scene3d>
                <a:sp3d contourW="12700"/>
              </a:bodyPr>
              <a:lstStyle/>
              <a:p>
                <a:r>
                  <a:rPr lang="en-US" altLang="zh-CN" sz="1000" dirty="0" err="1">
                    <a:solidFill>
                      <a:schemeClr val="bg1">
                        <a:lumMod val="50000"/>
                      </a:schemeClr>
                    </a:solidFill>
                    <a:latin typeface="Century Gothic" panose="020B0502020202020204" pitchFamily="34" charset="0"/>
                  </a:rPr>
                  <a:t>Jingji</a:t>
                </a:r>
                <a:r>
                  <a:rPr lang="en-US" altLang="zh-CN" sz="1000" dirty="0">
                    <a:solidFill>
                      <a:schemeClr val="bg1">
                        <a:lumMod val="50000"/>
                      </a:schemeClr>
                    </a:solidFill>
                    <a:latin typeface="Century Gothic" panose="020B0502020202020204" pitchFamily="34" charset="0"/>
                  </a:rPr>
                  <a:t>  </a:t>
                </a:r>
                <a:r>
                  <a:rPr lang="en-US" altLang="zh-CN" sz="1000" dirty="0" err="1">
                    <a:solidFill>
                      <a:schemeClr val="bg1">
                        <a:lumMod val="50000"/>
                      </a:schemeClr>
                    </a:solidFill>
                    <a:latin typeface="Century Gothic" panose="020B0502020202020204" pitchFamily="34" charset="0"/>
                  </a:rPr>
                  <a:t>kexingxing</a:t>
                </a:r>
                <a:r>
                  <a:rPr lang="en-US" altLang="zh-CN" sz="1000" dirty="0">
                    <a:solidFill>
                      <a:schemeClr val="bg1">
                        <a:lumMod val="50000"/>
                      </a:schemeClr>
                    </a:solidFill>
                    <a:latin typeface="Century Gothic" panose="020B0502020202020204" pitchFamily="34" charset="0"/>
                  </a:rPr>
                  <a:t>  </a:t>
                </a:r>
                <a:r>
                  <a:rPr lang="en-US" altLang="zh-CN" sz="1000" dirty="0" err="1">
                    <a:solidFill>
                      <a:schemeClr val="bg1">
                        <a:lumMod val="50000"/>
                      </a:schemeClr>
                    </a:solidFill>
                    <a:latin typeface="Century Gothic" panose="020B0502020202020204" pitchFamily="34" charset="0"/>
                  </a:rPr>
                  <a:t>fenxi</a:t>
                </a:r>
                <a:endParaRPr lang="en-US" altLang="zh-CN" sz="1000" dirty="0">
                  <a:solidFill>
                    <a:schemeClr val="bg1">
                      <a:lumMod val="50000"/>
                    </a:schemeClr>
                  </a:solidFill>
                  <a:latin typeface="Century Gothic" panose="020B0502020202020204" pitchFamily="34" charset="0"/>
                </a:endParaRPr>
              </a:p>
            </p:txBody>
          </p:sp>
        </p:grpSp>
        <p:grpSp>
          <p:nvGrpSpPr>
            <p:cNvPr id="54" name="组合 53"/>
            <p:cNvGrpSpPr/>
            <p:nvPr/>
          </p:nvGrpSpPr>
          <p:grpSpPr>
            <a:xfrm>
              <a:off x="11572872" y="6254988"/>
              <a:ext cx="940556" cy="641112"/>
              <a:chOff x="11395287" y="6034159"/>
              <a:chExt cx="1208633" cy="823841"/>
            </a:xfrm>
          </p:grpSpPr>
          <p:sp>
            <p:nvSpPr>
              <p:cNvPr id="55" name="菱形 54"/>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菱形 55"/>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wipe(right)">
                                      <p:cBhvr>
                                        <p:cTn id="13" dur="500"/>
                                        <p:tgtEl>
                                          <p:spTgt spid="47"/>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left)">
                                      <p:cBhvr>
                                        <p:cTn id="1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菱形 2"/>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菱形 3"/>
          <p:cNvSpPr/>
          <p:nvPr/>
        </p:nvSpPr>
        <p:spPr>
          <a:xfrm>
            <a:off x="8259355"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9159243"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菱形 5"/>
          <p:cNvSpPr/>
          <p:nvPr/>
        </p:nvSpPr>
        <p:spPr>
          <a:xfrm>
            <a:off x="10059130"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p:cNvSpPr txBox="1"/>
          <p:nvPr/>
        </p:nvSpPr>
        <p:spPr>
          <a:xfrm>
            <a:off x="2069512" y="2321004"/>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accent1"/>
                </a:solidFill>
                <a:latin typeface="Agency FB" panose="020B0503020202020204" pitchFamily="34" charset="0"/>
              </a:rPr>
              <a:t>4</a:t>
            </a:r>
            <a:endParaRPr lang="zh-CN" altLang="en-US" sz="13800" dirty="0">
              <a:solidFill>
                <a:schemeClr val="accent1"/>
              </a:solidFill>
              <a:latin typeface="Agency FB" panose="020B0503020202020204" pitchFamily="34" charset="0"/>
            </a:endParaRPr>
          </a:p>
        </p:txBody>
      </p:sp>
      <p:sp>
        <p:nvSpPr>
          <p:cNvPr id="11" name="文本框 10"/>
          <p:cNvSpPr txBox="1"/>
          <p:nvPr/>
        </p:nvSpPr>
        <p:spPr>
          <a:xfrm>
            <a:off x="3576637" y="2784170"/>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t>前景展望</a:t>
            </a:r>
            <a:endParaRPr lang="zh-CN" altLang="en-US" dirty="0"/>
          </a:p>
        </p:txBody>
      </p:sp>
      <p:sp>
        <p:nvSpPr>
          <p:cNvPr id="12" name="文本框 11"/>
          <p:cNvSpPr txBox="1"/>
          <p:nvPr/>
        </p:nvSpPr>
        <p:spPr>
          <a:xfrm>
            <a:off x="4172950" y="3336931"/>
            <a:ext cx="2711716" cy="904863"/>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dirty="0"/>
              <a:t>print the presentation and make it into a film to be used in a wider field The user can demonstrate on a projector or computer</a:t>
            </a:r>
            <a:endParaRPr lang="en-US" altLang="zh-CN" dirty="0"/>
          </a:p>
        </p:txBody>
      </p:sp>
      <p:sp>
        <p:nvSpPr>
          <p:cNvPr id="13" name="文本框 12"/>
          <p:cNvSpPr txBox="1"/>
          <p:nvPr/>
        </p:nvSpPr>
        <p:spPr>
          <a:xfrm>
            <a:off x="2004878" y="3291487"/>
            <a:ext cx="1215388" cy="400110"/>
          </a:xfrm>
          <a:prstGeom prst="rect">
            <a:avLst/>
          </a:prstGeom>
          <a:solidFill>
            <a:srgbClr val="FCFCFC"/>
          </a:solidFill>
        </p:spPr>
        <p:txBody>
          <a:bodyPr wrap="square" rtlCol="0">
            <a:spAutoFit/>
            <a:scene3d>
              <a:camera prst="orthographicFront"/>
              <a:lightRig rig="threePt" dir="t"/>
            </a:scene3d>
            <a:sp3d contourW="12700"/>
          </a:bodyPr>
          <a:lstStyle/>
          <a:p>
            <a:pPr algn="ctr"/>
            <a:r>
              <a:rPr lang="en-US" altLang="zh-CN" sz="2000" b="1" dirty="0">
                <a:solidFill>
                  <a:schemeClr val="accent3"/>
                </a:solidFill>
                <a:latin typeface="Century Gothic" panose="020B0502020202020204" pitchFamily="34" charset="0"/>
              </a:rPr>
              <a:t>PART 04</a:t>
            </a:r>
            <a:endParaRPr lang="zh-CN" altLang="en-US" sz="2000" b="1" dirty="0">
              <a:solidFill>
                <a:schemeClr val="accent3"/>
              </a:solidFill>
              <a:latin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anim calcmode="lin" valueType="num">
                                      <p:cBhvr>
                                        <p:cTn id="31" dur="1000" fill="hold"/>
                                        <p:tgtEl>
                                          <p:spTgt spid="12"/>
                                        </p:tgtEl>
                                        <p:attrNameLst>
                                          <p:attrName>ppt_x</p:attrName>
                                        </p:attrNameLst>
                                      </p:cBhvr>
                                      <p:tavLst>
                                        <p:tav tm="0">
                                          <p:val>
                                            <p:strVal val="#ppt_x"/>
                                          </p:val>
                                        </p:tav>
                                        <p:tav tm="100000">
                                          <p:val>
                                            <p:strVal val="#ppt_x"/>
                                          </p:val>
                                        </p:tav>
                                      </p:tavLst>
                                    </p:anim>
                                    <p:anim calcmode="lin" valueType="num">
                                      <p:cBhvr>
                                        <p:cTn id="32" dur="1000" fill="hold"/>
                                        <p:tgtEl>
                                          <p:spTgt spid="12"/>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53" presetClass="entr" presetSubtype="16" fill="hold" grpId="0" nodeType="after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p:cTn id="36" dur="500" fill="hold"/>
                                        <p:tgtEl>
                                          <p:spTgt spid="4"/>
                                        </p:tgtEl>
                                        <p:attrNameLst>
                                          <p:attrName>ppt_w</p:attrName>
                                        </p:attrNameLst>
                                      </p:cBhvr>
                                      <p:tavLst>
                                        <p:tav tm="0">
                                          <p:val>
                                            <p:fltVal val="0"/>
                                          </p:val>
                                        </p:tav>
                                        <p:tav tm="100000">
                                          <p:val>
                                            <p:strVal val="#ppt_w"/>
                                          </p:val>
                                        </p:tav>
                                      </p:tavLst>
                                    </p:anim>
                                    <p:anim calcmode="lin" valueType="num">
                                      <p:cBhvr>
                                        <p:cTn id="37" dur="500" fill="hold"/>
                                        <p:tgtEl>
                                          <p:spTgt spid="4"/>
                                        </p:tgtEl>
                                        <p:attrNameLst>
                                          <p:attrName>ppt_h</p:attrName>
                                        </p:attrNameLst>
                                      </p:cBhvr>
                                      <p:tavLst>
                                        <p:tav tm="0">
                                          <p:val>
                                            <p:fltVal val="0"/>
                                          </p:val>
                                        </p:tav>
                                        <p:tav tm="100000">
                                          <p:val>
                                            <p:strVal val="#ppt_h"/>
                                          </p:val>
                                        </p:tav>
                                      </p:tavLst>
                                    </p:anim>
                                    <p:animEffect transition="in" filter="fade">
                                      <p:cBhvr>
                                        <p:cTn id="38" dur="500"/>
                                        <p:tgtEl>
                                          <p:spTgt spid="4"/>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p:cTn id="41" dur="500" fill="hold"/>
                                        <p:tgtEl>
                                          <p:spTgt spid="5"/>
                                        </p:tgtEl>
                                        <p:attrNameLst>
                                          <p:attrName>ppt_w</p:attrName>
                                        </p:attrNameLst>
                                      </p:cBhvr>
                                      <p:tavLst>
                                        <p:tav tm="0">
                                          <p:val>
                                            <p:fltVal val="0"/>
                                          </p:val>
                                        </p:tav>
                                        <p:tav tm="100000">
                                          <p:val>
                                            <p:strVal val="#ppt_w"/>
                                          </p:val>
                                        </p:tav>
                                      </p:tavLst>
                                    </p:anim>
                                    <p:anim calcmode="lin" valueType="num">
                                      <p:cBhvr>
                                        <p:cTn id="42" dur="500" fill="hold"/>
                                        <p:tgtEl>
                                          <p:spTgt spid="5"/>
                                        </p:tgtEl>
                                        <p:attrNameLst>
                                          <p:attrName>ppt_h</p:attrName>
                                        </p:attrNameLst>
                                      </p:cBhvr>
                                      <p:tavLst>
                                        <p:tav tm="0">
                                          <p:val>
                                            <p:fltVal val="0"/>
                                          </p:val>
                                        </p:tav>
                                        <p:tav tm="100000">
                                          <p:val>
                                            <p:strVal val="#ppt_h"/>
                                          </p:val>
                                        </p:tav>
                                      </p:tavLst>
                                    </p:anim>
                                    <p:animEffect transition="in" filter="fade">
                                      <p:cBhvr>
                                        <p:cTn id="43" dur="500"/>
                                        <p:tgtEl>
                                          <p:spTgt spid="5"/>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p:cTn id="46" dur="500" fill="hold"/>
                                        <p:tgtEl>
                                          <p:spTgt spid="6"/>
                                        </p:tgtEl>
                                        <p:attrNameLst>
                                          <p:attrName>ppt_w</p:attrName>
                                        </p:attrNameLst>
                                      </p:cBhvr>
                                      <p:tavLst>
                                        <p:tav tm="0">
                                          <p:val>
                                            <p:fltVal val="0"/>
                                          </p:val>
                                        </p:tav>
                                        <p:tav tm="100000">
                                          <p:val>
                                            <p:strVal val="#ppt_w"/>
                                          </p:val>
                                        </p:tav>
                                      </p:tavLst>
                                    </p:anim>
                                    <p:anim calcmode="lin" valueType="num">
                                      <p:cBhvr>
                                        <p:cTn id="47" dur="500" fill="hold"/>
                                        <p:tgtEl>
                                          <p:spTgt spid="6"/>
                                        </p:tgtEl>
                                        <p:attrNameLst>
                                          <p:attrName>ppt_h</p:attrName>
                                        </p:attrNameLst>
                                      </p:cBhvr>
                                      <p:tavLst>
                                        <p:tav tm="0">
                                          <p:val>
                                            <p:fltVal val="0"/>
                                          </p:val>
                                        </p:tav>
                                        <p:tav tm="100000">
                                          <p:val>
                                            <p:strVal val="#ppt_h"/>
                                          </p:val>
                                        </p:tav>
                                      </p:tavLst>
                                    </p:anim>
                                    <p:animEffect transition="in" filter="fade">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0" grpId="0"/>
      <p:bldP spid="11" grpId="0"/>
      <p:bldP spid="12" grpId="0"/>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298ea6a4-041c-44b8-9b90-4d3ed71c79f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78808" y="1893433"/>
            <a:ext cx="3326097" cy="3791859"/>
            <a:chOff x="1072811" y="2042550"/>
            <a:chExt cx="3326097" cy="3791859"/>
          </a:xfrm>
        </p:grpSpPr>
        <p:sp>
          <p:nvSpPr>
            <p:cNvPr id="4" name="íšliḑé"/>
            <p:cNvSpPr/>
            <p:nvPr/>
          </p:nvSpPr>
          <p:spPr bwMode="auto">
            <a:xfrm>
              <a:off x="2683636" y="3429000"/>
              <a:ext cx="1715272" cy="1715272"/>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solidFill>
              <a:schemeClr val="accent1"/>
            </a:solidFill>
            <a:ln>
              <a:noFill/>
            </a:ln>
          </p:spPr>
          <p:txBody>
            <a:bodyPr anchor="ctr"/>
            <a:lstStyle/>
            <a:p>
              <a:pPr algn="ctr"/>
            </a:p>
          </p:txBody>
        </p:sp>
        <p:sp>
          <p:nvSpPr>
            <p:cNvPr id="5" name="ïš1íḓê"/>
            <p:cNvSpPr/>
            <p:nvPr/>
          </p:nvSpPr>
          <p:spPr bwMode="auto">
            <a:xfrm>
              <a:off x="1529997" y="2885914"/>
              <a:ext cx="1354961" cy="1354961"/>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solidFill>
              <a:schemeClr val="accent4"/>
            </a:solidFill>
            <a:ln>
              <a:noFill/>
            </a:ln>
          </p:spPr>
          <p:txBody>
            <a:bodyPr anchor="ctr"/>
            <a:lstStyle/>
            <a:p>
              <a:pPr algn="ctr"/>
            </a:p>
          </p:txBody>
        </p:sp>
        <p:sp>
          <p:nvSpPr>
            <p:cNvPr id="6" name="ïšḻïḓè"/>
            <p:cNvSpPr/>
            <p:nvPr/>
          </p:nvSpPr>
          <p:spPr bwMode="auto">
            <a:xfrm>
              <a:off x="2515515" y="2149408"/>
              <a:ext cx="1094519" cy="1094519"/>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solidFill>
              <a:schemeClr val="accent2"/>
            </a:solidFill>
            <a:ln>
              <a:noFill/>
            </a:ln>
          </p:spPr>
          <p:txBody>
            <a:bodyPr anchor="ctr"/>
            <a:lstStyle/>
            <a:p>
              <a:pPr algn="ctr"/>
            </a:p>
          </p:txBody>
        </p:sp>
        <p:sp>
          <p:nvSpPr>
            <p:cNvPr id="7" name="íŝļïḓè"/>
            <p:cNvSpPr/>
            <p:nvPr/>
          </p:nvSpPr>
          <p:spPr bwMode="auto">
            <a:xfrm>
              <a:off x="1072811" y="4161334"/>
              <a:ext cx="1610825" cy="1610825"/>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solidFill>
              <a:schemeClr val="accent3"/>
            </a:solidFill>
            <a:ln>
              <a:noFill/>
            </a:ln>
          </p:spPr>
          <p:txBody>
            <a:bodyPr anchor="ctr"/>
            <a:lstStyle/>
            <a:p>
              <a:pPr algn="ctr"/>
            </a:p>
          </p:txBody>
        </p:sp>
        <p:sp>
          <p:nvSpPr>
            <p:cNvPr id="8" name="ïslîde"/>
            <p:cNvSpPr/>
            <p:nvPr/>
          </p:nvSpPr>
          <p:spPr bwMode="auto">
            <a:xfrm>
              <a:off x="3642993" y="2881422"/>
              <a:ext cx="450966" cy="450966"/>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solidFill>
              <a:schemeClr val="accent1">
                <a:lumMod val="60000"/>
                <a:lumOff val="40000"/>
              </a:schemeClr>
            </a:solidFill>
            <a:ln>
              <a:noFill/>
            </a:ln>
          </p:spPr>
          <p:txBody>
            <a:bodyPr anchor="ctr"/>
            <a:lstStyle/>
            <a:p>
              <a:pPr algn="ctr"/>
            </a:p>
          </p:txBody>
        </p:sp>
        <p:sp>
          <p:nvSpPr>
            <p:cNvPr id="9" name="í$ļiḋé"/>
            <p:cNvSpPr/>
            <p:nvPr/>
          </p:nvSpPr>
          <p:spPr bwMode="auto">
            <a:xfrm>
              <a:off x="2094735" y="2404920"/>
              <a:ext cx="225483" cy="225483"/>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solidFill>
              <a:schemeClr val="accent1">
                <a:lumMod val="60000"/>
                <a:lumOff val="40000"/>
              </a:schemeClr>
            </a:solidFill>
            <a:ln>
              <a:noFill/>
            </a:ln>
          </p:spPr>
          <p:txBody>
            <a:bodyPr anchor="ctr"/>
            <a:lstStyle/>
            <a:p>
              <a:pPr algn="ctr"/>
            </a:p>
          </p:txBody>
        </p:sp>
        <p:sp>
          <p:nvSpPr>
            <p:cNvPr id="10" name="îṧḻíďe"/>
            <p:cNvSpPr/>
            <p:nvPr/>
          </p:nvSpPr>
          <p:spPr bwMode="auto">
            <a:xfrm>
              <a:off x="2764780" y="5206522"/>
              <a:ext cx="627887" cy="627887"/>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solidFill>
              <a:schemeClr val="accent1">
                <a:lumMod val="60000"/>
                <a:lumOff val="40000"/>
              </a:schemeClr>
            </a:solidFill>
            <a:ln>
              <a:noFill/>
            </a:ln>
          </p:spPr>
          <p:txBody>
            <a:bodyPr anchor="ctr"/>
            <a:lstStyle/>
            <a:p>
              <a:pPr algn="ctr"/>
            </a:p>
          </p:txBody>
        </p:sp>
        <p:sp>
          <p:nvSpPr>
            <p:cNvPr id="11" name="iŝḻïḑè"/>
            <p:cNvSpPr/>
            <p:nvPr/>
          </p:nvSpPr>
          <p:spPr bwMode="auto">
            <a:xfrm>
              <a:off x="3477687" y="2042550"/>
              <a:ext cx="327644" cy="327644"/>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solidFill>
              <a:schemeClr val="accent1">
                <a:lumMod val="60000"/>
                <a:lumOff val="40000"/>
              </a:schemeClr>
            </a:solidFill>
            <a:ln>
              <a:noFill/>
            </a:ln>
          </p:spPr>
          <p:txBody>
            <a:bodyPr anchor="ctr"/>
            <a:lstStyle/>
            <a:p>
              <a:pPr algn="ctr"/>
            </a:p>
          </p:txBody>
        </p:sp>
        <p:sp>
          <p:nvSpPr>
            <p:cNvPr id="12" name="ïṩḻiďê"/>
            <p:cNvSpPr txBox="1"/>
            <p:nvPr/>
          </p:nvSpPr>
          <p:spPr>
            <a:xfrm>
              <a:off x="2704344" y="2512001"/>
              <a:ext cx="716863" cy="461665"/>
            </a:xfrm>
            <a:prstGeom prst="rect">
              <a:avLst/>
            </a:prstGeom>
            <a:noFill/>
          </p:spPr>
          <p:txBody>
            <a:bodyPr wrap="none">
              <a:normAutofit/>
            </a:bodyPr>
            <a:lstStyle/>
            <a:p>
              <a:pPr algn="ctr"/>
              <a:r>
                <a:rPr lang="en-US" sz="2400" dirty="0">
                  <a:solidFill>
                    <a:schemeClr val="tx1">
                      <a:lumMod val="75000"/>
                      <a:lumOff val="25000"/>
                    </a:schemeClr>
                  </a:solidFill>
                  <a:latin typeface="Agency FB" panose="020B0503020202020204" pitchFamily="34" charset="0"/>
                </a:rPr>
                <a:t>45%</a:t>
              </a:r>
              <a:endParaRPr lang="en-US" sz="2400" dirty="0">
                <a:solidFill>
                  <a:schemeClr val="tx1">
                    <a:lumMod val="75000"/>
                    <a:lumOff val="25000"/>
                  </a:schemeClr>
                </a:solidFill>
                <a:latin typeface="Agency FB" panose="020B0503020202020204" pitchFamily="34" charset="0"/>
              </a:endParaRPr>
            </a:p>
          </p:txBody>
        </p:sp>
        <p:sp>
          <p:nvSpPr>
            <p:cNvPr id="13" name="îṥ1iḋè"/>
            <p:cNvSpPr txBox="1"/>
            <p:nvPr/>
          </p:nvSpPr>
          <p:spPr>
            <a:xfrm>
              <a:off x="3178032" y="4101970"/>
              <a:ext cx="726481" cy="461665"/>
            </a:xfrm>
            <a:prstGeom prst="rect">
              <a:avLst/>
            </a:prstGeom>
            <a:noFill/>
          </p:spPr>
          <p:txBody>
            <a:bodyPr wrap="none">
              <a:normAutofit/>
            </a:bodyPr>
            <a:lstStyle/>
            <a:p>
              <a:pPr algn="ctr"/>
              <a:r>
                <a:rPr lang="en-US" sz="2400" dirty="0">
                  <a:solidFill>
                    <a:schemeClr val="tx1">
                      <a:lumMod val="75000"/>
                      <a:lumOff val="25000"/>
                    </a:schemeClr>
                  </a:solidFill>
                  <a:latin typeface="Agency FB" panose="020B0503020202020204" pitchFamily="34" charset="0"/>
                </a:rPr>
                <a:t>83%</a:t>
              </a:r>
              <a:endParaRPr lang="en-US" sz="2400" dirty="0">
                <a:solidFill>
                  <a:schemeClr val="tx1">
                    <a:lumMod val="75000"/>
                    <a:lumOff val="25000"/>
                  </a:schemeClr>
                </a:solidFill>
                <a:latin typeface="Agency FB" panose="020B0503020202020204" pitchFamily="34" charset="0"/>
              </a:endParaRPr>
            </a:p>
          </p:txBody>
        </p:sp>
        <p:sp>
          <p:nvSpPr>
            <p:cNvPr id="14" name="ísḷïdè"/>
            <p:cNvSpPr txBox="1"/>
            <p:nvPr/>
          </p:nvSpPr>
          <p:spPr>
            <a:xfrm>
              <a:off x="1842634" y="3378728"/>
              <a:ext cx="729687" cy="461665"/>
            </a:xfrm>
            <a:prstGeom prst="rect">
              <a:avLst/>
            </a:prstGeom>
            <a:noFill/>
          </p:spPr>
          <p:txBody>
            <a:bodyPr wrap="none">
              <a:normAutofit/>
            </a:bodyPr>
            <a:lstStyle/>
            <a:p>
              <a:pPr algn="ctr"/>
              <a:r>
                <a:rPr lang="en-US" sz="2400">
                  <a:solidFill>
                    <a:schemeClr val="tx1">
                      <a:lumMod val="75000"/>
                      <a:lumOff val="25000"/>
                    </a:schemeClr>
                  </a:solidFill>
                  <a:latin typeface="Agency FB" panose="020B0503020202020204" pitchFamily="34" charset="0"/>
                </a:rPr>
                <a:t>65%</a:t>
              </a:r>
              <a:endParaRPr lang="en-US" sz="2400">
                <a:solidFill>
                  <a:schemeClr val="tx1">
                    <a:lumMod val="75000"/>
                    <a:lumOff val="25000"/>
                  </a:schemeClr>
                </a:solidFill>
                <a:latin typeface="Agency FB" panose="020B0503020202020204" pitchFamily="34" charset="0"/>
              </a:endParaRPr>
            </a:p>
          </p:txBody>
        </p:sp>
        <p:sp>
          <p:nvSpPr>
            <p:cNvPr id="15" name="íŝḷíḋê"/>
            <p:cNvSpPr txBox="1"/>
            <p:nvPr/>
          </p:nvSpPr>
          <p:spPr>
            <a:xfrm>
              <a:off x="1536623" y="4782080"/>
              <a:ext cx="683200" cy="461665"/>
            </a:xfrm>
            <a:prstGeom prst="rect">
              <a:avLst/>
            </a:prstGeom>
            <a:noFill/>
          </p:spPr>
          <p:txBody>
            <a:bodyPr wrap="none">
              <a:normAutofit/>
            </a:bodyPr>
            <a:lstStyle/>
            <a:p>
              <a:pPr algn="ctr"/>
              <a:r>
                <a:rPr lang="en-US" sz="2400">
                  <a:solidFill>
                    <a:schemeClr val="tx1">
                      <a:lumMod val="75000"/>
                      <a:lumOff val="25000"/>
                    </a:schemeClr>
                  </a:solidFill>
                  <a:latin typeface="Agency FB" panose="020B0503020202020204" pitchFamily="34" charset="0"/>
                </a:rPr>
                <a:t>78%</a:t>
              </a:r>
              <a:endParaRPr lang="en-US" sz="2400">
                <a:solidFill>
                  <a:schemeClr val="tx1">
                    <a:lumMod val="75000"/>
                    <a:lumOff val="25000"/>
                  </a:schemeClr>
                </a:solidFill>
                <a:latin typeface="Agency FB" panose="020B0503020202020204" pitchFamily="34" charset="0"/>
              </a:endParaRPr>
            </a:p>
          </p:txBody>
        </p:sp>
      </p:grpSp>
      <p:sp>
        <p:nvSpPr>
          <p:cNvPr id="28" name="菱形 27"/>
          <p:cNvSpPr/>
          <p:nvPr/>
        </p:nvSpPr>
        <p:spPr>
          <a:xfrm>
            <a:off x="3476812" y="1669799"/>
            <a:ext cx="694269" cy="694269"/>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35" name="菱形 34"/>
          <p:cNvSpPr/>
          <p:nvPr/>
        </p:nvSpPr>
        <p:spPr>
          <a:xfrm>
            <a:off x="3476812" y="4235169"/>
            <a:ext cx="694269" cy="694269"/>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38" name="菱形 37"/>
          <p:cNvSpPr/>
          <p:nvPr/>
        </p:nvSpPr>
        <p:spPr>
          <a:xfrm>
            <a:off x="7883127" y="1669799"/>
            <a:ext cx="694269" cy="694269"/>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41" name="菱形 40"/>
          <p:cNvSpPr/>
          <p:nvPr/>
        </p:nvSpPr>
        <p:spPr>
          <a:xfrm>
            <a:off x="7883127" y="4235169"/>
            <a:ext cx="694269" cy="694269"/>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nvGrpSpPr>
          <p:cNvPr id="43" name="组合 42"/>
          <p:cNvGrpSpPr/>
          <p:nvPr/>
        </p:nvGrpSpPr>
        <p:grpSpPr>
          <a:xfrm>
            <a:off x="4171081" y="1833919"/>
            <a:ext cx="3552607" cy="1884336"/>
            <a:chOff x="1537510" y="2349127"/>
            <a:chExt cx="3552607" cy="1884336"/>
          </a:xfrm>
        </p:grpSpPr>
        <p:sp>
          <p:nvSpPr>
            <p:cNvPr id="44" name="文本框 43"/>
            <p:cNvSpPr txBox="1"/>
            <p:nvPr/>
          </p:nvSpPr>
          <p:spPr>
            <a:xfrm>
              <a:off x="1541720"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latin typeface="Century Gothic" panose="020B0502020202020204" pitchFamily="34" charset="0"/>
                </a:rPr>
                <a:t>“读屏”用户增长</a:t>
              </a:r>
              <a:endParaRPr lang="zh-CN" altLang="en-US" b="1" dirty="0">
                <a:solidFill>
                  <a:schemeClr val="tx1">
                    <a:lumMod val="75000"/>
                    <a:lumOff val="25000"/>
                  </a:schemeClr>
                </a:solidFill>
                <a:latin typeface="Century Gothic" panose="020B0502020202020204" pitchFamily="34" charset="0"/>
              </a:endParaRPr>
            </a:p>
          </p:txBody>
        </p:sp>
        <p:sp>
          <p:nvSpPr>
            <p:cNvPr id="45" name="文本框 44"/>
            <p:cNvSpPr txBox="1"/>
            <p:nvPr/>
          </p:nvSpPr>
          <p:spPr>
            <a:xfrm>
              <a:off x="1537510" y="2878092"/>
              <a:ext cx="3552607" cy="1355371"/>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zh-CN" sz="1200" dirty="0">
                  <a:solidFill>
                    <a:srgbClr val="6C6C6C"/>
                  </a:solidFill>
                  <a:latin typeface="+mn-ea"/>
                </a:rPr>
                <a:t>根据</a:t>
              </a:r>
              <a:r>
                <a:rPr lang="en-US" altLang="zh-CN" sz="1200" dirty="0">
                  <a:solidFill>
                    <a:srgbClr val="6C6C6C"/>
                  </a:solidFill>
                  <a:latin typeface="+mn-ea"/>
                </a:rPr>
                <a:t>2018</a:t>
              </a:r>
              <a:r>
                <a:rPr lang="zh-CN" altLang="zh-CN" sz="1200" dirty="0">
                  <a:solidFill>
                    <a:srgbClr val="6C6C6C"/>
                  </a:solidFill>
                  <a:latin typeface="+mn-ea"/>
                </a:rPr>
                <a:t>年第</a:t>
              </a:r>
              <a:r>
                <a:rPr lang="en-US" altLang="zh-CN" sz="1200" dirty="0">
                  <a:solidFill>
                    <a:srgbClr val="6C6C6C"/>
                  </a:solidFill>
                  <a:latin typeface="+mn-ea"/>
                </a:rPr>
                <a:t>41</a:t>
              </a:r>
              <a:r>
                <a:rPr lang="zh-CN" altLang="zh-CN" sz="1200" dirty="0">
                  <a:solidFill>
                    <a:srgbClr val="6C6C6C"/>
                  </a:solidFill>
                  <a:latin typeface="+mn-ea"/>
                </a:rPr>
                <a:t>次中国互联网络发展状况统计报告</a:t>
              </a:r>
              <a:r>
                <a:rPr lang="en-US" altLang="zh-CN" sz="1200" dirty="0">
                  <a:solidFill>
                    <a:srgbClr val="6C6C6C"/>
                  </a:solidFill>
                  <a:latin typeface="+mn-ea"/>
                </a:rPr>
                <a:t>-</a:t>
              </a:r>
              <a:r>
                <a:rPr lang="zh-CN" altLang="zh-CN" sz="1200" dirty="0">
                  <a:solidFill>
                    <a:srgbClr val="6C6C6C"/>
                  </a:solidFill>
                  <a:latin typeface="+mn-ea"/>
                </a:rPr>
                <a:t>网络文学报告显示：截至</a:t>
              </a:r>
              <a:r>
                <a:rPr lang="en-US" altLang="zh-CN" sz="1200" dirty="0">
                  <a:solidFill>
                    <a:srgbClr val="6C6C6C"/>
                  </a:solidFill>
                  <a:latin typeface="+mn-ea"/>
                </a:rPr>
                <a:t>2017</a:t>
              </a:r>
              <a:r>
                <a:rPr lang="zh-CN" altLang="zh-CN" sz="1200" dirty="0">
                  <a:solidFill>
                    <a:srgbClr val="6C6C6C"/>
                  </a:solidFill>
                  <a:latin typeface="+mn-ea"/>
                </a:rPr>
                <a:t>年</a:t>
              </a:r>
              <a:r>
                <a:rPr lang="en-US" altLang="zh-CN" sz="1200" dirty="0">
                  <a:solidFill>
                    <a:srgbClr val="6C6C6C"/>
                  </a:solidFill>
                  <a:latin typeface="+mn-ea"/>
                </a:rPr>
                <a:t>12</a:t>
              </a:r>
              <a:r>
                <a:rPr lang="zh-CN" altLang="zh-CN" sz="1200" dirty="0">
                  <a:solidFill>
                    <a:srgbClr val="6C6C6C"/>
                  </a:solidFill>
                  <a:latin typeface="+mn-ea"/>
                </a:rPr>
                <a:t>月，网络文学用户规模达到</a:t>
              </a:r>
              <a:r>
                <a:rPr lang="en-US" altLang="zh-CN" sz="1200" dirty="0">
                  <a:solidFill>
                    <a:srgbClr val="6C6C6C"/>
                  </a:solidFill>
                  <a:latin typeface="+mn-ea"/>
                </a:rPr>
                <a:t>3.78</a:t>
              </a:r>
              <a:r>
                <a:rPr lang="zh-CN" altLang="zh-CN" sz="1200" dirty="0">
                  <a:solidFill>
                    <a:srgbClr val="6C6C6C"/>
                  </a:solidFill>
                  <a:latin typeface="+mn-ea"/>
                </a:rPr>
                <a:t>亿，较</a:t>
              </a:r>
              <a:r>
                <a:rPr lang="en-US" altLang="zh-CN" sz="1200" dirty="0">
                  <a:solidFill>
                    <a:srgbClr val="6C6C6C"/>
                  </a:solidFill>
                  <a:latin typeface="+mn-ea"/>
                </a:rPr>
                <a:t>2016</a:t>
              </a:r>
              <a:r>
                <a:rPr lang="zh-CN" altLang="zh-CN" sz="1200" dirty="0">
                  <a:solidFill>
                    <a:srgbClr val="6C6C6C"/>
                  </a:solidFill>
                  <a:latin typeface="+mn-ea"/>
                </a:rPr>
                <a:t>年底增加</a:t>
              </a:r>
              <a:r>
                <a:rPr lang="en-US" altLang="zh-CN" sz="1200" dirty="0">
                  <a:solidFill>
                    <a:srgbClr val="6C6C6C"/>
                  </a:solidFill>
                  <a:latin typeface="+mn-ea"/>
                </a:rPr>
                <a:t>4455</a:t>
              </a:r>
              <a:r>
                <a:rPr lang="zh-CN" altLang="zh-CN" sz="1200" dirty="0">
                  <a:solidFill>
                    <a:srgbClr val="6C6C6C"/>
                  </a:solidFill>
                  <a:latin typeface="+mn-ea"/>
                </a:rPr>
                <a:t>万，占网民总体的</a:t>
              </a:r>
              <a:r>
                <a:rPr lang="en-US" altLang="zh-CN" sz="1200" dirty="0">
                  <a:solidFill>
                    <a:srgbClr val="6C6C6C"/>
                  </a:solidFill>
                  <a:latin typeface="+mn-ea"/>
                </a:rPr>
                <a:t>48.9%</a:t>
              </a:r>
              <a:r>
                <a:rPr lang="zh-CN" altLang="zh-CN" sz="1200" dirty="0">
                  <a:solidFill>
                    <a:srgbClr val="6C6C6C"/>
                  </a:solidFill>
                  <a:latin typeface="+mn-ea"/>
                </a:rPr>
                <a:t>。手机网络文学用户规模为</a:t>
              </a:r>
              <a:r>
                <a:rPr lang="en-US" altLang="zh-CN" sz="1200" dirty="0">
                  <a:solidFill>
                    <a:srgbClr val="6C6C6C"/>
                  </a:solidFill>
                  <a:latin typeface="+mn-ea"/>
                </a:rPr>
                <a:t>3.44</a:t>
              </a:r>
              <a:r>
                <a:rPr lang="zh-CN" altLang="zh-CN" sz="1200" dirty="0">
                  <a:solidFill>
                    <a:srgbClr val="6C6C6C"/>
                  </a:solidFill>
                  <a:latin typeface="+mn-ea"/>
                </a:rPr>
                <a:t>亿，较</a:t>
              </a:r>
              <a:r>
                <a:rPr lang="en-US" altLang="zh-CN" sz="1200" dirty="0">
                  <a:solidFill>
                    <a:srgbClr val="6C6C6C"/>
                  </a:solidFill>
                  <a:latin typeface="+mn-ea"/>
                </a:rPr>
                <a:t>2016</a:t>
              </a:r>
              <a:r>
                <a:rPr lang="zh-CN" altLang="zh-CN" sz="1200" dirty="0">
                  <a:solidFill>
                    <a:srgbClr val="6C6C6C"/>
                  </a:solidFill>
                  <a:latin typeface="+mn-ea"/>
                </a:rPr>
                <a:t>年底增加</a:t>
              </a:r>
              <a:r>
                <a:rPr lang="en-US" altLang="zh-CN" sz="1200" dirty="0">
                  <a:solidFill>
                    <a:srgbClr val="6C6C6C"/>
                  </a:solidFill>
                  <a:latin typeface="+mn-ea"/>
                </a:rPr>
                <a:t>3975</a:t>
              </a:r>
              <a:r>
                <a:rPr lang="zh-CN" altLang="zh-CN" sz="1200" dirty="0">
                  <a:solidFill>
                    <a:srgbClr val="6C6C6C"/>
                  </a:solidFill>
                  <a:latin typeface="+mn-ea"/>
                </a:rPr>
                <a:t>万，占手机网民的</a:t>
              </a:r>
              <a:r>
                <a:rPr lang="en-US" altLang="zh-CN" sz="1200" dirty="0">
                  <a:solidFill>
                    <a:srgbClr val="6C6C6C"/>
                  </a:solidFill>
                  <a:latin typeface="+mn-ea"/>
                </a:rPr>
                <a:t>45.6%</a:t>
              </a:r>
              <a:r>
                <a:rPr lang="zh-CN" altLang="zh-CN" sz="1200" dirty="0">
                  <a:solidFill>
                    <a:srgbClr val="6C6C6C"/>
                  </a:solidFill>
                  <a:latin typeface="+mn-ea"/>
                </a:rPr>
                <a:t>。</a:t>
              </a:r>
              <a:endParaRPr lang="zh-CN" altLang="zh-CN" sz="1200" b="1" dirty="0">
                <a:solidFill>
                  <a:srgbClr val="6C6C6C"/>
                </a:solidFill>
                <a:latin typeface="+mn-ea"/>
              </a:endParaRPr>
            </a:p>
          </p:txBody>
        </p:sp>
      </p:grpSp>
      <p:grpSp>
        <p:nvGrpSpPr>
          <p:cNvPr id="46" name="组合 45"/>
          <p:cNvGrpSpPr/>
          <p:nvPr/>
        </p:nvGrpSpPr>
        <p:grpSpPr>
          <a:xfrm>
            <a:off x="4175290" y="4363129"/>
            <a:ext cx="2133782" cy="590867"/>
            <a:chOff x="1541719" y="2349127"/>
            <a:chExt cx="2133782" cy="590867"/>
          </a:xfrm>
        </p:grpSpPr>
        <p:sp>
          <p:nvSpPr>
            <p:cNvPr id="47" name="文本框 46"/>
            <p:cNvSpPr txBox="1"/>
            <p:nvPr/>
          </p:nvSpPr>
          <p:spPr>
            <a:xfrm>
              <a:off x="1541720"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latin typeface="Century Gothic" panose="020B0502020202020204" pitchFamily="34" charset="0"/>
                </a:rPr>
                <a:t>版权保护力度加大</a:t>
              </a:r>
              <a:endParaRPr lang="zh-CN" altLang="en-US" b="1" dirty="0">
                <a:solidFill>
                  <a:schemeClr val="tx1">
                    <a:lumMod val="75000"/>
                    <a:lumOff val="25000"/>
                  </a:schemeClr>
                </a:solidFill>
                <a:latin typeface="Century Gothic" panose="020B0502020202020204" pitchFamily="34" charset="0"/>
              </a:endParaRPr>
            </a:p>
          </p:txBody>
        </p:sp>
        <p:sp>
          <p:nvSpPr>
            <p:cNvPr id="48" name="文本框 47"/>
            <p:cNvSpPr txBox="1"/>
            <p:nvPr/>
          </p:nvSpPr>
          <p:spPr>
            <a:xfrm>
              <a:off x="1541719" y="2687681"/>
              <a:ext cx="2133781" cy="252313"/>
            </a:xfrm>
            <a:prstGeom prst="rect">
              <a:avLst/>
            </a:prstGeom>
            <a:noFill/>
          </p:spPr>
          <p:txBody>
            <a:bodyPr wrap="square" rtlCol="0">
              <a:spAutoFit/>
              <a:scene3d>
                <a:camera prst="orthographicFront"/>
                <a:lightRig rig="threePt" dir="t"/>
              </a:scene3d>
              <a:sp3d contourW="12700"/>
            </a:bodyPr>
            <a:lstStyle/>
            <a:p>
              <a:pPr>
                <a:lnSpc>
                  <a:spcPct val="114000"/>
                </a:lnSpc>
              </a:pPr>
              <a:endParaRPr lang="en-US" altLang="zh-CN" sz="1000" dirty="0">
                <a:solidFill>
                  <a:schemeClr val="tx1">
                    <a:lumMod val="50000"/>
                    <a:lumOff val="50000"/>
                  </a:schemeClr>
                </a:solidFill>
                <a:latin typeface="Century Gothic" panose="020B0502020202020204" pitchFamily="34" charset="0"/>
                <a:ea typeface="+mj-ea"/>
              </a:endParaRPr>
            </a:p>
          </p:txBody>
        </p:sp>
      </p:grpSp>
      <p:grpSp>
        <p:nvGrpSpPr>
          <p:cNvPr id="49" name="组合 48"/>
          <p:cNvGrpSpPr/>
          <p:nvPr/>
        </p:nvGrpSpPr>
        <p:grpSpPr>
          <a:xfrm>
            <a:off x="8577396" y="1833919"/>
            <a:ext cx="2133782" cy="590867"/>
            <a:chOff x="1541719" y="2349127"/>
            <a:chExt cx="2133782" cy="590867"/>
          </a:xfrm>
        </p:grpSpPr>
        <p:sp>
          <p:nvSpPr>
            <p:cNvPr id="50" name="文本框 49"/>
            <p:cNvSpPr txBox="1"/>
            <p:nvPr/>
          </p:nvSpPr>
          <p:spPr>
            <a:xfrm>
              <a:off x="1541720"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latin typeface="Century Gothic" panose="020B0502020202020204" pitchFamily="34" charset="0"/>
                </a:rPr>
                <a:t>付费意愿提升</a:t>
              </a:r>
              <a:endParaRPr lang="zh-CN" altLang="en-US" b="1" dirty="0">
                <a:solidFill>
                  <a:schemeClr val="tx1">
                    <a:lumMod val="75000"/>
                    <a:lumOff val="25000"/>
                  </a:schemeClr>
                </a:solidFill>
                <a:latin typeface="Century Gothic" panose="020B0502020202020204" pitchFamily="34" charset="0"/>
              </a:endParaRPr>
            </a:p>
          </p:txBody>
        </p:sp>
        <p:sp>
          <p:nvSpPr>
            <p:cNvPr id="51" name="文本框 50"/>
            <p:cNvSpPr txBox="1"/>
            <p:nvPr/>
          </p:nvSpPr>
          <p:spPr>
            <a:xfrm>
              <a:off x="1541719" y="2687681"/>
              <a:ext cx="2133781" cy="252313"/>
            </a:xfrm>
            <a:prstGeom prst="rect">
              <a:avLst/>
            </a:prstGeom>
            <a:noFill/>
          </p:spPr>
          <p:txBody>
            <a:bodyPr wrap="square" rtlCol="0">
              <a:spAutoFit/>
              <a:scene3d>
                <a:camera prst="orthographicFront"/>
                <a:lightRig rig="threePt" dir="t"/>
              </a:scene3d>
              <a:sp3d contourW="12700"/>
            </a:bodyPr>
            <a:lstStyle/>
            <a:p>
              <a:pPr>
                <a:lnSpc>
                  <a:spcPct val="114000"/>
                </a:lnSpc>
              </a:pPr>
              <a:endParaRPr lang="en-US" altLang="zh-CN" sz="1000" dirty="0">
                <a:solidFill>
                  <a:schemeClr val="tx1">
                    <a:lumMod val="50000"/>
                    <a:lumOff val="50000"/>
                  </a:schemeClr>
                </a:solidFill>
                <a:latin typeface="Century Gothic" panose="020B0502020202020204" pitchFamily="34" charset="0"/>
                <a:ea typeface="+mj-ea"/>
              </a:endParaRPr>
            </a:p>
          </p:txBody>
        </p:sp>
      </p:grpSp>
      <p:grpSp>
        <p:nvGrpSpPr>
          <p:cNvPr id="52" name="组合 51"/>
          <p:cNvGrpSpPr/>
          <p:nvPr/>
        </p:nvGrpSpPr>
        <p:grpSpPr>
          <a:xfrm>
            <a:off x="8577396" y="4363129"/>
            <a:ext cx="2133782" cy="590867"/>
            <a:chOff x="1541719" y="2349127"/>
            <a:chExt cx="2133782" cy="590867"/>
          </a:xfrm>
        </p:grpSpPr>
        <p:sp>
          <p:nvSpPr>
            <p:cNvPr id="53" name="文本框 52"/>
            <p:cNvSpPr txBox="1"/>
            <p:nvPr/>
          </p:nvSpPr>
          <p:spPr>
            <a:xfrm>
              <a:off x="1541720"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latin typeface="Century Gothic" panose="020B0502020202020204" pitchFamily="34" charset="0"/>
                </a:rPr>
                <a:t>人工智能技术发展</a:t>
              </a:r>
              <a:endParaRPr lang="zh-CN" altLang="en-US" b="1" dirty="0">
                <a:solidFill>
                  <a:schemeClr val="tx1">
                    <a:lumMod val="75000"/>
                    <a:lumOff val="25000"/>
                  </a:schemeClr>
                </a:solidFill>
                <a:latin typeface="Century Gothic" panose="020B0502020202020204" pitchFamily="34" charset="0"/>
              </a:endParaRPr>
            </a:p>
          </p:txBody>
        </p:sp>
        <p:sp>
          <p:nvSpPr>
            <p:cNvPr id="54" name="文本框 53"/>
            <p:cNvSpPr txBox="1"/>
            <p:nvPr/>
          </p:nvSpPr>
          <p:spPr>
            <a:xfrm>
              <a:off x="1541719" y="2687681"/>
              <a:ext cx="2133781" cy="252313"/>
            </a:xfrm>
            <a:prstGeom prst="rect">
              <a:avLst/>
            </a:prstGeom>
            <a:noFill/>
          </p:spPr>
          <p:txBody>
            <a:bodyPr wrap="square" rtlCol="0">
              <a:spAutoFit/>
              <a:scene3d>
                <a:camera prst="orthographicFront"/>
                <a:lightRig rig="threePt" dir="t"/>
              </a:scene3d>
              <a:sp3d contourW="12700"/>
            </a:bodyPr>
            <a:lstStyle/>
            <a:p>
              <a:pPr>
                <a:lnSpc>
                  <a:spcPct val="114000"/>
                </a:lnSpc>
              </a:pPr>
              <a:endParaRPr lang="en-US" altLang="zh-CN" sz="1000" dirty="0">
                <a:solidFill>
                  <a:schemeClr val="tx1">
                    <a:lumMod val="50000"/>
                    <a:lumOff val="50000"/>
                  </a:schemeClr>
                </a:solidFill>
                <a:latin typeface="Century Gothic" panose="020B0502020202020204" pitchFamily="34" charset="0"/>
                <a:ea typeface="+mj-ea"/>
              </a:endParaRPr>
            </a:p>
          </p:txBody>
        </p:sp>
      </p:grpSp>
      <p:grpSp>
        <p:nvGrpSpPr>
          <p:cNvPr id="55" name="组合 54"/>
          <p:cNvGrpSpPr/>
          <p:nvPr/>
        </p:nvGrpSpPr>
        <p:grpSpPr>
          <a:xfrm>
            <a:off x="387125" y="299356"/>
            <a:ext cx="12126303" cy="6596744"/>
            <a:chOff x="387125" y="299356"/>
            <a:chExt cx="12126303" cy="6596744"/>
          </a:xfrm>
        </p:grpSpPr>
        <p:grpSp>
          <p:nvGrpSpPr>
            <p:cNvPr id="56" name="组合 55"/>
            <p:cNvGrpSpPr/>
            <p:nvPr/>
          </p:nvGrpSpPr>
          <p:grpSpPr>
            <a:xfrm>
              <a:off x="387125" y="299356"/>
              <a:ext cx="1316500" cy="883947"/>
              <a:chOff x="1276124" y="1279752"/>
              <a:chExt cx="6401933" cy="4298496"/>
            </a:xfrm>
          </p:grpSpPr>
          <p:sp>
            <p:nvSpPr>
              <p:cNvPr id="64" name="菱形 63"/>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菱形 64"/>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900242" y="428399"/>
              <a:ext cx="722818" cy="58477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01</a:t>
              </a:r>
              <a:endParaRPr lang="zh-CN" altLang="en-US" sz="3200" dirty="0">
                <a:solidFill>
                  <a:schemeClr val="accent1"/>
                </a:solidFill>
                <a:latin typeface="Agency FB" panose="020B0503020202020204" pitchFamily="34" charset="0"/>
              </a:endParaRPr>
            </a:p>
          </p:txBody>
        </p:sp>
        <p:grpSp>
          <p:nvGrpSpPr>
            <p:cNvPr id="58" name="组合 57"/>
            <p:cNvGrpSpPr/>
            <p:nvPr/>
          </p:nvGrpSpPr>
          <p:grpSpPr>
            <a:xfrm>
              <a:off x="1869914" y="380547"/>
              <a:ext cx="5532873" cy="721564"/>
              <a:chOff x="1591893" y="323359"/>
              <a:chExt cx="5532873" cy="721564"/>
            </a:xfrm>
          </p:grpSpPr>
          <p:sp>
            <p:nvSpPr>
              <p:cNvPr id="62" name="文本框 61"/>
              <p:cNvSpPr txBox="1"/>
              <p:nvPr/>
            </p:nvSpPr>
            <p:spPr>
              <a:xfrm>
                <a:off x="1591894" y="323359"/>
                <a:ext cx="4198105" cy="523220"/>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市场未来发展</a:t>
                </a:r>
                <a:endParaRPr lang="en-US" altLang="zh-CN" sz="2800" b="1" dirty="0">
                  <a:solidFill>
                    <a:schemeClr val="tx1">
                      <a:lumMod val="75000"/>
                      <a:lumOff val="25000"/>
                    </a:schemeClr>
                  </a:solidFill>
                  <a:latin typeface="Century Gothic" panose="020B0502020202020204" pitchFamily="34" charset="0"/>
                </a:endParaRPr>
              </a:p>
            </p:txBody>
          </p:sp>
          <p:sp>
            <p:nvSpPr>
              <p:cNvPr id="63" name="文本框 62"/>
              <p:cNvSpPr txBox="1"/>
              <p:nvPr/>
            </p:nvSpPr>
            <p:spPr>
              <a:xfrm>
                <a:off x="1591893" y="798702"/>
                <a:ext cx="5532873" cy="246221"/>
              </a:xfrm>
              <a:prstGeom prst="rect">
                <a:avLst/>
              </a:prstGeom>
              <a:noFill/>
            </p:spPr>
            <p:txBody>
              <a:bodyPr wrap="square" rtlCol="0">
                <a:spAutoFit/>
                <a:scene3d>
                  <a:camera prst="orthographicFront"/>
                  <a:lightRig rig="threePt" dir="t"/>
                </a:scene3d>
                <a:sp3d contourW="12700"/>
              </a:bodyPr>
              <a:lstStyle/>
              <a:p>
                <a:r>
                  <a:rPr lang="en-US" altLang="zh-CN" sz="1000" dirty="0">
                    <a:solidFill>
                      <a:schemeClr val="bg1">
                        <a:lumMod val="50000"/>
                      </a:schemeClr>
                    </a:solidFill>
                    <a:latin typeface="Century Gothic" panose="020B0502020202020204" pitchFamily="34" charset="0"/>
                  </a:rPr>
                  <a:t>print the presentation and make it into a film to be used in a wider field</a:t>
                </a:r>
                <a:endParaRPr lang="en-US" altLang="zh-CN" sz="1000" dirty="0">
                  <a:solidFill>
                    <a:schemeClr val="bg1">
                      <a:lumMod val="50000"/>
                    </a:schemeClr>
                  </a:solidFill>
                  <a:latin typeface="Century Gothic" panose="020B0502020202020204" pitchFamily="34" charset="0"/>
                </a:endParaRPr>
              </a:p>
            </p:txBody>
          </p:sp>
        </p:grpSp>
        <p:grpSp>
          <p:nvGrpSpPr>
            <p:cNvPr id="59" name="组合 58"/>
            <p:cNvGrpSpPr/>
            <p:nvPr/>
          </p:nvGrpSpPr>
          <p:grpSpPr>
            <a:xfrm>
              <a:off x="11572872" y="6254988"/>
              <a:ext cx="940556" cy="641112"/>
              <a:chOff x="11395287" y="6034159"/>
              <a:chExt cx="1208633" cy="823841"/>
            </a:xfrm>
          </p:grpSpPr>
          <p:sp>
            <p:nvSpPr>
              <p:cNvPr id="60" name="菱形 59"/>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菱形 60"/>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矩形 1"/>
          <p:cNvSpPr/>
          <p:nvPr/>
        </p:nvSpPr>
        <p:spPr>
          <a:xfrm>
            <a:off x="8577395" y="2362884"/>
            <a:ext cx="3093855" cy="1569660"/>
          </a:xfrm>
          <a:prstGeom prst="rect">
            <a:avLst/>
          </a:prstGeom>
        </p:spPr>
        <p:txBody>
          <a:bodyPr wrap="square">
            <a:spAutoFit/>
          </a:bodyPr>
          <a:lstStyle/>
          <a:p>
            <a:r>
              <a:rPr lang="zh-CN" altLang="zh-CN" sz="1200" kern="100" dirty="0">
                <a:solidFill>
                  <a:srgbClr val="6C6C6C"/>
                </a:solidFill>
                <a:latin typeface="+mn-ea"/>
                <a:cs typeface="楷体" panose="02010609060101010101" pitchFamily="49" charset="-122"/>
              </a:rPr>
              <a:t>从网络文学用户的阅读习惯来看 ，用户付费意愿逐渐提升</a:t>
            </a:r>
            <a:r>
              <a:rPr lang="zh-CN" altLang="en-US" sz="1200" kern="100" dirty="0">
                <a:solidFill>
                  <a:srgbClr val="6C6C6C"/>
                </a:solidFill>
                <a:latin typeface="+mn-ea"/>
                <a:cs typeface="楷体" panose="02010609060101010101" pitchFamily="49" charset="-122"/>
              </a:rPr>
              <a:t>，</a:t>
            </a:r>
            <a:r>
              <a:rPr lang="zh-CN" altLang="zh-CN" sz="1200" kern="100" dirty="0">
                <a:solidFill>
                  <a:srgbClr val="6C6C6C"/>
                </a:solidFill>
                <a:latin typeface="+mn-ea"/>
                <a:cs typeface="楷体" panose="02010609060101010101" pitchFamily="49" charset="-122"/>
              </a:rPr>
              <a:t>支持正版的用户占比提升，只看正版的网络文学用户占比从</a:t>
            </a:r>
            <a:r>
              <a:rPr lang="en-US" altLang="zh-CN" sz="1200" kern="100" dirty="0">
                <a:solidFill>
                  <a:srgbClr val="6C6C6C"/>
                </a:solidFill>
                <a:latin typeface="+mn-ea"/>
                <a:cs typeface="楷体" panose="02010609060101010101" pitchFamily="49" charset="-122"/>
              </a:rPr>
              <a:t>2015</a:t>
            </a:r>
            <a:r>
              <a:rPr lang="zh-CN" altLang="zh-CN" sz="1200" kern="100" dirty="0">
                <a:solidFill>
                  <a:srgbClr val="6C6C6C"/>
                </a:solidFill>
                <a:latin typeface="+mn-ea"/>
                <a:cs typeface="楷体" panose="02010609060101010101" pitchFamily="49" charset="-122"/>
              </a:rPr>
              <a:t>年的</a:t>
            </a:r>
            <a:r>
              <a:rPr lang="en-US" altLang="zh-CN" sz="1200" kern="100" dirty="0">
                <a:solidFill>
                  <a:srgbClr val="6C6C6C"/>
                </a:solidFill>
                <a:latin typeface="+mn-ea"/>
                <a:cs typeface="楷体" panose="02010609060101010101" pitchFamily="49" charset="-122"/>
              </a:rPr>
              <a:t>26.4%</a:t>
            </a:r>
            <a:r>
              <a:rPr lang="zh-CN" altLang="zh-CN" sz="1200" kern="100" dirty="0">
                <a:solidFill>
                  <a:srgbClr val="6C6C6C"/>
                </a:solidFill>
                <a:latin typeface="+mn-ea"/>
                <a:cs typeface="楷体" panose="02010609060101010101" pitchFamily="49" charset="-122"/>
              </a:rPr>
              <a:t>上升至</a:t>
            </a:r>
            <a:r>
              <a:rPr lang="en-US" altLang="zh-CN" sz="1200" kern="100" dirty="0">
                <a:solidFill>
                  <a:srgbClr val="6C6C6C"/>
                </a:solidFill>
                <a:latin typeface="+mn-ea"/>
                <a:cs typeface="楷体" panose="02010609060101010101" pitchFamily="49" charset="-122"/>
              </a:rPr>
              <a:t>2016</a:t>
            </a:r>
            <a:r>
              <a:rPr lang="zh-CN" altLang="zh-CN" sz="1200" kern="100" dirty="0">
                <a:solidFill>
                  <a:srgbClr val="6C6C6C"/>
                </a:solidFill>
                <a:latin typeface="+mn-ea"/>
                <a:cs typeface="楷体" panose="02010609060101010101" pitchFamily="49" charset="-122"/>
              </a:rPr>
              <a:t>年</a:t>
            </a:r>
            <a:r>
              <a:rPr lang="en-US" altLang="zh-CN" sz="1200" kern="100" dirty="0">
                <a:solidFill>
                  <a:srgbClr val="6C6C6C"/>
                </a:solidFill>
                <a:latin typeface="+mn-ea"/>
                <a:cs typeface="楷体" panose="02010609060101010101" pitchFamily="49" charset="-122"/>
              </a:rPr>
              <a:t>29.5%</a:t>
            </a:r>
            <a:endParaRPr lang="en-US" altLang="zh-CN" sz="1200" kern="100" dirty="0">
              <a:solidFill>
                <a:srgbClr val="6C6C6C"/>
              </a:solidFill>
              <a:latin typeface="+mn-ea"/>
              <a:cs typeface="楷体" panose="02010609060101010101" pitchFamily="49" charset="-122"/>
            </a:endParaRPr>
          </a:p>
          <a:p>
            <a:r>
              <a:rPr lang="en-US" altLang="zh-CN" sz="1200" kern="100" dirty="0">
                <a:solidFill>
                  <a:srgbClr val="6C6C6C"/>
                </a:solidFill>
                <a:latin typeface="+mn-ea"/>
                <a:cs typeface="楷体" panose="02010609060101010101" pitchFamily="49" charset="-122"/>
              </a:rPr>
              <a:t>2016</a:t>
            </a:r>
            <a:r>
              <a:rPr lang="zh-CN" altLang="zh-CN" sz="1200" kern="100" dirty="0">
                <a:solidFill>
                  <a:srgbClr val="6C6C6C"/>
                </a:solidFill>
                <a:latin typeface="+mn-ea"/>
                <a:cs typeface="楷体" panose="02010609060101010101" pitchFamily="49" charset="-122"/>
              </a:rPr>
              <a:t>年八成用户为内容付费</a:t>
            </a:r>
            <a:r>
              <a:rPr lang="zh-CN" altLang="en-US" sz="1200" kern="100" dirty="0">
                <a:solidFill>
                  <a:srgbClr val="6C6C6C"/>
                </a:solidFill>
                <a:latin typeface="+mn-ea"/>
                <a:cs typeface="楷体" panose="02010609060101010101" pitchFamily="49" charset="-122"/>
              </a:rPr>
              <a:t>，</a:t>
            </a:r>
            <a:r>
              <a:rPr lang="zh-CN" altLang="zh-CN" sz="1200" kern="100" dirty="0">
                <a:solidFill>
                  <a:srgbClr val="6C6C6C"/>
                </a:solidFill>
                <a:latin typeface="+mn-ea"/>
                <a:cs typeface="楷体" panose="02010609060101010101" pitchFamily="49" charset="-122"/>
              </a:rPr>
              <a:t>订阅内容是数字阅读用户最主要的付费方式，平均花费</a:t>
            </a:r>
            <a:r>
              <a:rPr lang="en-US" altLang="zh-CN" sz="1200" kern="100" dirty="0">
                <a:solidFill>
                  <a:srgbClr val="6C6C6C"/>
                </a:solidFill>
                <a:latin typeface="+mn-ea"/>
                <a:cs typeface="楷体" panose="02010609060101010101" pitchFamily="49" charset="-122"/>
              </a:rPr>
              <a:t>68</a:t>
            </a:r>
            <a:r>
              <a:rPr lang="zh-CN" altLang="zh-CN" sz="1200" kern="100" dirty="0">
                <a:solidFill>
                  <a:srgbClr val="6C6C6C"/>
                </a:solidFill>
                <a:latin typeface="+mn-ea"/>
                <a:cs typeface="楷体" panose="02010609060101010101" pitchFamily="49" charset="-122"/>
              </a:rPr>
              <a:t>元；有近七成用户打赏作者，平均打赏花费</a:t>
            </a:r>
            <a:r>
              <a:rPr lang="en-US" altLang="zh-CN" sz="1200" kern="100" dirty="0">
                <a:solidFill>
                  <a:srgbClr val="6C6C6C"/>
                </a:solidFill>
                <a:latin typeface="+mn-ea"/>
                <a:cs typeface="楷体" panose="02010609060101010101" pitchFamily="49" charset="-122"/>
              </a:rPr>
              <a:t>114</a:t>
            </a:r>
            <a:r>
              <a:rPr lang="zh-CN" altLang="zh-CN" sz="1200" kern="100" dirty="0">
                <a:solidFill>
                  <a:srgbClr val="6C6C6C"/>
                </a:solidFill>
                <a:latin typeface="+mn-ea"/>
                <a:cs typeface="楷体" panose="02010609060101010101" pitchFamily="49" charset="-122"/>
              </a:rPr>
              <a:t>元。</a:t>
            </a:r>
            <a:endParaRPr lang="zh-CN" altLang="en-US" sz="1200" dirty="0">
              <a:solidFill>
                <a:srgbClr val="6C6C6C"/>
              </a:solidFill>
              <a:latin typeface="+mn-ea"/>
            </a:endParaRPr>
          </a:p>
        </p:txBody>
      </p:sp>
      <p:sp>
        <p:nvSpPr>
          <p:cNvPr id="16" name="矩形 15"/>
          <p:cNvSpPr/>
          <p:nvPr/>
        </p:nvSpPr>
        <p:spPr>
          <a:xfrm>
            <a:off x="4171081" y="4929438"/>
            <a:ext cx="3423223" cy="1569660"/>
          </a:xfrm>
          <a:prstGeom prst="rect">
            <a:avLst/>
          </a:prstGeom>
        </p:spPr>
        <p:txBody>
          <a:bodyPr wrap="square">
            <a:spAutoFit/>
          </a:bodyPr>
          <a:lstStyle/>
          <a:p>
            <a:r>
              <a:rPr lang="zh-CN" altLang="zh-CN" sz="1200" kern="100" dirty="0">
                <a:solidFill>
                  <a:srgbClr val="6C6C6C"/>
                </a:solidFill>
                <a:latin typeface="+mn-ea"/>
                <a:cs typeface="楷体" panose="02010609060101010101" pitchFamily="49" charset="-122"/>
              </a:rPr>
              <a:t>政府为打击盗版侵权行为，完善法律制度，加大行政处罚，建立健全数字阅读版权保护机制。“剑网</a:t>
            </a:r>
            <a:r>
              <a:rPr lang="en-US" altLang="zh-CN" sz="1200" kern="100" dirty="0">
                <a:solidFill>
                  <a:srgbClr val="6C6C6C"/>
                </a:solidFill>
                <a:latin typeface="+mn-ea"/>
                <a:cs typeface="楷体" panose="02010609060101010101" pitchFamily="49" charset="-122"/>
              </a:rPr>
              <a:t>2016</a:t>
            </a:r>
            <a:r>
              <a:rPr lang="zh-CN" altLang="zh-CN" sz="1200" kern="100" dirty="0">
                <a:solidFill>
                  <a:srgbClr val="6C6C6C"/>
                </a:solidFill>
                <a:latin typeface="+mn-ea"/>
                <a:cs typeface="楷体" panose="02010609060101010101" pitchFamily="49" charset="-122"/>
              </a:rPr>
              <a:t>“行动期间，各地共查处行政案件</a:t>
            </a:r>
            <a:r>
              <a:rPr lang="en-US" altLang="zh-CN" sz="1200" kern="100" dirty="0">
                <a:solidFill>
                  <a:srgbClr val="6C6C6C"/>
                </a:solidFill>
                <a:latin typeface="+mn-ea"/>
                <a:cs typeface="楷体" panose="02010609060101010101" pitchFamily="49" charset="-122"/>
              </a:rPr>
              <a:t>514</a:t>
            </a:r>
            <a:r>
              <a:rPr lang="zh-CN" altLang="zh-CN" sz="1200" kern="100" dirty="0">
                <a:solidFill>
                  <a:srgbClr val="6C6C6C"/>
                </a:solidFill>
                <a:latin typeface="+mn-ea"/>
                <a:cs typeface="楷体" panose="02010609060101010101" pitchFamily="49" charset="-122"/>
              </a:rPr>
              <a:t>起，行政罚款</a:t>
            </a:r>
            <a:r>
              <a:rPr lang="en-US" altLang="zh-CN" sz="1200" kern="100" dirty="0">
                <a:solidFill>
                  <a:srgbClr val="6C6C6C"/>
                </a:solidFill>
                <a:latin typeface="+mn-ea"/>
                <a:cs typeface="楷体" panose="02010609060101010101" pitchFamily="49" charset="-122"/>
              </a:rPr>
              <a:t>467</a:t>
            </a:r>
            <a:r>
              <a:rPr lang="zh-CN" altLang="zh-CN" sz="1200" kern="100" dirty="0">
                <a:solidFill>
                  <a:srgbClr val="6C6C6C"/>
                </a:solidFill>
                <a:latin typeface="+mn-ea"/>
                <a:cs typeface="楷体" panose="02010609060101010101" pitchFamily="49" charset="-122"/>
              </a:rPr>
              <a:t>万元，移送司法机关刑事处理</a:t>
            </a:r>
            <a:r>
              <a:rPr lang="en-US" altLang="zh-CN" sz="1200" kern="100" dirty="0">
                <a:solidFill>
                  <a:srgbClr val="6C6C6C"/>
                </a:solidFill>
                <a:latin typeface="+mn-ea"/>
                <a:cs typeface="楷体" panose="02010609060101010101" pitchFamily="49" charset="-122"/>
              </a:rPr>
              <a:t>33</a:t>
            </a:r>
            <a:r>
              <a:rPr lang="zh-CN" altLang="zh-CN" sz="1200" kern="100" dirty="0">
                <a:solidFill>
                  <a:srgbClr val="6C6C6C"/>
                </a:solidFill>
                <a:latin typeface="+mn-ea"/>
                <a:cs typeface="楷体" panose="02010609060101010101" pitchFamily="49" charset="-122"/>
              </a:rPr>
              <a:t>件，关闭网站</a:t>
            </a:r>
            <a:r>
              <a:rPr lang="en-US" altLang="zh-CN" sz="1200" kern="100" dirty="0">
                <a:solidFill>
                  <a:srgbClr val="6C6C6C"/>
                </a:solidFill>
                <a:latin typeface="+mn-ea"/>
                <a:cs typeface="楷体" panose="02010609060101010101" pitchFamily="49" charset="-122"/>
              </a:rPr>
              <a:t>290</a:t>
            </a:r>
            <a:r>
              <a:rPr lang="zh-CN" altLang="zh-CN" sz="1200" kern="100" dirty="0">
                <a:solidFill>
                  <a:srgbClr val="6C6C6C"/>
                </a:solidFill>
                <a:latin typeface="+mn-ea"/>
                <a:cs typeface="楷体" panose="02010609060101010101" pitchFamily="49" charset="-122"/>
              </a:rPr>
              <a:t>家。版权保护使得用户获取盗版内容所耗费的时间和精力成本提升，甚至难以找到所需要的内容，促使用户转向付费阅读。</a:t>
            </a:r>
            <a:endParaRPr lang="zh-CN" altLang="en-US" sz="1200" dirty="0">
              <a:solidFill>
                <a:srgbClr val="6C6C6C"/>
              </a:solidFill>
              <a:latin typeface="+mn-ea"/>
            </a:endParaRPr>
          </a:p>
        </p:txBody>
      </p:sp>
      <p:sp>
        <p:nvSpPr>
          <p:cNvPr id="17" name="矩形 16"/>
          <p:cNvSpPr/>
          <p:nvPr/>
        </p:nvSpPr>
        <p:spPr>
          <a:xfrm>
            <a:off x="8577395" y="4929438"/>
            <a:ext cx="3093855" cy="1200329"/>
          </a:xfrm>
          <a:prstGeom prst="rect">
            <a:avLst/>
          </a:prstGeom>
        </p:spPr>
        <p:txBody>
          <a:bodyPr wrap="square">
            <a:spAutoFit/>
          </a:bodyPr>
          <a:lstStyle/>
          <a:p>
            <a:r>
              <a:rPr lang="zh-CN" altLang="en-US" sz="1200" dirty="0">
                <a:solidFill>
                  <a:srgbClr val="6C6C6C"/>
                </a:solidFill>
                <a:latin typeface="+mn-ea"/>
              </a:rPr>
              <a:t>人工智能相关技术更大的需求促使新的进步不断出现。人工智能已经并且将继续不可避免地改变我们的生活。</a:t>
            </a:r>
            <a:endParaRPr lang="en-US" altLang="zh-CN" sz="1200" dirty="0">
              <a:solidFill>
                <a:srgbClr val="6C6C6C"/>
              </a:solidFill>
              <a:latin typeface="+mn-ea"/>
            </a:endParaRPr>
          </a:p>
          <a:p>
            <a:r>
              <a:rPr lang="zh-CN" altLang="en-US" sz="1200" dirty="0">
                <a:solidFill>
                  <a:srgbClr val="6C6C6C"/>
                </a:solidFill>
                <a:latin typeface="+mn-ea"/>
              </a:rPr>
              <a:t>本产品使用的人工智能技术，将会随着时代大潮流进一步完善，获取相较于传统课堂更大的优势。</a:t>
            </a:r>
            <a:endParaRPr lang="zh-CN" altLang="en-US" sz="1200" dirty="0">
              <a:solidFill>
                <a:srgbClr val="6C6C6C"/>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12" presetClass="entr" presetSubtype="8" fill="hold" nodeType="afterEffect">
                                  <p:stCondLst>
                                    <p:cond delay="0"/>
                                  </p:stCondLst>
                                  <p:childTnLst>
                                    <p:set>
                                      <p:cBhvr>
                                        <p:cTn id="13" dur="1" fill="hold">
                                          <p:stCondLst>
                                            <p:cond delay="0"/>
                                          </p:stCondLst>
                                        </p:cTn>
                                        <p:tgtEl>
                                          <p:spTgt spid="43"/>
                                        </p:tgtEl>
                                        <p:attrNameLst>
                                          <p:attrName>style.visibility</p:attrName>
                                        </p:attrNameLst>
                                      </p:cBhvr>
                                      <p:to>
                                        <p:strVal val="visible"/>
                                      </p:to>
                                    </p:set>
                                    <p:anim calcmode="lin" valueType="num">
                                      <p:cBhvr additive="base">
                                        <p:cTn id="14" dur="500"/>
                                        <p:tgtEl>
                                          <p:spTgt spid="43"/>
                                        </p:tgtEl>
                                        <p:attrNameLst>
                                          <p:attrName>ppt_x</p:attrName>
                                        </p:attrNameLst>
                                      </p:cBhvr>
                                      <p:tavLst>
                                        <p:tav tm="0">
                                          <p:val>
                                            <p:strVal val="#ppt_x-#ppt_w*1.125000"/>
                                          </p:val>
                                        </p:tav>
                                        <p:tav tm="100000">
                                          <p:val>
                                            <p:strVal val="#ppt_x"/>
                                          </p:val>
                                        </p:tav>
                                      </p:tavLst>
                                    </p:anim>
                                    <p:animEffect transition="in" filter="wipe(right)">
                                      <p:cBhvr>
                                        <p:cTn id="15" dur="500"/>
                                        <p:tgtEl>
                                          <p:spTgt spid="43"/>
                                        </p:tgtEl>
                                      </p:cBhvr>
                                    </p:animEffect>
                                  </p:childTnLst>
                                </p:cTn>
                              </p:par>
                              <p:par>
                                <p:cTn id="16" presetID="12" presetClass="entr" presetSubtype="8" fill="hold" nodeType="withEffect">
                                  <p:stCondLst>
                                    <p:cond delay="0"/>
                                  </p:stCondLst>
                                  <p:childTnLst>
                                    <p:set>
                                      <p:cBhvr>
                                        <p:cTn id="17" dur="1" fill="hold">
                                          <p:stCondLst>
                                            <p:cond delay="0"/>
                                          </p:stCondLst>
                                        </p:cTn>
                                        <p:tgtEl>
                                          <p:spTgt spid="49"/>
                                        </p:tgtEl>
                                        <p:attrNameLst>
                                          <p:attrName>style.visibility</p:attrName>
                                        </p:attrNameLst>
                                      </p:cBhvr>
                                      <p:to>
                                        <p:strVal val="visible"/>
                                      </p:to>
                                    </p:set>
                                    <p:anim calcmode="lin" valueType="num">
                                      <p:cBhvr additive="base">
                                        <p:cTn id="18" dur="500"/>
                                        <p:tgtEl>
                                          <p:spTgt spid="49"/>
                                        </p:tgtEl>
                                        <p:attrNameLst>
                                          <p:attrName>ppt_x</p:attrName>
                                        </p:attrNameLst>
                                      </p:cBhvr>
                                      <p:tavLst>
                                        <p:tav tm="0">
                                          <p:val>
                                            <p:strVal val="#ppt_x-#ppt_w*1.125000"/>
                                          </p:val>
                                        </p:tav>
                                        <p:tav tm="100000">
                                          <p:val>
                                            <p:strVal val="#ppt_x"/>
                                          </p:val>
                                        </p:tav>
                                      </p:tavLst>
                                    </p:anim>
                                    <p:animEffect transition="in" filter="wipe(right)">
                                      <p:cBhvr>
                                        <p:cTn id="19" dur="500"/>
                                        <p:tgtEl>
                                          <p:spTgt spid="49"/>
                                        </p:tgtEl>
                                      </p:cBhvr>
                                    </p:animEffect>
                                  </p:childTnLst>
                                </p:cTn>
                              </p:par>
                              <p:par>
                                <p:cTn id="20" presetID="12" presetClass="entr" presetSubtype="8"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additive="base">
                                        <p:cTn id="22" dur="500"/>
                                        <p:tgtEl>
                                          <p:spTgt spid="46"/>
                                        </p:tgtEl>
                                        <p:attrNameLst>
                                          <p:attrName>ppt_x</p:attrName>
                                        </p:attrNameLst>
                                      </p:cBhvr>
                                      <p:tavLst>
                                        <p:tav tm="0">
                                          <p:val>
                                            <p:strVal val="#ppt_x-#ppt_w*1.125000"/>
                                          </p:val>
                                        </p:tav>
                                        <p:tav tm="100000">
                                          <p:val>
                                            <p:strVal val="#ppt_x"/>
                                          </p:val>
                                        </p:tav>
                                      </p:tavLst>
                                    </p:anim>
                                    <p:animEffect transition="in" filter="wipe(right)">
                                      <p:cBhvr>
                                        <p:cTn id="23" dur="500"/>
                                        <p:tgtEl>
                                          <p:spTgt spid="46"/>
                                        </p:tgtEl>
                                      </p:cBhvr>
                                    </p:animEffect>
                                  </p:childTnLst>
                                </p:cTn>
                              </p:par>
                              <p:par>
                                <p:cTn id="24" presetID="12" presetClass="entr" presetSubtype="8" fill="hold" nodeType="withEffect">
                                  <p:stCondLst>
                                    <p:cond delay="0"/>
                                  </p:stCondLst>
                                  <p:childTnLst>
                                    <p:set>
                                      <p:cBhvr>
                                        <p:cTn id="25" dur="1" fill="hold">
                                          <p:stCondLst>
                                            <p:cond delay="0"/>
                                          </p:stCondLst>
                                        </p:cTn>
                                        <p:tgtEl>
                                          <p:spTgt spid="52"/>
                                        </p:tgtEl>
                                        <p:attrNameLst>
                                          <p:attrName>style.visibility</p:attrName>
                                        </p:attrNameLst>
                                      </p:cBhvr>
                                      <p:to>
                                        <p:strVal val="visible"/>
                                      </p:to>
                                    </p:set>
                                    <p:anim calcmode="lin" valueType="num">
                                      <p:cBhvr additive="base">
                                        <p:cTn id="26" dur="500"/>
                                        <p:tgtEl>
                                          <p:spTgt spid="52"/>
                                        </p:tgtEl>
                                        <p:attrNameLst>
                                          <p:attrName>ppt_x</p:attrName>
                                        </p:attrNameLst>
                                      </p:cBhvr>
                                      <p:tavLst>
                                        <p:tav tm="0">
                                          <p:val>
                                            <p:strVal val="#ppt_x-#ppt_w*1.125000"/>
                                          </p:val>
                                        </p:tav>
                                        <p:tav tm="100000">
                                          <p:val>
                                            <p:strVal val="#ppt_x"/>
                                          </p:val>
                                        </p:tav>
                                      </p:tavLst>
                                    </p:anim>
                                    <p:animEffect transition="in" filter="wipe(right)">
                                      <p:cBhvr>
                                        <p:cTn id="2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íṥlîḍé"/>
          <p:cNvSpPr/>
          <p:nvPr/>
        </p:nvSpPr>
        <p:spPr>
          <a:xfrm rot="5400000">
            <a:off x="9165171" y="1666136"/>
            <a:ext cx="1898964" cy="4154697"/>
          </a:xfrm>
          <a:prstGeom prst="rect">
            <a:avLst/>
          </a:prstGeom>
          <a:blipFill>
            <a:blip r:embed="rId1"/>
            <a:srcRect/>
            <a:stretch>
              <a:fillRect l="-96499" r="-95218"/>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5" name="ïsļiḋè"/>
          <p:cNvSpPr/>
          <p:nvPr/>
        </p:nvSpPr>
        <p:spPr>
          <a:xfrm rot="5400000">
            <a:off x="3012923" y="-218915"/>
            <a:ext cx="1898964" cy="7924801"/>
          </a:xfrm>
          <a:prstGeom prst="rect">
            <a:avLst/>
          </a:prstGeom>
          <a:blipFill>
            <a:blip r:embed="rId1">
              <a:grayscl/>
            </a:blip>
            <a:srcRect/>
            <a:stretch>
              <a:fillRect l="-265986" r="-262452"/>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6" name="ïš1îḓè"/>
          <p:cNvSpPr/>
          <p:nvPr/>
        </p:nvSpPr>
        <p:spPr>
          <a:xfrm rot="5400000">
            <a:off x="8250950" y="2306489"/>
            <a:ext cx="1468403" cy="6413697"/>
          </a:xfrm>
          <a:prstGeom prst="rect">
            <a:avLst/>
          </a:prstGeom>
          <a:blipFill>
            <a:blip r:embed="rId1">
              <a:grayscl/>
            </a:blip>
            <a:srcRect/>
            <a:stretch>
              <a:fillRect l="-281282" r="-276458"/>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7" name="ïṩľîḍè"/>
          <p:cNvSpPr/>
          <p:nvPr/>
        </p:nvSpPr>
        <p:spPr>
          <a:xfrm rot="5400000">
            <a:off x="3240801" y="3815718"/>
            <a:ext cx="1468402" cy="3395237"/>
          </a:xfrm>
          <a:prstGeom prst="rect">
            <a:avLst/>
          </a:prstGeom>
          <a:blipFill>
            <a:blip r:embed="rId1"/>
            <a:srcRect/>
            <a:stretch>
              <a:fillRect l="-124482" r="-122348"/>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8" name="ïŝḻïďé"/>
          <p:cNvSpPr/>
          <p:nvPr/>
        </p:nvSpPr>
        <p:spPr>
          <a:xfrm rot="5400000">
            <a:off x="351651" y="4427489"/>
            <a:ext cx="1468402" cy="2171698"/>
          </a:xfrm>
          <a:prstGeom prst="rect">
            <a:avLst/>
          </a:prstGeom>
          <a:blipFill>
            <a:blip r:embed="rId1"/>
            <a:srcRect/>
            <a:stretch>
              <a:fillRect l="-73879" r="-72613"/>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nvGrpSpPr>
          <p:cNvPr id="32" name="组合 31"/>
          <p:cNvGrpSpPr/>
          <p:nvPr/>
        </p:nvGrpSpPr>
        <p:grpSpPr>
          <a:xfrm>
            <a:off x="307280" y="1442135"/>
            <a:ext cx="5720400" cy="841646"/>
            <a:chOff x="619227" y="2130472"/>
            <a:chExt cx="5720400" cy="841646"/>
          </a:xfrm>
        </p:grpSpPr>
        <p:sp>
          <p:nvSpPr>
            <p:cNvPr id="33" name="文本框 32"/>
            <p:cNvSpPr txBox="1"/>
            <p:nvPr/>
          </p:nvSpPr>
          <p:spPr>
            <a:xfrm>
              <a:off x="619227" y="2130472"/>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latin typeface="Century Gothic" panose="020B0502020202020204" pitchFamily="34" charset="0"/>
                </a:rPr>
                <a:t>展望一</a:t>
              </a:r>
              <a:endParaRPr lang="zh-CN" altLang="en-US" b="1" dirty="0">
                <a:solidFill>
                  <a:schemeClr val="tx1">
                    <a:lumMod val="75000"/>
                    <a:lumOff val="25000"/>
                  </a:schemeClr>
                </a:solidFill>
                <a:latin typeface="Century Gothic" panose="020B0502020202020204" pitchFamily="34" charset="0"/>
              </a:endParaRPr>
            </a:p>
          </p:txBody>
        </p:sp>
        <p:sp>
          <p:nvSpPr>
            <p:cNvPr id="34" name="文本框 33"/>
            <p:cNvSpPr txBox="1"/>
            <p:nvPr/>
          </p:nvSpPr>
          <p:spPr>
            <a:xfrm>
              <a:off x="1541719" y="2687681"/>
              <a:ext cx="4797908" cy="284437"/>
            </a:xfrm>
            <a:prstGeom prst="rect">
              <a:avLst/>
            </a:prstGeom>
            <a:noFill/>
          </p:spPr>
          <p:txBody>
            <a:bodyPr wrap="square" rtlCol="0">
              <a:spAutoFit/>
              <a:scene3d>
                <a:camera prst="orthographicFront"/>
                <a:lightRig rig="threePt" dir="t"/>
              </a:scene3d>
              <a:sp3d contourW="12700"/>
            </a:bodyPr>
            <a:lstStyle/>
            <a:p>
              <a:pPr>
                <a:lnSpc>
                  <a:spcPct val="114000"/>
                </a:lnSpc>
              </a:pPr>
              <a:endParaRPr lang="en-US" altLang="zh-CN" sz="1200" dirty="0">
                <a:solidFill>
                  <a:schemeClr val="tx1">
                    <a:lumMod val="50000"/>
                    <a:lumOff val="50000"/>
                  </a:schemeClr>
                </a:solidFill>
                <a:latin typeface="Century Gothic" panose="020B0502020202020204" pitchFamily="34" charset="0"/>
                <a:ea typeface="+mj-ea"/>
              </a:endParaRPr>
            </a:p>
          </p:txBody>
        </p:sp>
      </p:grpSp>
      <p:sp>
        <p:nvSpPr>
          <p:cNvPr id="36" name="文本框 35"/>
          <p:cNvSpPr txBox="1"/>
          <p:nvPr/>
        </p:nvSpPr>
        <p:spPr>
          <a:xfrm>
            <a:off x="6292853" y="1660790"/>
            <a:ext cx="2133781" cy="369332"/>
          </a:xfrm>
          <a:prstGeom prst="rect">
            <a:avLst/>
          </a:prstGeom>
          <a:noFill/>
        </p:spPr>
        <p:txBody>
          <a:bodyPr wrap="square" rtlCol="0">
            <a:spAutoFit/>
            <a:scene3d>
              <a:camera prst="orthographicFront"/>
              <a:lightRig rig="threePt" dir="t"/>
            </a:scene3d>
            <a:sp3d contourW="12700"/>
          </a:bodyPr>
          <a:lstStyle/>
          <a:p>
            <a:endParaRPr lang="zh-CN" altLang="en-US" b="1" dirty="0">
              <a:solidFill>
                <a:schemeClr val="tx1">
                  <a:lumMod val="75000"/>
                  <a:lumOff val="25000"/>
                </a:schemeClr>
              </a:solidFill>
              <a:latin typeface="Century Gothic" panose="020B0502020202020204" pitchFamily="34" charset="0"/>
            </a:endParaRPr>
          </a:p>
        </p:txBody>
      </p:sp>
      <p:grpSp>
        <p:nvGrpSpPr>
          <p:cNvPr id="50" name="组合 49"/>
          <p:cNvGrpSpPr/>
          <p:nvPr/>
        </p:nvGrpSpPr>
        <p:grpSpPr>
          <a:xfrm>
            <a:off x="387125" y="299356"/>
            <a:ext cx="12126303" cy="6596744"/>
            <a:chOff x="387125" y="299356"/>
            <a:chExt cx="12126303" cy="6596744"/>
          </a:xfrm>
        </p:grpSpPr>
        <p:grpSp>
          <p:nvGrpSpPr>
            <p:cNvPr id="51" name="组合 50"/>
            <p:cNvGrpSpPr/>
            <p:nvPr/>
          </p:nvGrpSpPr>
          <p:grpSpPr>
            <a:xfrm>
              <a:off x="387125" y="299356"/>
              <a:ext cx="1316500" cy="883947"/>
              <a:chOff x="1276124" y="1279752"/>
              <a:chExt cx="6401933" cy="4298496"/>
            </a:xfrm>
          </p:grpSpPr>
          <p:sp>
            <p:nvSpPr>
              <p:cNvPr id="59" name="菱形 58"/>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菱形 59"/>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文本框 51"/>
            <p:cNvSpPr txBox="1"/>
            <p:nvPr/>
          </p:nvSpPr>
          <p:spPr>
            <a:xfrm>
              <a:off x="900242" y="428399"/>
              <a:ext cx="722818" cy="58477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02</a:t>
              </a:r>
              <a:endParaRPr lang="zh-CN" altLang="en-US" sz="3200" dirty="0">
                <a:solidFill>
                  <a:schemeClr val="accent1"/>
                </a:solidFill>
                <a:latin typeface="Agency FB" panose="020B0503020202020204" pitchFamily="34" charset="0"/>
              </a:endParaRPr>
            </a:p>
          </p:txBody>
        </p:sp>
        <p:grpSp>
          <p:nvGrpSpPr>
            <p:cNvPr id="53" name="组合 52"/>
            <p:cNvGrpSpPr/>
            <p:nvPr/>
          </p:nvGrpSpPr>
          <p:grpSpPr>
            <a:xfrm>
              <a:off x="1869914" y="380547"/>
              <a:ext cx="5532873" cy="721564"/>
              <a:chOff x="1591893" y="323359"/>
              <a:chExt cx="5532873" cy="721564"/>
            </a:xfrm>
          </p:grpSpPr>
          <p:sp>
            <p:nvSpPr>
              <p:cNvPr id="57" name="文本框 56"/>
              <p:cNvSpPr txBox="1"/>
              <p:nvPr/>
            </p:nvSpPr>
            <p:spPr>
              <a:xfrm>
                <a:off x="1591894" y="323359"/>
                <a:ext cx="4198105" cy="523219"/>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产品展望</a:t>
                </a:r>
                <a:endParaRPr lang="zh-CN" altLang="en-US" sz="2800" b="1" dirty="0">
                  <a:solidFill>
                    <a:schemeClr val="tx1">
                      <a:lumMod val="75000"/>
                      <a:lumOff val="25000"/>
                    </a:schemeClr>
                  </a:solidFill>
                  <a:latin typeface="Century Gothic" panose="020B0502020202020204" pitchFamily="34" charset="0"/>
                </a:endParaRPr>
              </a:p>
            </p:txBody>
          </p:sp>
          <p:sp>
            <p:nvSpPr>
              <p:cNvPr id="58" name="文本框 57"/>
              <p:cNvSpPr txBox="1"/>
              <p:nvPr/>
            </p:nvSpPr>
            <p:spPr>
              <a:xfrm>
                <a:off x="1591893" y="798702"/>
                <a:ext cx="5532873" cy="246221"/>
              </a:xfrm>
              <a:prstGeom prst="rect">
                <a:avLst/>
              </a:prstGeom>
              <a:noFill/>
            </p:spPr>
            <p:txBody>
              <a:bodyPr wrap="square" rtlCol="0">
                <a:spAutoFit/>
                <a:scene3d>
                  <a:camera prst="orthographicFront"/>
                  <a:lightRig rig="threePt" dir="t"/>
                </a:scene3d>
                <a:sp3d contourW="12700"/>
              </a:bodyPr>
              <a:lstStyle/>
              <a:p>
                <a:r>
                  <a:rPr lang="en-US" altLang="zh-CN" sz="1000" dirty="0">
                    <a:solidFill>
                      <a:schemeClr val="bg1">
                        <a:lumMod val="50000"/>
                      </a:schemeClr>
                    </a:solidFill>
                    <a:latin typeface="Century Gothic" panose="020B0502020202020204" pitchFamily="34" charset="0"/>
                  </a:rPr>
                  <a:t>print the presentation and make it into a film to be used in a wider field</a:t>
                </a:r>
                <a:endParaRPr lang="en-US" altLang="zh-CN" sz="1000" dirty="0">
                  <a:solidFill>
                    <a:schemeClr val="bg1">
                      <a:lumMod val="50000"/>
                    </a:schemeClr>
                  </a:solidFill>
                  <a:latin typeface="Century Gothic" panose="020B0502020202020204" pitchFamily="34" charset="0"/>
                </a:endParaRPr>
              </a:p>
            </p:txBody>
          </p:sp>
        </p:grpSp>
        <p:grpSp>
          <p:nvGrpSpPr>
            <p:cNvPr id="54" name="组合 53"/>
            <p:cNvGrpSpPr/>
            <p:nvPr/>
          </p:nvGrpSpPr>
          <p:grpSpPr>
            <a:xfrm>
              <a:off x="11572872" y="6254988"/>
              <a:ext cx="940556" cy="641112"/>
              <a:chOff x="11395287" y="6034159"/>
              <a:chExt cx="1208633" cy="823841"/>
            </a:xfrm>
          </p:grpSpPr>
          <p:sp>
            <p:nvSpPr>
              <p:cNvPr id="55" name="菱形 54"/>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菱形 55"/>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矩形 1"/>
          <p:cNvSpPr/>
          <p:nvPr/>
        </p:nvSpPr>
        <p:spPr>
          <a:xfrm>
            <a:off x="307280" y="1809423"/>
            <a:ext cx="5284316" cy="646331"/>
          </a:xfrm>
          <a:prstGeom prst="rect">
            <a:avLst/>
          </a:prstGeom>
        </p:spPr>
        <p:txBody>
          <a:bodyPr wrap="square">
            <a:spAutoFit/>
          </a:bodyPr>
          <a:lstStyle/>
          <a:p>
            <a:pPr lvl="0" algn="just">
              <a:spcAft>
                <a:spcPts val="0"/>
              </a:spcAft>
              <a:tabLst>
                <a:tab pos="198120" algn="l"/>
              </a:tabLst>
            </a:pPr>
            <a:r>
              <a:rPr lang="zh-CN" altLang="zh-CN" kern="100" dirty="0">
                <a:solidFill>
                  <a:srgbClr val="424242"/>
                </a:solidFill>
                <a:latin typeface="楷体" panose="02010609060101010101" pitchFamily="49" charset="-122"/>
                <a:ea typeface="楷体" panose="02010609060101010101" pitchFamily="49" charset="-122"/>
                <a:cs typeface="楷体" panose="02010609060101010101" pitchFamily="49" charset="-122"/>
              </a:rPr>
              <a:t>后期我们将会开放社区，让用户能够在读书的同时分享</a:t>
            </a:r>
            <a:r>
              <a:rPr lang="zh-CN" altLang="en-US" kern="100" dirty="0">
                <a:solidFill>
                  <a:srgbClr val="424242"/>
                </a:solidFill>
                <a:latin typeface="楷体" panose="02010609060101010101" pitchFamily="49" charset="-122"/>
                <a:ea typeface="楷体" panose="02010609060101010101" pitchFamily="49" charset="-122"/>
                <a:cs typeface="楷体" panose="02010609060101010101" pitchFamily="49" charset="-122"/>
              </a:rPr>
              <a:t>自</a:t>
            </a:r>
            <a:r>
              <a:rPr lang="zh-CN" altLang="zh-CN" kern="100" dirty="0">
                <a:solidFill>
                  <a:srgbClr val="424242"/>
                </a:solidFill>
                <a:latin typeface="楷体" panose="02010609060101010101" pitchFamily="49" charset="-122"/>
                <a:ea typeface="楷体" panose="02010609060101010101" pitchFamily="49" charset="-122"/>
                <a:cs typeface="楷体" panose="02010609060101010101" pitchFamily="49" charset="-122"/>
              </a:rPr>
              <a:t>己的所思所感，同时结交志同道合的朋友。</a:t>
            </a:r>
            <a:endParaRPr lang="zh-CN" altLang="zh-CN" kern="100" dirty="0">
              <a:solidFill>
                <a:srgbClr val="424242"/>
              </a:solidFill>
              <a:latin typeface="楷体" panose="02010609060101010101" pitchFamily="49" charset="-122"/>
              <a:ea typeface="楷体" panose="02010609060101010101" pitchFamily="49" charset="-122"/>
              <a:cs typeface="Times New Roman" panose="02020603050405020304" pitchFamily="18" charset="0"/>
            </a:endParaRPr>
          </a:p>
        </p:txBody>
      </p:sp>
      <p:grpSp>
        <p:nvGrpSpPr>
          <p:cNvPr id="25" name="组合 24"/>
          <p:cNvGrpSpPr/>
          <p:nvPr/>
        </p:nvGrpSpPr>
        <p:grpSpPr>
          <a:xfrm>
            <a:off x="5962240" y="1440091"/>
            <a:ext cx="5720400" cy="841646"/>
            <a:chOff x="619227" y="2130472"/>
            <a:chExt cx="5720400" cy="841646"/>
          </a:xfrm>
        </p:grpSpPr>
        <p:sp>
          <p:nvSpPr>
            <p:cNvPr id="26" name="文本框 25"/>
            <p:cNvSpPr txBox="1"/>
            <p:nvPr/>
          </p:nvSpPr>
          <p:spPr>
            <a:xfrm>
              <a:off x="619227" y="2130472"/>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latin typeface="Century Gothic" panose="020B0502020202020204" pitchFamily="34" charset="0"/>
                </a:rPr>
                <a:t>展望二</a:t>
              </a:r>
              <a:endParaRPr lang="zh-CN" altLang="en-US" b="1" dirty="0">
                <a:solidFill>
                  <a:schemeClr val="tx1">
                    <a:lumMod val="75000"/>
                    <a:lumOff val="25000"/>
                  </a:schemeClr>
                </a:solidFill>
                <a:latin typeface="Century Gothic" panose="020B0502020202020204" pitchFamily="34" charset="0"/>
              </a:endParaRPr>
            </a:p>
          </p:txBody>
        </p:sp>
        <p:sp>
          <p:nvSpPr>
            <p:cNvPr id="27" name="文本框 26"/>
            <p:cNvSpPr txBox="1"/>
            <p:nvPr/>
          </p:nvSpPr>
          <p:spPr>
            <a:xfrm>
              <a:off x="1541719" y="2687681"/>
              <a:ext cx="4797908" cy="284437"/>
            </a:xfrm>
            <a:prstGeom prst="rect">
              <a:avLst/>
            </a:prstGeom>
            <a:noFill/>
          </p:spPr>
          <p:txBody>
            <a:bodyPr wrap="square" rtlCol="0">
              <a:spAutoFit/>
              <a:scene3d>
                <a:camera prst="orthographicFront"/>
                <a:lightRig rig="threePt" dir="t"/>
              </a:scene3d>
              <a:sp3d contourW="12700"/>
            </a:bodyPr>
            <a:lstStyle/>
            <a:p>
              <a:pPr>
                <a:lnSpc>
                  <a:spcPct val="114000"/>
                </a:lnSpc>
              </a:pPr>
              <a:endParaRPr lang="en-US" altLang="zh-CN" sz="1200" dirty="0">
                <a:solidFill>
                  <a:schemeClr val="tx1">
                    <a:lumMod val="50000"/>
                    <a:lumOff val="50000"/>
                  </a:schemeClr>
                </a:solidFill>
                <a:latin typeface="Century Gothic" panose="020B0502020202020204" pitchFamily="34" charset="0"/>
                <a:ea typeface="+mj-ea"/>
              </a:endParaRPr>
            </a:p>
          </p:txBody>
        </p:sp>
      </p:grpSp>
      <p:sp>
        <p:nvSpPr>
          <p:cNvPr id="3" name="矩形 2"/>
          <p:cNvSpPr/>
          <p:nvPr/>
        </p:nvSpPr>
        <p:spPr>
          <a:xfrm>
            <a:off x="5962240" y="1758621"/>
            <a:ext cx="6096000" cy="646331"/>
          </a:xfrm>
          <a:prstGeom prst="rect">
            <a:avLst/>
          </a:prstGeom>
        </p:spPr>
        <p:txBody>
          <a:bodyPr>
            <a:spAutoFit/>
          </a:bodyPr>
          <a:lstStyle/>
          <a:p>
            <a:r>
              <a:rPr lang="zh-CN" altLang="zh-CN" kern="100" dirty="0">
                <a:solidFill>
                  <a:srgbClr val="424242"/>
                </a:solidFill>
                <a:ea typeface="楷体" panose="02010609060101010101" pitchFamily="49" charset="-122"/>
                <a:cs typeface="楷体" panose="02010609060101010101" pitchFamily="49" charset="-122"/>
              </a:rPr>
              <a:t>加入书单功能，让用户能够将自己喜欢的书收集，同时添</a:t>
            </a:r>
            <a:endParaRPr lang="en-US" altLang="zh-CN" kern="100" dirty="0">
              <a:solidFill>
                <a:srgbClr val="424242"/>
              </a:solidFill>
              <a:ea typeface="楷体" panose="02010609060101010101" pitchFamily="49" charset="-122"/>
              <a:cs typeface="楷体" panose="02010609060101010101" pitchFamily="49" charset="-122"/>
            </a:endParaRPr>
          </a:p>
          <a:p>
            <a:r>
              <a:rPr lang="zh-CN" altLang="zh-CN" kern="100" dirty="0">
                <a:solidFill>
                  <a:srgbClr val="424242"/>
                </a:solidFill>
                <a:ea typeface="楷体" panose="02010609060101010101" pitchFamily="49" charset="-122"/>
                <a:cs typeface="楷体" panose="02010609060101010101" pitchFamily="49" charset="-122"/>
              </a:rPr>
              <a:t>加分享的功能，让用户看到更多的好书。</a:t>
            </a:r>
            <a:endParaRPr lang="zh-CN" altLang="en-US" dirty="0">
              <a:solidFill>
                <a:srgbClr val="424242"/>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left)">
                                      <p:cBhvr>
                                        <p:cTn id="28" dur="500"/>
                                        <p:tgtEl>
                                          <p:spTgt spid="32"/>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589253" y="2190803"/>
            <a:ext cx="2134694" cy="3401171"/>
            <a:chOff x="1543050" y="1832809"/>
            <a:chExt cx="2552700" cy="4067175"/>
          </a:xfrm>
        </p:grpSpPr>
        <p:sp>
          <p:nvSpPr>
            <p:cNvPr id="8" name="iṥḻiďè"/>
            <p:cNvSpPr/>
            <p:nvPr/>
          </p:nvSpPr>
          <p:spPr>
            <a:xfrm>
              <a:off x="1543050" y="1832809"/>
              <a:ext cx="2552700" cy="4067175"/>
            </a:xfrm>
            <a:prstGeom prst="roundRect">
              <a:avLst>
                <a:gd name="adj" fmla="val 680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a:bodyPr>
            <a:lstStyle/>
            <a:p>
              <a:pPr algn="ctr" defTabSz="913765">
                <a:lnSpc>
                  <a:spcPct val="120000"/>
                </a:lnSpc>
                <a:defRPr/>
              </a:pPr>
              <a:endParaRPr lang="zh-CN" altLang="en-US" sz="1100" dirty="0">
                <a:solidFill>
                  <a:schemeClr val="tx1"/>
                </a:solidFill>
              </a:endParaRPr>
            </a:p>
          </p:txBody>
        </p:sp>
        <p:grpSp>
          <p:nvGrpSpPr>
            <p:cNvPr id="17" name="组合 16"/>
            <p:cNvGrpSpPr/>
            <p:nvPr/>
          </p:nvGrpSpPr>
          <p:grpSpPr>
            <a:xfrm>
              <a:off x="1645937" y="4274383"/>
              <a:ext cx="2341864" cy="1539837"/>
              <a:chOff x="1750587" y="1644501"/>
              <a:chExt cx="2341864" cy="1539837"/>
            </a:xfrm>
          </p:grpSpPr>
          <p:sp>
            <p:nvSpPr>
              <p:cNvPr id="18" name="文本框 17"/>
              <p:cNvSpPr txBox="1"/>
              <p:nvPr/>
            </p:nvSpPr>
            <p:spPr>
              <a:xfrm>
                <a:off x="1854629" y="1644501"/>
                <a:ext cx="2133781" cy="441653"/>
              </a:xfrm>
              <a:prstGeom prst="rect">
                <a:avLst/>
              </a:prstGeom>
              <a:noFill/>
            </p:spPr>
            <p:txBody>
              <a:bodyPr wrap="square" rtlCol="0">
                <a:spAutoFit/>
                <a:scene3d>
                  <a:camera prst="orthographicFront"/>
                  <a:lightRig rig="threePt" dir="t"/>
                </a:scene3d>
                <a:sp3d contourW="12700"/>
              </a:bodyPr>
              <a:lstStyle/>
              <a:p>
                <a:pPr algn="ctr"/>
                <a:r>
                  <a:rPr lang="zh-CN" altLang="en-US" b="1" dirty="0">
                    <a:latin typeface="Century Gothic" panose="020B0502020202020204" pitchFamily="34" charset="0"/>
                  </a:rPr>
                  <a:t>韩颖</a:t>
                </a:r>
                <a:endParaRPr lang="zh-CN" altLang="en-US" b="1" dirty="0">
                  <a:latin typeface="Century Gothic" panose="020B0502020202020204" pitchFamily="34" charset="0"/>
                </a:endParaRPr>
              </a:p>
            </p:txBody>
          </p:sp>
          <p:sp>
            <p:nvSpPr>
              <p:cNvPr id="19" name="文本框 18"/>
              <p:cNvSpPr txBox="1"/>
              <p:nvPr/>
            </p:nvSpPr>
            <p:spPr>
              <a:xfrm>
                <a:off x="1750587" y="1983057"/>
                <a:ext cx="2341864" cy="1201281"/>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600" b="1" dirty="0">
                    <a:solidFill>
                      <a:srgbClr val="404040"/>
                    </a:solidFill>
                    <a:latin typeface="+mn-ea"/>
                  </a:rPr>
                  <a:t>项目经理</a:t>
                </a:r>
                <a:endParaRPr lang="en-US" altLang="zh-CN" sz="1600" b="1" dirty="0">
                  <a:solidFill>
                    <a:srgbClr val="404040"/>
                  </a:solidFill>
                  <a:latin typeface="+mn-ea"/>
                </a:endParaRPr>
              </a:p>
              <a:p>
                <a:pPr algn="ctr">
                  <a:lnSpc>
                    <a:spcPct val="114000"/>
                  </a:lnSpc>
                </a:pPr>
                <a:r>
                  <a:rPr lang="zh-CN" altLang="en-US" sz="1200" dirty="0">
                    <a:solidFill>
                      <a:schemeClr val="tx1">
                        <a:lumMod val="50000"/>
                        <a:lumOff val="50000"/>
                      </a:schemeClr>
                    </a:solidFill>
                    <a:latin typeface="Century Gothic" panose="020B0502020202020204" pitchFamily="34" charset="0"/>
                    <a:ea typeface="+mj-ea"/>
                  </a:rPr>
                  <a:t>项目推进 </a:t>
                </a:r>
                <a:r>
                  <a:rPr lang="zh-CN" altLang="en-US" sz="1200" dirty="0">
                    <a:solidFill>
                      <a:schemeClr val="tx1">
                        <a:lumMod val="50000"/>
                        <a:lumOff val="50000"/>
                      </a:schemeClr>
                    </a:solidFill>
                    <a:latin typeface="Century Gothic" panose="020B0502020202020204" pitchFamily="34" charset="0"/>
                  </a:rPr>
                  <a:t>团队管理</a:t>
                </a:r>
                <a:endParaRPr lang="en-US" altLang="zh-CN" sz="1200" dirty="0">
                  <a:solidFill>
                    <a:schemeClr val="tx1">
                      <a:lumMod val="50000"/>
                      <a:lumOff val="50000"/>
                    </a:schemeClr>
                  </a:solidFill>
                  <a:latin typeface="Century Gothic" panose="020B0502020202020204" pitchFamily="34" charset="0"/>
                </a:endParaRPr>
              </a:p>
              <a:p>
                <a:pPr algn="ctr">
                  <a:lnSpc>
                    <a:spcPct val="114000"/>
                  </a:lnSpc>
                </a:pPr>
                <a:r>
                  <a:rPr lang="zh-CN" altLang="en-US" sz="1200" dirty="0">
                    <a:solidFill>
                      <a:schemeClr val="tx1">
                        <a:lumMod val="50000"/>
                        <a:lumOff val="50000"/>
                      </a:schemeClr>
                    </a:solidFill>
                    <a:latin typeface="Century Gothic" panose="020B0502020202020204" pitchFamily="34" charset="0"/>
                    <a:ea typeface="+mj-ea"/>
                  </a:rPr>
                  <a:t> 制定开发计划</a:t>
                </a:r>
                <a:endParaRPr lang="en-US" altLang="zh-CN" sz="1200" dirty="0">
                  <a:solidFill>
                    <a:schemeClr val="tx1">
                      <a:lumMod val="50000"/>
                      <a:lumOff val="50000"/>
                    </a:schemeClr>
                  </a:solidFill>
                  <a:latin typeface="Century Gothic" panose="020B0502020202020204" pitchFamily="34" charset="0"/>
                  <a:ea typeface="+mj-ea"/>
                </a:endParaRPr>
              </a:p>
              <a:p>
                <a:pPr algn="ctr">
                  <a:lnSpc>
                    <a:spcPct val="114000"/>
                  </a:lnSpc>
                </a:pPr>
                <a:r>
                  <a:rPr lang="zh-CN" altLang="en-US" sz="1200" dirty="0">
                    <a:solidFill>
                      <a:schemeClr val="tx1">
                        <a:lumMod val="50000"/>
                        <a:lumOff val="50000"/>
                      </a:schemeClr>
                    </a:solidFill>
                    <a:latin typeface="Century Gothic" panose="020B0502020202020204" pitchFamily="34" charset="0"/>
                    <a:ea typeface="+mj-ea"/>
                  </a:rPr>
                  <a:t>任务下达与追踪</a:t>
                </a:r>
                <a:endParaRPr lang="en-US" altLang="zh-CN" sz="1200" dirty="0">
                  <a:solidFill>
                    <a:schemeClr val="tx1">
                      <a:lumMod val="50000"/>
                      <a:lumOff val="50000"/>
                    </a:schemeClr>
                  </a:solidFill>
                  <a:latin typeface="Century Gothic" panose="020B0502020202020204" pitchFamily="34" charset="0"/>
                  <a:ea typeface="+mj-ea"/>
                </a:endParaRPr>
              </a:p>
            </p:txBody>
          </p:sp>
        </p:grpSp>
      </p:grpSp>
      <p:grpSp>
        <p:nvGrpSpPr>
          <p:cNvPr id="30" name="组合 29"/>
          <p:cNvGrpSpPr/>
          <p:nvPr/>
        </p:nvGrpSpPr>
        <p:grpSpPr>
          <a:xfrm>
            <a:off x="387125" y="299356"/>
            <a:ext cx="12126303" cy="6596744"/>
            <a:chOff x="387125" y="299356"/>
            <a:chExt cx="12126303" cy="6596744"/>
          </a:xfrm>
        </p:grpSpPr>
        <p:grpSp>
          <p:nvGrpSpPr>
            <p:cNvPr id="31" name="组合 30"/>
            <p:cNvGrpSpPr/>
            <p:nvPr/>
          </p:nvGrpSpPr>
          <p:grpSpPr>
            <a:xfrm>
              <a:off x="387125" y="299356"/>
              <a:ext cx="1316500" cy="883947"/>
              <a:chOff x="1276124" y="1279752"/>
              <a:chExt cx="6401933" cy="4298496"/>
            </a:xfrm>
          </p:grpSpPr>
          <p:sp>
            <p:nvSpPr>
              <p:cNvPr id="39" name="菱形 38"/>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菱形 39"/>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900242" y="428399"/>
              <a:ext cx="722818" cy="58477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00</a:t>
              </a:r>
              <a:endParaRPr lang="zh-CN" altLang="en-US" sz="3200" dirty="0">
                <a:solidFill>
                  <a:schemeClr val="accent1"/>
                </a:solidFill>
                <a:latin typeface="Agency FB" panose="020B0503020202020204" pitchFamily="34" charset="0"/>
              </a:endParaRPr>
            </a:p>
          </p:txBody>
        </p:sp>
        <p:grpSp>
          <p:nvGrpSpPr>
            <p:cNvPr id="33" name="组合 32"/>
            <p:cNvGrpSpPr/>
            <p:nvPr/>
          </p:nvGrpSpPr>
          <p:grpSpPr>
            <a:xfrm>
              <a:off x="1869914" y="380547"/>
              <a:ext cx="5532873" cy="721564"/>
              <a:chOff x="1591893" y="323359"/>
              <a:chExt cx="5532873" cy="721564"/>
            </a:xfrm>
          </p:grpSpPr>
          <p:sp>
            <p:nvSpPr>
              <p:cNvPr id="37" name="文本框 36"/>
              <p:cNvSpPr txBox="1"/>
              <p:nvPr/>
            </p:nvSpPr>
            <p:spPr>
              <a:xfrm>
                <a:off x="1591894" y="323359"/>
                <a:ext cx="4198105" cy="523219"/>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团队介绍</a:t>
                </a:r>
                <a:endParaRPr lang="zh-CN" altLang="en-US" sz="2800" b="1" dirty="0">
                  <a:solidFill>
                    <a:schemeClr val="tx1">
                      <a:lumMod val="75000"/>
                      <a:lumOff val="25000"/>
                    </a:schemeClr>
                  </a:solidFill>
                  <a:latin typeface="Century Gothic" panose="020B0502020202020204" pitchFamily="34" charset="0"/>
                </a:endParaRPr>
              </a:p>
            </p:txBody>
          </p:sp>
          <p:sp>
            <p:nvSpPr>
              <p:cNvPr id="38" name="文本框 37"/>
              <p:cNvSpPr txBox="1"/>
              <p:nvPr/>
            </p:nvSpPr>
            <p:spPr>
              <a:xfrm>
                <a:off x="1591893" y="798702"/>
                <a:ext cx="5532873" cy="246221"/>
              </a:xfrm>
              <a:prstGeom prst="rect">
                <a:avLst/>
              </a:prstGeom>
              <a:noFill/>
            </p:spPr>
            <p:txBody>
              <a:bodyPr wrap="square" rtlCol="0">
                <a:spAutoFit/>
                <a:scene3d>
                  <a:camera prst="orthographicFront"/>
                  <a:lightRig rig="threePt" dir="t"/>
                </a:scene3d>
                <a:sp3d contourW="12700"/>
              </a:bodyPr>
              <a:lstStyle/>
              <a:p>
                <a:r>
                  <a:rPr lang="en-US" altLang="zh-CN" sz="1000" dirty="0">
                    <a:solidFill>
                      <a:schemeClr val="bg1">
                        <a:lumMod val="50000"/>
                      </a:schemeClr>
                    </a:solidFill>
                    <a:latin typeface="Century Gothic" panose="020B0502020202020204" pitchFamily="34" charset="0"/>
                  </a:rPr>
                  <a:t>Team introduction</a:t>
                </a:r>
                <a:endParaRPr lang="en-US" altLang="zh-CN" sz="1000" dirty="0">
                  <a:solidFill>
                    <a:schemeClr val="bg1">
                      <a:lumMod val="50000"/>
                    </a:schemeClr>
                  </a:solidFill>
                  <a:latin typeface="Century Gothic" panose="020B0502020202020204" pitchFamily="34" charset="0"/>
                </a:endParaRPr>
              </a:p>
            </p:txBody>
          </p:sp>
        </p:grpSp>
        <p:grpSp>
          <p:nvGrpSpPr>
            <p:cNvPr id="34" name="组合 33"/>
            <p:cNvGrpSpPr/>
            <p:nvPr/>
          </p:nvGrpSpPr>
          <p:grpSpPr>
            <a:xfrm>
              <a:off x="11572872" y="6254988"/>
              <a:ext cx="940556" cy="641112"/>
              <a:chOff x="11395287" y="6034159"/>
              <a:chExt cx="1208633" cy="823841"/>
            </a:xfrm>
          </p:grpSpPr>
          <p:sp>
            <p:nvSpPr>
              <p:cNvPr id="35" name="菱形 34"/>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62" name="组合 61"/>
          <p:cNvGrpSpPr/>
          <p:nvPr/>
        </p:nvGrpSpPr>
        <p:grpSpPr>
          <a:xfrm>
            <a:off x="2810960" y="2190803"/>
            <a:ext cx="2134694" cy="3610169"/>
            <a:chOff x="1543050" y="1832809"/>
            <a:chExt cx="2552700" cy="4317095"/>
          </a:xfrm>
        </p:grpSpPr>
        <p:sp>
          <p:nvSpPr>
            <p:cNvPr id="63" name="iṥḻiďè"/>
            <p:cNvSpPr/>
            <p:nvPr/>
          </p:nvSpPr>
          <p:spPr>
            <a:xfrm>
              <a:off x="1543050" y="1832809"/>
              <a:ext cx="2552700" cy="4067175"/>
            </a:xfrm>
            <a:prstGeom prst="roundRect">
              <a:avLst>
                <a:gd name="adj" fmla="val 680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a:bodyPr>
            <a:lstStyle/>
            <a:p>
              <a:pPr algn="ctr" defTabSz="913765">
                <a:lnSpc>
                  <a:spcPct val="120000"/>
                </a:lnSpc>
                <a:defRPr/>
              </a:pPr>
              <a:endParaRPr lang="zh-CN" altLang="en-US" sz="1100" dirty="0">
                <a:solidFill>
                  <a:schemeClr val="tx1"/>
                </a:solidFill>
              </a:endParaRPr>
            </a:p>
          </p:txBody>
        </p:sp>
        <p:grpSp>
          <p:nvGrpSpPr>
            <p:cNvPr id="66" name="组合 65"/>
            <p:cNvGrpSpPr/>
            <p:nvPr/>
          </p:nvGrpSpPr>
          <p:grpSpPr>
            <a:xfrm>
              <a:off x="1645937" y="4274383"/>
              <a:ext cx="2341864" cy="1875521"/>
              <a:chOff x="1750587" y="1644501"/>
              <a:chExt cx="2341864" cy="1875521"/>
            </a:xfrm>
          </p:grpSpPr>
          <p:sp>
            <p:nvSpPr>
              <p:cNvPr id="67" name="文本框 66"/>
              <p:cNvSpPr txBox="1"/>
              <p:nvPr/>
            </p:nvSpPr>
            <p:spPr>
              <a:xfrm>
                <a:off x="1854628" y="1644501"/>
                <a:ext cx="2133781" cy="441653"/>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周翔</a:t>
                </a:r>
                <a:endParaRPr lang="zh-CN" altLang="en-US" b="1" dirty="0">
                  <a:solidFill>
                    <a:schemeClr val="tx1">
                      <a:lumMod val="75000"/>
                      <a:lumOff val="25000"/>
                    </a:schemeClr>
                  </a:solidFill>
                  <a:latin typeface="Century Gothic" panose="020B0502020202020204" pitchFamily="34" charset="0"/>
                </a:endParaRPr>
              </a:p>
            </p:txBody>
          </p:sp>
          <p:sp>
            <p:nvSpPr>
              <p:cNvPr id="68" name="文本框 67"/>
              <p:cNvSpPr txBox="1"/>
              <p:nvPr/>
            </p:nvSpPr>
            <p:spPr>
              <a:xfrm>
                <a:off x="1750587" y="1983055"/>
                <a:ext cx="2341864" cy="1536967"/>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600" b="1" dirty="0">
                    <a:solidFill>
                      <a:srgbClr val="404040"/>
                    </a:solidFill>
                    <a:latin typeface="+mn-ea"/>
                  </a:rPr>
                  <a:t>后端开发</a:t>
                </a:r>
                <a:endParaRPr lang="en-US" altLang="zh-CN" sz="1600" b="1" dirty="0">
                  <a:solidFill>
                    <a:srgbClr val="404040"/>
                  </a:solidFill>
                  <a:latin typeface="+mn-ea"/>
                </a:endParaRPr>
              </a:p>
              <a:p>
                <a:pPr algn="ctr">
                  <a:lnSpc>
                    <a:spcPct val="114000"/>
                  </a:lnSpc>
                </a:pPr>
                <a:r>
                  <a:rPr lang="zh-CN" altLang="en-US" sz="1200" dirty="0">
                    <a:solidFill>
                      <a:srgbClr val="7F7F7F"/>
                    </a:solidFill>
                    <a:latin typeface="+mn-ea"/>
                  </a:rPr>
                  <a:t>编写接口文档</a:t>
                </a:r>
                <a:endParaRPr lang="en-US" altLang="zh-CN" sz="1200" dirty="0">
                  <a:solidFill>
                    <a:srgbClr val="7F7F7F"/>
                  </a:solidFill>
                  <a:latin typeface="+mn-ea"/>
                </a:endParaRPr>
              </a:p>
              <a:p>
                <a:pPr algn="ctr">
                  <a:lnSpc>
                    <a:spcPct val="114000"/>
                  </a:lnSpc>
                </a:pPr>
                <a:r>
                  <a:rPr lang="zh-CN" altLang="en-US" sz="1200" dirty="0">
                    <a:solidFill>
                      <a:srgbClr val="7F7F7F"/>
                    </a:solidFill>
                    <a:latin typeface="+mn-ea"/>
                  </a:rPr>
                  <a:t>后台构架设计与开发</a:t>
                </a:r>
                <a:endParaRPr lang="en-US" altLang="zh-CN" sz="1200" dirty="0">
                  <a:solidFill>
                    <a:srgbClr val="7F7F7F"/>
                  </a:solidFill>
                  <a:latin typeface="+mn-ea"/>
                </a:endParaRPr>
              </a:p>
              <a:p>
                <a:pPr algn="ctr">
                  <a:lnSpc>
                    <a:spcPct val="114000"/>
                  </a:lnSpc>
                </a:pPr>
                <a:r>
                  <a:rPr lang="zh-CN" altLang="en-US" sz="1200" dirty="0">
                    <a:solidFill>
                      <a:srgbClr val="7F7F7F"/>
                    </a:solidFill>
                    <a:latin typeface="+mn-ea"/>
                  </a:rPr>
                  <a:t>数据库开发</a:t>
                </a:r>
                <a:endParaRPr lang="en-US" altLang="zh-CN" sz="1200" dirty="0">
                  <a:solidFill>
                    <a:srgbClr val="7F7F7F"/>
                  </a:solidFill>
                  <a:latin typeface="+mn-ea"/>
                </a:endParaRPr>
              </a:p>
              <a:p>
                <a:pPr algn="ctr">
                  <a:lnSpc>
                    <a:spcPct val="114000"/>
                  </a:lnSpc>
                </a:pPr>
                <a:endParaRPr lang="en-US" altLang="zh-CN" sz="1600" b="1" dirty="0">
                  <a:solidFill>
                    <a:srgbClr val="404040"/>
                  </a:solidFill>
                  <a:latin typeface="+mn-ea"/>
                </a:endParaRPr>
              </a:p>
            </p:txBody>
          </p:sp>
        </p:grpSp>
      </p:grpSp>
      <p:grpSp>
        <p:nvGrpSpPr>
          <p:cNvPr id="69" name="组合 68"/>
          <p:cNvGrpSpPr/>
          <p:nvPr/>
        </p:nvGrpSpPr>
        <p:grpSpPr>
          <a:xfrm>
            <a:off x="5050010" y="2190803"/>
            <a:ext cx="2134694" cy="3401173"/>
            <a:chOff x="1543050" y="1832809"/>
            <a:chExt cx="2552700" cy="4067175"/>
          </a:xfrm>
        </p:grpSpPr>
        <p:sp>
          <p:nvSpPr>
            <p:cNvPr id="70" name="iṥḻiďè"/>
            <p:cNvSpPr/>
            <p:nvPr/>
          </p:nvSpPr>
          <p:spPr>
            <a:xfrm>
              <a:off x="1543050" y="1832809"/>
              <a:ext cx="2552700" cy="4067175"/>
            </a:xfrm>
            <a:prstGeom prst="roundRect">
              <a:avLst>
                <a:gd name="adj" fmla="val 680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a:bodyPr>
            <a:lstStyle/>
            <a:p>
              <a:pPr algn="ctr" defTabSz="913765">
                <a:lnSpc>
                  <a:spcPct val="120000"/>
                </a:lnSpc>
                <a:defRPr/>
              </a:pPr>
              <a:endParaRPr lang="zh-CN" altLang="en-US" sz="1100" dirty="0">
                <a:solidFill>
                  <a:schemeClr val="tx1"/>
                </a:solidFill>
              </a:endParaRPr>
            </a:p>
          </p:txBody>
        </p:sp>
        <p:grpSp>
          <p:nvGrpSpPr>
            <p:cNvPr id="73" name="组合 72"/>
            <p:cNvGrpSpPr/>
            <p:nvPr/>
          </p:nvGrpSpPr>
          <p:grpSpPr>
            <a:xfrm>
              <a:off x="1645937" y="4274383"/>
              <a:ext cx="2341864" cy="1288109"/>
              <a:chOff x="1750587" y="1644501"/>
              <a:chExt cx="2341864" cy="1288109"/>
            </a:xfrm>
          </p:grpSpPr>
          <p:sp>
            <p:nvSpPr>
              <p:cNvPr id="74" name="文本框 73"/>
              <p:cNvSpPr txBox="1"/>
              <p:nvPr/>
            </p:nvSpPr>
            <p:spPr>
              <a:xfrm>
                <a:off x="1854628" y="1644501"/>
                <a:ext cx="2133781" cy="441653"/>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莫音子</a:t>
                </a:r>
                <a:endParaRPr lang="zh-CN" altLang="en-US" b="1" dirty="0">
                  <a:solidFill>
                    <a:schemeClr val="tx1">
                      <a:lumMod val="75000"/>
                      <a:lumOff val="25000"/>
                    </a:schemeClr>
                  </a:solidFill>
                  <a:latin typeface="Century Gothic" panose="020B0502020202020204" pitchFamily="34" charset="0"/>
                </a:endParaRPr>
              </a:p>
            </p:txBody>
          </p:sp>
          <p:sp>
            <p:nvSpPr>
              <p:cNvPr id="75" name="文本框 74"/>
              <p:cNvSpPr txBox="1"/>
              <p:nvPr/>
            </p:nvSpPr>
            <p:spPr>
              <a:xfrm>
                <a:off x="1750587" y="1983057"/>
                <a:ext cx="2341864" cy="949553"/>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600" b="1" dirty="0">
                    <a:solidFill>
                      <a:srgbClr val="404040"/>
                    </a:solidFill>
                    <a:latin typeface="+mn-ea"/>
                  </a:rPr>
                  <a:t>人工智能技术</a:t>
                </a:r>
                <a:endParaRPr lang="en-US" altLang="zh-CN" sz="1600" b="1" dirty="0">
                  <a:solidFill>
                    <a:srgbClr val="404040"/>
                  </a:solidFill>
                  <a:latin typeface="+mn-ea"/>
                </a:endParaRPr>
              </a:p>
              <a:p>
                <a:pPr algn="ctr">
                  <a:lnSpc>
                    <a:spcPct val="114000"/>
                  </a:lnSpc>
                </a:pPr>
                <a:r>
                  <a:rPr lang="zh-CN" altLang="en-US" sz="1200" dirty="0">
                    <a:solidFill>
                      <a:srgbClr val="7F7F7F"/>
                    </a:solidFill>
                    <a:latin typeface="+mn-ea"/>
                  </a:rPr>
                  <a:t>人工智能技术开发与实现</a:t>
                </a:r>
                <a:endParaRPr lang="en-US" altLang="zh-CN" sz="1200" dirty="0">
                  <a:solidFill>
                    <a:srgbClr val="7F7F7F"/>
                  </a:solidFill>
                  <a:latin typeface="+mn-ea"/>
                </a:endParaRPr>
              </a:p>
              <a:p>
                <a:pPr algn="ctr">
                  <a:lnSpc>
                    <a:spcPct val="114000"/>
                  </a:lnSpc>
                </a:pPr>
                <a:r>
                  <a:rPr lang="zh-CN" altLang="en-US" sz="1200" dirty="0">
                    <a:solidFill>
                      <a:srgbClr val="7F7F7F"/>
                    </a:solidFill>
                    <a:latin typeface="+mn-ea"/>
                  </a:rPr>
                  <a:t>批注系统技术</a:t>
                </a:r>
                <a:endParaRPr lang="en-US" altLang="zh-CN" sz="1200" dirty="0">
                  <a:solidFill>
                    <a:srgbClr val="7F7F7F"/>
                  </a:solidFill>
                  <a:latin typeface="+mn-ea"/>
                </a:endParaRPr>
              </a:p>
            </p:txBody>
          </p:sp>
        </p:grpSp>
      </p:grpSp>
      <p:grpSp>
        <p:nvGrpSpPr>
          <p:cNvPr id="76" name="组合 75"/>
          <p:cNvGrpSpPr/>
          <p:nvPr/>
        </p:nvGrpSpPr>
        <p:grpSpPr>
          <a:xfrm>
            <a:off x="7276606" y="2190802"/>
            <a:ext cx="2134694" cy="3401173"/>
            <a:chOff x="1543050" y="1832809"/>
            <a:chExt cx="2552700" cy="4067175"/>
          </a:xfrm>
        </p:grpSpPr>
        <p:sp>
          <p:nvSpPr>
            <p:cNvPr id="77" name="iṥḻiďè"/>
            <p:cNvSpPr/>
            <p:nvPr/>
          </p:nvSpPr>
          <p:spPr>
            <a:xfrm>
              <a:off x="1543050" y="1832809"/>
              <a:ext cx="2552700" cy="4067175"/>
            </a:xfrm>
            <a:prstGeom prst="roundRect">
              <a:avLst>
                <a:gd name="adj" fmla="val 680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a:bodyPr>
            <a:lstStyle/>
            <a:p>
              <a:pPr algn="ctr" defTabSz="913765">
                <a:lnSpc>
                  <a:spcPct val="120000"/>
                </a:lnSpc>
                <a:defRPr/>
              </a:pPr>
              <a:endParaRPr lang="zh-CN" altLang="en-US" sz="1100" dirty="0">
                <a:solidFill>
                  <a:schemeClr val="tx1"/>
                </a:solidFill>
              </a:endParaRPr>
            </a:p>
          </p:txBody>
        </p:sp>
        <p:grpSp>
          <p:nvGrpSpPr>
            <p:cNvPr id="80" name="组合 79"/>
            <p:cNvGrpSpPr/>
            <p:nvPr/>
          </p:nvGrpSpPr>
          <p:grpSpPr>
            <a:xfrm>
              <a:off x="1645937" y="4274383"/>
              <a:ext cx="2341864" cy="1539834"/>
              <a:chOff x="1750587" y="1644501"/>
              <a:chExt cx="2341864" cy="1539834"/>
            </a:xfrm>
          </p:grpSpPr>
          <p:sp>
            <p:nvSpPr>
              <p:cNvPr id="81" name="文本框 80"/>
              <p:cNvSpPr txBox="1"/>
              <p:nvPr/>
            </p:nvSpPr>
            <p:spPr>
              <a:xfrm>
                <a:off x="1854628" y="1644501"/>
                <a:ext cx="2133781" cy="441653"/>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朱熠雯</a:t>
                </a:r>
                <a:endParaRPr lang="zh-CN" altLang="en-US" b="1" dirty="0">
                  <a:solidFill>
                    <a:schemeClr val="tx1">
                      <a:lumMod val="75000"/>
                      <a:lumOff val="25000"/>
                    </a:schemeClr>
                  </a:solidFill>
                  <a:latin typeface="Century Gothic" panose="020B0502020202020204" pitchFamily="34" charset="0"/>
                </a:endParaRPr>
              </a:p>
            </p:txBody>
          </p:sp>
          <p:sp>
            <p:nvSpPr>
              <p:cNvPr id="82" name="文本框 81"/>
              <p:cNvSpPr txBox="1"/>
              <p:nvPr/>
            </p:nvSpPr>
            <p:spPr>
              <a:xfrm>
                <a:off x="1750587" y="1983055"/>
                <a:ext cx="2341864" cy="120128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600" b="1" dirty="0">
                    <a:solidFill>
                      <a:srgbClr val="404040"/>
                    </a:solidFill>
                    <a:latin typeface="+mn-ea"/>
                  </a:rPr>
                  <a:t>安卓开发</a:t>
                </a:r>
                <a:endParaRPr lang="en-US" altLang="zh-CN" sz="1600" b="1" dirty="0">
                  <a:solidFill>
                    <a:srgbClr val="404040"/>
                  </a:solidFill>
                  <a:latin typeface="+mn-ea"/>
                </a:endParaRPr>
              </a:p>
              <a:p>
                <a:pPr algn="ctr">
                  <a:lnSpc>
                    <a:spcPct val="114000"/>
                  </a:lnSpc>
                </a:pPr>
                <a:r>
                  <a:rPr lang="zh-CN" altLang="en-US" sz="1200" dirty="0">
                    <a:solidFill>
                      <a:srgbClr val="7F7F7F"/>
                    </a:solidFill>
                    <a:latin typeface="+mn-ea"/>
                  </a:rPr>
                  <a:t>根据需求文档</a:t>
                </a:r>
                <a:endParaRPr lang="en-US" altLang="zh-CN" sz="1200" dirty="0">
                  <a:solidFill>
                    <a:srgbClr val="7F7F7F"/>
                  </a:solidFill>
                  <a:latin typeface="+mn-ea"/>
                </a:endParaRPr>
              </a:p>
              <a:p>
                <a:pPr algn="ctr">
                  <a:lnSpc>
                    <a:spcPct val="114000"/>
                  </a:lnSpc>
                </a:pPr>
                <a:r>
                  <a:rPr lang="zh-CN" altLang="en-US" sz="1200" dirty="0">
                    <a:solidFill>
                      <a:srgbClr val="7F7F7F"/>
                    </a:solidFill>
                    <a:latin typeface="+mn-ea"/>
                  </a:rPr>
                  <a:t>和</a:t>
                </a:r>
                <a:r>
                  <a:rPr lang="en-US" altLang="zh-CN" sz="1200" dirty="0">
                    <a:solidFill>
                      <a:srgbClr val="7F7F7F"/>
                    </a:solidFill>
                    <a:latin typeface="+mn-ea"/>
                  </a:rPr>
                  <a:t>UI</a:t>
                </a:r>
                <a:r>
                  <a:rPr lang="zh-CN" altLang="en-US" sz="1200" dirty="0">
                    <a:solidFill>
                      <a:srgbClr val="7F7F7F"/>
                    </a:solidFill>
                    <a:latin typeface="+mn-ea"/>
                  </a:rPr>
                  <a:t>进行</a:t>
                </a:r>
                <a:endParaRPr lang="en-US" altLang="zh-CN" sz="1200" dirty="0">
                  <a:solidFill>
                    <a:srgbClr val="7F7F7F"/>
                  </a:solidFill>
                  <a:latin typeface="+mn-ea"/>
                </a:endParaRPr>
              </a:p>
              <a:p>
                <a:pPr algn="ctr">
                  <a:lnSpc>
                    <a:spcPct val="114000"/>
                  </a:lnSpc>
                </a:pPr>
                <a:r>
                  <a:rPr lang="zh-CN" altLang="en-US" sz="1200" dirty="0">
                    <a:solidFill>
                      <a:srgbClr val="7F7F7F"/>
                    </a:solidFill>
                    <a:latin typeface="+mn-ea"/>
                  </a:rPr>
                  <a:t>安卓端</a:t>
                </a:r>
                <a:r>
                  <a:rPr lang="en-US" altLang="zh-CN" sz="1200" dirty="0">
                    <a:solidFill>
                      <a:srgbClr val="7F7F7F"/>
                    </a:solidFill>
                    <a:latin typeface="+mn-ea"/>
                  </a:rPr>
                  <a:t>app</a:t>
                </a:r>
                <a:r>
                  <a:rPr lang="zh-CN" altLang="en-US" sz="1200" dirty="0">
                    <a:solidFill>
                      <a:srgbClr val="7F7F7F"/>
                    </a:solidFill>
                    <a:latin typeface="+mn-ea"/>
                  </a:rPr>
                  <a:t>开发</a:t>
                </a:r>
                <a:endParaRPr lang="en-US" altLang="zh-CN" sz="1200" dirty="0">
                  <a:solidFill>
                    <a:srgbClr val="7F7F7F"/>
                  </a:solidFill>
                  <a:latin typeface="+mn-ea"/>
                </a:endParaRPr>
              </a:p>
            </p:txBody>
          </p:sp>
        </p:grpSp>
      </p:grpSp>
      <p:grpSp>
        <p:nvGrpSpPr>
          <p:cNvPr id="83" name="组合 82"/>
          <p:cNvGrpSpPr/>
          <p:nvPr/>
        </p:nvGrpSpPr>
        <p:grpSpPr>
          <a:xfrm>
            <a:off x="9503202" y="2190801"/>
            <a:ext cx="2134694" cy="3401173"/>
            <a:chOff x="1543050" y="1832809"/>
            <a:chExt cx="2552700" cy="4067175"/>
          </a:xfrm>
        </p:grpSpPr>
        <p:sp>
          <p:nvSpPr>
            <p:cNvPr id="84" name="iṥḻiďè"/>
            <p:cNvSpPr/>
            <p:nvPr/>
          </p:nvSpPr>
          <p:spPr>
            <a:xfrm>
              <a:off x="1543050" y="1832809"/>
              <a:ext cx="2552700" cy="4067175"/>
            </a:xfrm>
            <a:prstGeom prst="roundRect">
              <a:avLst>
                <a:gd name="adj" fmla="val 680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a:bodyPr>
            <a:lstStyle/>
            <a:p>
              <a:pPr algn="ctr" defTabSz="913765">
                <a:lnSpc>
                  <a:spcPct val="120000"/>
                </a:lnSpc>
                <a:defRPr/>
              </a:pPr>
              <a:endParaRPr lang="zh-CN" altLang="en-US" sz="1100" dirty="0">
                <a:solidFill>
                  <a:schemeClr val="tx1"/>
                </a:solidFill>
              </a:endParaRPr>
            </a:p>
          </p:txBody>
        </p:sp>
        <p:grpSp>
          <p:nvGrpSpPr>
            <p:cNvPr id="87" name="组合 86"/>
            <p:cNvGrpSpPr/>
            <p:nvPr/>
          </p:nvGrpSpPr>
          <p:grpSpPr>
            <a:xfrm>
              <a:off x="1645937" y="4274383"/>
              <a:ext cx="2341864" cy="1288110"/>
              <a:chOff x="1750587" y="1644501"/>
              <a:chExt cx="2341864" cy="1288110"/>
            </a:xfrm>
          </p:grpSpPr>
          <p:sp>
            <p:nvSpPr>
              <p:cNvPr id="88" name="文本框 87"/>
              <p:cNvSpPr txBox="1"/>
              <p:nvPr/>
            </p:nvSpPr>
            <p:spPr>
              <a:xfrm>
                <a:off x="1854628" y="1644501"/>
                <a:ext cx="2133781" cy="441653"/>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聂菡</a:t>
                </a:r>
                <a:endParaRPr lang="zh-CN" altLang="en-US" b="1" dirty="0">
                  <a:solidFill>
                    <a:schemeClr val="tx1">
                      <a:lumMod val="75000"/>
                      <a:lumOff val="25000"/>
                    </a:schemeClr>
                  </a:solidFill>
                  <a:latin typeface="Century Gothic" panose="020B0502020202020204" pitchFamily="34" charset="0"/>
                </a:endParaRPr>
              </a:p>
            </p:txBody>
          </p:sp>
          <p:sp>
            <p:nvSpPr>
              <p:cNvPr id="89" name="文本框 88"/>
              <p:cNvSpPr txBox="1"/>
              <p:nvPr/>
            </p:nvSpPr>
            <p:spPr>
              <a:xfrm>
                <a:off x="1750587" y="1983057"/>
                <a:ext cx="2341864" cy="94955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600" b="1" dirty="0">
                    <a:solidFill>
                      <a:srgbClr val="404040"/>
                    </a:solidFill>
                    <a:latin typeface="+mn-ea"/>
                  </a:rPr>
                  <a:t>UI</a:t>
                </a:r>
                <a:r>
                  <a:rPr lang="zh-CN" altLang="en-US" sz="1600" b="1" dirty="0">
                    <a:solidFill>
                      <a:srgbClr val="404040"/>
                    </a:solidFill>
                    <a:latin typeface="+mn-ea"/>
                  </a:rPr>
                  <a:t>设计</a:t>
                </a:r>
                <a:endParaRPr lang="en-US" altLang="zh-CN" sz="1600" b="1" dirty="0">
                  <a:solidFill>
                    <a:srgbClr val="404040"/>
                  </a:solidFill>
                  <a:latin typeface="+mn-ea"/>
                </a:endParaRPr>
              </a:p>
              <a:p>
                <a:pPr algn="ctr">
                  <a:lnSpc>
                    <a:spcPct val="114000"/>
                  </a:lnSpc>
                </a:pPr>
                <a:r>
                  <a:rPr lang="zh-CN" altLang="en-US" sz="1200" dirty="0">
                    <a:solidFill>
                      <a:srgbClr val="7F7F7F"/>
                    </a:solidFill>
                    <a:latin typeface="+mn-ea"/>
                  </a:rPr>
                  <a:t>进行</a:t>
                </a:r>
                <a:r>
                  <a:rPr lang="en-US" altLang="zh-CN" sz="1200" dirty="0">
                    <a:solidFill>
                      <a:srgbClr val="7F7F7F"/>
                    </a:solidFill>
                    <a:latin typeface="+mn-ea"/>
                  </a:rPr>
                  <a:t>UI</a:t>
                </a:r>
                <a:r>
                  <a:rPr lang="zh-CN" altLang="en-US" sz="1200" dirty="0">
                    <a:solidFill>
                      <a:srgbClr val="7F7F7F"/>
                    </a:solidFill>
                    <a:latin typeface="+mn-ea"/>
                  </a:rPr>
                  <a:t>设计</a:t>
                </a:r>
                <a:endParaRPr lang="en-US" altLang="zh-CN" sz="1200" dirty="0">
                  <a:solidFill>
                    <a:srgbClr val="7F7F7F"/>
                  </a:solidFill>
                  <a:latin typeface="+mn-ea"/>
                </a:endParaRPr>
              </a:p>
              <a:p>
                <a:pPr algn="ctr">
                  <a:lnSpc>
                    <a:spcPct val="114000"/>
                  </a:lnSpc>
                </a:pPr>
                <a:r>
                  <a:rPr lang="zh-CN" altLang="en-US" sz="1200" dirty="0">
                    <a:solidFill>
                      <a:srgbClr val="7F7F7F"/>
                    </a:solidFill>
                    <a:latin typeface="+mn-ea"/>
                  </a:rPr>
                  <a:t>制作</a:t>
                </a:r>
                <a:r>
                  <a:rPr lang="en-US" altLang="zh-CN" sz="1200" dirty="0">
                    <a:solidFill>
                      <a:srgbClr val="7F7F7F"/>
                    </a:solidFill>
                    <a:latin typeface="+mn-ea"/>
                  </a:rPr>
                  <a:t>ppt</a:t>
                </a:r>
                <a:endParaRPr lang="en-US" altLang="zh-CN" sz="1200" dirty="0">
                  <a:solidFill>
                    <a:srgbClr val="7F7F7F"/>
                  </a:solidFill>
                  <a:latin typeface="+mn-ea"/>
                </a:endParaRPr>
              </a:p>
            </p:txBody>
          </p:sp>
        </p:grpSp>
      </p:grpSp>
      <p:pic>
        <p:nvPicPr>
          <p:cNvPr id="21" name="图片 2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302411" y="2465186"/>
            <a:ext cx="1333112" cy="1776115"/>
          </a:xfrm>
          <a:prstGeom prst="rect">
            <a:avLst/>
          </a:prstGeom>
        </p:spPr>
      </p:pic>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9053" y="2464242"/>
            <a:ext cx="1244603" cy="1778004"/>
          </a:xfrm>
          <a:prstGeom prst="rect">
            <a:avLst/>
          </a:prstGeom>
        </p:spPr>
      </p:pic>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456" y="2479226"/>
            <a:ext cx="1278913" cy="1766727"/>
          </a:xfrm>
          <a:prstGeom prst="rect">
            <a:avLst/>
          </a:prstGeom>
        </p:spPr>
      </p:pic>
      <p:pic>
        <p:nvPicPr>
          <p:cNvPr id="28" name="图片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31566" y="2482804"/>
            <a:ext cx="1273732" cy="1759569"/>
          </a:xfrm>
          <a:prstGeom prst="rect">
            <a:avLst/>
          </a:prstGeom>
        </p:spPr>
      </p:pic>
      <p:pic>
        <p:nvPicPr>
          <p:cNvPr id="41" name="图片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05136" y="2464242"/>
            <a:ext cx="1273399" cy="17591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2"/>
                                        </p:tgtEl>
                                        <p:attrNameLst>
                                          <p:attrName>style.visibility</p:attrName>
                                        </p:attrNameLst>
                                      </p:cBhvr>
                                      <p:to>
                                        <p:strVal val="visible"/>
                                      </p:to>
                                    </p:set>
                                    <p:anim calcmode="lin" valueType="num">
                                      <p:cBhvr>
                                        <p:cTn id="13" dur="500" fill="hold"/>
                                        <p:tgtEl>
                                          <p:spTgt spid="62"/>
                                        </p:tgtEl>
                                        <p:attrNameLst>
                                          <p:attrName>ppt_w</p:attrName>
                                        </p:attrNameLst>
                                      </p:cBhvr>
                                      <p:tavLst>
                                        <p:tav tm="0">
                                          <p:val>
                                            <p:fltVal val="0"/>
                                          </p:val>
                                        </p:tav>
                                        <p:tav tm="100000">
                                          <p:val>
                                            <p:strVal val="#ppt_w"/>
                                          </p:val>
                                        </p:tav>
                                      </p:tavLst>
                                    </p:anim>
                                    <p:anim calcmode="lin" valueType="num">
                                      <p:cBhvr>
                                        <p:cTn id="14" dur="500" fill="hold"/>
                                        <p:tgtEl>
                                          <p:spTgt spid="62"/>
                                        </p:tgtEl>
                                        <p:attrNameLst>
                                          <p:attrName>ppt_h</p:attrName>
                                        </p:attrNameLst>
                                      </p:cBhvr>
                                      <p:tavLst>
                                        <p:tav tm="0">
                                          <p:val>
                                            <p:fltVal val="0"/>
                                          </p:val>
                                        </p:tav>
                                        <p:tav tm="100000">
                                          <p:val>
                                            <p:strVal val="#ppt_h"/>
                                          </p:val>
                                        </p:tav>
                                      </p:tavLst>
                                    </p:anim>
                                    <p:animEffect transition="in" filter="fade">
                                      <p:cBhvr>
                                        <p:cTn id="15" dur="500"/>
                                        <p:tgtEl>
                                          <p:spTgt spid="62"/>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9"/>
                                        </p:tgtEl>
                                        <p:attrNameLst>
                                          <p:attrName>style.visibility</p:attrName>
                                        </p:attrNameLst>
                                      </p:cBhvr>
                                      <p:to>
                                        <p:strVal val="visible"/>
                                      </p:to>
                                    </p:set>
                                    <p:anim calcmode="lin" valueType="num">
                                      <p:cBhvr>
                                        <p:cTn id="19" dur="500" fill="hold"/>
                                        <p:tgtEl>
                                          <p:spTgt spid="69"/>
                                        </p:tgtEl>
                                        <p:attrNameLst>
                                          <p:attrName>ppt_w</p:attrName>
                                        </p:attrNameLst>
                                      </p:cBhvr>
                                      <p:tavLst>
                                        <p:tav tm="0">
                                          <p:val>
                                            <p:fltVal val="0"/>
                                          </p:val>
                                        </p:tav>
                                        <p:tav tm="100000">
                                          <p:val>
                                            <p:strVal val="#ppt_w"/>
                                          </p:val>
                                        </p:tav>
                                      </p:tavLst>
                                    </p:anim>
                                    <p:anim calcmode="lin" valueType="num">
                                      <p:cBhvr>
                                        <p:cTn id="20" dur="500" fill="hold"/>
                                        <p:tgtEl>
                                          <p:spTgt spid="69"/>
                                        </p:tgtEl>
                                        <p:attrNameLst>
                                          <p:attrName>ppt_h</p:attrName>
                                        </p:attrNameLst>
                                      </p:cBhvr>
                                      <p:tavLst>
                                        <p:tav tm="0">
                                          <p:val>
                                            <p:fltVal val="0"/>
                                          </p:val>
                                        </p:tav>
                                        <p:tav tm="100000">
                                          <p:val>
                                            <p:strVal val="#ppt_h"/>
                                          </p:val>
                                        </p:tav>
                                      </p:tavLst>
                                    </p:anim>
                                    <p:animEffect transition="in" filter="fade">
                                      <p:cBhvr>
                                        <p:cTn id="21" dur="500"/>
                                        <p:tgtEl>
                                          <p:spTgt spid="69"/>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76"/>
                                        </p:tgtEl>
                                        <p:attrNameLst>
                                          <p:attrName>style.visibility</p:attrName>
                                        </p:attrNameLst>
                                      </p:cBhvr>
                                      <p:to>
                                        <p:strVal val="visible"/>
                                      </p:to>
                                    </p:set>
                                    <p:anim calcmode="lin" valueType="num">
                                      <p:cBhvr>
                                        <p:cTn id="25" dur="500" fill="hold"/>
                                        <p:tgtEl>
                                          <p:spTgt spid="76"/>
                                        </p:tgtEl>
                                        <p:attrNameLst>
                                          <p:attrName>ppt_w</p:attrName>
                                        </p:attrNameLst>
                                      </p:cBhvr>
                                      <p:tavLst>
                                        <p:tav tm="0">
                                          <p:val>
                                            <p:fltVal val="0"/>
                                          </p:val>
                                        </p:tav>
                                        <p:tav tm="100000">
                                          <p:val>
                                            <p:strVal val="#ppt_w"/>
                                          </p:val>
                                        </p:tav>
                                      </p:tavLst>
                                    </p:anim>
                                    <p:anim calcmode="lin" valueType="num">
                                      <p:cBhvr>
                                        <p:cTn id="26" dur="500" fill="hold"/>
                                        <p:tgtEl>
                                          <p:spTgt spid="76"/>
                                        </p:tgtEl>
                                        <p:attrNameLst>
                                          <p:attrName>ppt_h</p:attrName>
                                        </p:attrNameLst>
                                      </p:cBhvr>
                                      <p:tavLst>
                                        <p:tav tm="0">
                                          <p:val>
                                            <p:fltVal val="0"/>
                                          </p:val>
                                        </p:tav>
                                        <p:tav tm="100000">
                                          <p:val>
                                            <p:strVal val="#ppt_h"/>
                                          </p:val>
                                        </p:tav>
                                      </p:tavLst>
                                    </p:anim>
                                    <p:animEffect transition="in" filter="fade">
                                      <p:cBhvr>
                                        <p:cTn id="27" dur="500"/>
                                        <p:tgtEl>
                                          <p:spTgt spid="76"/>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83"/>
                                        </p:tgtEl>
                                        <p:attrNameLst>
                                          <p:attrName>style.visibility</p:attrName>
                                        </p:attrNameLst>
                                      </p:cBhvr>
                                      <p:to>
                                        <p:strVal val="visible"/>
                                      </p:to>
                                    </p:set>
                                    <p:anim calcmode="lin" valueType="num">
                                      <p:cBhvr>
                                        <p:cTn id="31" dur="500" fill="hold"/>
                                        <p:tgtEl>
                                          <p:spTgt spid="83"/>
                                        </p:tgtEl>
                                        <p:attrNameLst>
                                          <p:attrName>ppt_w</p:attrName>
                                        </p:attrNameLst>
                                      </p:cBhvr>
                                      <p:tavLst>
                                        <p:tav tm="0">
                                          <p:val>
                                            <p:fltVal val="0"/>
                                          </p:val>
                                        </p:tav>
                                        <p:tav tm="100000">
                                          <p:val>
                                            <p:strVal val="#ppt_w"/>
                                          </p:val>
                                        </p:tav>
                                      </p:tavLst>
                                    </p:anim>
                                    <p:anim calcmode="lin" valueType="num">
                                      <p:cBhvr>
                                        <p:cTn id="32" dur="500" fill="hold"/>
                                        <p:tgtEl>
                                          <p:spTgt spid="83"/>
                                        </p:tgtEl>
                                        <p:attrNameLst>
                                          <p:attrName>ppt_h</p:attrName>
                                        </p:attrNameLst>
                                      </p:cBhvr>
                                      <p:tavLst>
                                        <p:tav tm="0">
                                          <p:val>
                                            <p:fltVal val="0"/>
                                          </p:val>
                                        </p:tav>
                                        <p:tav tm="100000">
                                          <p:val>
                                            <p:strVal val="#ppt_h"/>
                                          </p:val>
                                        </p:tav>
                                      </p:tavLst>
                                    </p:anim>
                                    <p:animEffect transition="in" filter="fade">
                                      <p:cBhvr>
                                        <p:cTn id="3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2662424" y="663195"/>
            <a:ext cx="3744766" cy="4660752"/>
          </a:xfrm>
          <a:custGeom>
            <a:avLst/>
            <a:gdLst>
              <a:gd name="connsiteX0" fmla="*/ 4143589 w 4175818"/>
              <a:gd name="connsiteY0" fmla="*/ 1926265 h 4660752"/>
              <a:gd name="connsiteX1" fmla="*/ 4159704 w 4175818"/>
              <a:gd name="connsiteY1" fmla="*/ 1910151 h 4660752"/>
              <a:gd name="connsiteX2" fmla="*/ 4175818 w 4175818"/>
              <a:gd name="connsiteY2" fmla="*/ 1926265 h 4660752"/>
              <a:gd name="connsiteX3" fmla="*/ 0 w 4175818"/>
              <a:gd name="connsiteY3" fmla="*/ 969868 h 4660752"/>
              <a:gd name="connsiteX4" fmla="*/ 2734487 w 4175818"/>
              <a:gd name="connsiteY4" fmla="*/ 969868 h 4660752"/>
              <a:gd name="connsiteX5" fmla="*/ 2734487 w 4175818"/>
              <a:gd name="connsiteY5" fmla="*/ 0 h 4660752"/>
              <a:gd name="connsiteX6" fmla="*/ 3744766 w 4175818"/>
              <a:gd name="connsiteY6" fmla="*/ 0 h 4660752"/>
              <a:gd name="connsiteX7" fmla="*/ 2997159 w 4175818"/>
              <a:gd name="connsiteY7" fmla="*/ 747607 h 4660752"/>
              <a:gd name="connsiteX8" fmla="*/ 3847271 w 4175818"/>
              <a:gd name="connsiteY8" fmla="*/ 1597719 h 4660752"/>
              <a:gd name="connsiteX9" fmla="*/ 2621466 w 4175818"/>
              <a:gd name="connsiteY9" fmla="*/ 2823524 h 4660752"/>
              <a:gd name="connsiteX10" fmla="*/ 2933899 w 4175818"/>
              <a:gd name="connsiteY10" fmla="*/ 3135956 h 4660752"/>
              <a:gd name="connsiteX11" fmla="*/ 3690884 w 4175818"/>
              <a:gd name="connsiteY11" fmla="*/ 2378971 h 4660752"/>
              <a:gd name="connsiteX12" fmla="*/ 3690884 w 4175818"/>
              <a:gd name="connsiteY12" fmla="*/ 4660752 h 4660752"/>
              <a:gd name="connsiteX13" fmla="*/ 0 w 4175818"/>
              <a:gd name="connsiteY13" fmla="*/ 4660752 h 4660752"/>
              <a:gd name="connsiteX0-1" fmla="*/ 4175818 w 4175818"/>
              <a:gd name="connsiteY0-2" fmla="*/ 1926265 h 4660752"/>
              <a:gd name="connsiteX1-3" fmla="*/ 4159704 w 4175818"/>
              <a:gd name="connsiteY1-4" fmla="*/ 1910151 h 4660752"/>
              <a:gd name="connsiteX2-5" fmla="*/ 4175818 w 4175818"/>
              <a:gd name="connsiteY2-6" fmla="*/ 1926265 h 4660752"/>
              <a:gd name="connsiteX3-7" fmla="*/ 0 w 4175818"/>
              <a:gd name="connsiteY3-8" fmla="*/ 969868 h 4660752"/>
              <a:gd name="connsiteX4-9" fmla="*/ 2734487 w 4175818"/>
              <a:gd name="connsiteY4-10" fmla="*/ 969868 h 4660752"/>
              <a:gd name="connsiteX5-11" fmla="*/ 2734487 w 4175818"/>
              <a:gd name="connsiteY5-12" fmla="*/ 0 h 4660752"/>
              <a:gd name="connsiteX6-13" fmla="*/ 3744766 w 4175818"/>
              <a:gd name="connsiteY6-14" fmla="*/ 0 h 4660752"/>
              <a:gd name="connsiteX7-15" fmla="*/ 2997159 w 4175818"/>
              <a:gd name="connsiteY7-16" fmla="*/ 747607 h 4660752"/>
              <a:gd name="connsiteX8-17" fmla="*/ 3847271 w 4175818"/>
              <a:gd name="connsiteY8-18" fmla="*/ 1597719 h 4660752"/>
              <a:gd name="connsiteX9-19" fmla="*/ 2621466 w 4175818"/>
              <a:gd name="connsiteY9-20" fmla="*/ 2823524 h 4660752"/>
              <a:gd name="connsiteX10-21" fmla="*/ 2933899 w 4175818"/>
              <a:gd name="connsiteY10-22" fmla="*/ 3135956 h 4660752"/>
              <a:gd name="connsiteX11-23" fmla="*/ 3690884 w 4175818"/>
              <a:gd name="connsiteY11-24" fmla="*/ 2378971 h 4660752"/>
              <a:gd name="connsiteX12-25" fmla="*/ 3690884 w 4175818"/>
              <a:gd name="connsiteY12-26" fmla="*/ 4660752 h 4660752"/>
              <a:gd name="connsiteX13-27" fmla="*/ 0 w 4175818"/>
              <a:gd name="connsiteY13-28" fmla="*/ 4660752 h 4660752"/>
              <a:gd name="connsiteX14" fmla="*/ 0 w 4175818"/>
              <a:gd name="connsiteY14" fmla="*/ 969868 h 4660752"/>
              <a:gd name="connsiteX0-29" fmla="*/ 0 w 3847271"/>
              <a:gd name="connsiteY0-30" fmla="*/ 969868 h 4660752"/>
              <a:gd name="connsiteX1-31" fmla="*/ 2734487 w 3847271"/>
              <a:gd name="connsiteY1-32" fmla="*/ 969868 h 4660752"/>
              <a:gd name="connsiteX2-33" fmla="*/ 2734487 w 3847271"/>
              <a:gd name="connsiteY2-34" fmla="*/ 0 h 4660752"/>
              <a:gd name="connsiteX3-35" fmla="*/ 3744766 w 3847271"/>
              <a:gd name="connsiteY3-36" fmla="*/ 0 h 4660752"/>
              <a:gd name="connsiteX4-37" fmla="*/ 2997159 w 3847271"/>
              <a:gd name="connsiteY4-38" fmla="*/ 747607 h 4660752"/>
              <a:gd name="connsiteX5-39" fmla="*/ 3847271 w 3847271"/>
              <a:gd name="connsiteY5-40" fmla="*/ 1597719 h 4660752"/>
              <a:gd name="connsiteX6-41" fmla="*/ 2621466 w 3847271"/>
              <a:gd name="connsiteY6-42" fmla="*/ 2823524 h 4660752"/>
              <a:gd name="connsiteX7-43" fmla="*/ 2933899 w 3847271"/>
              <a:gd name="connsiteY7-44" fmla="*/ 3135956 h 4660752"/>
              <a:gd name="connsiteX8-45" fmla="*/ 3690884 w 3847271"/>
              <a:gd name="connsiteY8-46" fmla="*/ 2378971 h 4660752"/>
              <a:gd name="connsiteX9-47" fmla="*/ 3690884 w 3847271"/>
              <a:gd name="connsiteY9-48" fmla="*/ 4660752 h 4660752"/>
              <a:gd name="connsiteX10-49" fmla="*/ 0 w 3847271"/>
              <a:gd name="connsiteY10-50" fmla="*/ 4660752 h 4660752"/>
              <a:gd name="connsiteX11-51" fmla="*/ 0 w 3847271"/>
              <a:gd name="connsiteY11-52" fmla="*/ 969868 h 4660752"/>
              <a:gd name="connsiteX0-53" fmla="*/ 0 w 3847271"/>
              <a:gd name="connsiteY0-54" fmla="*/ 969868 h 4660752"/>
              <a:gd name="connsiteX1-55" fmla="*/ 2734487 w 3847271"/>
              <a:gd name="connsiteY1-56" fmla="*/ 969868 h 4660752"/>
              <a:gd name="connsiteX2-57" fmla="*/ 2734487 w 3847271"/>
              <a:gd name="connsiteY2-58" fmla="*/ 0 h 4660752"/>
              <a:gd name="connsiteX3-59" fmla="*/ 3744766 w 3847271"/>
              <a:gd name="connsiteY3-60" fmla="*/ 0 h 4660752"/>
              <a:gd name="connsiteX4-61" fmla="*/ 2997159 w 3847271"/>
              <a:gd name="connsiteY4-62" fmla="*/ 747607 h 4660752"/>
              <a:gd name="connsiteX5-63" fmla="*/ 3847271 w 3847271"/>
              <a:gd name="connsiteY5-64" fmla="*/ 1597719 h 4660752"/>
              <a:gd name="connsiteX6-65" fmla="*/ 2933899 w 3847271"/>
              <a:gd name="connsiteY6-66" fmla="*/ 3135956 h 4660752"/>
              <a:gd name="connsiteX7-67" fmla="*/ 3690884 w 3847271"/>
              <a:gd name="connsiteY7-68" fmla="*/ 2378971 h 4660752"/>
              <a:gd name="connsiteX8-69" fmla="*/ 3690884 w 3847271"/>
              <a:gd name="connsiteY8-70" fmla="*/ 4660752 h 4660752"/>
              <a:gd name="connsiteX9-71" fmla="*/ 0 w 3847271"/>
              <a:gd name="connsiteY9-72" fmla="*/ 4660752 h 4660752"/>
              <a:gd name="connsiteX10-73" fmla="*/ 0 w 3847271"/>
              <a:gd name="connsiteY10-74" fmla="*/ 969868 h 4660752"/>
              <a:gd name="connsiteX0-75" fmla="*/ 0 w 3847271"/>
              <a:gd name="connsiteY0-76" fmla="*/ 969868 h 4660752"/>
              <a:gd name="connsiteX1-77" fmla="*/ 2734487 w 3847271"/>
              <a:gd name="connsiteY1-78" fmla="*/ 969868 h 4660752"/>
              <a:gd name="connsiteX2-79" fmla="*/ 2734487 w 3847271"/>
              <a:gd name="connsiteY2-80" fmla="*/ 0 h 4660752"/>
              <a:gd name="connsiteX3-81" fmla="*/ 3744766 w 3847271"/>
              <a:gd name="connsiteY3-82" fmla="*/ 0 h 4660752"/>
              <a:gd name="connsiteX4-83" fmla="*/ 2997159 w 3847271"/>
              <a:gd name="connsiteY4-84" fmla="*/ 747607 h 4660752"/>
              <a:gd name="connsiteX5-85" fmla="*/ 3847271 w 3847271"/>
              <a:gd name="connsiteY5-86" fmla="*/ 1597719 h 4660752"/>
              <a:gd name="connsiteX6-87" fmla="*/ 3690884 w 3847271"/>
              <a:gd name="connsiteY6-88" fmla="*/ 2378971 h 4660752"/>
              <a:gd name="connsiteX7-89" fmla="*/ 3690884 w 3847271"/>
              <a:gd name="connsiteY7-90" fmla="*/ 4660752 h 4660752"/>
              <a:gd name="connsiteX8-91" fmla="*/ 0 w 3847271"/>
              <a:gd name="connsiteY8-92" fmla="*/ 4660752 h 4660752"/>
              <a:gd name="connsiteX9-93" fmla="*/ 0 w 3847271"/>
              <a:gd name="connsiteY9-94" fmla="*/ 969868 h 4660752"/>
              <a:gd name="connsiteX0-95" fmla="*/ 0 w 3847271"/>
              <a:gd name="connsiteY0-96" fmla="*/ 969868 h 4660752"/>
              <a:gd name="connsiteX1-97" fmla="*/ 2734487 w 3847271"/>
              <a:gd name="connsiteY1-98" fmla="*/ 969868 h 4660752"/>
              <a:gd name="connsiteX2-99" fmla="*/ 2734487 w 3847271"/>
              <a:gd name="connsiteY2-100" fmla="*/ 0 h 4660752"/>
              <a:gd name="connsiteX3-101" fmla="*/ 3744766 w 3847271"/>
              <a:gd name="connsiteY3-102" fmla="*/ 0 h 4660752"/>
              <a:gd name="connsiteX4-103" fmla="*/ 3847271 w 3847271"/>
              <a:gd name="connsiteY4-104" fmla="*/ 1597719 h 4660752"/>
              <a:gd name="connsiteX5-105" fmla="*/ 3690884 w 3847271"/>
              <a:gd name="connsiteY5-106" fmla="*/ 2378971 h 4660752"/>
              <a:gd name="connsiteX6-107" fmla="*/ 3690884 w 3847271"/>
              <a:gd name="connsiteY6-108" fmla="*/ 4660752 h 4660752"/>
              <a:gd name="connsiteX7-109" fmla="*/ 0 w 3847271"/>
              <a:gd name="connsiteY7-110" fmla="*/ 4660752 h 4660752"/>
              <a:gd name="connsiteX8-111" fmla="*/ 0 w 3847271"/>
              <a:gd name="connsiteY8-112" fmla="*/ 969868 h 4660752"/>
              <a:gd name="connsiteX0-113" fmla="*/ 3847271 w 3938711"/>
              <a:gd name="connsiteY0-114" fmla="*/ 1597719 h 4660752"/>
              <a:gd name="connsiteX1-115" fmla="*/ 3690884 w 3938711"/>
              <a:gd name="connsiteY1-116" fmla="*/ 2378971 h 4660752"/>
              <a:gd name="connsiteX2-117" fmla="*/ 3690884 w 3938711"/>
              <a:gd name="connsiteY2-118" fmla="*/ 4660752 h 4660752"/>
              <a:gd name="connsiteX3-119" fmla="*/ 0 w 3938711"/>
              <a:gd name="connsiteY3-120" fmla="*/ 4660752 h 4660752"/>
              <a:gd name="connsiteX4-121" fmla="*/ 0 w 3938711"/>
              <a:gd name="connsiteY4-122" fmla="*/ 969868 h 4660752"/>
              <a:gd name="connsiteX5-123" fmla="*/ 2734487 w 3938711"/>
              <a:gd name="connsiteY5-124" fmla="*/ 969868 h 4660752"/>
              <a:gd name="connsiteX6-125" fmla="*/ 2734487 w 3938711"/>
              <a:gd name="connsiteY6-126" fmla="*/ 0 h 4660752"/>
              <a:gd name="connsiteX7-127" fmla="*/ 3744766 w 3938711"/>
              <a:gd name="connsiteY7-128" fmla="*/ 0 h 4660752"/>
              <a:gd name="connsiteX8-129" fmla="*/ 3938711 w 3938711"/>
              <a:gd name="connsiteY8-130" fmla="*/ 1689159 h 4660752"/>
              <a:gd name="connsiteX0-131" fmla="*/ 3847271 w 3847271"/>
              <a:gd name="connsiteY0-132" fmla="*/ 1597719 h 4660752"/>
              <a:gd name="connsiteX1-133" fmla="*/ 3690884 w 3847271"/>
              <a:gd name="connsiteY1-134" fmla="*/ 2378971 h 4660752"/>
              <a:gd name="connsiteX2-135" fmla="*/ 3690884 w 3847271"/>
              <a:gd name="connsiteY2-136" fmla="*/ 4660752 h 4660752"/>
              <a:gd name="connsiteX3-137" fmla="*/ 0 w 3847271"/>
              <a:gd name="connsiteY3-138" fmla="*/ 4660752 h 4660752"/>
              <a:gd name="connsiteX4-139" fmla="*/ 0 w 3847271"/>
              <a:gd name="connsiteY4-140" fmla="*/ 969868 h 4660752"/>
              <a:gd name="connsiteX5-141" fmla="*/ 2734487 w 3847271"/>
              <a:gd name="connsiteY5-142" fmla="*/ 969868 h 4660752"/>
              <a:gd name="connsiteX6-143" fmla="*/ 2734487 w 3847271"/>
              <a:gd name="connsiteY6-144" fmla="*/ 0 h 4660752"/>
              <a:gd name="connsiteX7-145" fmla="*/ 3744766 w 3847271"/>
              <a:gd name="connsiteY7-146" fmla="*/ 0 h 4660752"/>
              <a:gd name="connsiteX0-147" fmla="*/ 3690884 w 3744766"/>
              <a:gd name="connsiteY0-148" fmla="*/ 2378971 h 4660752"/>
              <a:gd name="connsiteX1-149" fmla="*/ 3690884 w 3744766"/>
              <a:gd name="connsiteY1-150" fmla="*/ 4660752 h 4660752"/>
              <a:gd name="connsiteX2-151" fmla="*/ 0 w 3744766"/>
              <a:gd name="connsiteY2-152" fmla="*/ 4660752 h 4660752"/>
              <a:gd name="connsiteX3-153" fmla="*/ 0 w 3744766"/>
              <a:gd name="connsiteY3-154" fmla="*/ 969868 h 4660752"/>
              <a:gd name="connsiteX4-155" fmla="*/ 2734487 w 3744766"/>
              <a:gd name="connsiteY4-156" fmla="*/ 969868 h 4660752"/>
              <a:gd name="connsiteX5-157" fmla="*/ 2734487 w 3744766"/>
              <a:gd name="connsiteY5-158" fmla="*/ 0 h 4660752"/>
              <a:gd name="connsiteX6-159" fmla="*/ 3744766 w 3744766"/>
              <a:gd name="connsiteY6-160" fmla="*/ 0 h 4660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744766" h="4660752">
                <a:moveTo>
                  <a:pt x="3690884" y="2378971"/>
                </a:moveTo>
                <a:lnTo>
                  <a:pt x="3690884" y="4660752"/>
                </a:lnTo>
                <a:lnTo>
                  <a:pt x="0" y="4660752"/>
                </a:lnTo>
                <a:lnTo>
                  <a:pt x="0" y="969868"/>
                </a:lnTo>
                <a:lnTo>
                  <a:pt x="2734487" y="969868"/>
                </a:lnTo>
                <a:lnTo>
                  <a:pt x="2734487" y="0"/>
                </a:lnTo>
                <a:lnTo>
                  <a:pt x="3744766" y="0"/>
                </a:lnTo>
              </a:path>
            </a:pathLst>
          </a:cu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553251" y="3021914"/>
            <a:ext cx="4418426" cy="830997"/>
          </a:xfrm>
          <a:prstGeom prst="rect">
            <a:avLst/>
          </a:prstGeom>
          <a:noFill/>
        </p:spPr>
        <p:txBody>
          <a:bodyPr wrap="square" rtlCol="0">
            <a:spAutoFit/>
            <a:scene3d>
              <a:camera prst="orthographicFront"/>
              <a:lightRig rig="threePt" dir="t"/>
            </a:scene3d>
            <a:sp3d contourW="12700"/>
          </a:bodyPr>
          <a:lstStyle/>
          <a:p>
            <a:pPr algn="dist"/>
            <a:r>
              <a:rPr lang="zh-CN" altLang="en-US" sz="4800" b="1" dirty="0">
                <a:solidFill>
                  <a:schemeClr val="accent1"/>
                </a:solidFill>
                <a:latin typeface="经典综艺体简" panose="02010609000101010101" pitchFamily="49" charset="-122"/>
                <a:ea typeface="经典综艺体简" panose="02010609000101010101" pitchFamily="49" charset="-122"/>
                <a:cs typeface="经典综艺体简" panose="02010609000101010101" pitchFamily="49" charset="-122"/>
              </a:rPr>
              <a:t>感谢您的观看</a:t>
            </a:r>
            <a:endParaRPr lang="zh-CN" altLang="en-US" sz="4800" b="1" dirty="0">
              <a:solidFill>
                <a:schemeClr val="accent1"/>
              </a:solidFill>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sp>
        <p:nvSpPr>
          <p:cNvPr id="10" name="文本框 9"/>
          <p:cNvSpPr txBox="1"/>
          <p:nvPr/>
        </p:nvSpPr>
        <p:spPr>
          <a:xfrm>
            <a:off x="5578073" y="2802666"/>
            <a:ext cx="4393603" cy="307777"/>
          </a:xfrm>
          <a:prstGeom prst="rect">
            <a:avLst/>
          </a:prstGeom>
          <a:noFill/>
        </p:spPr>
        <p:txBody>
          <a:bodyPr wrap="square" rtlCol="0">
            <a:spAutoFit/>
            <a:scene3d>
              <a:camera prst="orthographicFront"/>
              <a:lightRig rig="threePt" dir="t"/>
            </a:scene3d>
            <a:sp3d contourW="12700"/>
          </a:bodyPr>
          <a:lstStyle/>
          <a:p>
            <a:pPr algn="dist"/>
            <a:r>
              <a:rPr lang="en-US" altLang="zh-CN" sz="1400" dirty="0">
                <a:solidFill>
                  <a:schemeClr val="accent1"/>
                </a:solidFill>
                <a:latin typeface="Century Gothic" panose="020B0502020202020204" pitchFamily="34" charset="0"/>
              </a:rPr>
              <a:t>Athene</a:t>
            </a:r>
            <a:r>
              <a:rPr lang="zh-CN" altLang="en-US" sz="1400" dirty="0">
                <a:solidFill>
                  <a:schemeClr val="accent1"/>
                </a:solidFill>
                <a:latin typeface="Century Gothic" panose="020B0502020202020204" pitchFamily="34" charset="0"/>
              </a:rPr>
              <a:t> </a:t>
            </a:r>
            <a:r>
              <a:rPr lang="en-US" altLang="zh-CN" sz="1400" dirty="0">
                <a:solidFill>
                  <a:schemeClr val="accent1"/>
                </a:solidFill>
                <a:latin typeface="Century Gothic" panose="020B0502020202020204" pitchFamily="34" charset="0"/>
              </a:rPr>
              <a:t>/ Athene/ Athene</a:t>
            </a:r>
            <a:endParaRPr lang="zh-CN" altLang="en-US" sz="1400" dirty="0">
              <a:solidFill>
                <a:schemeClr val="accent1"/>
              </a:solidFill>
              <a:latin typeface="Century Gothic" panose="020B0502020202020204" pitchFamily="34" charset="0"/>
            </a:endParaRPr>
          </a:p>
        </p:txBody>
      </p:sp>
      <p:sp>
        <p:nvSpPr>
          <p:cNvPr id="11" name="文本框 10"/>
          <p:cNvSpPr txBox="1"/>
          <p:nvPr/>
        </p:nvSpPr>
        <p:spPr>
          <a:xfrm>
            <a:off x="2709812" y="1973640"/>
            <a:ext cx="2926090"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accent1"/>
                </a:solidFill>
                <a:latin typeface="Agency FB" panose="020B0503020202020204" pitchFamily="34" charset="0"/>
              </a:rPr>
              <a:t>END</a:t>
            </a:r>
            <a:endParaRPr lang="zh-CN" altLang="en-US" sz="13800" dirty="0">
              <a:solidFill>
                <a:schemeClr val="accent1"/>
              </a:solidFill>
              <a:latin typeface="Agency FB" panose="020B0503020202020204" pitchFamily="34" charset="0"/>
            </a:endParaRPr>
          </a:p>
        </p:txBody>
      </p:sp>
      <p:sp>
        <p:nvSpPr>
          <p:cNvPr id="9" name="文本框 8"/>
          <p:cNvSpPr txBox="1"/>
          <p:nvPr/>
        </p:nvSpPr>
        <p:spPr>
          <a:xfrm>
            <a:off x="2923163" y="3863870"/>
            <a:ext cx="7048513" cy="430887"/>
          </a:xfrm>
          <a:prstGeom prst="rect">
            <a:avLst/>
          </a:prstGeom>
          <a:noFill/>
        </p:spPr>
        <p:txBody>
          <a:bodyPr wrap="square" rtlCol="0">
            <a:spAutoFit/>
            <a:scene3d>
              <a:camera prst="orthographicFront"/>
              <a:lightRig rig="threePt" dir="t"/>
            </a:scene3d>
            <a:sp3d contourW="12700"/>
          </a:bodyPr>
          <a:lstStyle/>
          <a:p>
            <a:pPr algn="just"/>
            <a:r>
              <a:rPr lang="en-US" altLang="zh-CN" sz="1100" dirty="0">
                <a:solidFill>
                  <a:schemeClr val="accent1"/>
                </a:solidFill>
                <a:latin typeface="Century Gothic" panose="020B0502020202020204" pitchFamily="34" charset="0"/>
              </a:rPr>
              <a:t>The user can demonstrate on a projector or computer, or print the presentation and make it into a film to be used in a wider field The user can demonstrate on a projector or computer</a:t>
            </a:r>
            <a:endParaRPr lang="en-US" altLang="zh-CN" sz="1100" dirty="0">
              <a:solidFill>
                <a:schemeClr val="accent1"/>
              </a:solidFill>
              <a:latin typeface="Century Gothic" panose="020B0502020202020204" pitchFamily="34" charset="0"/>
            </a:endParaRPr>
          </a:p>
        </p:txBody>
      </p:sp>
      <p:grpSp>
        <p:nvGrpSpPr>
          <p:cNvPr id="19" name="组合 18"/>
          <p:cNvGrpSpPr/>
          <p:nvPr/>
        </p:nvGrpSpPr>
        <p:grpSpPr>
          <a:xfrm>
            <a:off x="8117917" y="4742784"/>
            <a:ext cx="1765300" cy="316802"/>
            <a:chOff x="1244534" y="3522134"/>
            <a:chExt cx="1765300" cy="316802"/>
          </a:xfrm>
        </p:grpSpPr>
        <p:sp>
          <p:nvSpPr>
            <p:cNvPr id="20" name="矩形 19"/>
            <p:cNvSpPr/>
            <p:nvPr/>
          </p:nvSpPr>
          <p:spPr>
            <a:xfrm>
              <a:off x="1244534" y="3522134"/>
              <a:ext cx="1765300" cy="3168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391641" y="3526647"/>
              <a:ext cx="1471087" cy="307777"/>
            </a:xfrm>
            <a:prstGeom prst="rect">
              <a:avLst/>
            </a:prstGeom>
            <a:noFill/>
          </p:spPr>
          <p:txBody>
            <a:bodyPr wrap="square" rtlCol="0">
              <a:spAutoFit/>
              <a:scene3d>
                <a:camera prst="orthographicFront"/>
                <a:lightRig rig="threePt" dir="t"/>
              </a:scene3d>
              <a:sp3d contourW="12700"/>
            </a:bodyPr>
            <a:lstStyle/>
            <a:p>
              <a:pPr algn="ctr"/>
              <a:r>
                <a:rPr lang="en-US" altLang="zh-CN" sz="1400" dirty="0">
                  <a:solidFill>
                    <a:schemeClr val="bg1"/>
                  </a:solidFill>
                  <a:latin typeface="Century Gothic" panose="020B0502020202020204" pitchFamily="34" charset="0"/>
                </a:rPr>
                <a:t>Athene</a:t>
              </a:r>
              <a:r>
                <a:rPr lang="zh-CN" altLang="en-US" sz="1400" dirty="0">
                  <a:solidFill>
                    <a:schemeClr val="bg1"/>
                  </a:solidFill>
                  <a:latin typeface="Century Gothic" panose="020B0502020202020204" pitchFamily="34" charset="0"/>
                </a:rPr>
                <a:t>团队</a:t>
              </a:r>
              <a:endParaRPr lang="zh-CN" altLang="en-US" sz="1400" dirty="0">
                <a:solidFill>
                  <a:schemeClr val="bg1"/>
                </a:solidFill>
                <a:latin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p:tgtEl>
                                          <p:spTgt spid="10"/>
                                        </p:tgtEl>
                                        <p:attrNameLst>
                                          <p:attrName>ppt_y</p:attrName>
                                        </p:attrNameLst>
                                      </p:cBhvr>
                                      <p:tavLst>
                                        <p:tav tm="0">
                                          <p:val>
                                            <p:strVal val="#ppt_y+#ppt_h*1.125000"/>
                                          </p:val>
                                        </p:tav>
                                        <p:tav tm="100000">
                                          <p:val>
                                            <p:strVal val="#ppt_y"/>
                                          </p:val>
                                        </p:tav>
                                      </p:tavLst>
                                    </p:anim>
                                    <p:animEffect transition="in" filter="wipe(up)">
                                      <p:cBhvr>
                                        <p:cTn id="23" dur="500"/>
                                        <p:tgtEl>
                                          <p:spTgt spid="10"/>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p:stCondLst>
                              <p:cond delay="2500"/>
                            </p:stCondLst>
                            <p:childTnLst>
                              <p:par>
                                <p:cTn id="29" presetID="53" presetClass="entr" presetSubtype="16"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p:bldP spid="10" grpId="0"/>
      <p:bldP spid="11"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48078" y="2730808"/>
            <a:ext cx="2609524" cy="1323439"/>
            <a:chOff x="1249819" y="2496522"/>
            <a:chExt cx="2954205" cy="1498247"/>
          </a:xfrm>
        </p:grpSpPr>
        <p:sp>
          <p:nvSpPr>
            <p:cNvPr id="6" name="文本框 5"/>
            <p:cNvSpPr txBox="1"/>
            <p:nvPr/>
          </p:nvSpPr>
          <p:spPr>
            <a:xfrm>
              <a:off x="1291465" y="2496522"/>
              <a:ext cx="1196719" cy="1498247"/>
            </a:xfrm>
            <a:prstGeom prst="rect">
              <a:avLst/>
            </a:prstGeom>
            <a:noFill/>
          </p:spPr>
          <p:txBody>
            <a:bodyPr wrap="square" rtlCol="0">
              <a:spAutoFit/>
              <a:scene3d>
                <a:camera prst="orthographicFront"/>
                <a:lightRig rig="threePt" dir="t"/>
              </a:scene3d>
              <a:sp3d contourW="12700"/>
            </a:bodyPr>
            <a:lstStyle/>
            <a:p>
              <a:pPr algn="ctr"/>
              <a:r>
                <a:rPr lang="en-US" altLang="zh-CN" sz="8000" dirty="0">
                  <a:solidFill>
                    <a:schemeClr val="accent1"/>
                  </a:solidFill>
                  <a:latin typeface="Agency FB" panose="020B0503020202020204" pitchFamily="34" charset="0"/>
                </a:rPr>
                <a:t>1</a:t>
              </a:r>
              <a:endParaRPr lang="zh-CN" altLang="en-US" sz="8000" dirty="0">
                <a:solidFill>
                  <a:schemeClr val="accent1"/>
                </a:solidFill>
                <a:latin typeface="Agency FB" panose="020B0503020202020204" pitchFamily="34" charset="0"/>
              </a:endParaRPr>
            </a:p>
          </p:txBody>
        </p:sp>
        <p:sp>
          <p:nvSpPr>
            <p:cNvPr id="2" name="平行四边形 1"/>
            <p:cNvSpPr/>
            <p:nvPr/>
          </p:nvSpPr>
          <p:spPr>
            <a:xfrm rot="19932207">
              <a:off x="1249819" y="3137211"/>
              <a:ext cx="2954205" cy="834263"/>
            </a:xfrm>
            <a:prstGeom prst="parallelogram">
              <a:avLst>
                <a:gd name="adj" fmla="val 52774"/>
              </a:avLst>
            </a:prstGeom>
            <a:solidFill>
              <a:schemeClr val="bg1"/>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rot="19920000">
              <a:off x="1659410" y="3274216"/>
              <a:ext cx="2200746" cy="461665"/>
            </a:xfrm>
            <a:prstGeom prst="rect">
              <a:avLst/>
            </a:prstGeom>
            <a:noFill/>
          </p:spPr>
          <p:txBody>
            <a:bodyPr wrap="square" rtlCol="0">
              <a:spAutoFit/>
              <a:scene3d>
                <a:camera prst="orthographicFront"/>
                <a:lightRig rig="threePt" dir="t"/>
              </a:scene3d>
              <a:sp3d contourW="12700"/>
            </a:bodyPr>
            <a:lstStyle/>
            <a:p>
              <a:r>
                <a:rPr lang="zh-CN" altLang="en-US" sz="2000" b="1" dirty="0">
                  <a:solidFill>
                    <a:schemeClr val="accent3"/>
                  </a:solidFill>
                  <a:latin typeface="Century Gothic" panose="020B0502020202020204" pitchFamily="34" charset="0"/>
                </a:rPr>
                <a:t>产品简介</a:t>
              </a:r>
              <a:endParaRPr lang="zh-CN" altLang="en-US" sz="2000" b="1" dirty="0">
                <a:solidFill>
                  <a:schemeClr val="accent3"/>
                </a:solidFill>
                <a:latin typeface="Century Gothic" panose="020B0502020202020204" pitchFamily="34" charset="0"/>
              </a:endParaRPr>
            </a:p>
          </p:txBody>
        </p:sp>
      </p:grpSp>
      <p:grpSp>
        <p:nvGrpSpPr>
          <p:cNvPr id="34" name="组合 33"/>
          <p:cNvGrpSpPr/>
          <p:nvPr/>
        </p:nvGrpSpPr>
        <p:grpSpPr>
          <a:xfrm>
            <a:off x="3577117" y="2730808"/>
            <a:ext cx="2609524" cy="1323439"/>
            <a:chOff x="1249819" y="2496522"/>
            <a:chExt cx="2954205" cy="1498247"/>
          </a:xfrm>
        </p:grpSpPr>
        <p:sp>
          <p:nvSpPr>
            <p:cNvPr id="35" name="文本框 34"/>
            <p:cNvSpPr txBox="1"/>
            <p:nvPr/>
          </p:nvSpPr>
          <p:spPr>
            <a:xfrm>
              <a:off x="1291465" y="2496522"/>
              <a:ext cx="1196719" cy="1498247"/>
            </a:xfrm>
            <a:prstGeom prst="rect">
              <a:avLst/>
            </a:prstGeom>
            <a:noFill/>
          </p:spPr>
          <p:txBody>
            <a:bodyPr wrap="square" rtlCol="0">
              <a:spAutoFit/>
              <a:scene3d>
                <a:camera prst="orthographicFront"/>
                <a:lightRig rig="threePt" dir="t"/>
              </a:scene3d>
              <a:sp3d contourW="12700"/>
            </a:bodyPr>
            <a:lstStyle/>
            <a:p>
              <a:pPr algn="ctr"/>
              <a:r>
                <a:rPr lang="en-US" altLang="zh-CN" sz="8000" dirty="0">
                  <a:solidFill>
                    <a:schemeClr val="accent1"/>
                  </a:solidFill>
                  <a:latin typeface="Agency FB" panose="020B0503020202020204" pitchFamily="34" charset="0"/>
                </a:rPr>
                <a:t>2</a:t>
              </a:r>
              <a:endParaRPr lang="zh-CN" altLang="en-US" sz="8000" dirty="0">
                <a:solidFill>
                  <a:schemeClr val="accent1"/>
                </a:solidFill>
                <a:latin typeface="Agency FB" panose="020B0503020202020204" pitchFamily="34" charset="0"/>
              </a:endParaRPr>
            </a:p>
          </p:txBody>
        </p:sp>
        <p:sp>
          <p:nvSpPr>
            <p:cNvPr id="36" name="平行四边形 35"/>
            <p:cNvSpPr/>
            <p:nvPr/>
          </p:nvSpPr>
          <p:spPr>
            <a:xfrm rot="19932207">
              <a:off x="1249819" y="3137211"/>
              <a:ext cx="2954205" cy="834263"/>
            </a:xfrm>
            <a:prstGeom prst="parallelogram">
              <a:avLst>
                <a:gd name="adj" fmla="val 52774"/>
              </a:avLst>
            </a:prstGeom>
            <a:solidFill>
              <a:schemeClr val="bg1"/>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rot="19920000">
              <a:off x="1659410" y="3274216"/>
              <a:ext cx="2200746" cy="461665"/>
            </a:xfrm>
            <a:prstGeom prst="rect">
              <a:avLst/>
            </a:prstGeom>
            <a:noFill/>
          </p:spPr>
          <p:txBody>
            <a:bodyPr wrap="square" rtlCol="0">
              <a:spAutoFit/>
              <a:scene3d>
                <a:camera prst="orthographicFront"/>
                <a:lightRig rig="threePt" dir="t"/>
              </a:scene3d>
              <a:sp3d contourW="12700"/>
            </a:bodyPr>
            <a:lstStyle/>
            <a:p>
              <a:r>
                <a:rPr lang="zh-CN" altLang="en-US" sz="2000" b="1" dirty="0">
                  <a:solidFill>
                    <a:schemeClr val="accent3"/>
                  </a:solidFill>
                  <a:latin typeface="Century Gothic" panose="020B0502020202020204" pitchFamily="34" charset="0"/>
                </a:rPr>
                <a:t>产品展示</a:t>
              </a:r>
              <a:endParaRPr lang="zh-CN" altLang="en-US" sz="2000" b="1" dirty="0">
                <a:solidFill>
                  <a:schemeClr val="accent3"/>
                </a:solidFill>
                <a:latin typeface="Century Gothic" panose="020B0502020202020204" pitchFamily="34" charset="0"/>
              </a:endParaRPr>
            </a:p>
          </p:txBody>
        </p:sp>
      </p:grpSp>
      <p:grpSp>
        <p:nvGrpSpPr>
          <p:cNvPr id="38" name="组合 37"/>
          <p:cNvGrpSpPr/>
          <p:nvPr/>
        </p:nvGrpSpPr>
        <p:grpSpPr>
          <a:xfrm>
            <a:off x="6106156" y="2730808"/>
            <a:ext cx="2609524" cy="1323439"/>
            <a:chOff x="1249819" y="2496522"/>
            <a:chExt cx="2954205" cy="1498247"/>
          </a:xfrm>
        </p:grpSpPr>
        <p:sp>
          <p:nvSpPr>
            <p:cNvPr id="39" name="文本框 38"/>
            <p:cNvSpPr txBox="1"/>
            <p:nvPr/>
          </p:nvSpPr>
          <p:spPr>
            <a:xfrm>
              <a:off x="1291465" y="2496522"/>
              <a:ext cx="1196719" cy="1498247"/>
            </a:xfrm>
            <a:prstGeom prst="rect">
              <a:avLst/>
            </a:prstGeom>
            <a:noFill/>
          </p:spPr>
          <p:txBody>
            <a:bodyPr wrap="square" rtlCol="0">
              <a:spAutoFit/>
              <a:scene3d>
                <a:camera prst="orthographicFront"/>
                <a:lightRig rig="threePt" dir="t"/>
              </a:scene3d>
              <a:sp3d contourW="12700"/>
            </a:bodyPr>
            <a:lstStyle/>
            <a:p>
              <a:pPr algn="ctr"/>
              <a:r>
                <a:rPr lang="en-US" altLang="zh-CN" sz="8000" dirty="0">
                  <a:solidFill>
                    <a:schemeClr val="accent1"/>
                  </a:solidFill>
                  <a:latin typeface="Agency FB" panose="020B0503020202020204" pitchFamily="34" charset="0"/>
                </a:rPr>
                <a:t>3</a:t>
              </a:r>
              <a:endParaRPr lang="zh-CN" altLang="en-US" sz="8000" dirty="0">
                <a:solidFill>
                  <a:schemeClr val="accent1"/>
                </a:solidFill>
                <a:latin typeface="Agency FB" panose="020B0503020202020204" pitchFamily="34" charset="0"/>
              </a:endParaRPr>
            </a:p>
          </p:txBody>
        </p:sp>
        <p:sp>
          <p:nvSpPr>
            <p:cNvPr id="40" name="平行四边形 39"/>
            <p:cNvSpPr/>
            <p:nvPr/>
          </p:nvSpPr>
          <p:spPr>
            <a:xfrm rot="19932207">
              <a:off x="1249819" y="3137211"/>
              <a:ext cx="2954205" cy="834263"/>
            </a:xfrm>
            <a:prstGeom prst="parallelogram">
              <a:avLst>
                <a:gd name="adj" fmla="val 52774"/>
              </a:avLst>
            </a:prstGeom>
            <a:solidFill>
              <a:schemeClr val="bg1"/>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rot="19920000">
              <a:off x="1651757" y="3247873"/>
              <a:ext cx="2331515" cy="452959"/>
            </a:xfrm>
            <a:prstGeom prst="rect">
              <a:avLst/>
            </a:prstGeom>
            <a:noFill/>
          </p:spPr>
          <p:txBody>
            <a:bodyPr wrap="square" rtlCol="0">
              <a:spAutoFit/>
              <a:scene3d>
                <a:camera prst="orthographicFront"/>
                <a:lightRig rig="threePt" dir="t"/>
              </a:scene3d>
              <a:sp3d contourW="12700"/>
            </a:bodyPr>
            <a:lstStyle/>
            <a:p>
              <a:r>
                <a:rPr lang="zh-CN" altLang="en-US" sz="2000" b="1" dirty="0">
                  <a:solidFill>
                    <a:schemeClr val="accent3"/>
                  </a:solidFill>
                  <a:latin typeface="Century Gothic" panose="020B0502020202020204" pitchFamily="34" charset="0"/>
                </a:rPr>
                <a:t>可行性分析</a:t>
              </a:r>
              <a:endParaRPr lang="zh-CN" altLang="en-US" sz="2000" b="1" dirty="0">
                <a:solidFill>
                  <a:schemeClr val="accent3"/>
                </a:solidFill>
                <a:latin typeface="Century Gothic" panose="020B0502020202020204" pitchFamily="34" charset="0"/>
              </a:endParaRPr>
            </a:p>
          </p:txBody>
        </p:sp>
      </p:grpSp>
      <p:grpSp>
        <p:nvGrpSpPr>
          <p:cNvPr id="42" name="组合 41"/>
          <p:cNvGrpSpPr/>
          <p:nvPr/>
        </p:nvGrpSpPr>
        <p:grpSpPr>
          <a:xfrm>
            <a:off x="8635194" y="2730808"/>
            <a:ext cx="2609524" cy="1323439"/>
            <a:chOff x="1249819" y="2496522"/>
            <a:chExt cx="2954205" cy="1498247"/>
          </a:xfrm>
        </p:grpSpPr>
        <p:sp>
          <p:nvSpPr>
            <p:cNvPr id="43" name="文本框 42"/>
            <p:cNvSpPr txBox="1"/>
            <p:nvPr/>
          </p:nvSpPr>
          <p:spPr>
            <a:xfrm>
              <a:off x="1291465" y="2496522"/>
              <a:ext cx="1196719" cy="1498247"/>
            </a:xfrm>
            <a:prstGeom prst="rect">
              <a:avLst/>
            </a:prstGeom>
            <a:noFill/>
          </p:spPr>
          <p:txBody>
            <a:bodyPr wrap="square" rtlCol="0">
              <a:spAutoFit/>
              <a:scene3d>
                <a:camera prst="orthographicFront"/>
                <a:lightRig rig="threePt" dir="t"/>
              </a:scene3d>
              <a:sp3d contourW="12700"/>
            </a:bodyPr>
            <a:lstStyle/>
            <a:p>
              <a:pPr algn="ctr"/>
              <a:r>
                <a:rPr lang="en-US" altLang="zh-CN" sz="8000" dirty="0">
                  <a:solidFill>
                    <a:schemeClr val="accent1"/>
                  </a:solidFill>
                  <a:latin typeface="Agency FB" panose="020B0503020202020204" pitchFamily="34" charset="0"/>
                </a:rPr>
                <a:t>4</a:t>
              </a:r>
              <a:endParaRPr lang="zh-CN" altLang="en-US" sz="8000" dirty="0">
                <a:solidFill>
                  <a:schemeClr val="accent1"/>
                </a:solidFill>
                <a:latin typeface="Agency FB" panose="020B0503020202020204" pitchFamily="34" charset="0"/>
              </a:endParaRPr>
            </a:p>
          </p:txBody>
        </p:sp>
        <p:sp>
          <p:nvSpPr>
            <p:cNvPr id="44" name="平行四边形 43"/>
            <p:cNvSpPr/>
            <p:nvPr/>
          </p:nvSpPr>
          <p:spPr>
            <a:xfrm rot="19932207">
              <a:off x="1249819" y="3137211"/>
              <a:ext cx="2954205" cy="834263"/>
            </a:xfrm>
            <a:prstGeom prst="parallelogram">
              <a:avLst>
                <a:gd name="adj" fmla="val 52774"/>
              </a:avLst>
            </a:prstGeom>
            <a:solidFill>
              <a:schemeClr val="bg1"/>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rot="19920000">
              <a:off x="1649546" y="3239006"/>
              <a:ext cx="2369288" cy="452959"/>
            </a:xfrm>
            <a:prstGeom prst="rect">
              <a:avLst/>
            </a:prstGeom>
            <a:noFill/>
          </p:spPr>
          <p:txBody>
            <a:bodyPr wrap="square" rtlCol="0">
              <a:spAutoFit/>
              <a:scene3d>
                <a:camera prst="orthographicFront"/>
                <a:lightRig rig="threePt" dir="t"/>
              </a:scene3d>
              <a:sp3d contourW="12700"/>
            </a:bodyPr>
            <a:lstStyle/>
            <a:p>
              <a:r>
                <a:rPr lang="zh-CN" altLang="en-US" sz="2000" b="1" dirty="0">
                  <a:solidFill>
                    <a:schemeClr val="accent3"/>
                  </a:solidFill>
                  <a:latin typeface="Century Gothic" panose="020B0502020202020204" pitchFamily="34" charset="0"/>
                </a:rPr>
                <a:t>前景展望</a:t>
              </a:r>
              <a:endParaRPr lang="zh-CN" altLang="en-US" sz="2000" b="1" dirty="0">
                <a:solidFill>
                  <a:schemeClr val="accent3"/>
                </a:solidFill>
                <a:latin typeface="Century Gothic" panose="020B0502020202020204" pitchFamily="34" charset="0"/>
              </a:endParaRPr>
            </a:p>
          </p:txBody>
        </p:sp>
      </p:grpSp>
      <p:sp>
        <p:nvSpPr>
          <p:cNvPr id="47" name="文本框 46"/>
          <p:cNvSpPr txBox="1"/>
          <p:nvPr/>
        </p:nvSpPr>
        <p:spPr>
          <a:xfrm>
            <a:off x="4632955" y="635064"/>
            <a:ext cx="2926090" cy="1015663"/>
          </a:xfrm>
          <a:prstGeom prst="rect">
            <a:avLst/>
          </a:prstGeom>
          <a:noFill/>
        </p:spPr>
        <p:txBody>
          <a:bodyPr wrap="square" rtlCol="0">
            <a:spAutoFit/>
            <a:scene3d>
              <a:camera prst="orthographicFront"/>
              <a:lightRig rig="threePt" dir="t"/>
            </a:scene3d>
            <a:sp3d contourW="12700"/>
          </a:bodyPr>
          <a:lstStyle/>
          <a:p>
            <a:pPr algn="ctr"/>
            <a:r>
              <a:rPr lang="zh-CN" altLang="en-US" sz="6000" dirty="0">
                <a:solidFill>
                  <a:schemeClr val="accent1"/>
                </a:solidFill>
                <a:latin typeface="Agency FB" panose="020B0503020202020204" pitchFamily="34" charset="0"/>
              </a:rPr>
              <a:t>目录</a:t>
            </a:r>
            <a:endParaRPr lang="zh-CN" altLang="en-US" sz="6000" dirty="0">
              <a:solidFill>
                <a:schemeClr val="accent1"/>
              </a:solidFill>
              <a:latin typeface="Agency FB" panose="020B05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500" fill="hold"/>
                                        <p:tgtEl>
                                          <p:spTgt spid="34"/>
                                        </p:tgtEl>
                                        <p:attrNameLst>
                                          <p:attrName>ppt_x</p:attrName>
                                        </p:attrNameLst>
                                      </p:cBhvr>
                                      <p:tavLst>
                                        <p:tav tm="0">
                                          <p:val>
                                            <p:strVal val="1+#ppt_w/2"/>
                                          </p:val>
                                        </p:tav>
                                        <p:tav tm="100000">
                                          <p:val>
                                            <p:strVal val="#ppt_x"/>
                                          </p:val>
                                        </p:tav>
                                      </p:tavLst>
                                    </p:anim>
                                    <p:anim calcmode="lin" valueType="num">
                                      <p:cBhvr additive="base">
                                        <p:cTn id="19" dur="500" fill="hold"/>
                                        <p:tgtEl>
                                          <p:spTgt spid="34"/>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fill="hold"/>
                                        <p:tgtEl>
                                          <p:spTgt spid="38"/>
                                        </p:tgtEl>
                                        <p:attrNameLst>
                                          <p:attrName>ppt_x</p:attrName>
                                        </p:attrNameLst>
                                      </p:cBhvr>
                                      <p:tavLst>
                                        <p:tav tm="0">
                                          <p:val>
                                            <p:strVal val="1+#ppt_w/2"/>
                                          </p:val>
                                        </p:tav>
                                        <p:tav tm="100000">
                                          <p:val>
                                            <p:strVal val="#ppt_x"/>
                                          </p:val>
                                        </p:tav>
                                      </p:tavLst>
                                    </p:anim>
                                    <p:anim calcmode="lin" valueType="num">
                                      <p:cBhvr additive="base">
                                        <p:cTn id="24" dur="500" fill="hold"/>
                                        <p:tgtEl>
                                          <p:spTgt spid="38"/>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 calcmode="lin" valueType="num">
                                      <p:cBhvr additive="base">
                                        <p:cTn id="28" dur="500" fill="hold"/>
                                        <p:tgtEl>
                                          <p:spTgt spid="42"/>
                                        </p:tgtEl>
                                        <p:attrNameLst>
                                          <p:attrName>ppt_x</p:attrName>
                                        </p:attrNameLst>
                                      </p:cBhvr>
                                      <p:tavLst>
                                        <p:tav tm="0">
                                          <p:val>
                                            <p:strVal val="1+#ppt_w/2"/>
                                          </p:val>
                                        </p:tav>
                                        <p:tav tm="100000">
                                          <p:val>
                                            <p:strVal val="#ppt_x"/>
                                          </p:val>
                                        </p:tav>
                                      </p:tavLst>
                                    </p:anim>
                                    <p:anim calcmode="lin" valueType="num">
                                      <p:cBhvr additive="base">
                                        <p:cTn id="29"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037173" y="1840289"/>
            <a:ext cx="2909733" cy="4135844"/>
            <a:chOff x="1037173" y="1840289"/>
            <a:chExt cx="2909733" cy="4135844"/>
          </a:xfrm>
        </p:grpSpPr>
        <p:grpSp>
          <p:nvGrpSpPr>
            <p:cNvPr id="4" name="íṥļiḋè"/>
            <p:cNvGrpSpPr/>
            <p:nvPr/>
          </p:nvGrpSpPr>
          <p:grpSpPr>
            <a:xfrm>
              <a:off x="1037173" y="1840289"/>
              <a:ext cx="2909733" cy="4135844"/>
              <a:chOff x="738726" y="1976339"/>
              <a:chExt cx="2415941" cy="3433977"/>
            </a:xfrm>
          </p:grpSpPr>
          <p:sp>
            <p:nvSpPr>
              <p:cNvPr id="19" name="ïṧļîdê"/>
              <p:cNvSpPr/>
              <p:nvPr/>
            </p:nvSpPr>
            <p:spPr bwMode="auto">
              <a:xfrm>
                <a:off x="738726" y="1976339"/>
                <a:ext cx="2415941" cy="3433977"/>
              </a:xfrm>
              <a:custGeom>
                <a:avLst/>
                <a:gdLst>
                  <a:gd name="T0" fmla="*/ 2271713 w 21600"/>
                  <a:gd name="T1" fmla="*/ 3620294 h 21600"/>
                  <a:gd name="T2" fmla="*/ 2271713 w 21600"/>
                  <a:gd name="T3" fmla="*/ 3620294 h 21600"/>
                  <a:gd name="T4" fmla="*/ 2271713 w 21600"/>
                  <a:gd name="T5" fmla="*/ 3620294 h 21600"/>
                  <a:gd name="T6" fmla="*/ 2271713 w 21600"/>
                  <a:gd name="T7" fmla="*/ 36202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w="12700" cap="flat" cmpd="sng">
                <a:solidFill>
                  <a:schemeClr val="bg2">
                    <a:lumMod val="75000"/>
                  </a:schemeClr>
                </a:solidFill>
                <a:prstDash val="sysDash"/>
                <a:miter lim="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algn="ctr"/>
              </a:p>
            </p:txBody>
          </p:sp>
          <p:sp>
            <p:nvSpPr>
              <p:cNvPr id="20" name="ïS1iḍê"/>
              <p:cNvSpPr/>
              <p:nvPr/>
            </p:nvSpPr>
            <p:spPr bwMode="auto">
              <a:xfrm>
                <a:off x="745894" y="4291825"/>
                <a:ext cx="1688289" cy="1114270"/>
              </a:xfrm>
              <a:custGeom>
                <a:avLst/>
                <a:gdLst>
                  <a:gd name="T0" fmla="*/ 1587500 w 21600"/>
                  <a:gd name="T1" fmla="*/ 1047750 h 21600"/>
                  <a:gd name="T2" fmla="*/ 1587500 w 21600"/>
                  <a:gd name="T3" fmla="*/ 1047750 h 21600"/>
                  <a:gd name="T4" fmla="*/ 1587500 w 21600"/>
                  <a:gd name="T5" fmla="*/ 1047750 h 21600"/>
                  <a:gd name="T6" fmla="*/ 1587500 w 21600"/>
                  <a:gd name="T7" fmla="*/ 10477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12216"/>
                    </a:lnTo>
                    <a:lnTo>
                      <a:pt x="21599" y="21600"/>
                    </a:lnTo>
                    <a:lnTo>
                      <a:pt x="0" y="21600"/>
                    </a:lnTo>
                    <a:lnTo>
                      <a:pt x="0" y="0"/>
                    </a:lnTo>
                    <a:close/>
                  </a:path>
                </a:pathLst>
              </a:custGeom>
              <a:solidFill>
                <a:schemeClr val="accent1">
                  <a:lumMod val="75000"/>
                </a:schemeClr>
              </a:solidFill>
              <a:ln>
                <a:noFill/>
              </a:ln>
              <a:effectLst/>
            </p:spPr>
            <p:txBody>
              <a:bodyPr anchor="ctr"/>
              <a:lstStyle/>
              <a:p>
                <a:pPr algn="ctr"/>
              </a:p>
            </p:txBody>
          </p:sp>
          <p:sp>
            <p:nvSpPr>
              <p:cNvPr id="21" name="îs1îḍê"/>
              <p:cNvSpPr/>
              <p:nvPr/>
            </p:nvSpPr>
            <p:spPr bwMode="auto">
              <a:xfrm flipH="1">
                <a:off x="738726" y="3815728"/>
                <a:ext cx="2415941" cy="1594587"/>
              </a:xfrm>
              <a:custGeom>
                <a:avLst/>
                <a:gdLst>
                  <a:gd name="T0" fmla="*/ 2271713 w 21600"/>
                  <a:gd name="T1" fmla="*/ 1499394 h 21600"/>
                  <a:gd name="T2" fmla="*/ 2271713 w 21600"/>
                  <a:gd name="T3" fmla="*/ 1499394 h 21600"/>
                  <a:gd name="T4" fmla="*/ 2271713 w 21600"/>
                  <a:gd name="T5" fmla="*/ 1499394 h 21600"/>
                  <a:gd name="T6" fmla="*/ 2271713 w 21600"/>
                  <a:gd name="T7" fmla="*/ 14993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12216"/>
                    </a:lnTo>
                    <a:lnTo>
                      <a:pt x="21600" y="21600"/>
                    </a:lnTo>
                    <a:lnTo>
                      <a:pt x="0" y="21600"/>
                    </a:lnTo>
                    <a:lnTo>
                      <a:pt x="0" y="0"/>
                    </a:lnTo>
                    <a:close/>
                  </a:path>
                </a:pathLst>
              </a:custGeom>
              <a:solidFill>
                <a:schemeClr val="accent1"/>
              </a:solidFill>
              <a:ln>
                <a:noFill/>
              </a:ln>
              <a:effectLst/>
            </p:spPr>
            <p:txBody>
              <a:bodyPr anchor="ctr"/>
              <a:lstStyle/>
              <a:p>
                <a:pPr algn="ctr"/>
              </a:p>
            </p:txBody>
          </p:sp>
          <p:sp>
            <p:nvSpPr>
              <p:cNvPr id="23" name="ïS1îḓé"/>
              <p:cNvSpPr/>
              <p:nvPr/>
            </p:nvSpPr>
            <p:spPr bwMode="auto">
              <a:xfrm>
                <a:off x="929502" y="4905517"/>
                <a:ext cx="2008220" cy="3241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none" lIns="0" tIns="0" rIns="0" bIns="0" anchor="ctr">
                <a:normAutofit/>
                <a:scene3d>
                  <a:camera prst="orthographicFront"/>
                  <a:lightRig rig="threePt" dir="t"/>
                </a:scene3d>
                <a:sp3d contourW="12700"/>
              </a:bodyPr>
              <a:lstStyle/>
              <a:p>
                <a:pPr defTabSz="583565">
                  <a:defRPr/>
                </a:pPr>
                <a:r>
                  <a:rPr lang="en-US" altLang="zh-CN" b="1" dirty="0">
                    <a:solidFill>
                      <a:srgbClr val="FFFFFF"/>
                    </a:solidFill>
                  </a:rPr>
                  <a:t>POSTILL</a:t>
                </a:r>
                <a:endParaRPr lang="zh-CN" altLang="en-US" b="1" dirty="0">
                  <a:solidFill>
                    <a:srgbClr val="FFFFFF"/>
                  </a:solidFill>
                </a:endParaRPr>
              </a:p>
            </p:txBody>
          </p:sp>
          <p:sp>
            <p:nvSpPr>
              <p:cNvPr id="24" name="ïSḻiḑé"/>
              <p:cNvSpPr/>
              <p:nvPr/>
            </p:nvSpPr>
            <p:spPr bwMode="auto">
              <a:xfrm>
                <a:off x="925109" y="2198805"/>
                <a:ext cx="1540866" cy="3241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none" lIns="0" tIns="0" rIns="0" bIns="0" anchor="ctr">
                <a:noAutofit/>
              </a:bodyPr>
              <a:lstStyle/>
              <a:p>
                <a:pPr defTabSz="583565">
                  <a:defRPr/>
                </a:pPr>
                <a:r>
                  <a:rPr lang="zh-CN" altLang="en-US" sz="3600" b="1" dirty="0">
                    <a:solidFill>
                      <a:schemeClr val="tx1">
                        <a:lumMod val="75000"/>
                        <a:lumOff val="25000"/>
                      </a:schemeClr>
                    </a:solidFill>
                    <a:latin typeface="Agency FB" panose="020B0503020202020204" pitchFamily="34" charset="0"/>
                  </a:rPr>
                  <a:t>批注式阅读</a:t>
                </a:r>
                <a:endParaRPr lang="en-US" sz="3600" b="1" dirty="0">
                  <a:solidFill>
                    <a:schemeClr val="tx1">
                      <a:lumMod val="75000"/>
                      <a:lumOff val="25000"/>
                    </a:schemeClr>
                  </a:solidFill>
                  <a:latin typeface="Agency FB" panose="020B0503020202020204" pitchFamily="34" charset="0"/>
                </a:endParaRPr>
              </a:p>
            </p:txBody>
          </p:sp>
        </p:grpSp>
        <p:sp>
          <p:nvSpPr>
            <p:cNvPr id="27" name="文本框 26"/>
            <p:cNvSpPr txBox="1"/>
            <p:nvPr/>
          </p:nvSpPr>
          <p:spPr>
            <a:xfrm>
              <a:off x="1183242" y="2940795"/>
              <a:ext cx="2586078" cy="1473993"/>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zh-CN" sz="1600" dirty="0">
                  <a:solidFill>
                    <a:srgbClr val="7F7F7F"/>
                  </a:solidFill>
                </a:rPr>
                <a:t>批注式阅读，</a:t>
              </a:r>
              <a:r>
                <a:rPr lang="zh-CN" altLang="en-US" sz="1600" dirty="0">
                  <a:solidFill>
                    <a:srgbClr val="7F7F7F"/>
                  </a:solidFill>
                </a:rPr>
                <a:t>可以</a:t>
              </a:r>
              <a:r>
                <a:rPr lang="zh-CN" altLang="zh-CN" sz="1600" dirty="0">
                  <a:solidFill>
                    <a:srgbClr val="7F7F7F"/>
                  </a:solidFill>
                </a:rPr>
                <a:t>拉近学生与文本之间的距离，让学生沉浸在书本中，从而提高学生的理解水平、应用能力和思维能力。</a:t>
              </a:r>
              <a:endParaRPr lang="en-US" altLang="zh-CN" sz="1600" dirty="0">
                <a:solidFill>
                  <a:srgbClr val="7F7F7F"/>
                </a:solidFill>
                <a:latin typeface="Century Gothic" panose="020B0502020202020204" pitchFamily="34" charset="0"/>
                <a:ea typeface="+mj-ea"/>
              </a:endParaRPr>
            </a:p>
          </p:txBody>
        </p:sp>
      </p:grpSp>
      <p:grpSp>
        <p:nvGrpSpPr>
          <p:cNvPr id="31" name="组合 30"/>
          <p:cNvGrpSpPr/>
          <p:nvPr/>
        </p:nvGrpSpPr>
        <p:grpSpPr>
          <a:xfrm>
            <a:off x="4643169" y="1840289"/>
            <a:ext cx="2909733" cy="4135844"/>
            <a:chOff x="4643169" y="1840289"/>
            <a:chExt cx="2909733" cy="4135844"/>
          </a:xfrm>
        </p:grpSpPr>
        <p:grpSp>
          <p:nvGrpSpPr>
            <p:cNvPr id="5" name="íṥľîḋé"/>
            <p:cNvGrpSpPr/>
            <p:nvPr/>
          </p:nvGrpSpPr>
          <p:grpSpPr>
            <a:xfrm>
              <a:off x="4643169" y="1840289"/>
              <a:ext cx="2909733" cy="4135844"/>
              <a:chOff x="3511740" y="1976339"/>
              <a:chExt cx="2415941" cy="3433977"/>
            </a:xfrm>
          </p:grpSpPr>
          <p:sp>
            <p:nvSpPr>
              <p:cNvPr id="13" name="íşľiďè"/>
              <p:cNvSpPr/>
              <p:nvPr/>
            </p:nvSpPr>
            <p:spPr bwMode="auto">
              <a:xfrm>
                <a:off x="3511740" y="1976339"/>
                <a:ext cx="2415941" cy="3433977"/>
              </a:xfrm>
              <a:custGeom>
                <a:avLst/>
                <a:gdLst>
                  <a:gd name="T0" fmla="*/ 2271713 w 21600"/>
                  <a:gd name="T1" fmla="*/ 3620294 h 21600"/>
                  <a:gd name="T2" fmla="*/ 2271713 w 21600"/>
                  <a:gd name="T3" fmla="*/ 3620294 h 21600"/>
                  <a:gd name="T4" fmla="*/ 2271713 w 21600"/>
                  <a:gd name="T5" fmla="*/ 3620294 h 21600"/>
                  <a:gd name="T6" fmla="*/ 2271713 w 21600"/>
                  <a:gd name="T7" fmla="*/ 36202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w="12700" cap="flat" cmpd="sng">
                <a:solidFill>
                  <a:schemeClr val="bg2">
                    <a:lumMod val="75000"/>
                  </a:schemeClr>
                </a:solidFill>
                <a:prstDash val="sysDash"/>
                <a:miter lim="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algn="ctr"/>
              </a:p>
            </p:txBody>
          </p:sp>
          <p:sp>
            <p:nvSpPr>
              <p:cNvPr id="14" name="iSḷiḋé"/>
              <p:cNvSpPr/>
              <p:nvPr/>
            </p:nvSpPr>
            <p:spPr bwMode="auto">
              <a:xfrm>
                <a:off x="3518908" y="4291825"/>
                <a:ext cx="1688289" cy="1114270"/>
              </a:xfrm>
              <a:custGeom>
                <a:avLst/>
                <a:gdLst>
                  <a:gd name="T0" fmla="*/ 1587500 w 21600"/>
                  <a:gd name="T1" fmla="*/ 1047750 h 21600"/>
                  <a:gd name="T2" fmla="*/ 1587500 w 21600"/>
                  <a:gd name="T3" fmla="*/ 1047750 h 21600"/>
                  <a:gd name="T4" fmla="*/ 1587500 w 21600"/>
                  <a:gd name="T5" fmla="*/ 1047750 h 21600"/>
                  <a:gd name="T6" fmla="*/ 1587500 w 21600"/>
                  <a:gd name="T7" fmla="*/ 10477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12216"/>
                    </a:lnTo>
                    <a:lnTo>
                      <a:pt x="21599" y="21600"/>
                    </a:lnTo>
                    <a:lnTo>
                      <a:pt x="0" y="21600"/>
                    </a:lnTo>
                    <a:lnTo>
                      <a:pt x="0" y="0"/>
                    </a:lnTo>
                    <a:close/>
                  </a:path>
                </a:pathLst>
              </a:custGeom>
              <a:solidFill>
                <a:schemeClr val="accent2">
                  <a:lumMod val="75000"/>
                </a:schemeClr>
              </a:solidFill>
              <a:ln>
                <a:noFill/>
              </a:ln>
              <a:effectLst/>
            </p:spPr>
            <p:txBody>
              <a:bodyPr anchor="ctr"/>
              <a:lstStyle/>
              <a:p>
                <a:pPr algn="ctr"/>
              </a:p>
            </p:txBody>
          </p:sp>
          <p:sp>
            <p:nvSpPr>
              <p:cNvPr id="15" name="ïsļíḓê"/>
              <p:cNvSpPr/>
              <p:nvPr/>
            </p:nvSpPr>
            <p:spPr bwMode="auto">
              <a:xfrm flipH="1">
                <a:off x="3511740" y="3815728"/>
                <a:ext cx="2415941" cy="1594587"/>
              </a:xfrm>
              <a:custGeom>
                <a:avLst/>
                <a:gdLst>
                  <a:gd name="T0" fmla="*/ 2271713 w 21600"/>
                  <a:gd name="T1" fmla="*/ 1499394 h 21600"/>
                  <a:gd name="T2" fmla="*/ 2271713 w 21600"/>
                  <a:gd name="T3" fmla="*/ 1499394 h 21600"/>
                  <a:gd name="T4" fmla="*/ 2271713 w 21600"/>
                  <a:gd name="T5" fmla="*/ 1499394 h 21600"/>
                  <a:gd name="T6" fmla="*/ 2271713 w 21600"/>
                  <a:gd name="T7" fmla="*/ 14993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12216"/>
                    </a:lnTo>
                    <a:lnTo>
                      <a:pt x="21600" y="21600"/>
                    </a:lnTo>
                    <a:lnTo>
                      <a:pt x="0" y="21600"/>
                    </a:lnTo>
                    <a:lnTo>
                      <a:pt x="0" y="0"/>
                    </a:lnTo>
                    <a:close/>
                  </a:path>
                </a:pathLst>
              </a:custGeom>
              <a:solidFill>
                <a:schemeClr val="accent2"/>
              </a:solidFill>
              <a:ln>
                <a:noFill/>
              </a:ln>
              <a:effectLst/>
            </p:spPr>
            <p:txBody>
              <a:bodyPr anchor="ctr"/>
              <a:lstStyle/>
              <a:p>
                <a:pPr algn="ctr"/>
              </a:p>
            </p:txBody>
          </p:sp>
          <p:sp>
            <p:nvSpPr>
              <p:cNvPr id="17" name="ïslíḋè"/>
              <p:cNvSpPr/>
              <p:nvPr/>
            </p:nvSpPr>
            <p:spPr bwMode="auto">
              <a:xfrm>
                <a:off x="3727841" y="4905517"/>
                <a:ext cx="2003156" cy="3241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none" lIns="0" tIns="0" rIns="0" bIns="0" anchor="ctr">
                <a:normAutofit/>
                <a:scene3d>
                  <a:camera prst="orthographicFront"/>
                  <a:lightRig rig="threePt" dir="t"/>
                </a:scene3d>
                <a:sp3d contourW="12700"/>
              </a:bodyPr>
              <a:lstStyle/>
              <a:p>
                <a:pPr defTabSz="583565">
                  <a:defRPr/>
                </a:pPr>
                <a:r>
                  <a:rPr lang="en-US" altLang="zh-CN" b="1" dirty="0">
                    <a:solidFill>
                      <a:srgbClr val="FFFFFF"/>
                    </a:solidFill>
                  </a:rPr>
                  <a:t>INFORMATION</a:t>
                </a:r>
                <a:endParaRPr lang="zh-CN" altLang="en-US" b="1" dirty="0">
                  <a:solidFill>
                    <a:srgbClr val="FFFFFF"/>
                  </a:solidFill>
                </a:endParaRPr>
              </a:p>
            </p:txBody>
          </p:sp>
          <p:sp>
            <p:nvSpPr>
              <p:cNvPr id="18" name="ïṩļîḋè"/>
              <p:cNvSpPr/>
              <p:nvPr/>
            </p:nvSpPr>
            <p:spPr bwMode="auto">
              <a:xfrm>
                <a:off x="3644415" y="2198805"/>
                <a:ext cx="1508148" cy="3241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none" lIns="0" tIns="0" rIns="0" bIns="0" anchor="ctr">
                <a:noAutofit/>
              </a:bodyPr>
              <a:lstStyle/>
              <a:p>
                <a:pPr defTabSz="583565">
                  <a:defRPr/>
                </a:pPr>
                <a:r>
                  <a:rPr lang="zh-CN" altLang="en-US" sz="3600" b="1" dirty="0">
                    <a:solidFill>
                      <a:schemeClr val="tx1">
                        <a:lumMod val="75000"/>
                        <a:lumOff val="25000"/>
                      </a:schemeClr>
                    </a:solidFill>
                    <a:latin typeface="Agency FB" panose="020B0503020202020204" pitchFamily="34" charset="0"/>
                  </a:rPr>
                  <a:t>数字化阅读</a:t>
                </a:r>
                <a:endParaRPr lang="en-US" sz="3600" b="1" dirty="0">
                  <a:solidFill>
                    <a:schemeClr val="tx1">
                      <a:lumMod val="75000"/>
                      <a:lumOff val="25000"/>
                    </a:schemeClr>
                  </a:solidFill>
                  <a:latin typeface="Agency FB" panose="020B0503020202020204" pitchFamily="34" charset="0"/>
                </a:endParaRPr>
              </a:p>
            </p:txBody>
          </p:sp>
        </p:grpSp>
        <p:sp>
          <p:nvSpPr>
            <p:cNvPr id="28" name="文本框 27"/>
            <p:cNvSpPr txBox="1"/>
            <p:nvPr/>
          </p:nvSpPr>
          <p:spPr>
            <a:xfrm>
              <a:off x="4802961" y="2940795"/>
              <a:ext cx="2586078" cy="284437"/>
            </a:xfrm>
            <a:prstGeom prst="rect">
              <a:avLst/>
            </a:prstGeom>
            <a:noFill/>
          </p:spPr>
          <p:txBody>
            <a:bodyPr wrap="square" rtlCol="0">
              <a:spAutoFit/>
              <a:scene3d>
                <a:camera prst="orthographicFront"/>
                <a:lightRig rig="threePt" dir="t"/>
              </a:scene3d>
              <a:sp3d contourW="12700"/>
            </a:bodyPr>
            <a:lstStyle/>
            <a:p>
              <a:pPr>
                <a:lnSpc>
                  <a:spcPct val="114000"/>
                </a:lnSpc>
              </a:pPr>
              <a:endParaRPr lang="en-US" altLang="zh-CN" sz="1200" dirty="0">
                <a:solidFill>
                  <a:schemeClr val="tx1">
                    <a:lumMod val="50000"/>
                    <a:lumOff val="50000"/>
                  </a:schemeClr>
                </a:solidFill>
                <a:latin typeface="Century Gothic" panose="020B0502020202020204" pitchFamily="34" charset="0"/>
                <a:ea typeface="+mj-ea"/>
              </a:endParaRPr>
            </a:p>
          </p:txBody>
        </p:sp>
      </p:grpSp>
      <p:grpSp>
        <p:nvGrpSpPr>
          <p:cNvPr id="32" name="组合 31"/>
          <p:cNvGrpSpPr/>
          <p:nvPr/>
        </p:nvGrpSpPr>
        <p:grpSpPr>
          <a:xfrm>
            <a:off x="8249162" y="1838256"/>
            <a:ext cx="2909733" cy="4139910"/>
            <a:chOff x="8249162" y="1838256"/>
            <a:chExt cx="2909733" cy="4139910"/>
          </a:xfrm>
        </p:grpSpPr>
        <p:grpSp>
          <p:nvGrpSpPr>
            <p:cNvPr id="6" name="iş1îḑè"/>
            <p:cNvGrpSpPr/>
            <p:nvPr/>
          </p:nvGrpSpPr>
          <p:grpSpPr>
            <a:xfrm>
              <a:off x="8249162" y="1838256"/>
              <a:ext cx="2909733" cy="4139910"/>
              <a:chOff x="6284753" y="1976339"/>
              <a:chExt cx="2415941" cy="3437353"/>
            </a:xfrm>
          </p:grpSpPr>
          <p:sp>
            <p:nvSpPr>
              <p:cNvPr id="7" name="íşļidè"/>
              <p:cNvSpPr/>
              <p:nvPr/>
            </p:nvSpPr>
            <p:spPr bwMode="auto">
              <a:xfrm>
                <a:off x="6284753" y="1976339"/>
                <a:ext cx="2415941" cy="3433977"/>
              </a:xfrm>
              <a:custGeom>
                <a:avLst/>
                <a:gdLst>
                  <a:gd name="T0" fmla="*/ 2271713 w 21600"/>
                  <a:gd name="T1" fmla="*/ 3620294 h 21600"/>
                  <a:gd name="T2" fmla="*/ 2271713 w 21600"/>
                  <a:gd name="T3" fmla="*/ 3620294 h 21600"/>
                  <a:gd name="T4" fmla="*/ 2271713 w 21600"/>
                  <a:gd name="T5" fmla="*/ 3620294 h 21600"/>
                  <a:gd name="T6" fmla="*/ 2271713 w 21600"/>
                  <a:gd name="T7" fmla="*/ 36202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w="12700" cap="flat" cmpd="sng">
                <a:solidFill>
                  <a:schemeClr val="bg2">
                    <a:lumMod val="75000"/>
                  </a:schemeClr>
                </a:solidFill>
                <a:prstDash val="sysDash"/>
                <a:miter lim="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algn="ctr"/>
              </a:p>
            </p:txBody>
          </p:sp>
          <p:sp>
            <p:nvSpPr>
              <p:cNvPr id="8" name="íṣḷíḓé"/>
              <p:cNvSpPr/>
              <p:nvPr/>
            </p:nvSpPr>
            <p:spPr bwMode="auto">
              <a:xfrm>
                <a:off x="6291922" y="4291825"/>
                <a:ext cx="1688289" cy="1114270"/>
              </a:xfrm>
              <a:custGeom>
                <a:avLst/>
                <a:gdLst>
                  <a:gd name="T0" fmla="*/ 1587500 w 21600"/>
                  <a:gd name="T1" fmla="*/ 1047750 h 21600"/>
                  <a:gd name="T2" fmla="*/ 1587500 w 21600"/>
                  <a:gd name="T3" fmla="*/ 1047750 h 21600"/>
                  <a:gd name="T4" fmla="*/ 1587500 w 21600"/>
                  <a:gd name="T5" fmla="*/ 1047750 h 21600"/>
                  <a:gd name="T6" fmla="*/ 1587500 w 21600"/>
                  <a:gd name="T7" fmla="*/ 10477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12216"/>
                    </a:lnTo>
                    <a:lnTo>
                      <a:pt x="21599" y="21600"/>
                    </a:lnTo>
                    <a:lnTo>
                      <a:pt x="0" y="21600"/>
                    </a:lnTo>
                    <a:lnTo>
                      <a:pt x="0" y="0"/>
                    </a:lnTo>
                    <a:close/>
                  </a:path>
                </a:pathLst>
              </a:custGeom>
              <a:solidFill>
                <a:schemeClr val="accent3">
                  <a:lumMod val="75000"/>
                </a:schemeClr>
              </a:solidFill>
              <a:ln>
                <a:noFill/>
              </a:ln>
              <a:effectLst/>
            </p:spPr>
            <p:txBody>
              <a:bodyPr anchor="ctr"/>
              <a:lstStyle/>
              <a:p>
                <a:pPr algn="ctr"/>
              </a:p>
            </p:txBody>
          </p:sp>
          <p:sp>
            <p:nvSpPr>
              <p:cNvPr id="9" name="iṩliḍê"/>
              <p:cNvSpPr/>
              <p:nvPr/>
            </p:nvSpPr>
            <p:spPr bwMode="auto">
              <a:xfrm flipH="1">
                <a:off x="6284753" y="3819105"/>
                <a:ext cx="2415941" cy="1594587"/>
              </a:xfrm>
              <a:custGeom>
                <a:avLst/>
                <a:gdLst>
                  <a:gd name="T0" fmla="*/ 2271713 w 21600"/>
                  <a:gd name="T1" fmla="*/ 1499394 h 21600"/>
                  <a:gd name="T2" fmla="*/ 2271713 w 21600"/>
                  <a:gd name="T3" fmla="*/ 1499394 h 21600"/>
                  <a:gd name="T4" fmla="*/ 2271713 w 21600"/>
                  <a:gd name="T5" fmla="*/ 1499394 h 21600"/>
                  <a:gd name="T6" fmla="*/ 2271713 w 21600"/>
                  <a:gd name="T7" fmla="*/ 14993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12216"/>
                    </a:lnTo>
                    <a:lnTo>
                      <a:pt x="21600" y="21600"/>
                    </a:lnTo>
                    <a:lnTo>
                      <a:pt x="0" y="21600"/>
                    </a:lnTo>
                    <a:lnTo>
                      <a:pt x="0" y="0"/>
                    </a:lnTo>
                    <a:close/>
                  </a:path>
                </a:pathLst>
              </a:custGeom>
              <a:solidFill>
                <a:schemeClr val="accent3"/>
              </a:solidFill>
              <a:ln>
                <a:noFill/>
              </a:ln>
              <a:effectLst/>
            </p:spPr>
            <p:txBody>
              <a:bodyPr anchor="ctr"/>
              <a:lstStyle/>
              <a:p>
                <a:pPr algn="ctr"/>
              </a:p>
            </p:txBody>
          </p:sp>
          <p:sp>
            <p:nvSpPr>
              <p:cNvPr id="11" name="iṧḻídê"/>
              <p:cNvSpPr/>
              <p:nvPr/>
            </p:nvSpPr>
            <p:spPr bwMode="auto">
              <a:xfrm>
                <a:off x="6461181" y="4905517"/>
                <a:ext cx="2216724" cy="3241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none" lIns="0" tIns="0" rIns="0" bIns="0" anchor="ctr">
                <a:normAutofit/>
                <a:scene3d>
                  <a:camera prst="orthographicFront"/>
                  <a:lightRig rig="threePt" dir="t"/>
                </a:scene3d>
                <a:sp3d contourW="12700"/>
              </a:bodyPr>
              <a:lstStyle/>
              <a:p>
                <a:pPr defTabSz="583565">
                  <a:defRPr/>
                </a:pPr>
                <a:r>
                  <a:rPr lang="en-US" altLang="zh-CN" b="1" dirty="0">
                    <a:solidFill>
                      <a:srgbClr val="FFFFFF"/>
                    </a:solidFill>
                  </a:rPr>
                  <a:t>COMBINATION</a:t>
                </a:r>
                <a:endParaRPr lang="zh-CN" altLang="en-US" b="1" dirty="0">
                  <a:solidFill>
                    <a:srgbClr val="FFFFFF"/>
                  </a:solidFill>
                </a:endParaRPr>
              </a:p>
            </p:txBody>
          </p:sp>
          <p:sp>
            <p:nvSpPr>
              <p:cNvPr id="12" name="iṡḻiďê"/>
              <p:cNvSpPr/>
              <p:nvPr/>
            </p:nvSpPr>
            <p:spPr bwMode="auto">
              <a:xfrm>
                <a:off x="6461181" y="2200493"/>
                <a:ext cx="1550795" cy="3241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none" lIns="0" tIns="0" rIns="0" bIns="0" anchor="ctr">
                <a:noAutofit/>
              </a:bodyPr>
              <a:lstStyle/>
              <a:p>
                <a:pPr defTabSz="583565">
                  <a:defRPr/>
                </a:pPr>
                <a:r>
                  <a:rPr lang="zh-CN" altLang="en-US" sz="3600" b="1" dirty="0">
                    <a:solidFill>
                      <a:schemeClr val="tx1">
                        <a:lumMod val="75000"/>
                        <a:lumOff val="25000"/>
                      </a:schemeClr>
                    </a:solidFill>
                    <a:latin typeface="Agency FB" panose="020B0503020202020204" pitchFamily="34" charset="0"/>
                  </a:rPr>
                  <a:t>时代所需</a:t>
                </a:r>
                <a:endParaRPr lang="en-US" sz="3600" b="1" dirty="0">
                  <a:solidFill>
                    <a:schemeClr val="tx1">
                      <a:lumMod val="75000"/>
                      <a:lumOff val="25000"/>
                    </a:schemeClr>
                  </a:solidFill>
                  <a:latin typeface="Agency FB" panose="020B0503020202020204" pitchFamily="34" charset="0"/>
                </a:endParaRPr>
              </a:p>
            </p:txBody>
          </p:sp>
        </p:grpSp>
        <p:sp>
          <p:nvSpPr>
            <p:cNvPr id="29" name="文本框 28"/>
            <p:cNvSpPr txBox="1"/>
            <p:nvPr/>
          </p:nvSpPr>
          <p:spPr>
            <a:xfrm>
              <a:off x="8410989" y="2940795"/>
              <a:ext cx="2586078" cy="1193275"/>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zh-CN" sz="1600" dirty="0">
                  <a:solidFill>
                    <a:srgbClr val="7F7F7F"/>
                  </a:solidFill>
                </a:rPr>
                <a:t>因此将批注与数字阅读相结合，以适应新课程的要求，跟上时代发展的脚步，已成为时代所需。</a:t>
              </a:r>
              <a:endParaRPr lang="en-US" altLang="zh-CN" sz="1600" dirty="0">
                <a:solidFill>
                  <a:srgbClr val="7F7F7F"/>
                </a:solidFill>
                <a:latin typeface="Century Gothic" panose="020B0502020202020204" pitchFamily="34" charset="0"/>
                <a:ea typeface="+mj-ea"/>
              </a:endParaRPr>
            </a:p>
          </p:txBody>
        </p:sp>
      </p:grpSp>
      <p:grpSp>
        <p:nvGrpSpPr>
          <p:cNvPr id="33" name="组合 32"/>
          <p:cNvGrpSpPr/>
          <p:nvPr/>
        </p:nvGrpSpPr>
        <p:grpSpPr>
          <a:xfrm>
            <a:off x="387125" y="299356"/>
            <a:ext cx="12126303" cy="6596744"/>
            <a:chOff x="387125" y="299356"/>
            <a:chExt cx="12126303" cy="6596744"/>
          </a:xfrm>
        </p:grpSpPr>
        <p:grpSp>
          <p:nvGrpSpPr>
            <p:cNvPr id="34" name="组合 33"/>
            <p:cNvGrpSpPr/>
            <p:nvPr/>
          </p:nvGrpSpPr>
          <p:grpSpPr>
            <a:xfrm>
              <a:off x="387125" y="299356"/>
              <a:ext cx="1316500" cy="883947"/>
              <a:chOff x="1276124" y="1279752"/>
              <a:chExt cx="6401933" cy="4298496"/>
            </a:xfrm>
          </p:grpSpPr>
          <p:sp>
            <p:nvSpPr>
              <p:cNvPr id="42" name="菱形 41"/>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菱形 42"/>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900242" y="428399"/>
              <a:ext cx="722818" cy="58477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01</a:t>
              </a:r>
              <a:endParaRPr lang="zh-CN" altLang="en-US" sz="3200" dirty="0">
                <a:solidFill>
                  <a:schemeClr val="accent1"/>
                </a:solidFill>
                <a:latin typeface="Agency FB" panose="020B0503020202020204" pitchFamily="34" charset="0"/>
              </a:endParaRPr>
            </a:p>
          </p:txBody>
        </p:sp>
        <p:grpSp>
          <p:nvGrpSpPr>
            <p:cNvPr id="36" name="组合 35"/>
            <p:cNvGrpSpPr/>
            <p:nvPr/>
          </p:nvGrpSpPr>
          <p:grpSpPr>
            <a:xfrm>
              <a:off x="1869914" y="380547"/>
              <a:ext cx="5532873" cy="721564"/>
              <a:chOff x="1591893" y="323359"/>
              <a:chExt cx="5532873" cy="721564"/>
            </a:xfrm>
          </p:grpSpPr>
          <p:sp>
            <p:nvSpPr>
              <p:cNvPr id="40" name="文本框 39"/>
              <p:cNvSpPr txBox="1"/>
              <p:nvPr/>
            </p:nvSpPr>
            <p:spPr>
              <a:xfrm>
                <a:off x="1591894" y="323359"/>
                <a:ext cx="4198105" cy="523219"/>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项目背景</a:t>
                </a:r>
                <a:endParaRPr lang="zh-CN" altLang="en-US" sz="2800" b="1" dirty="0">
                  <a:solidFill>
                    <a:schemeClr val="tx1">
                      <a:lumMod val="75000"/>
                      <a:lumOff val="25000"/>
                    </a:schemeClr>
                  </a:solidFill>
                  <a:latin typeface="Century Gothic" panose="020B0502020202020204" pitchFamily="34" charset="0"/>
                </a:endParaRPr>
              </a:p>
            </p:txBody>
          </p:sp>
          <p:sp>
            <p:nvSpPr>
              <p:cNvPr id="41" name="文本框 40"/>
              <p:cNvSpPr txBox="1"/>
              <p:nvPr/>
            </p:nvSpPr>
            <p:spPr>
              <a:xfrm>
                <a:off x="1591893" y="798702"/>
                <a:ext cx="5532873" cy="246221"/>
              </a:xfrm>
              <a:prstGeom prst="rect">
                <a:avLst/>
              </a:prstGeom>
              <a:noFill/>
            </p:spPr>
            <p:txBody>
              <a:bodyPr wrap="square" rtlCol="0">
                <a:spAutoFit/>
                <a:scene3d>
                  <a:camera prst="orthographicFront"/>
                  <a:lightRig rig="threePt" dir="t"/>
                </a:scene3d>
                <a:sp3d contourW="12700"/>
              </a:bodyPr>
              <a:lstStyle/>
              <a:p>
                <a:r>
                  <a:rPr lang="en-US" altLang="zh-CN" sz="1000" dirty="0">
                    <a:solidFill>
                      <a:schemeClr val="bg1">
                        <a:lumMod val="50000"/>
                      </a:schemeClr>
                    </a:solidFill>
                    <a:latin typeface="Century Gothic" panose="020B0502020202020204" pitchFamily="34" charset="0"/>
                  </a:rPr>
                  <a:t> </a:t>
                </a:r>
                <a:endParaRPr lang="en-US" altLang="zh-CN" sz="1000" dirty="0">
                  <a:solidFill>
                    <a:schemeClr val="bg1">
                      <a:lumMod val="50000"/>
                    </a:schemeClr>
                  </a:solidFill>
                  <a:latin typeface="Century Gothic" panose="020B0502020202020204" pitchFamily="34" charset="0"/>
                </a:endParaRPr>
              </a:p>
            </p:txBody>
          </p:sp>
        </p:grpSp>
        <p:grpSp>
          <p:nvGrpSpPr>
            <p:cNvPr id="37" name="组合 36"/>
            <p:cNvGrpSpPr/>
            <p:nvPr/>
          </p:nvGrpSpPr>
          <p:grpSpPr>
            <a:xfrm>
              <a:off x="11572872" y="6254988"/>
              <a:ext cx="940556" cy="641112"/>
              <a:chOff x="11395287" y="6034159"/>
              <a:chExt cx="1208633" cy="823841"/>
            </a:xfrm>
          </p:grpSpPr>
          <p:sp>
            <p:nvSpPr>
              <p:cNvPr id="38" name="菱形 37"/>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菱形 38"/>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矩形 1"/>
          <p:cNvSpPr/>
          <p:nvPr/>
        </p:nvSpPr>
        <p:spPr>
          <a:xfrm>
            <a:off x="4738763" y="2944181"/>
            <a:ext cx="2525982" cy="830997"/>
          </a:xfrm>
          <a:prstGeom prst="rect">
            <a:avLst/>
          </a:prstGeom>
        </p:spPr>
        <p:txBody>
          <a:bodyPr wrap="square">
            <a:spAutoFit/>
          </a:bodyPr>
          <a:lstStyle/>
          <a:p>
            <a:r>
              <a:rPr lang="zh-CN" altLang="zh-CN" sz="1600" kern="100" dirty="0">
                <a:solidFill>
                  <a:srgbClr val="7F7F7F"/>
                </a:solidFill>
                <a:latin typeface="微软雅黑" panose="020B0503020204020204" pitchFamily="34" charset="-122"/>
                <a:ea typeface="微软雅黑" panose="020B0503020204020204" pitchFamily="34" charset="-122"/>
                <a:cs typeface="楷体" panose="02010609060101010101" pitchFamily="49" charset="-122"/>
              </a:rPr>
              <a:t>数字</a:t>
            </a:r>
            <a:r>
              <a:rPr lang="zh-CN" altLang="en-US" sz="1600" kern="100" dirty="0">
                <a:solidFill>
                  <a:srgbClr val="7F7F7F"/>
                </a:solidFill>
                <a:latin typeface="微软雅黑" panose="020B0503020204020204" pitchFamily="34" charset="-122"/>
                <a:ea typeface="微软雅黑" panose="020B0503020204020204" pitchFamily="34" charset="-122"/>
                <a:cs typeface="楷体" panose="02010609060101010101" pitchFamily="49" charset="-122"/>
              </a:rPr>
              <a:t>化</a:t>
            </a:r>
            <a:r>
              <a:rPr lang="zh-CN" altLang="zh-CN" sz="1600" kern="100" dirty="0">
                <a:solidFill>
                  <a:srgbClr val="7F7F7F"/>
                </a:solidFill>
                <a:latin typeface="微软雅黑" panose="020B0503020204020204" pitchFamily="34" charset="-122"/>
                <a:ea typeface="微软雅黑" panose="020B0503020204020204" pitchFamily="34" charset="-122"/>
                <a:cs typeface="楷体" panose="02010609060101010101" pitchFamily="49" charset="-122"/>
              </a:rPr>
              <a:t>阅读，</a:t>
            </a:r>
            <a:r>
              <a:rPr lang="zh-CN" altLang="en-US" sz="1600" kern="100" dirty="0">
                <a:solidFill>
                  <a:srgbClr val="7F7F7F"/>
                </a:solidFill>
                <a:latin typeface="微软雅黑" panose="020B0503020204020204" pitchFamily="34" charset="-122"/>
                <a:ea typeface="微软雅黑" panose="020B0503020204020204" pitchFamily="34" charset="-122"/>
                <a:cs typeface="楷体" panose="02010609060101010101" pitchFamily="49" charset="-122"/>
              </a:rPr>
              <a:t>可以</a:t>
            </a:r>
            <a:r>
              <a:rPr lang="zh-CN" altLang="zh-CN" sz="1600" kern="100" dirty="0">
                <a:solidFill>
                  <a:srgbClr val="7F7F7F"/>
                </a:solidFill>
                <a:latin typeface="微软雅黑" panose="020B0503020204020204" pitchFamily="34" charset="-122"/>
                <a:ea typeface="微软雅黑" panose="020B0503020204020204" pitchFamily="34" charset="-122"/>
                <a:cs typeface="楷体" panose="02010609060101010101" pitchFamily="49" charset="-122"/>
              </a:rPr>
              <a:t>让学生阅读更加方便，促使课外阅读向着智能的方向发展。</a:t>
            </a:r>
            <a:endParaRPr lang="zh-CN" altLang="en-US" sz="1600" dirty="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500" fill="hold"/>
                                        <p:tgtEl>
                                          <p:spTgt spid="32"/>
                                        </p:tgtEl>
                                        <p:attrNameLst>
                                          <p:attrName>ppt_x</p:attrName>
                                        </p:attrNameLst>
                                      </p:cBhvr>
                                      <p:tavLst>
                                        <p:tav tm="0">
                                          <p:val>
                                            <p:strVal val="#ppt_x"/>
                                          </p:val>
                                        </p:tav>
                                        <p:tav tm="100000">
                                          <p:val>
                                            <p:strVal val="#ppt_x"/>
                                          </p:val>
                                        </p:tav>
                                      </p:tavLst>
                                    </p:anim>
                                    <p:anim calcmode="lin" valueType="num">
                                      <p:cBhvr additive="base">
                                        <p:cTn id="1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菱形 2"/>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菱形 3"/>
          <p:cNvSpPr/>
          <p:nvPr/>
        </p:nvSpPr>
        <p:spPr>
          <a:xfrm>
            <a:off x="8259355"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9159243"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10059130"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069512" y="2321004"/>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accent1"/>
                </a:solidFill>
                <a:latin typeface="Agency FB" panose="020B0503020202020204" pitchFamily="34" charset="0"/>
              </a:rPr>
              <a:t>1</a:t>
            </a:r>
            <a:endParaRPr lang="zh-CN" altLang="en-US" sz="13800" dirty="0">
              <a:solidFill>
                <a:schemeClr val="accent1"/>
              </a:solidFill>
              <a:latin typeface="Agency FB" panose="020B0503020202020204" pitchFamily="34" charset="0"/>
            </a:endParaRPr>
          </a:p>
        </p:txBody>
      </p:sp>
      <p:sp>
        <p:nvSpPr>
          <p:cNvPr id="11" name="文本框 10"/>
          <p:cNvSpPr txBox="1"/>
          <p:nvPr/>
        </p:nvSpPr>
        <p:spPr>
          <a:xfrm>
            <a:off x="3576637" y="2784170"/>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t>产品简介</a:t>
            </a:r>
            <a:endParaRPr lang="zh-CN" altLang="en-US" dirty="0"/>
          </a:p>
        </p:txBody>
      </p:sp>
      <p:sp>
        <p:nvSpPr>
          <p:cNvPr id="12" name="文本框 11"/>
          <p:cNvSpPr txBox="1"/>
          <p:nvPr/>
        </p:nvSpPr>
        <p:spPr>
          <a:xfrm>
            <a:off x="4172950" y="3336931"/>
            <a:ext cx="2711716" cy="1107996"/>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dirty="0"/>
              <a:t>Product brief introduction/Product brief introduction/</a:t>
            </a:r>
            <a:endParaRPr lang="en-US" altLang="zh-CN" dirty="0"/>
          </a:p>
          <a:p>
            <a:r>
              <a:rPr lang="en-US" altLang="zh-CN" dirty="0"/>
              <a:t>Product brief introduction/</a:t>
            </a:r>
            <a:endParaRPr lang="en-US" altLang="zh-CN" dirty="0"/>
          </a:p>
          <a:p>
            <a:r>
              <a:rPr lang="en-US" altLang="zh-CN" dirty="0"/>
              <a:t>Product brief introduction/</a:t>
            </a:r>
            <a:endParaRPr lang="en-US" altLang="zh-CN" dirty="0"/>
          </a:p>
          <a:p>
            <a:endParaRPr lang="en-US" altLang="zh-CN" dirty="0"/>
          </a:p>
        </p:txBody>
      </p:sp>
      <p:sp>
        <p:nvSpPr>
          <p:cNvPr id="13" name="文本框 12"/>
          <p:cNvSpPr txBox="1"/>
          <p:nvPr/>
        </p:nvSpPr>
        <p:spPr>
          <a:xfrm>
            <a:off x="2004878" y="3291487"/>
            <a:ext cx="1215388" cy="400110"/>
          </a:xfrm>
          <a:prstGeom prst="rect">
            <a:avLst/>
          </a:prstGeom>
          <a:solidFill>
            <a:srgbClr val="FCFCFC"/>
          </a:solidFill>
        </p:spPr>
        <p:txBody>
          <a:bodyPr wrap="square" rtlCol="0">
            <a:spAutoFit/>
            <a:scene3d>
              <a:camera prst="orthographicFront"/>
              <a:lightRig rig="threePt" dir="t"/>
            </a:scene3d>
            <a:sp3d contourW="12700"/>
          </a:bodyPr>
          <a:lstStyle/>
          <a:p>
            <a:pPr algn="ctr"/>
            <a:r>
              <a:rPr lang="en-US" altLang="zh-CN" sz="2000" b="1" dirty="0">
                <a:solidFill>
                  <a:schemeClr val="accent3"/>
                </a:solidFill>
                <a:latin typeface="Century Gothic" panose="020B0502020202020204" pitchFamily="34" charset="0"/>
              </a:rPr>
              <a:t>PART 01</a:t>
            </a:r>
            <a:endParaRPr lang="zh-CN" altLang="en-US" sz="2000" b="1" dirty="0">
              <a:solidFill>
                <a:schemeClr val="accent3"/>
              </a:solidFill>
              <a:latin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anim calcmode="lin" valueType="num">
                                      <p:cBhvr>
                                        <p:cTn id="31" dur="1000" fill="hold"/>
                                        <p:tgtEl>
                                          <p:spTgt spid="12"/>
                                        </p:tgtEl>
                                        <p:attrNameLst>
                                          <p:attrName>ppt_x</p:attrName>
                                        </p:attrNameLst>
                                      </p:cBhvr>
                                      <p:tavLst>
                                        <p:tav tm="0">
                                          <p:val>
                                            <p:strVal val="#ppt_x"/>
                                          </p:val>
                                        </p:tav>
                                        <p:tav tm="100000">
                                          <p:val>
                                            <p:strVal val="#ppt_x"/>
                                          </p:val>
                                        </p:tav>
                                      </p:tavLst>
                                    </p:anim>
                                    <p:anim calcmode="lin" valueType="num">
                                      <p:cBhvr>
                                        <p:cTn id="32" dur="1000" fill="hold"/>
                                        <p:tgtEl>
                                          <p:spTgt spid="12"/>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53" presetClass="entr" presetSubtype="16" fill="hold" grpId="0" nodeType="after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p:cTn id="36" dur="500" fill="hold"/>
                                        <p:tgtEl>
                                          <p:spTgt spid="4"/>
                                        </p:tgtEl>
                                        <p:attrNameLst>
                                          <p:attrName>ppt_w</p:attrName>
                                        </p:attrNameLst>
                                      </p:cBhvr>
                                      <p:tavLst>
                                        <p:tav tm="0">
                                          <p:val>
                                            <p:fltVal val="0"/>
                                          </p:val>
                                        </p:tav>
                                        <p:tav tm="100000">
                                          <p:val>
                                            <p:strVal val="#ppt_w"/>
                                          </p:val>
                                        </p:tav>
                                      </p:tavLst>
                                    </p:anim>
                                    <p:anim calcmode="lin" valueType="num">
                                      <p:cBhvr>
                                        <p:cTn id="37" dur="500" fill="hold"/>
                                        <p:tgtEl>
                                          <p:spTgt spid="4"/>
                                        </p:tgtEl>
                                        <p:attrNameLst>
                                          <p:attrName>ppt_h</p:attrName>
                                        </p:attrNameLst>
                                      </p:cBhvr>
                                      <p:tavLst>
                                        <p:tav tm="0">
                                          <p:val>
                                            <p:fltVal val="0"/>
                                          </p:val>
                                        </p:tav>
                                        <p:tav tm="100000">
                                          <p:val>
                                            <p:strVal val="#ppt_h"/>
                                          </p:val>
                                        </p:tav>
                                      </p:tavLst>
                                    </p:anim>
                                    <p:animEffect transition="in" filter="fade">
                                      <p:cBhvr>
                                        <p:cTn id="38" dur="500"/>
                                        <p:tgtEl>
                                          <p:spTgt spid="4"/>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p:cTn id="41" dur="500" fill="hold"/>
                                        <p:tgtEl>
                                          <p:spTgt spid="5"/>
                                        </p:tgtEl>
                                        <p:attrNameLst>
                                          <p:attrName>ppt_w</p:attrName>
                                        </p:attrNameLst>
                                      </p:cBhvr>
                                      <p:tavLst>
                                        <p:tav tm="0">
                                          <p:val>
                                            <p:fltVal val="0"/>
                                          </p:val>
                                        </p:tav>
                                        <p:tav tm="100000">
                                          <p:val>
                                            <p:strVal val="#ppt_w"/>
                                          </p:val>
                                        </p:tav>
                                      </p:tavLst>
                                    </p:anim>
                                    <p:anim calcmode="lin" valueType="num">
                                      <p:cBhvr>
                                        <p:cTn id="42" dur="500" fill="hold"/>
                                        <p:tgtEl>
                                          <p:spTgt spid="5"/>
                                        </p:tgtEl>
                                        <p:attrNameLst>
                                          <p:attrName>ppt_h</p:attrName>
                                        </p:attrNameLst>
                                      </p:cBhvr>
                                      <p:tavLst>
                                        <p:tav tm="0">
                                          <p:val>
                                            <p:fltVal val="0"/>
                                          </p:val>
                                        </p:tav>
                                        <p:tav tm="100000">
                                          <p:val>
                                            <p:strVal val="#ppt_h"/>
                                          </p:val>
                                        </p:tav>
                                      </p:tavLst>
                                    </p:anim>
                                    <p:animEffect transition="in" filter="fade">
                                      <p:cBhvr>
                                        <p:cTn id="43" dur="500"/>
                                        <p:tgtEl>
                                          <p:spTgt spid="5"/>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p:cTn id="46" dur="500" fill="hold"/>
                                        <p:tgtEl>
                                          <p:spTgt spid="6"/>
                                        </p:tgtEl>
                                        <p:attrNameLst>
                                          <p:attrName>ppt_w</p:attrName>
                                        </p:attrNameLst>
                                      </p:cBhvr>
                                      <p:tavLst>
                                        <p:tav tm="0">
                                          <p:val>
                                            <p:fltVal val="0"/>
                                          </p:val>
                                        </p:tav>
                                        <p:tav tm="100000">
                                          <p:val>
                                            <p:strVal val="#ppt_w"/>
                                          </p:val>
                                        </p:tav>
                                      </p:tavLst>
                                    </p:anim>
                                    <p:anim calcmode="lin" valueType="num">
                                      <p:cBhvr>
                                        <p:cTn id="47" dur="500" fill="hold"/>
                                        <p:tgtEl>
                                          <p:spTgt spid="6"/>
                                        </p:tgtEl>
                                        <p:attrNameLst>
                                          <p:attrName>ppt_h</p:attrName>
                                        </p:attrNameLst>
                                      </p:cBhvr>
                                      <p:tavLst>
                                        <p:tav tm="0">
                                          <p:val>
                                            <p:fltVal val="0"/>
                                          </p:val>
                                        </p:tav>
                                        <p:tav tm="100000">
                                          <p:val>
                                            <p:strVal val="#ppt_h"/>
                                          </p:val>
                                        </p:tav>
                                      </p:tavLst>
                                    </p:anim>
                                    <p:animEffect transition="in" filter="fade">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0" grpId="0"/>
      <p:bldP spid="11" grpId="0"/>
      <p:bldP spid="12" grpId="0"/>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iŝḷïḍe"/>
          <p:cNvGrpSpPr/>
          <p:nvPr/>
        </p:nvGrpSpPr>
        <p:grpSpPr>
          <a:xfrm>
            <a:off x="4577480" y="2273300"/>
            <a:ext cx="3037040" cy="3032126"/>
            <a:chOff x="4034313" y="1787370"/>
            <a:chExt cx="4123373" cy="4116702"/>
          </a:xfrm>
        </p:grpSpPr>
        <p:grpSp>
          <p:nvGrpSpPr>
            <p:cNvPr id="14" name="íṣḻïḓé"/>
            <p:cNvGrpSpPr/>
            <p:nvPr/>
          </p:nvGrpSpPr>
          <p:grpSpPr>
            <a:xfrm>
              <a:off x="6158273" y="1787370"/>
              <a:ext cx="1685823" cy="1427835"/>
              <a:chOff x="6158273" y="1787370"/>
              <a:chExt cx="1685823" cy="1427835"/>
            </a:xfrm>
          </p:grpSpPr>
          <p:sp>
            <p:nvSpPr>
              <p:cNvPr id="38" name="îṡ1îďé"/>
              <p:cNvSpPr/>
              <p:nvPr/>
            </p:nvSpPr>
            <p:spPr bwMode="auto">
              <a:xfrm>
                <a:off x="6158273" y="1787370"/>
                <a:ext cx="1685823" cy="1427835"/>
              </a:xfrm>
              <a:custGeom>
                <a:avLst/>
                <a:gdLst>
                  <a:gd name="T0" fmla="*/ 601663 w 21600"/>
                  <a:gd name="T1" fmla="*/ 509588 h 21600"/>
                  <a:gd name="T2" fmla="*/ 601663 w 21600"/>
                  <a:gd name="T3" fmla="*/ 509588 h 21600"/>
                  <a:gd name="T4" fmla="*/ 601663 w 21600"/>
                  <a:gd name="T5" fmla="*/ 509588 h 21600"/>
                  <a:gd name="T6" fmla="*/ 601663 w 21600"/>
                  <a:gd name="T7" fmla="*/ 50958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292"/>
                    </a:moveTo>
                    <a:cubicBezTo>
                      <a:pt x="562" y="0"/>
                      <a:pt x="562" y="0"/>
                      <a:pt x="562" y="0"/>
                    </a:cubicBezTo>
                    <a:cubicBezTo>
                      <a:pt x="9217" y="497"/>
                      <a:pt x="17027" y="5981"/>
                      <a:pt x="21600" y="14538"/>
                    </a:cubicBezTo>
                    <a:cubicBezTo>
                      <a:pt x="12030" y="21600"/>
                      <a:pt x="12030" y="21600"/>
                      <a:pt x="12030" y="21600"/>
                    </a:cubicBezTo>
                    <a:cubicBezTo>
                      <a:pt x="9498" y="16865"/>
                      <a:pt x="5065" y="13624"/>
                      <a:pt x="0" y="13292"/>
                    </a:cubicBezTo>
                    <a:close/>
                  </a:path>
                </a:pathLst>
              </a:custGeom>
              <a:solidFill>
                <a:schemeClr val="accent1">
                  <a:lumMod val="60000"/>
                  <a:lumOff val="40000"/>
                </a:schemeClr>
              </a:solidFill>
              <a:ln>
                <a:noFill/>
              </a:ln>
              <a:effectLst/>
            </p:spPr>
            <p:txBody>
              <a:bodyPr anchor="ctr"/>
              <a:lstStyle/>
              <a:p>
                <a:pPr algn="ctr"/>
              </a:p>
            </p:txBody>
          </p:sp>
          <p:grpSp>
            <p:nvGrpSpPr>
              <p:cNvPr id="39" name="îšḷiḋê"/>
              <p:cNvGrpSpPr/>
              <p:nvPr/>
            </p:nvGrpSpPr>
            <p:grpSpPr>
              <a:xfrm>
                <a:off x="6684760" y="2233977"/>
                <a:ext cx="464344" cy="464344"/>
                <a:chOff x="3498967" y="3049909"/>
                <a:chExt cx="464344" cy="464344"/>
              </a:xfrm>
              <a:solidFill>
                <a:schemeClr val="bg1"/>
              </a:solidFill>
            </p:grpSpPr>
            <p:sp>
              <p:nvSpPr>
                <p:cNvPr id="40" name="îŝľiḑe"/>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anchor="ctr"/>
                <a:lstStyle/>
                <a:p>
                  <a:pPr algn="ctr"/>
                </a:p>
              </p:txBody>
            </p:sp>
            <p:sp>
              <p:nvSpPr>
                <p:cNvPr id="41" name="iṡlíḓè"/>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anchor="ctr"/>
                <a:lstStyle/>
                <a:p>
                  <a:pPr algn="ctr"/>
                </a:p>
              </p:txBody>
            </p:sp>
          </p:grpSp>
        </p:grpSp>
        <p:grpSp>
          <p:nvGrpSpPr>
            <p:cNvPr id="15" name="iŝlïḍê"/>
            <p:cNvGrpSpPr/>
            <p:nvPr/>
          </p:nvGrpSpPr>
          <p:grpSpPr>
            <a:xfrm>
              <a:off x="4339007" y="1787370"/>
              <a:ext cx="1681375" cy="1436731"/>
              <a:chOff x="4339007" y="1787370"/>
              <a:chExt cx="1681375" cy="1436731"/>
            </a:xfrm>
          </p:grpSpPr>
          <p:sp>
            <p:nvSpPr>
              <p:cNvPr id="36" name="îsḷíḓè"/>
              <p:cNvSpPr/>
              <p:nvPr/>
            </p:nvSpPr>
            <p:spPr bwMode="auto">
              <a:xfrm>
                <a:off x="4339007" y="1787370"/>
                <a:ext cx="1681375" cy="1436731"/>
              </a:xfrm>
              <a:custGeom>
                <a:avLst/>
                <a:gdLst>
                  <a:gd name="T0" fmla="*/ 600075 w 21600"/>
                  <a:gd name="T1" fmla="*/ 512763 h 21600"/>
                  <a:gd name="T2" fmla="*/ 600075 w 21600"/>
                  <a:gd name="T3" fmla="*/ 512763 h 21600"/>
                  <a:gd name="T4" fmla="*/ 600075 w 21600"/>
                  <a:gd name="T5" fmla="*/ 512763 h 21600"/>
                  <a:gd name="T6" fmla="*/ 600075 w 21600"/>
                  <a:gd name="T7" fmla="*/ 5127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599" y="21600"/>
                    </a:moveTo>
                    <a:cubicBezTo>
                      <a:pt x="0" y="14675"/>
                      <a:pt x="0" y="14675"/>
                      <a:pt x="0" y="14675"/>
                    </a:cubicBezTo>
                    <a:cubicBezTo>
                      <a:pt x="4518" y="6100"/>
                      <a:pt x="12282" y="576"/>
                      <a:pt x="20893" y="0"/>
                    </a:cubicBezTo>
                    <a:cubicBezTo>
                      <a:pt x="21599" y="13191"/>
                      <a:pt x="21599" y="13191"/>
                      <a:pt x="21599" y="13191"/>
                    </a:cubicBezTo>
                    <a:cubicBezTo>
                      <a:pt x="16518" y="13521"/>
                      <a:pt x="12140" y="16817"/>
                      <a:pt x="9599" y="21600"/>
                    </a:cubicBezTo>
                    <a:close/>
                  </a:path>
                </a:pathLst>
              </a:custGeom>
              <a:solidFill>
                <a:schemeClr val="accent1"/>
              </a:solidFill>
              <a:ln>
                <a:noFill/>
              </a:ln>
              <a:effectLst/>
            </p:spPr>
            <p:txBody>
              <a:bodyPr anchor="ctr"/>
              <a:lstStyle/>
              <a:p>
                <a:pPr algn="ctr"/>
              </a:p>
            </p:txBody>
          </p:sp>
          <p:sp>
            <p:nvSpPr>
              <p:cNvPr id="37" name="iṣḷiḑé"/>
              <p:cNvSpPr/>
              <p:nvPr/>
            </p:nvSpPr>
            <p:spPr bwMode="auto">
              <a:xfrm>
                <a:off x="4989382" y="2240756"/>
                <a:ext cx="465138" cy="46434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anchor="ctr"/>
              <a:lstStyle/>
              <a:p>
                <a:pPr algn="ctr"/>
              </a:p>
            </p:txBody>
          </p:sp>
        </p:grpSp>
        <p:grpSp>
          <p:nvGrpSpPr>
            <p:cNvPr id="16" name="íṡḷïḍè"/>
            <p:cNvGrpSpPr/>
            <p:nvPr/>
          </p:nvGrpSpPr>
          <p:grpSpPr>
            <a:xfrm>
              <a:off x="4034313" y="2912735"/>
              <a:ext cx="1018611" cy="1901556"/>
              <a:chOff x="4034313" y="2912735"/>
              <a:chExt cx="1018611" cy="1901556"/>
            </a:xfrm>
          </p:grpSpPr>
          <p:sp>
            <p:nvSpPr>
              <p:cNvPr id="31" name="ï$líḑê"/>
              <p:cNvSpPr/>
              <p:nvPr/>
            </p:nvSpPr>
            <p:spPr bwMode="auto">
              <a:xfrm>
                <a:off x="4034313" y="2912735"/>
                <a:ext cx="1018611" cy="1901556"/>
              </a:xfrm>
              <a:custGeom>
                <a:avLst/>
                <a:gdLst>
                  <a:gd name="T0" fmla="*/ 363519 w 20023"/>
                  <a:gd name="T1" fmla="*/ 678657 h 21600"/>
                  <a:gd name="T2" fmla="*/ 363519 w 20023"/>
                  <a:gd name="T3" fmla="*/ 678657 h 21600"/>
                  <a:gd name="T4" fmla="*/ 363519 w 20023"/>
                  <a:gd name="T5" fmla="*/ 678657 h 21600"/>
                  <a:gd name="T6" fmla="*/ 363519 w 20023"/>
                  <a:gd name="T7" fmla="*/ 6786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23" h="21600">
                    <a:moveTo>
                      <a:pt x="20022" y="16855"/>
                    </a:moveTo>
                    <a:cubicBezTo>
                      <a:pt x="4794" y="21599"/>
                      <a:pt x="4794" y="21599"/>
                      <a:pt x="4794" y="21599"/>
                    </a:cubicBezTo>
                    <a:cubicBezTo>
                      <a:pt x="-1469" y="14858"/>
                      <a:pt x="-1577" y="6805"/>
                      <a:pt x="4363" y="0"/>
                    </a:cubicBezTo>
                    <a:cubicBezTo>
                      <a:pt x="19806" y="4495"/>
                      <a:pt x="19806" y="4495"/>
                      <a:pt x="19806" y="4495"/>
                    </a:cubicBezTo>
                    <a:cubicBezTo>
                      <a:pt x="18186" y="6305"/>
                      <a:pt x="17322" y="8365"/>
                      <a:pt x="17322" y="10550"/>
                    </a:cubicBezTo>
                    <a:cubicBezTo>
                      <a:pt x="17322" y="12860"/>
                      <a:pt x="18294" y="14982"/>
                      <a:pt x="20022" y="16855"/>
                    </a:cubicBezTo>
                    <a:close/>
                  </a:path>
                </a:pathLst>
              </a:custGeom>
              <a:solidFill>
                <a:schemeClr val="accent1">
                  <a:lumMod val="60000"/>
                  <a:lumOff val="40000"/>
                </a:schemeClr>
              </a:solidFill>
              <a:ln>
                <a:noFill/>
              </a:ln>
              <a:effectLst/>
            </p:spPr>
            <p:txBody>
              <a:bodyPr anchor="ctr"/>
              <a:lstStyle/>
              <a:p>
                <a:pPr algn="ctr"/>
              </a:p>
            </p:txBody>
          </p:sp>
          <p:grpSp>
            <p:nvGrpSpPr>
              <p:cNvPr id="32" name="íSľïḑe"/>
              <p:cNvGrpSpPr/>
              <p:nvPr/>
            </p:nvGrpSpPr>
            <p:grpSpPr>
              <a:xfrm>
                <a:off x="4286914" y="3667853"/>
                <a:ext cx="465138" cy="391319"/>
                <a:chOff x="5356342" y="3093565"/>
                <a:chExt cx="465138" cy="391319"/>
              </a:xfrm>
              <a:solidFill>
                <a:schemeClr val="bg1"/>
              </a:solidFill>
            </p:grpSpPr>
            <p:sp>
              <p:nvSpPr>
                <p:cNvPr id="33" name="ïŝḻïḍe"/>
                <p:cNvSpPr/>
                <p:nvPr/>
              </p:nvSpPr>
              <p:spPr bwMode="auto">
                <a:xfrm>
                  <a:off x="5473023" y="319516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anchor="ctr"/>
                <a:lstStyle/>
                <a:p>
                  <a:pPr algn="ctr"/>
                </a:p>
              </p:txBody>
            </p:sp>
            <p:sp>
              <p:nvSpPr>
                <p:cNvPr id="34" name="ïṧ1ïḍê"/>
                <p:cNvSpPr/>
                <p:nvPr/>
              </p:nvSpPr>
              <p:spPr bwMode="auto">
                <a:xfrm>
                  <a:off x="5530967" y="325310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anchor="ctr"/>
                <a:lstStyle/>
                <a:p>
                  <a:pPr algn="ctr"/>
                </a:p>
              </p:txBody>
            </p:sp>
            <p:sp>
              <p:nvSpPr>
                <p:cNvPr id="35" name="íṥļidè"/>
                <p:cNvSpPr/>
                <p:nvPr/>
              </p:nvSpPr>
              <p:spPr bwMode="auto">
                <a:xfrm>
                  <a:off x="5356342" y="309356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anchor="ctr"/>
                <a:lstStyle/>
                <a:p>
                  <a:pPr algn="ctr"/>
                </a:p>
              </p:txBody>
            </p:sp>
          </p:grpSp>
        </p:grpSp>
        <p:grpSp>
          <p:nvGrpSpPr>
            <p:cNvPr id="17" name="îṥ1ide"/>
            <p:cNvGrpSpPr/>
            <p:nvPr/>
          </p:nvGrpSpPr>
          <p:grpSpPr>
            <a:xfrm>
              <a:off x="4379040" y="4489581"/>
              <a:ext cx="1685823" cy="1414491"/>
              <a:chOff x="4379040" y="4489581"/>
              <a:chExt cx="1685823" cy="1414491"/>
            </a:xfrm>
          </p:grpSpPr>
          <p:sp>
            <p:nvSpPr>
              <p:cNvPr id="27" name="íSļîḑè"/>
              <p:cNvSpPr/>
              <p:nvPr/>
            </p:nvSpPr>
            <p:spPr bwMode="auto">
              <a:xfrm>
                <a:off x="4379040" y="4489581"/>
                <a:ext cx="1685823" cy="1414491"/>
              </a:xfrm>
              <a:custGeom>
                <a:avLst/>
                <a:gdLst>
                  <a:gd name="T0" fmla="*/ 601663 w 21600"/>
                  <a:gd name="T1" fmla="*/ 504825 h 21600"/>
                  <a:gd name="T2" fmla="*/ 601663 w 21600"/>
                  <a:gd name="T3" fmla="*/ 504825 h 21600"/>
                  <a:gd name="T4" fmla="*/ 601663 w 21600"/>
                  <a:gd name="T5" fmla="*/ 504825 h 21600"/>
                  <a:gd name="T6" fmla="*/ 601663 w 21600"/>
                  <a:gd name="T7" fmla="*/ 5048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153"/>
                    </a:moveTo>
                    <a:cubicBezTo>
                      <a:pt x="21248" y="21600"/>
                      <a:pt x="21248" y="21600"/>
                      <a:pt x="21248" y="21600"/>
                    </a:cubicBezTo>
                    <a:cubicBezTo>
                      <a:pt x="12664" y="21347"/>
                      <a:pt x="4714" y="16052"/>
                      <a:pt x="0" y="7479"/>
                    </a:cubicBezTo>
                    <a:cubicBezTo>
                      <a:pt x="9358" y="0"/>
                      <a:pt x="9358" y="0"/>
                      <a:pt x="9358" y="0"/>
                    </a:cubicBezTo>
                    <a:cubicBezTo>
                      <a:pt x="12030" y="4790"/>
                      <a:pt x="16464" y="7984"/>
                      <a:pt x="21600" y="8153"/>
                    </a:cubicBezTo>
                    <a:close/>
                  </a:path>
                </a:pathLst>
              </a:custGeom>
              <a:solidFill>
                <a:schemeClr val="accent5"/>
              </a:solidFill>
              <a:ln>
                <a:noFill/>
              </a:ln>
              <a:effectLst/>
            </p:spPr>
            <p:txBody>
              <a:bodyPr anchor="ctr"/>
              <a:lstStyle/>
              <a:p>
                <a:pPr algn="ctr"/>
              </a:p>
            </p:txBody>
          </p:sp>
          <p:grpSp>
            <p:nvGrpSpPr>
              <p:cNvPr id="28" name="ïşḻíḍè"/>
              <p:cNvGrpSpPr/>
              <p:nvPr/>
            </p:nvGrpSpPr>
            <p:grpSpPr>
              <a:xfrm>
                <a:off x="5115541" y="5049296"/>
                <a:ext cx="465138" cy="435769"/>
                <a:chOff x="5368132" y="3540125"/>
                <a:chExt cx="465138" cy="435769"/>
              </a:xfrm>
              <a:solidFill>
                <a:schemeClr val="bg1"/>
              </a:solidFill>
            </p:grpSpPr>
            <p:sp>
              <p:nvSpPr>
                <p:cNvPr id="29" name="ïṥ1îḍè"/>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anchor="ctr"/>
                <a:lstStyle/>
                <a:p>
                  <a:pPr algn="ctr"/>
                </a:p>
              </p:txBody>
            </p:sp>
            <p:sp>
              <p:nvSpPr>
                <p:cNvPr id="30" name="ïŝḻíḍê"/>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anchor="ctr"/>
                <a:lstStyle/>
                <a:p>
                  <a:pPr algn="ctr"/>
                </a:p>
              </p:txBody>
            </p:sp>
          </p:grpSp>
        </p:grpSp>
        <p:grpSp>
          <p:nvGrpSpPr>
            <p:cNvPr id="18" name="ïşľïḑê"/>
            <p:cNvGrpSpPr/>
            <p:nvPr/>
          </p:nvGrpSpPr>
          <p:grpSpPr>
            <a:xfrm>
              <a:off x="7141300" y="2892719"/>
              <a:ext cx="1016386" cy="1899332"/>
              <a:chOff x="7141300" y="2892719"/>
              <a:chExt cx="1016386" cy="1899332"/>
            </a:xfrm>
          </p:grpSpPr>
          <p:sp>
            <p:nvSpPr>
              <p:cNvPr id="22" name="íŝḷîḑê"/>
              <p:cNvSpPr/>
              <p:nvPr/>
            </p:nvSpPr>
            <p:spPr bwMode="auto">
              <a:xfrm>
                <a:off x="7141300" y="2892719"/>
                <a:ext cx="1016386" cy="1899332"/>
              </a:xfrm>
              <a:custGeom>
                <a:avLst/>
                <a:gdLst>
                  <a:gd name="T0" fmla="*/ 362725 w 20053"/>
                  <a:gd name="T1" fmla="*/ 677863 h 21600"/>
                  <a:gd name="T2" fmla="*/ 362725 w 20053"/>
                  <a:gd name="T3" fmla="*/ 677863 h 21600"/>
                  <a:gd name="T4" fmla="*/ 362725 w 20053"/>
                  <a:gd name="T5" fmla="*/ 677863 h 21600"/>
                  <a:gd name="T6" fmla="*/ 362725 w 20053"/>
                  <a:gd name="T7" fmla="*/ 6778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53" h="21600">
                    <a:moveTo>
                      <a:pt x="0" y="4620"/>
                    </a:moveTo>
                    <a:cubicBezTo>
                      <a:pt x="15412" y="0"/>
                      <a:pt x="15412" y="0"/>
                      <a:pt x="15412" y="0"/>
                    </a:cubicBezTo>
                    <a:cubicBezTo>
                      <a:pt x="21599" y="6741"/>
                      <a:pt x="21599" y="14858"/>
                      <a:pt x="15412" y="21599"/>
                    </a:cubicBezTo>
                    <a:cubicBezTo>
                      <a:pt x="0" y="16979"/>
                      <a:pt x="0" y="16979"/>
                      <a:pt x="0" y="16979"/>
                    </a:cubicBezTo>
                    <a:cubicBezTo>
                      <a:pt x="1737" y="15169"/>
                      <a:pt x="2605" y="13047"/>
                      <a:pt x="2605" y="10800"/>
                    </a:cubicBezTo>
                    <a:cubicBezTo>
                      <a:pt x="2605" y="8553"/>
                      <a:pt x="1737" y="6492"/>
                      <a:pt x="0" y="4620"/>
                    </a:cubicBezTo>
                    <a:close/>
                  </a:path>
                </a:pathLst>
              </a:custGeom>
              <a:solidFill>
                <a:schemeClr val="accent3"/>
              </a:solidFill>
              <a:ln>
                <a:noFill/>
              </a:ln>
              <a:effectLst/>
            </p:spPr>
            <p:txBody>
              <a:bodyPr anchor="ctr"/>
              <a:lstStyle/>
              <a:p>
                <a:pPr algn="ctr"/>
              </a:p>
            </p:txBody>
          </p:sp>
          <p:grpSp>
            <p:nvGrpSpPr>
              <p:cNvPr id="23" name="î$lïḑe"/>
              <p:cNvGrpSpPr/>
              <p:nvPr/>
            </p:nvGrpSpPr>
            <p:grpSpPr>
              <a:xfrm>
                <a:off x="7461470" y="3682140"/>
                <a:ext cx="465138" cy="406400"/>
                <a:chOff x="6357938" y="3535363"/>
                <a:chExt cx="465138" cy="406400"/>
              </a:xfrm>
              <a:solidFill>
                <a:schemeClr val="bg1"/>
              </a:solidFill>
            </p:grpSpPr>
            <p:sp>
              <p:nvSpPr>
                <p:cNvPr id="24" name="i$1ïḓê"/>
                <p:cNvSpPr/>
                <p:nvPr/>
              </p:nvSpPr>
              <p:spPr bwMode="auto">
                <a:xfrm>
                  <a:off x="6357938" y="3535363"/>
                  <a:ext cx="465138" cy="3341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anchor="ctr"/>
                <a:lstStyle/>
                <a:p>
                  <a:pPr algn="ctr"/>
                </a:p>
              </p:txBody>
            </p:sp>
            <p:sp>
              <p:nvSpPr>
                <p:cNvPr id="25" name="iṧlïḋè"/>
                <p:cNvSpPr/>
                <p:nvPr/>
              </p:nvSpPr>
              <p:spPr bwMode="auto">
                <a:xfrm>
                  <a:off x="6779419" y="3680619"/>
                  <a:ext cx="28575" cy="1595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anchor="ctr"/>
                <a:lstStyle/>
                <a:p>
                  <a:pPr algn="ctr"/>
                </a:p>
              </p:txBody>
            </p:sp>
            <p:sp>
              <p:nvSpPr>
                <p:cNvPr id="26" name="íślîďê"/>
                <p:cNvSpPr/>
                <p:nvPr/>
              </p:nvSpPr>
              <p:spPr bwMode="auto">
                <a:xfrm>
                  <a:off x="6764338" y="3854450"/>
                  <a:ext cx="58738"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anchor="ctr"/>
                <a:lstStyle/>
                <a:p>
                  <a:pPr algn="ctr"/>
                </a:p>
              </p:txBody>
            </p:sp>
          </p:grpSp>
        </p:grpSp>
        <p:grpSp>
          <p:nvGrpSpPr>
            <p:cNvPr id="19" name="iṩlîḑé"/>
            <p:cNvGrpSpPr/>
            <p:nvPr/>
          </p:nvGrpSpPr>
          <p:grpSpPr>
            <a:xfrm>
              <a:off x="6169393" y="4456220"/>
              <a:ext cx="1688048" cy="1441179"/>
              <a:chOff x="6169393" y="4456220"/>
              <a:chExt cx="1688048" cy="1441179"/>
            </a:xfrm>
          </p:grpSpPr>
          <p:sp>
            <p:nvSpPr>
              <p:cNvPr id="20" name="ï$ľîdê"/>
              <p:cNvSpPr/>
              <p:nvPr/>
            </p:nvSpPr>
            <p:spPr bwMode="auto">
              <a:xfrm>
                <a:off x="6169393" y="4456220"/>
                <a:ext cx="1688048" cy="1441179"/>
              </a:xfrm>
              <a:custGeom>
                <a:avLst/>
                <a:gdLst>
                  <a:gd name="T0" fmla="*/ 602457 w 21600"/>
                  <a:gd name="T1" fmla="*/ 514350 h 21600"/>
                  <a:gd name="T2" fmla="*/ 602457 w 21600"/>
                  <a:gd name="T3" fmla="*/ 514350 h 21600"/>
                  <a:gd name="T4" fmla="*/ 602457 w 21600"/>
                  <a:gd name="T5" fmla="*/ 514350 h 21600"/>
                  <a:gd name="T6" fmla="*/ 602457 w 21600"/>
                  <a:gd name="T7" fmla="*/ 514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961" y="0"/>
                    </a:moveTo>
                    <a:cubicBezTo>
                      <a:pt x="21600" y="6924"/>
                      <a:pt x="21600" y="6924"/>
                      <a:pt x="21600" y="6924"/>
                    </a:cubicBezTo>
                    <a:cubicBezTo>
                      <a:pt x="17096" y="15499"/>
                      <a:pt x="9287" y="21023"/>
                      <a:pt x="703" y="21600"/>
                    </a:cubicBezTo>
                    <a:cubicBezTo>
                      <a:pt x="0" y="8492"/>
                      <a:pt x="0" y="8492"/>
                      <a:pt x="0" y="8492"/>
                    </a:cubicBezTo>
                    <a:cubicBezTo>
                      <a:pt x="5065" y="8079"/>
                      <a:pt x="9498" y="4782"/>
                      <a:pt x="11961" y="0"/>
                    </a:cubicBezTo>
                    <a:close/>
                  </a:path>
                </a:pathLst>
              </a:custGeom>
              <a:solidFill>
                <a:schemeClr val="accent1">
                  <a:lumMod val="60000"/>
                  <a:lumOff val="40000"/>
                </a:schemeClr>
              </a:solidFill>
              <a:ln>
                <a:noFill/>
              </a:ln>
              <a:effectLst/>
            </p:spPr>
            <p:txBody>
              <a:bodyPr anchor="ctr"/>
              <a:lstStyle/>
              <a:p>
                <a:pPr algn="ctr"/>
              </a:p>
            </p:txBody>
          </p:sp>
          <p:sp>
            <p:nvSpPr>
              <p:cNvPr id="21" name="iS1îḑè"/>
              <p:cNvSpPr/>
              <p:nvPr/>
            </p:nvSpPr>
            <p:spPr bwMode="auto">
              <a:xfrm>
                <a:off x="6750244" y="4964219"/>
                <a:ext cx="464344" cy="46513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anchor="ctr"/>
              <a:lstStyle/>
              <a:p>
                <a:pPr algn="ctr"/>
              </a:p>
            </p:txBody>
          </p:sp>
        </p:grpSp>
      </p:grpSp>
      <p:grpSp>
        <p:nvGrpSpPr>
          <p:cNvPr id="57" name="组合 56"/>
          <p:cNvGrpSpPr/>
          <p:nvPr/>
        </p:nvGrpSpPr>
        <p:grpSpPr>
          <a:xfrm>
            <a:off x="482648" y="2217420"/>
            <a:ext cx="4891203" cy="3152873"/>
            <a:chOff x="582869" y="2371335"/>
            <a:chExt cx="4891203" cy="3152873"/>
          </a:xfrm>
        </p:grpSpPr>
        <p:sp>
          <p:nvSpPr>
            <p:cNvPr id="58" name="文本框 57"/>
            <p:cNvSpPr txBox="1"/>
            <p:nvPr/>
          </p:nvSpPr>
          <p:spPr>
            <a:xfrm>
              <a:off x="582869" y="4908655"/>
              <a:ext cx="3901114" cy="615553"/>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accent3"/>
                  </a:solidFill>
                  <a:latin typeface="Century Gothic" panose="020B0502020202020204" pitchFamily="34" charset="0"/>
                </a:rPr>
                <a:t>智能批注</a:t>
              </a:r>
              <a:endParaRPr lang="en-US" altLang="zh-CN" b="1" dirty="0">
                <a:solidFill>
                  <a:schemeClr val="accent3"/>
                </a:solidFill>
                <a:latin typeface="Century Gothic" panose="020B0502020202020204" pitchFamily="34" charset="0"/>
              </a:endParaRPr>
            </a:p>
            <a:p>
              <a:r>
                <a:rPr lang="zh-CN" altLang="en-US" sz="1600" b="1" dirty="0">
                  <a:solidFill>
                    <a:srgbClr val="8E8E8E"/>
                  </a:solidFill>
                  <a:latin typeface="Century Gothic" panose="020B0502020202020204" pitchFamily="34" charset="0"/>
                </a:rPr>
                <a:t>批注形式单一，智能化程度不够高</a:t>
              </a:r>
              <a:endParaRPr lang="zh-CN" altLang="en-US" sz="1600" b="1" dirty="0">
                <a:solidFill>
                  <a:srgbClr val="8E8E8E"/>
                </a:solidFill>
                <a:latin typeface="Century Gothic" panose="020B0502020202020204" pitchFamily="34" charset="0"/>
              </a:endParaRPr>
            </a:p>
          </p:txBody>
        </p:sp>
        <p:sp>
          <p:nvSpPr>
            <p:cNvPr id="59" name="文本框 58"/>
            <p:cNvSpPr txBox="1"/>
            <p:nvPr/>
          </p:nvSpPr>
          <p:spPr>
            <a:xfrm>
              <a:off x="582869" y="2371335"/>
              <a:ext cx="4891203" cy="688843"/>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b="1" dirty="0">
                  <a:solidFill>
                    <a:srgbClr val="424242"/>
                  </a:solidFill>
                  <a:latin typeface="+mn-ea"/>
                </a:rPr>
                <a:t>便捷授课</a:t>
              </a:r>
              <a:endParaRPr lang="en-US" altLang="zh-CN" b="1" dirty="0">
                <a:solidFill>
                  <a:srgbClr val="424242"/>
                </a:solidFill>
                <a:latin typeface="+mn-ea"/>
              </a:endParaRPr>
            </a:p>
            <a:p>
              <a:pPr>
                <a:lnSpc>
                  <a:spcPct val="114000"/>
                </a:lnSpc>
              </a:pPr>
              <a:r>
                <a:rPr lang="zh-CN" altLang="en-US" sz="1600" b="1" dirty="0">
                  <a:solidFill>
                    <a:srgbClr val="8E8E8E"/>
                  </a:solidFill>
                  <a:latin typeface="+mn-ea"/>
                </a:rPr>
                <a:t>教师不能随写随画，信息不能即使传递给学生</a:t>
              </a:r>
              <a:endParaRPr lang="en-US" altLang="zh-CN" sz="1600" b="1" dirty="0">
                <a:solidFill>
                  <a:srgbClr val="8E8E8E"/>
                </a:solidFill>
                <a:latin typeface="+mn-ea"/>
              </a:endParaRPr>
            </a:p>
          </p:txBody>
        </p:sp>
      </p:grpSp>
      <p:sp>
        <p:nvSpPr>
          <p:cNvPr id="70" name="文本框 69"/>
          <p:cNvSpPr txBox="1"/>
          <p:nvPr/>
        </p:nvSpPr>
        <p:spPr>
          <a:xfrm>
            <a:off x="7772200" y="4754739"/>
            <a:ext cx="4285448" cy="615553"/>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accent3"/>
                </a:solidFill>
                <a:latin typeface="Century Gothic" panose="020B0502020202020204" pitchFamily="34" charset="0"/>
              </a:rPr>
              <a:t>智能推荐</a:t>
            </a:r>
            <a:endParaRPr lang="en-US" altLang="zh-CN" b="1" dirty="0">
              <a:solidFill>
                <a:schemeClr val="accent3"/>
              </a:solidFill>
              <a:latin typeface="Century Gothic" panose="020B0502020202020204" pitchFamily="34" charset="0"/>
            </a:endParaRPr>
          </a:p>
          <a:p>
            <a:r>
              <a:rPr lang="zh-CN" altLang="en-US" sz="1600" b="1" dirty="0">
                <a:solidFill>
                  <a:srgbClr val="8E8E8E"/>
                </a:solidFill>
                <a:latin typeface="Century Gothic" panose="020B0502020202020204" pitchFamily="34" charset="0"/>
              </a:rPr>
              <a:t>不能根据使用对象精确推荐合适的书籍</a:t>
            </a:r>
            <a:endParaRPr lang="zh-CN" altLang="en-US" sz="1600" b="1" dirty="0">
              <a:solidFill>
                <a:srgbClr val="8E8E8E"/>
              </a:solidFill>
              <a:latin typeface="Century Gothic" panose="020B0502020202020204" pitchFamily="34" charset="0"/>
            </a:endParaRPr>
          </a:p>
        </p:txBody>
      </p:sp>
      <p:sp>
        <p:nvSpPr>
          <p:cNvPr id="74" name="文本框 73"/>
          <p:cNvSpPr txBox="1"/>
          <p:nvPr/>
        </p:nvSpPr>
        <p:spPr>
          <a:xfrm>
            <a:off x="7772200" y="2217420"/>
            <a:ext cx="4420672" cy="1285352"/>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b="1" dirty="0">
                <a:solidFill>
                  <a:srgbClr val="424242"/>
                </a:solidFill>
                <a:latin typeface="+mn-ea"/>
              </a:rPr>
              <a:t>班级作业</a:t>
            </a:r>
            <a:endParaRPr lang="en-US" altLang="zh-CN" b="1" dirty="0">
              <a:solidFill>
                <a:srgbClr val="424242"/>
              </a:solidFill>
              <a:latin typeface="+mn-ea"/>
            </a:endParaRPr>
          </a:p>
          <a:p>
            <a:pPr>
              <a:lnSpc>
                <a:spcPct val="114000"/>
              </a:lnSpc>
            </a:pPr>
            <a:r>
              <a:rPr lang="zh-CN" altLang="en-US" sz="1600" b="1" dirty="0">
                <a:solidFill>
                  <a:srgbClr val="8E8E8E"/>
                </a:solidFill>
                <a:latin typeface="+mn-ea"/>
              </a:rPr>
              <a:t>没有时效性，且不支持查看作业提交详情，不支持教师批改作业</a:t>
            </a:r>
            <a:endParaRPr lang="en-US" altLang="zh-CN" sz="1600" b="1" dirty="0">
              <a:solidFill>
                <a:srgbClr val="8E8E8E"/>
              </a:solidFill>
              <a:latin typeface="+mn-ea"/>
            </a:endParaRPr>
          </a:p>
          <a:p>
            <a:pPr algn="ctr">
              <a:lnSpc>
                <a:spcPct val="114000"/>
              </a:lnSpc>
            </a:pPr>
            <a:endParaRPr lang="en-US" altLang="zh-CN" b="1" dirty="0">
              <a:solidFill>
                <a:srgbClr val="424242"/>
              </a:solidFill>
              <a:latin typeface="+mn-ea"/>
            </a:endParaRPr>
          </a:p>
        </p:txBody>
      </p:sp>
      <p:grpSp>
        <p:nvGrpSpPr>
          <p:cNvPr id="75" name="组合 74"/>
          <p:cNvGrpSpPr/>
          <p:nvPr/>
        </p:nvGrpSpPr>
        <p:grpSpPr>
          <a:xfrm>
            <a:off x="387125" y="299356"/>
            <a:ext cx="12126303" cy="6596744"/>
            <a:chOff x="387125" y="299356"/>
            <a:chExt cx="12126303" cy="6596744"/>
          </a:xfrm>
        </p:grpSpPr>
        <p:grpSp>
          <p:nvGrpSpPr>
            <p:cNvPr id="76" name="组合 75"/>
            <p:cNvGrpSpPr/>
            <p:nvPr/>
          </p:nvGrpSpPr>
          <p:grpSpPr>
            <a:xfrm>
              <a:off x="387125" y="299356"/>
              <a:ext cx="1316500" cy="883947"/>
              <a:chOff x="1276124" y="1279752"/>
              <a:chExt cx="6401933" cy="4298496"/>
            </a:xfrm>
          </p:grpSpPr>
          <p:sp>
            <p:nvSpPr>
              <p:cNvPr id="84" name="菱形 83"/>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菱形 84"/>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7" name="文本框 76"/>
            <p:cNvSpPr txBox="1"/>
            <p:nvPr/>
          </p:nvSpPr>
          <p:spPr>
            <a:xfrm>
              <a:off x="900242" y="428399"/>
              <a:ext cx="722818" cy="58477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01</a:t>
              </a:r>
              <a:endParaRPr lang="zh-CN" altLang="en-US" sz="3200" dirty="0">
                <a:solidFill>
                  <a:schemeClr val="accent1"/>
                </a:solidFill>
                <a:latin typeface="Agency FB" panose="020B0503020202020204" pitchFamily="34" charset="0"/>
              </a:endParaRPr>
            </a:p>
          </p:txBody>
        </p:sp>
        <p:grpSp>
          <p:nvGrpSpPr>
            <p:cNvPr id="78" name="组合 77"/>
            <p:cNvGrpSpPr/>
            <p:nvPr/>
          </p:nvGrpSpPr>
          <p:grpSpPr>
            <a:xfrm>
              <a:off x="1869914" y="380547"/>
              <a:ext cx="5744606" cy="721564"/>
              <a:chOff x="1591893" y="323359"/>
              <a:chExt cx="5744606" cy="721564"/>
            </a:xfrm>
          </p:grpSpPr>
          <p:sp>
            <p:nvSpPr>
              <p:cNvPr id="82" name="文本框 81"/>
              <p:cNvSpPr txBox="1"/>
              <p:nvPr/>
            </p:nvSpPr>
            <p:spPr>
              <a:xfrm>
                <a:off x="1591894" y="323359"/>
                <a:ext cx="4198105" cy="523219"/>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行业痛点</a:t>
                </a:r>
                <a:endParaRPr lang="zh-CN" altLang="en-US" sz="2800" b="1" dirty="0">
                  <a:solidFill>
                    <a:schemeClr val="tx1">
                      <a:lumMod val="75000"/>
                      <a:lumOff val="25000"/>
                    </a:schemeClr>
                  </a:solidFill>
                  <a:latin typeface="Century Gothic" panose="020B0502020202020204" pitchFamily="34" charset="0"/>
                </a:endParaRPr>
              </a:p>
            </p:txBody>
          </p:sp>
          <p:sp>
            <p:nvSpPr>
              <p:cNvPr id="83" name="文本框 82"/>
              <p:cNvSpPr txBox="1"/>
              <p:nvPr/>
            </p:nvSpPr>
            <p:spPr>
              <a:xfrm>
                <a:off x="1591893" y="798702"/>
                <a:ext cx="5744606" cy="246221"/>
              </a:xfrm>
              <a:prstGeom prst="rect">
                <a:avLst/>
              </a:prstGeom>
              <a:noFill/>
            </p:spPr>
            <p:txBody>
              <a:bodyPr wrap="square" rtlCol="0">
                <a:spAutoFit/>
                <a:scene3d>
                  <a:camera prst="orthographicFront"/>
                  <a:lightRig rig="threePt" dir="t"/>
                </a:scene3d>
                <a:sp3d contourW="12700"/>
              </a:bodyPr>
              <a:lstStyle/>
              <a:p>
                <a:r>
                  <a:rPr lang="en-US" altLang="zh-CN" sz="1000" dirty="0">
                    <a:solidFill>
                      <a:schemeClr val="bg1">
                        <a:lumMod val="50000"/>
                      </a:schemeClr>
                    </a:solidFill>
                    <a:latin typeface="Century Gothic" panose="020B0502020202020204" pitchFamily="34" charset="0"/>
                  </a:rPr>
                  <a:t>Problem to be solved / Problem to be solved / Problem to be solved</a:t>
                </a:r>
                <a:endParaRPr lang="en-US" altLang="zh-CN" sz="1000" dirty="0">
                  <a:solidFill>
                    <a:schemeClr val="bg1">
                      <a:lumMod val="50000"/>
                    </a:schemeClr>
                  </a:solidFill>
                  <a:latin typeface="Century Gothic" panose="020B0502020202020204" pitchFamily="34" charset="0"/>
                </a:endParaRPr>
              </a:p>
            </p:txBody>
          </p:sp>
        </p:grpSp>
        <p:grpSp>
          <p:nvGrpSpPr>
            <p:cNvPr id="79" name="组合 78"/>
            <p:cNvGrpSpPr/>
            <p:nvPr/>
          </p:nvGrpSpPr>
          <p:grpSpPr>
            <a:xfrm>
              <a:off x="11572872" y="6254988"/>
              <a:ext cx="940556" cy="641112"/>
              <a:chOff x="11395287" y="6034159"/>
              <a:chExt cx="1208633" cy="823841"/>
            </a:xfrm>
          </p:grpSpPr>
          <p:sp>
            <p:nvSpPr>
              <p:cNvPr id="80" name="菱形 79"/>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菱形 80"/>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Effect transition="in" filter="fade">
                                      <p:cBhvr>
                                        <p:cTn id="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a:off x="8880381" y="2133428"/>
            <a:ext cx="812090" cy="826356"/>
            <a:chOff x="1123629" y="1728484"/>
            <a:chExt cx="1114091" cy="1133662"/>
          </a:xfrm>
        </p:grpSpPr>
        <p:sp>
          <p:nvSpPr>
            <p:cNvPr id="10" name="ïs1iḍè"/>
            <p:cNvSpPr/>
            <p:nvPr/>
          </p:nvSpPr>
          <p:spPr>
            <a:xfrm>
              <a:off x="1123629" y="1728484"/>
              <a:ext cx="1114091" cy="1133662"/>
            </a:xfrm>
            <a:prstGeom prst="ellipse">
              <a:avLst/>
            </a:prstGeom>
            <a:solidFill>
              <a:schemeClr val="bg2"/>
            </a:solidFill>
            <a:ln>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algn="ctr" defTabSz="913765">
                <a:lnSpc>
                  <a:spcPct val="120000"/>
                </a:lnSpc>
              </a:pPr>
              <a:endParaRPr sz="1100" dirty="0">
                <a:solidFill>
                  <a:schemeClr val="tx1"/>
                </a:solidFill>
              </a:endParaRPr>
            </a:p>
          </p:txBody>
        </p:sp>
        <p:sp>
          <p:nvSpPr>
            <p:cNvPr id="11" name="isļïḓê"/>
            <p:cNvSpPr/>
            <p:nvPr/>
          </p:nvSpPr>
          <p:spPr bwMode="auto">
            <a:xfrm>
              <a:off x="1514741" y="2092575"/>
              <a:ext cx="331864" cy="405478"/>
            </a:xfrm>
            <a:custGeom>
              <a:avLst/>
              <a:gdLst>
                <a:gd name="T0" fmla="*/ 50 w 151"/>
                <a:gd name="T1" fmla="*/ 105 h 185"/>
                <a:gd name="T2" fmla="*/ 59 w 151"/>
                <a:gd name="T3" fmla="*/ 105 h 185"/>
                <a:gd name="T4" fmla="*/ 75 w 151"/>
                <a:gd name="T5" fmla="*/ 118 h 185"/>
                <a:gd name="T6" fmla="*/ 75 w 151"/>
                <a:gd name="T7" fmla="*/ 135 h 185"/>
                <a:gd name="T8" fmla="*/ 75 w 151"/>
                <a:gd name="T9" fmla="*/ 118 h 185"/>
                <a:gd name="T10" fmla="*/ 33 w 151"/>
                <a:gd name="T11" fmla="*/ 143 h 185"/>
                <a:gd name="T12" fmla="*/ 50 w 151"/>
                <a:gd name="T13" fmla="*/ 143 h 185"/>
                <a:gd name="T14" fmla="*/ 118 w 151"/>
                <a:gd name="T15" fmla="*/ 67 h 185"/>
                <a:gd name="T16" fmla="*/ 126 w 151"/>
                <a:gd name="T17" fmla="*/ 25 h 185"/>
                <a:gd name="T18" fmla="*/ 135 w 151"/>
                <a:gd name="T19" fmla="*/ 8 h 185"/>
                <a:gd name="T20" fmla="*/ 25 w 151"/>
                <a:gd name="T21" fmla="*/ 0 h 185"/>
                <a:gd name="T22" fmla="*/ 16 w 151"/>
                <a:gd name="T23" fmla="*/ 17 h 185"/>
                <a:gd name="T24" fmla="*/ 33 w 151"/>
                <a:gd name="T25" fmla="*/ 25 h 185"/>
                <a:gd name="T26" fmla="*/ 0 w 151"/>
                <a:gd name="T27" fmla="*/ 131 h 185"/>
                <a:gd name="T28" fmla="*/ 128 w 151"/>
                <a:gd name="T29" fmla="*/ 185 h 185"/>
                <a:gd name="T30" fmla="*/ 118 w 151"/>
                <a:gd name="T31" fmla="*/ 67 h 185"/>
                <a:gd name="T32" fmla="*/ 25 w 151"/>
                <a:gd name="T33" fmla="*/ 8 h 185"/>
                <a:gd name="T34" fmla="*/ 126 w 151"/>
                <a:gd name="T35" fmla="*/ 17 h 185"/>
                <a:gd name="T36" fmla="*/ 109 w 151"/>
                <a:gd name="T37" fmla="*/ 25 h 185"/>
                <a:gd name="T38" fmla="*/ 78 w 151"/>
                <a:gd name="T39" fmla="*/ 46 h 185"/>
                <a:gd name="T40" fmla="*/ 42 w 151"/>
                <a:gd name="T41" fmla="*/ 25 h 185"/>
                <a:gd name="T42" fmla="*/ 124 w 151"/>
                <a:gd name="T43" fmla="*/ 177 h 185"/>
                <a:gd name="T44" fmla="*/ 8 w 151"/>
                <a:gd name="T45" fmla="*/ 131 h 185"/>
                <a:gd name="T46" fmla="*/ 42 w 151"/>
                <a:gd name="T47" fmla="*/ 67 h 185"/>
                <a:gd name="T48" fmla="*/ 59 w 151"/>
                <a:gd name="T49" fmla="*/ 59 h 185"/>
                <a:gd name="T50" fmla="*/ 109 w 151"/>
                <a:gd name="T51" fmla="*/ 46 h 185"/>
                <a:gd name="T52" fmla="*/ 113 w 151"/>
                <a:gd name="T53" fmla="*/ 74 h 185"/>
                <a:gd name="T54" fmla="*/ 124 w 151"/>
                <a:gd name="T55" fmla="*/ 177 h 185"/>
                <a:gd name="T56" fmla="*/ 109 w 151"/>
                <a:gd name="T57" fmla="*/ 139 h 185"/>
                <a:gd name="T58" fmla="*/ 118 w 151"/>
                <a:gd name="T59" fmla="*/ 139 h 185"/>
                <a:gd name="T60" fmla="*/ 88 w 151"/>
                <a:gd name="T61" fmla="*/ 76 h 185"/>
                <a:gd name="T62" fmla="*/ 88 w 151"/>
                <a:gd name="T63" fmla="*/ 101 h 185"/>
                <a:gd name="T64" fmla="*/ 88 w 151"/>
                <a:gd name="T65" fmla="*/ 76 h 185"/>
                <a:gd name="T66" fmla="*/ 84 w 151"/>
                <a:gd name="T67" fmla="*/ 88 h 185"/>
                <a:gd name="T68" fmla="*/ 92 w 151"/>
                <a:gd name="T69" fmla="*/ 88 h 185"/>
                <a:gd name="T70" fmla="*/ 88 w 151"/>
                <a:gd name="T71" fmla="*/ 152 h 185"/>
                <a:gd name="T72" fmla="*/ 88 w 151"/>
                <a:gd name="T73" fmla="*/ 160 h 185"/>
                <a:gd name="T74" fmla="*/ 88 w 151"/>
                <a:gd name="T75" fmla="*/ 15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1" h="185">
                  <a:moveTo>
                    <a:pt x="54" y="101"/>
                  </a:moveTo>
                  <a:cubicBezTo>
                    <a:pt x="52" y="101"/>
                    <a:pt x="50" y="103"/>
                    <a:pt x="50" y="105"/>
                  </a:cubicBezTo>
                  <a:cubicBezTo>
                    <a:pt x="50" y="108"/>
                    <a:pt x="52" y="109"/>
                    <a:pt x="54" y="109"/>
                  </a:cubicBezTo>
                  <a:cubicBezTo>
                    <a:pt x="57" y="109"/>
                    <a:pt x="59" y="108"/>
                    <a:pt x="59" y="105"/>
                  </a:cubicBezTo>
                  <a:cubicBezTo>
                    <a:pt x="59" y="103"/>
                    <a:pt x="57" y="101"/>
                    <a:pt x="54" y="101"/>
                  </a:cubicBezTo>
                  <a:close/>
                  <a:moveTo>
                    <a:pt x="75" y="118"/>
                  </a:moveTo>
                  <a:cubicBezTo>
                    <a:pt x="71" y="118"/>
                    <a:pt x="67" y="122"/>
                    <a:pt x="67" y="126"/>
                  </a:cubicBezTo>
                  <a:cubicBezTo>
                    <a:pt x="67" y="131"/>
                    <a:pt x="71" y="135"/>
                    <a:pt x="75" y="135"/>
                  </a:cubicBezTo>
                  <a:cubicBezTo>
                    <a:pt x="80" y="135"/>
                    <a:pt x="84" y="131"/>
                    <a:pt x="84" y="126"/>
                  </a:cubicBezTo>
                  <a:cubicBezTo>
                    <a:pt x="84" y="122"/>
                    <a:pt x="80" y="118"/>
                    <a:pt x="75" y="118"/>
                  </a:cubicBezTo>
                  <a:close/>
                  <a:moveTo>
                    <a:pt x="42" y="135"/>
                  </a:moveTo>
                  <a:cubicBezTo>
                    <a:pt x="37" y="135"/>
                    <a:pt x="33" y="139"/>
                    <a:pt x="33" y="143"/>
                  </a:cubicBezTo>
                  <a:cubicBezTo>
                    <a:pt x="33" y="148"/>
                    <a:pt x="37" y="152"/>
                    <a:pt x="42" y="152"/>
                  </a:cubicBezTo>
                  <a:cubicBezTo>
                    <a:pt x="46" y="152"/>
                    <a:pt x="50" y="148"/>
                    <a:pt x="50" y="143"/>
                  </a:cubicBezTo>
                  <a:cubicBezTo>
                    <a:pt x="50" y="139"/>
                    <a:pt x="46" y="135"/>
                    <a:pt x="42" y="135"/>
                  </a:cubicBezTo>
                  <a:close/>
                  <a:moveTo>
                    <a:pt x="118" y="67"/>
                  </a:moveTo>
                  <a:cubicBezTo>
                    <a:pt x="118" y="25"/>
                    <a:pt x="118" y="25"/>
                    <a:pt x="118" y="25"/>
                  </a:cubicBezTo>
                  <a:cubicBezTo>
                    <a:pt x="126" y="25"/>
                    <a:pt x="126" y="25"/>
                    <a:pt x="126" y="25"/>
                  </a:cubicBezTo>
                  <a:cubicBezTo>
                    <a:pt x="131" y="25"/>
                    <a:pt x="135" y="21"/>
                    <a:pt x="135" y="17"/>
                  </a:cubicBezTo>
                  <a:cubicBezTo>
                    <a:pt x="135" y="8"/>
                    <a:pt x="135" y="8"/>
                    <a:pt x="135" y="8"/>
                  </a:cubicBezTo>
                  <a:cubicBezTo>
                    <a:pt x="135" y="4"/>
                    <a:pt x="131" y="0"/>
                    <a:pt x="126" y="0"/>
                  </a:cubicBezTo>
                  <a:cubicBezTo>
                    <a:pt x="25" y="0"/>
                    <a:pt x="25" y="0"/>
                    <a:pt x="25" y="0"/>
                  </a:cubicBezTo>
                  <a:cubicBezTo>
                    <a:pt x="20" y="0"/>
                    <a:pt x="16" y="4"/>
                    <a:pt x="16" y="8"/>
                  </a:cubicBezTo>
                  <a:cubicBezTo>
                    <a:pt x="16" y="17"/>
                    <a:pt x="16" y="17"/>
                    <a:pt x="16" y="17"/>
                  </a:cubicBezTo>
                  <a:cubicBezTo>
                    <a:pt x="16" y="21"/>
                    <a:pt x="20" y="25"/>
                    <a:pt x="25" y="25"/>
                  </a:cubicBezTo>
                  <a:cubicBezTo>
                    <a:pt x="33" y="25"/>
                    <a:pt x="33" y="25"/>
                    <a:pt x="33" y="25"/>
                  </a:cubicBezTo>
                  <a:cubicBezTo>
                    <a:pt x="33" y="67"/>
                    <a:pt x="33" y="67"/>
                    <a:pt x="33" y="67"/>
                  </a:cubicBezTo>
                  <a:cubicBezTo>
                    <a:pt x="13" y="81"/>
                    <a:pt x="0" y="104"/>
                    <a:pt x="0" y="131"/>
                  </a:cubicBezTo>
                  <a:cubicBezTo>
                    <a:pt x="0" y="152"/>
                    <a:pt x="9" y="172"/>
                    <a:pt x="23" y="185"/>
                  </a:cubicBezTo>
                  <a:cubicBezTo>
                    <a:pt x="128" y="185"/>
                    <a:pt x="128" y="185"/>
                    <a:pt x="128" y="185"/>
                  </a:cubicBezTo>
                  <a:cubicBezTo>
                    <a:pt x="142" y="172"/>
                    <a:pt x="151" y="152"/>
                    <a:pt x="151" y="131"/>
                  </a:cubicBezTo>
                  <a:cubicBezTo>
                    <a:pt x="151" y="104"/>
                    <a:pt x="138" y="81"/>
                    <a:pt x="118" y="67"/>
                  </a:cubicBezTo>
                  <a:close/>
                  <a:moveTo>
                    <a:pt x="25" y="17"/>
                  </a:moveTo>
                  <a:cubicBezTo>
                    <a:pt x="25" y="8"/>
                    <a:pt x="25" y="8"/>
                    <a:pt x="25" y="8"/>
                  </a:cubicBezTo>
                  <a:cubicBezTo>
                    <a:pt x="126" y="8"/>
                    <a:pt x="126" y="8"/>
                    <a:pt x="126" y="8"/>
                  </a:cubicBezTo>
                  <a:cubicBezTo>
                    <a:pt x="126" y="17"/>
                    <a:pt x="126" y="17"/>
                    <a:pt x="126" y="17"/>
                  </a:cubicBezTo>
                  <a:lnTo>
                    <a:pt x="25" y="17"/>
                  </a:lnTo>
                  <a:close/>
                  <a:moveTo>
                    <a:pt x="109" y="25"/>
                  </a:moveTo>
                  <a:cubicBezTo>
                    <a:pt x="109" y="37"/>
                    <a:pt x="109" y="37"/>
                    <a:pt x="109" y="37"/>
                  </a:cubicBezTo>
                  <a:cubicBezTo>
                    <a:pt x="101" y="37"/>
                    <a:pt x="90" y="39"/>
                    <a:pt x="78" y="46"/>
                  </a:cubicBezTo>
                  <a:cubicBezTo>
                    <a:pt x="64" y="54"/>
                    <a:pt x="51" y="51"/>
                    <a:pt x="42" y="47"/>
                  </a:cubicBezTo>
                  <a:cubicBezTo>
                    <a:pt x="42" y="25"/>
                    <a:pt x="42" y="25"/>
                    <a:pt x="42" y="25"/>
                  </a:cubicBezTo>
                  <a:lnTo>
                    <a:pt x="109" y="25"/>
                  </a:lnTo>
                  <a:close/>
                  <a:moveTo>
                    <a:pt x="124" y="177"/>
                  </a:moveTo>
                  <a:cubicBezTo>
                    <a:pt x="27" y="177"/>
                    <a:pt x="27" y="177"/>
                    <a:pt x="27" y="177"/>
                  </a:cubicBezTo>
                  <a:cubicBezTo>
                    <a:pt x="15" y="164"/>
                    <a:pt x="8" y="148"/>
                    <a:pt x="8" y="131"/>
                  </a:cubicBezTo>
                  <a:cubicBezTo>
                    <a:pt x="8" y="108"/>
                    <a:pt x="19" y="87"/>
                    <a:pt x="38" y="74"/>
                  </a:cubicBezTo>
                  <a:cubicBezTo>
                    <a:pt x="40" y="73"/>
                    <a:pt x="42" y="70"/>
                    <a:pt x="42" y="67"/>
                  </a:cubicBezTo>
                  <a:cubicBezTo>
                    <a:pt x="42" y="56"/>
                    <a:pt x="42" y="56"/>
                    <a:pt x="42" y="56"/>
                  </a:cubicBezTo>
                  <a:cubicBezTo>
                    <a:pt x="47" y="58"/>
                    <a:pt x="53" y="59"/>
                    <a:pt x="59" y="59"/>
                  </a:cubicBezTo>
                  <a:cubicBezTo>
                    <a:pt x="66" y="59"/>
                    <a:pt x="74" y="58"/>
                    <a:pt x="82" y="53"/>
                  </a:cubicBezTo>
                  <a:cubicBezTo>
                    <a:pt x="93" y="47"/>
                    <a:pt x="102" y="45"/>
                    <a:pt x="109" y="46"/>
                  </a:cubicBezTo>
                  <a:cubicBezTo>
                    <a:pt x="109" y="67"/>
                    <a:pt x="109" y="67"/>
                    <a:pt x="109" y="67"/>
                  </a:cubicBezTo>
                  <a:cubicBezTo>
                    <a:pt x="109" y="70"/>
                    <a:pt x="111" y="73"/>
                    <a:pt x="113" y="74"/>
                  </a:cubicBezTo>
                  <a:cubicBezTo>
                    <a:pt x="132" y="87"/>
                    <a:pt x="143" y="108"/>
                    <a:pt x="143" y="131"/>
                  </a:cubicBezTo>
                  <a:cubicBezTo>
                    <a:pt x="143" y="148"/>
                    <a:pt x="136" y="164"/>
                    <a:pt x="124" y="177"/>
                  </a:cubicBezTo>
                  <a:close/>
                  <a:moveTo>
                    <a:pt x="113" y="135"/>
                  </a:moveTo>
                  <a:cubicBezTo>
                    <a:pt x="111" y="135"/>
                    <a:pt x="109" y="137"/>
                    <a:pt x="109" y="139"/>
                  </a:cubicBezTo>
                  <a:cubicBezTo>
                    <a:pt x="109" y="141"/>
                    <a:pt x="111" y="143"/>
                    <a:pt x="113" y="143"/>
                  </a:cubicBezTo>
                  <a:cubicBezTo>
                    <a:pt x="116" y="143"/>
                    <a:pt x="118" y="141"/>
                    <a:pt x="118" y="139"/>
                  </a:cubicBezTo>
                  <a:cubicBezTo>
                    <a:pt x="118" y="137"/>
                    <a:pt x="116" y="135"/>
                    <a:pt x="113" y="135"/>
                  </a:cubicBezTo>
                  <a:close/>
                  <a:moveTo>
                    <a:pt x="88" y="76"/>
                  </a:moveTo>
                  <a:cubicBezTo>
                    <a:pt x="81" y="76"/>
                    <a:pt x="75" y="81"/>
                    <a:pt x="75" y="88"/>
                  </a:cubicBezTo>
                  <a:cubicBezTo>
                    <a:pt x="75" y="95"/>
                    <a:pt x="81" y="101"/>
                    <a:pt x="88" y="101"/>
                  </a:cubicBezTo>
                  <a:cubicBezTo>
                    <a:pt x="95" y="101"/>
                    <a:pt x="101" y="95"/>
                    <a:pt x="101" y="88"/>
                  </a:cubicBezTo>
                  <a:cubicBezTo>
                    <a:pt x="101" y="81"/>
                    <a:pt x="95" y="76"/>
                    <a:pt x="88" y="76"/>
                  </a:cubicBezTo>
                  <a:close/>
                  <a:moveTo>
                    <a:pt x="88" y="93"/>
                  </a:moveTo>
                  <a:cubicBezTo>
                    <a:pt x="86" y="93"/>
                    <a:pt x="84" y="91"/>
                    <a:pt x="84" y="88"/>
                  </a:cubicBezTo>
                  <a:cubicBezTo>
                    <a:pt x="84" y="86"/>
                    <a:pt x="86" y="84"/>
                    <a:pt x="88" y="84"/>
                  </a:cubicBezTo>
                  <a:cubicBezTo>
                    <a:pt x="90" y="84"/>
                    <a:pt x="92" y="86"/>
                    <a:pt x="92" y="88"/>
                  </a:cubicBezTo>
                  <a:cubicBezTo>
                    <a:pt x="92" y="91"/>
                    <a:pt x="90" y="93"/>
                    <a:pt x="88" y="93"/>
                  </a:cubicBezTo>
                  <a:close/>
                  <a:moveTo>
                    <a:pt x="88" y="152"/>
                  </a:moveTo>
                  <a:cubicBezTo>
                    <a:pt x="86" y="152"/>
                    <a:pt x="84" y="154"/>
                    <a:pt x="84" y="156"/>
                  </a:cubicBezTo>
                  <a:cubicBezTo>
                    <a:pt x="84" y="158"/>
                    <a:pt x="86" y="160"/>
                    <a:pt x="88" y="160"/>
                  </a:cubicBezTo>
                  <a:cubicBezTo>
                    <a:pt x="90" y="160"/>
                    <a:pt x="92" y="158"/>
                    <a:pt x="92" y="156"/>
                  </a:cubicBezTo>
                  <a:cubicBezTo>
                    <a:pt x="92" y="154"/>
                    <a:pt x="90" y="152"/>
                    <a:pt x="88" y="152"/>
                  </a:cubicBezTo>
                  <a:close/>
                </a:path>
              </a:pathLst>
            </a:custGeom>
            <a:solidFill>
              <a:schemeClr val="accent1"/>
            </a:solidFill>
            <a:ln>
              <a:noFill/>
            </a:ln>
          </p:spPr>
          <p:txBody>
            <a:bodyPr anchor="ctr"/>
            <a:lstStyle/>
            <a:p>
              <a:pPr algn="ctr"/>
            </a:p>
          </p:txBody>
        </p:sp>
      </p:grpSp>
      <p:grpSp>
        <p:nvGrpSpPr>
          <p:cNvPr id="52" name="组合 51"/>
          <p:cNvGrpSpPr/>
          <p:nvPr/>
        </p:nvGrpSpPr>
        <p:grpSpPr>
          <a:xfrm>
            <a:off x="930813" y="3204096"/>
            <a:ext cx="10642059" cy="1211829"/>
            <a:chOff x="819502" y="3064026"/>
            <a:chExt cx="8794165" cy="1536240"/>
          </a:xfrm>
        </p:grpSpPr>
        <p:sp>
          <p:nvSpPr>
            <p:cNvPr id="4" name="íśľiḓê"/>
            <p:cNvSpPr/>
            <p:nvPr/>
          </p:nvSpPr>
          <p:spPr>
            <a:xfrm>
              <a:off x="2578335" y="3654195"/>
              <a:ext cx="1758833" cy="355904"/>
            </a:xfrm>
            <a:prstGeom prst="chevron">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wrap="none" anchor="ctr">
              <a:normAutofit fontScale="92500" lnSpcReduction="20000"/>
            </a:bodyPr>
            <a:lstStyle/>
            <a:p>
              <a:pPr algn="ctr"/>
              <a:r>
                <a:rPr lang="en-US" sz="1600" b="1" dirty="0">
                  <a:solidFill>
                    <a:schemeClr val="bg1"/>
                  </a:solidFill>
                  <a:latin typeface="Agency FB" panose="020B0503020202020204" pitchFamily="34" charset="0"/>
                </a:rPr>
                <a:t>02</a:t>
              </a:r>
              <a:endParaRPr lang="en-US" sz="1600" b="1" dirty="0">
                <a:solidFill>
                  <a:schemeClr val="bg1"/>
                </a:solidFill>
                <a:latin typeface="Agency FB" panose="020B0503020202020204" pitchFamily="34" charset="0"/>
              </a:endParaRPr>
            </a:p>
          </p:txBody>
        </p:sp>
        <p:sp>
          <p:nvSpPr>
            <p:cNvPr id="5" name="ïš1íďe"/>
            <p:cNvSpPr/>
            <p:nvPr/>
          </p:nvSpPr>
          <p:spPr>
            <a:xfrm>
              <a:off x="4337168" y="3654195"/>
              <a:ext cx="1758833" cy="355904"/>
            </a:xfrm>
            <a:prstGeom prst="chevron">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none" anchor="ctr">
              <a:normAutofit fontScale="92500" lnSpcReduction="20000"/>
            </a:bodyPr>
            <a:lstStyle/>
            <a:p>
              <a:pPr algn="ctr"/>
              <a:r>
                <a:rPr lang="en-US" sz="1600" b="1" dirty="0">
                  <a:solidFill>
                    <a:schemeClr val="bg1"/>
                  </a:solidFill>
                  <a:latin typeface="Agency FB" panose="020B0503020202020204" pitchFamily="34" charset="0"/>
                </a:rPr>
                <a:t>03</a:t>
              </a:r>
              <a:endParaRPr lang="en-US" sz="1600" b="1" dirty="0">
                <a:solidFill>
                  <a:schemeClr val="bg1"/>
                </a:solidFill>
                <a:latin typeface="Agency FB" panose="020B0503020202020204" pitchFamily="34" charset="0"/>
              </a:endParaRPr>
            </a:p>
          </p:txBody>
        </p:sp>
        <p:sp>
          <p:nvSpPr>
            <p:cNvPr id="6" name="isļiḍe"/>
            <p:cNvSpPr/>
            <p:nvPr/>
          </p:nvSpPr>
          <p:spPr>
            <a:xfrm>
              <a:off x="6096001" y="3654195"/>
              <a:ext cx="1758833" cy="355904"/>
            </a:xfrm>
            <a:prstGeom prst="chevron">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wrap="none" anchor="ctr">
              <a:normAutofit fontScale="92500" lnSpcReduction="20000"/>
            </a:bodyPr>
            <a:lstStyle/>
            <a:p>
              <a:pPr algn="ctr"/>
              <a:r>
                <a:rPr lang="en-US" sz="1600" b="1" dirty="0">
                  <a:solidFill>
                    <a:schemeClr val="bg1"/>
                  </a:solidFill>
                  <a:latin typeface="Agency FB" panose="020B0503020202020204" pitchFamily="34" charset="0"/>
                </a:rPr>
                <a:t>04</a:t>
              </a:r>
              <a:endParaRPr lang="en-US" sz="1600" b="1" dirty="0">
                <a:solidFill>
                  <a:schemeClr val="bg1"/>
                </a:solidFill>
                <a:latin typeface="Agency FB" panose="020B0503020202020204" pitchFamily="34" charset="0"/>
              </a:endParaRPr>
            </a:p>
          </p:txBody>
        </p:sp>
        <p:sp>
          <p:nvSpPr>
            <p:cNvPr id="7" name="işḷïḋê"/>
            <p:cNvSpPr/>
            <p:nvPr/>
          </p:nvSpPr>
          <p:spPr>
            <a:xfrm>
              <a:off x="7854834" y="3654195"/>
              <a:ext cx="1758833" cy="355904"/>
            </a:xfrm>
            <a:prstGeom prst="chevron">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wrap="none" anchor="ctr">
              <a:normAutofit fontScale="92500" lnSpcReduction="20000"/>
            </a:bodyPr>
            <a:lstStyle/>
            <a:p>
              <a:pPr algn="ctr"/>
              <a:r>
                <a:rPr lang="en-US" sz="1600" b="1" dirty="0">
                  <a:solidFill>
                    <a:schemeClr val="bg1"/>
                  </a:solidFill>
                  <a:latin typeface="Agency FB" panose="020B0503020202020204" pitchFamily="34" charset="0"/>
                </a:rPr>
                <a:t>05</a:t>
              </a:r>
              <a:endParaRPr lang="en-US" sz="1600" b="1" dirty="0">
                <a:solidFill>
                  <a:schemeClr val="bg1"/>
                </a:solidFill>
                <a:latin typeface="Agency FB" panose="020B0503020202020204" pitchFamily="34" charset="0"/>
              </a:endParaRPr>
            </a:p>
          </p:txBody>
        </p:sp>
        <p:sp>
          <p:nvSpPr>
            <p:cNvPr id="9" name="ísḻíďè"/>
            <p:cNvSpPr/>
            <p:nvPr/>
          </p:nvSpPr>
          <p:spPr>
            <a:xfrm>
              <a:off x="819502" y="3654195"/>
              <a:ext cx="1758833" cy="355904"/>
            </a:xfrm>
            <a:prstGeom prst="chevr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anchor="ctr">
              <a:normAutofit fontScale="92500" lnSpcReduction="20000"/>
            </a:bodyPr>
            <a:lstStyle/>
            <a:p>
              <a:pPr algn="ctr"/>
              <a:r>
                <a:rPr lang="en-US" sz="1600" b="1" dirty="0">
                  <a:solidFill>
                    <a:schemeClr val="bg1"/>
                  </a:solidFill>
                  <a:latin typeface="Agency FB" panose="020B0503020202020204" pitchFamily="34" charset="0"/>
                </a:rPr>
                <a:t>01</a:t>
              </a:r>
              <a:endParaRPr lang="en-US" sz="1600" b="1" dirty="0">
                <a:solidFill>
                  <a:schemeClr val="bg1"/>
                </a:solidFill>
                <a:latin typeface="Agency FB" panose="020B0503020202020204" pitchFamily="34" charset="0"/>
              </a:endParaRPr>
            </a:p>
          </p:txBody>
        </p:sp>
        <p:cxnSp>
          <p:nvCxnSpPr>
            <p:cNvPr id="14" name="Straight Connector 45"/>
            <p:cNvCxnSpPr/>
            <p:nvPr/>
          </p:nvCxnSpPr>
          <p:spPr>
            <a:xfrm flipV="1">
              <a:off x="1680673" y="3064026"/>
              <a:ext cx="0" cy="462698"/>
            </a:xfrm>
            <a:prstGeom prst="line">
              <a:avLst/>
            </a:prstGeom>
            <a:ln w="9525">
              <a:solidFill>
                <a:schemeClr val="bg2">
                  <a:lumMod val="9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5" name="Straight Connector 46"/>
            <p:cNvCxnSpPr/>
            <p:nvPr/>
          </p:nvCxnSpPr>
          <p:spPr>
            <a:xfrm flipV="1">
              <a:off x="3373823" y="4137568"/>
              <a:ext cx="0" cy="462698"/>
            </a:xfrm>
            <a:prstGeom prst="line">
              <a:avLst/>
            </a:prstGeom>
            <a:ln w="9525">
              <a:solidFill>
                <a:schemeClr val="bg2">
                  <a:lumMod val="9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8" name="Straight Connector 49"/>
            <p:cNvCxnSpPr/>
            <p:nvPr/>
          </p:nvCxnSpPr>
          <p:spPr>
            <a:xfrm flipV="1">
              <a:off x="5186133" y="3064026"/>
              <a:ext cx="0" cy="462698"/>
            </a:xfrm>
            <a:prstGeom prst="line">
              <a:avLst/>
            </a:prstGeom>
            <a:ln w="9525">
              <a:solidFill>
                <a:schemeClr val="bg2">
                  <a:lumMod val="9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0" name="Straight Connector 51"/>
            <p:cNvCxnSpPr/>
            <p:nvPr/>
          </p:nvCxnSpPr>
          <p:spPr>
            <a:xfrm flipV="1">
              <a:off x="6891489" y="4137568"/>
              <a:ext cx="0" cy="462698"/>
            </a:xfrm>
            <a:prstGeom prst="line">
              <a:avLst/>
            </a:prstGeom>
            <a:ln w="9525">
              <a:solidFill>
                <a:schemeClr val="bg2">
                  <a:lumMod val="9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2" name="Straight Connector 53"/>
            <p:cNvCxnSpPr/>
            <p:nvPr/>
          </p:nvCxnSpPr>
          <p:spPr>
            <a:xfrm flipV="1">
              <a:off x="8703798" y="3064026"/>
              <a:ext cx="0" cy="462698"/>
            </a:xfrm>
            <a:prstGeom prst="line">
              <a:avLst/>
            </a:prstGeom>
            <a:ln w="9525">
              <a:solidFill>
                <a:schemeClr val="bg2">
                  <a:lumMod val="90000"/>
                </a:schemeClr>
              </a:solidFill>
              <a:prstDash val="sysDash"/>
            </a:ln>
            <a:effectLst/>
          </p:spPr>
          <p:style>
            <a:lnRef idx="2">
              <a:schemeClr val="accent1"/>
            </a:lnRef>
            <a:fillRef idx="0">
              <a:schemeClr val="accent1"/>
            </a:fillRef>
            <a:effectRef idx="1">
              <a:schemeClr val="accent1"/>
            </a:effectRef>
            <a:fontRef idx="minor">
              <a:schemeClr val="tx1"/>
            </a:fontRef>
          </p:style>
        </p:cxnSp>
      </p:grpSp>
      <p:sp>
        <p:nvSpPr>
          <p:cNvPr id="35" name="文本框 34"/>
          <p:cNvSpPr txBox="1"/>
          <p:nvPr/>
        </p:nvSpPr>
        <p:spPr>
          <a:xfrm>
            <a:off x="9710058" y="2161885"/>
            <a:ext cx="2050405" cy="984885"/>
          </a:xfrm>
          <a:prstGeom prst="rect">
            <a:avLst/>
          </a:prstGeom>
          <a:noFill/>
        </p:spPr>
        <p:txBody>
          <a:bodyPr wrap="square" rtlCol="0">
            <a:spAutoFit/>
            <a:scene3d>
              <a:camera prst="orthographicFront"/>
              <a:lightRig rig="threePt" dir="t"/>
            </a:scene3d>
            <a:sp3d contourW="12700"/>
          </a:bodyPr>
          <a:lstStyle/>
          <a:p>
            <a:r>
              <a:rPr lang="zh-CN" altLang="en-US" sz="1600" b="1" dirty="0">
                <a:solidFill>
                  <a:schemeClr val="tx1">
                    <a:lumMod val="75000"/>
                    <a:lumOff val="25000"/>
                  </a:schemeClr>
                </a:solidFill>
                <a:latin typeface="Century Gothic" panose="020B0502020202020204" pitchFamily="34" charset="0"/>
              </a:rPr>
              <a:t>便捷授课</a:t>
            </a:r>
            <a:endParaRPr lang="en-US" altLang="zh-CN" sz="1600" b="1" dirty="0">
              <a:solidFill>
                <a:schemeClr val="tx1">
                  <a:lumMod val="75000"/>
                  <a:lumOff val="25000"/>
                </a:schemeClr>
              </a:solidFill>
              <a:latin typeface="Century Gothic" panose="020B0502020202020204" pitchFamily="34" charset="0"/>
            </a:endParaRPr>
          </a:p>
          <a:p>
            <a:r>
              <a:rPr lang="zh-CN" altLang="en-US" sz="1400" b="1" dirty="0">
                <a:solidFill>
                  <a:srgbClr val="8E8E8E"/>
                </a:solidFill>
                <a:latin typeface="Century Gothic" panose="020B0502020202020204" pitchFamily="34" charset="0"/>
              </a:rPr>
              <a:t>教师可通过此功能在课堂上随写随画，提高课堂效率</a:t>
            </a:r>
            <a:endParaRPr lang="zh-CN" altLang="en-US" sz="1400" b="1" dirty="0">
              <a:solidFill>
                <a:srgbClr val="8E8E8E"/>
              </a:solidFill>
              <a:latin typeface="Century Gothic" panose="020B0502020202020204" pitchFamily="34" charset="0"/>
            </a:endParaRPr>
          </a:p>
        </p:txBody>
      </p:sp>
      <p:sp>
        <p:nvSpPr>
          <p:cNvPr id="38" name="文本框 37"/>
          <p:cNvSpPr txBox="1"/>
          <p:nvPr/>
        </p:nvSpPr>
        <p:spPr>
          <a:xfrm>
            <a:off x="1250828" y="2218861"/>
            <a:ext cx="2133781" cy="769441"/>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424242"/>
                </a:solidFill>
                <a:latin typeface="Century Gothic" panose="020B0502020202020204" pitchFamily="34" charset="0"/>
              </a:rPr>
              <a:t>建立书籍，布置作业</a:t>
            </a:r>
            <a:endParaRPr lang="en-US" altLang="zh-CN" sz="1600" b="1" dirty="0">
              <a:solidFill>
                <a:srgbClr val="424242"/>
              </a:solidFill>
              <a:latin typeface="Century Gothic" panose="020B0502020202020204" pitchFamily="34" charset="0"/>
            </a:endParaRPr>
          </a:p>
          <a:p>
            <a:r>
              <a:rPr lang="zh-CN" altLang="en-US" sz="1400" b="1" dirty="0">
                <a:solidFill>
                  <a:srgbClr val="8E8E8E"/>
                </a:solidFill>
                <a:latin typeface="Century Gothic" panose="020B0502020202020204" pitchFamily="34" charset="0"/>
              </a:rPr>
              <a:t>教师可以通过此功能布置作业，方便统一管理</a:t>
            </a:r>
            <a:endParaRPr lang="zh-CN" altLang="en-US" sz="1400" b="1" dirty="0">
              <a:solidFill>
                <a:srgbClr val="8E8E8E"/>
              </a:solidFill>
              <a:latin typeface="Century Gothic" panose="020B0502020202020204" pitchFamily="34" charset="0"/>
            </a:endParaRPr>
          </a:p>
        </p:txBody>
      </p:sp>
      <p:sp>
        <p:nvSpPr>
          <p:cNvPr id="41" name="文本框 40"/>
          <p:cNvSpPr txBox="1"/>
          <p:nvPr/>
        </p:nvSpPr>
        <p:spPr>
          <a:xfrm>
            <a:off x="5480443" y="2219211"/>
            <a:ext cx="2133781" cy="984885"/>
          </a:xfrm>
          <a:prstGeom prst="rect">
            <a:avLst/>
          </a:prstGeom>
          <a:noFill/>
        </p:spPr>
        <p:txBody>
          <a:bodyPr wrap="square" rtlCol="0">
            <a:spAutoFit/>
            <a:scene3d>
              <a:camera prst="orthographicFront"/>
              <a:lightRig rig="threePt" dir="t"/>
            </a:scene3d>
            <a:sp3d contourW="12700"/>
          </a:bodyPr>
          <a:lstStyle/>
          <a:p>
            <a:r>
              <a:rPr lang="zh-CN" altLang="en-US" sz="1600" b="1" dirty="0">
                <a:solidFill>
                  <a:schemeClr val="tx1">
                    <a:lumMod val="75000"/>
                    <a:lumOff val="25000"/>
                  </a:schemeClr>
                </a:solidFill>
                <a:latin typeface="Century Gothic" panose="020B0502020202020204" pitchFamily="34" charset="0"/>
              </a:rPr>
              <a:t>批改作业，查看详情</a:t>
            </a:r>
            <a:endParaRPr lang="en-US" altLang="zh-CN" sz="1600" b="1" dirty="0">
              <a:solidFill>
                <a:schemeClr val="tx1">
                  <a:lumMod val="75000"/>
                  <a:lumOff val="25000"/>
                </a:schemeClr>
              </a:solidFill>
              <a:latin typeface="Century Gothic" panose="020B0502020202020204" pitchFamily="34" charset="0"/>
            </a:endParaRPr>
          </a:p>
          <a:p>
            <a:r>
              <a:rPr lang="zh-CN" altLang="en-US" sz="1400" b="1" dirty="0">
                <a:solidFill>
                  <a:srgbClr val="8E8E8E"/>
                </a:solidFill>
                <a:latin typeface="Century Gothic" panose="020B0502020202020204" pitchFamily="34" charset="0"/>
              </a:rPr>
              <a:t>教师可以通过此功能查阅学生作业，进行评分、写评语等操作</a:t>
            </a:r>
            <a:endParaRPr lang="zh-CN" altLang="en-US" sz="1400" b="1" dirty="0">
              <a:solidFill>
                <a:srgbClr val="8E8E8E"/>
              </a:solidFill>
              <a:latin typeface="Century Gothic" panose="020B0502020202020204" pitchFamily="34" charset="0"/>
            </a:endParaRPr>
          </a:p>
        </p:txBody>
      </p:sp>
      <p:sp>
        <p:nvSpPr>
          <p:cNvPr id="47" name="文本框 46"/>
          <p:cNvSpPr txBox="1"/>
          <p:nvPr/>
        </p:nvSpPr>
        <p:spPr>
          <a:xfrm>
            <a:off x="7823268" y="4785969"/>
            <a:ext cx="2312178" cy="1661993"/>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424242"/>
                </a:solidFill>
                <a:latin typeface="Century Gothic" panose="020B0502020202020204" pitchFamily="34" charset="0"/>
              </a:rPr>
              <a:t>优秀书籍读者智能推荐</a:t>
            </a:r>
            <a:endParaRPr lang="en-US" altLang="zh-CN" sz="1600" b="1" dirty="0">
              <a:solidFill>
                <a:srgbClr val="424242"/>
              </a:solidFill>
              <a:latin typeface="Century Gothic" panose="020B0502020202020204" pitchFamily="34" charset="0"/>
            </a:endParaRPr>
          </a:p>
          <a:p>
            <a:r>
              <a:rPr lang="zh-CN" altLang="en-US" sz="1400" b="1" dirty="0">
                <a:solidFill>
                  <a:schemeClr val="tx1">
                    <a:lumMod val="50000"/>
                    <a:lumOff val="50000"/>
                  </a:schemeClr>
                </a:solidFill>
                <a:latin typeface="Century Gothic" panose="020B0502020202020204" pitchFamily="34" charset="0"/>
              </a:rPr>
              <a:t>通过人工智能技术，每周推荐出优秀书籍与读者，实现精准化阅读，使每位用户都能读到适合自己的好书</a:t>
            </a:r>
            <a:endParaRPr lang="en-US" altLang="zh-CN" sz="1400" b="1" dirty="0">
              <a:solidFill>
                <a:schemeClr val="tx1">
                  <a:lumMod val="50000"/>
                  <a:lumOff val="50000"/>
                </a:schemeClr>
              </a:solidFill>
              <a:latin typeface="Century Gothic" panose="020B0502020202020204" pitchFamily="34" charset="0"/>
            </a:endParaRPr>
          </a:p>
          <a:p>
            <a:pPr algn="r"/>
            <a:endParaRPr lang="zh-CN" altLang="en-US" sz="1600" b="1" dirty="0">
              <a:solidFill>
                <a:schemeClr val="tx1">
                  <a:lumMod val="50000"/>
                  <a:lumOff val="50000"/>
                </a:schemeClr>
              </a:solidFill>
              <a:latin typeface="Century Gothic" panose="020B0502020202020204" pitchFamily="34" charset="0"/>
            </a:endParaRPr>
          </a:p>
        </p:txBody>
      </p:sp>
      <p:sp>
        <p:nvSpPr>
          <p:cNvPr id="50" name="文本框 49"/>
          <p:cNvSpPr txBox="1"/>
          <p:nvPr/>
        </p:nvSpPr>
        <p:spPr>
          <a:xfrm>
            <a:off x="3505086" y="4785969"/>
            <a:ext cx="2133781" cy="984885"/>
          </a:xfrm>
          <a:prstGeom prst="rect">
            <a:avLst/>
          </a:prstGeom>
          <a:noFill/>
        </p:spPr>
        <p:txBody>
          <a:bodyPr wrap="square" rtlCol="0">
            <a:spAutoFit/>
            <a:scene3d>
              <a:camera prst="orthographicFront"/>
              <a:lightRig rig="threePt" dir="t"/>
            </a:scene3d>
            <a:sp3d contourW="12700"/>
          </a:bodyPr>
          <a:lstStyle/>
          <a:p>
            <a:r>
              <a:rPr lang="zh-CN" altLang="en-US" sz="1600" b="1" dirty="0">
                <a:solidFill>
                  <a:schemeClr val="tx1">
                    <a:lumMod val="75000"/>
                    <a:lumOff val="25000"/>
                  </a:schemeClr>
                </a:solidFill>
                <a:latin typeface="Century Gothic" panose="020B0502020202020204" pitchFamily="34" charset="0"/>
              </a:rPr>
              <a:t>全文智能批注</a:t>
            </a:r>
            <a:endParaRPr lang="en-US" altLang="zh-CN" sz="1600" b="1" dirty="0">
              <a:solidFill>
                <a:schemeClr val="tx1">
                  <a:lumMod val="75000"/>
                  <a:lumOff val="25000"/>
                </a:schemeClr>
              </a:solidFill>
              <a:latin typeface="Century Gothic" panose="020B0502020202020204" pitchFamily="34" charset="0"/>
            </a:endParaRPr>
          </a:p>
          <a:p>
            <a:r>
              <a:rPr lang="zh-CN" altLang="en-US" sz="1400" b="1" dirty="0">
                <a:solidFill>
                  <a:srgbClr val="8E8E8E"/>
                </a:solidFill>
                <a:latin typeface="Century Gothic" panose="020B0502020202020204" pitchFamily="34" charset="0"/>
              </a:rPr>
              <a:t>学生可以边读边批注，杜绝“快餐式”“碎片化”阅读的出现</a:t>
            </a:r>
            <a:endParaRPr lang="zh-CN" altLang="en-US" sz="1400" b="1" dirty="0">
              <a:solidFill>
                <a:srgbClr val="8E8E8E"/>
              </a:solidFill>
              <a:latin typeface="Century Gothic" panose="020B0502020202020204" pitchFamily="34" charset="0"/>
            </a:endParaRPr>
          </a:p>
        </p:txBody>
      </p:sp>
      <p:grpSp>
        <p:nvGrpSpPr>
          <p:cNvPr id="59" name="组合 58"/>
          <p:cNvGrpSpPr/>
          <p:nvPr/>
        </p:nvGrpSpPr>
        <p:grpSpPr>
          <a:xfrm>
            <a:off x="387125" y="299356"/>
            <a:ext cx="12126303" cy="6596744"/>
            <a:chOff x="387125" y="299356"/>
            <a:chExt cx="12126303" cy="6596744"/>
          </a:xfrm>
        </p:grpSpPr>
        <p:grpSp>
          <p:nvGrpSpPr>
            <p:cNvPr id="60" name="组合 59"/>
            <p:cNvGrpSpPr/>
            <p:nvPr/>
          </p:nvGrpSpPr>
          <p:grpSpPr>
            <a:xfrm>
              <a:off x="387125" y="299356"/>
              <a:ext cx="1316500" cy="883947"/>
              <a:chOff x="1276124" y="1279752"/>
              <a:chExt cx="6401933" cy="4298496"/>
            </a:xfrm>
          </p:grpSpPr>
          <p:sp>
            <p:nvSpPr>
              <p:cNvPr id="68" name="菱形 67"/>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菱形 68"/>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文本框 60"/>
            <p:cNvSpPr txBox="1"/>
            <p:nvPr/>
          </p:nvSpPr>
          <p:spPr>
            <a:xfrm>
              <a:off x="900242" y="428399"/>
              <a:ext cx="722818" cy="58477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02</a:t>
              </a:r>
              <a:endParaRPr lang="zh-CN" altLang="en-US" sz="3200" dirty="0">
                <a:solidFill>
                  <a:schemeClr val="accent1"/>
                </a:solidFill>
                <a:latin typeface="Agency FB" panose="020B0503020202020204" pitchFamily="34" charset="0"/>
              </a:endParaRPr>
            </a:p>
          </p:txBody>
        </p:sp>
        <p:grpSp>
          <p:nvGrpSpPr>
            <p:cNvPr id="62" name="组合 61"/>
            <p:cNvGrpSpPr/>
            <p:nvPr/>
          </p:nvGrpSpPr>
          <p:grpSpPr>
            <a:xfrm>
              <a:off x="1869914" y="380547"/>
              <a:ext cx="5532873" cy="721564"/>
              <a:chOff x="1591893" y="323359"/>
              <a:chExt cx="5532873" cy="721564"/>
            </a:xfrm>
          </p:grpSpPr>
          <p:sp>
            <p:nvSpPr>
              <p:cNvPr id="66" name="文本框 65"/>
              <p:cNvSpPr txBox="1"/>
              <p:nvPr/>
            </p:nvSpPr>
            <p:spPr>
              <a:xfrm>
                <a:off x="1591894" y="323359"/>
                <a:ext cx="4198105" cy="523219"/>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特色功能</a:t>
                </a:r>
                <a:endParaRPr lang="zh-CN" altLang="en-US" sz="2800" b="1" dirty="0">
                  <a:solidFill>
                    <a:schemeClr val="tx1">
                      <a:lumMod val="75000"/>
                      <a:lumOff val="25000"/>
                    </a:schemeClr>
                  </a:solidFill>
                  <a:latin typeface="Century Gothic" panose="020B0502020202020204" pitchFamily="34" charset="0"/>
                </a:endParaRPr>
              </a:p>
            </p:txBody>
          </p:sp>
          <p:sp>
            <p:nvSpPr>
              <p:cNvPr id="67" name="文本框 66"/>
              <p:cNvSpPr txBox="1"/>
              <p:nvPr/>
            </p:nvSpPr>
            <p:spPr>
              <a:xfrm>
                <a:off x="1591893" y="798702"/>
                <a:ext cx="5532873" cy="246221"/>
              </a:xfrm>
              <a:prstGeom prst="rect">
                <a:avLst/>
              </a:prstGeom>
              <a:noFill/>
            </p:spPr>
            <p:txBody>
              <a:bodyPr wrap="square" rtlCol="0">
                <a:spAutoFit/>
                <a:scene3d>
                  <a:camera prst="orthographicFront"/>
                  <a:lightRig rig="threePt" dir="t"/>
                </a:scene3d>
                <a:sp3d contourW="12700"/>
              </a:bodyPr>
              <a:lstStyle/>
              <a:p>
                <a:r>
                  <a:rPr lang="en-US" altLang="zh-CN" sz="1000" dirty="0">
                    <a:solidFill>
                      <a:schemeClr val="bg1">
                        <a:lumMod val="50000"/>
                      </a:schemeClr>
                    </a:solidFill>
                    <a:latin typeface="Century Gothic" panose="020B0502020202020204" pitchFamily="34" charset="0"/>
                  </a:rPr>
                  <a:t>print the presentation and make it into a film to be used in a wider field</a:t>
                </a:r>
                <a:endParaRPr lang="en-US" altLang="zh-CN" sz="1000" dirty="0">
                  <a:solidFill>
                    <a:schemeClr val="bg1">
                      <a:lumMod val="50000"/>
                    </a:schemeClr>
                  </a:solidFill>
                  <a:latin typeface="Century Gothic" panose="020B0502020202020204" pitchFamily="34" charset="0"/>
                </a:endParaRPr>
              </a:p>
            </p:txBody>
          </p:sp>
        </p:grpSp>
        <p:grpSp>
          <p:nvGrpSpPr>
            <p:cNvPr id="63" name="组合 62"/>
            <p:cNvGrpSpPr/>
            <p:nvPr/>
          </p:nvGrpSpPr>
          <p:grpSpPr>
            <a:xfrm>
              <a:off x="11572872" y="6254988"/>
              <a:ext cx="940556" cy="641112"/>
              <a:chOff x="11395287" y="6034159"/>
              <a:chExt cx="1208633" cy="823841"/>
            </a:xfrm>
          </p:grpSpPr>
          <p:sp>
            <p:nvSpPr>
              <p:cNvPr id="64" name="菱形 63"/>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菱形 64"/>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82" name="组合 81"/>
          <p:cNvGrpSpPr/>
          <p:nvPr/>
        </p:nvGrpSpPr>
        <p:grpSpPr>
          <a:xfrm>
            <a:off x="387125" y="2133428"/>
            <a:ext cx="812090" cy="826356"/>
            <a:chOff x="1123629" y="1728484"/>
            <a:chExt cx="1114091" cy="1133662"/>
          </a:xfrm>
        </p:grpSpPr>
        <p:sp>
          <p:nvSpPr>
            <p:cNvPr id="83" name="ïs1iḍè"/>
            <p:cNvSpPr/>
            <p:nvPr/>
          </p:nvSpPr>
          <p:spPr>
            <a:xfrm>
              <a:off x="1123629" y="1728484"/>
              <a:ext cx="1114091" cy="1133662"/>
            </a:xfrm>
            <a:prstGeom prst="ellipse">
              <a:avLst/>
            </a:prstGeom>
            <a:solidFill>
              <a:schemeClr val="bg2"/>
            </a:solidFill>
            <a:ln>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algn="ctr" defTabSz="913765">
                <a:lnSpc>
                  <a:spcPct val="120000"/>
                </a:lnSpc>
              </a:pPr>
              <a:endParaRPr sz="1100" dirty="0">
                <a:solidFill>
                  <a:schemeClr val="tx1"/>
                </a:solidFill>
              </a:endParaRPr>
            </a:p>
          </p:txBody>
        </p:sp>
        <p:sp>
          <p:nvSpPr>
            <p:cNvPr id="84" name="isļïḓê"/>
            <p:cNvSpPr/>
            <p:nvPr/>
          </p:nvSpPr>
          <p:spPr bwMode="auto">
            <a:xfrm>
              <a:off x="1514741" y="2092575"/>
              <a:ext cx="331864" cy="405478"/>
            </a:xfrm>
            <a:custGeom>
              <a:avLst/>
              <a:gdLst>
                <a:gd name="T0" fmla="*/ 50 w 151"/>
                <a:gd name="T1" fmla="*/ 105 h 185"/>
                <a:gd name="T2" fmla="*/ 59 w 151"/>
                <a:gd name="T3" fmla="*/ 105 h 185"/>
                <a:gd name="T4" fmla="*/ 75 w 151"/>
                <a:gd name="T5" fmla="*/ 118 h 185"/>
                <a:gd name="T6" fmla="*/ 75 w 151"/>
                <a:gd name="T7" fmla="*/ 135 h 185"/>
                <a:gd name="T8" fmla="*/ 75 w 151"/>
                <a:gd name="T9" fmla="*/ 118 h 185"/>
                <a:gd name="T10" fmla="*/ 33 w 151"/>
                <a:gd name="T11" fmla="*/ 143 h 185"/>
                <a:gd name="T12" fmla="*/ 50 w 151"/>
                <a:gd name="T13" fmla="*/ 143 h 185"/>
                <a:gd name="T14" fmla="*/ 118 w 151"/>
                <a:gd name="T15" fmla="*/ 67 h 185"/>
                <a:gd name="T16" fmla="*/ 126 w 151"/>
                <a:gd name="T17" fmla="*/ 25 h 185"/>
                <a:gd name="T18" fmla="*/ 135 w 151"/>
                <a:gd name="T19" fmla="*/ 8 h 185"/>
                <a:gd name="T20" fmla="*/ 25 w 151"/>
                <a:gd name="T21" fmla="*/ 0 h 185"/>
                <a:gd name="T22" fmla="*/ 16 w 151"/>
                <a:gd name="T23" fmla="*/ 17 h 185"/>
                <a:gd name="T24" fmla="*/ 33 w 151"/>
                <a:gd name="T25" fmla="*/ 25 h 185"/>
                <a:gd name="T26" fmla="*/ 0 w 151"/>
                <a:gd name="T27" fmla="*/ 131 h 185"/>
                <a:gd name="T28" fmla="*/ 128 w 151"/>
                <a:gd name="T29" fmla="*/ 185 h 185"/>
                <a:gd name="T30" fmla="*/ 118 w 151"/>
                <a:gd name="T31" fmla="*/ 67 h 185"/>
                <a:gd name="T32" fmla="*/ 25 w 151"/>
                <a:gd name="T33" fmla="*/ 8 h 185"/>
                <a:gd name="T34" fmla="*/ 126 w 151"/>
                <a:gd name="T35" fmla="*/ 17 h 185"/>
                <a:gd name="T36" fmla="*/ 109 w 151"/>
                <a:gd name="T37" fmla="*/ 25 h 185"/>
                <a:gd name="T38" fmla="*/ 78 w 151"/>
                <a:gd name="T39" fmla="*/ 46 h 185"/>
                <a:gd name="T40" fmla="*/ 42 w 151"/>
                <a:gd name="T41" fmla="*/ 25 h 185"/>
                <a:gd name="T42" fmla="*/ 124 w 151"/>
                <a:gd name="T43" fmla="*/ 177 h 185"/>
                <a:gd name="T44" fmla="*/ 8 w 151"/>
                <a:gd name="T45" fmla="*/ 131 h 185"/>
                <a:gd name="T46" fmla="*/ 42 w 151"/>
                <a:gd name="T47" fmla="*/ 67 h 185"/>
                <a:gd name="T48" fmla="*/ 59 w 151"/>
                <a:gd name="T49" fmla="*/ 59 h 185"/>
                <a:gd name="T50" fmla="*/ 109 w 151"/>
                <a:gd name="T51" fmla="*/ 46 h 185"/>
                <a:gd name="T52" fmla="*/ 113 w 151"/>
                <a:gd name="T53" fmla="*/ 74 h 185"/>
                <a:gd name="T54" fmla="*/ 124 w 151"/>
                <a:gd name="T55" fmla="*/ 177 h 185"/>
                <a:gd name="T56" fmla="*/ 109 w 151"/>
                <a:gd name="T57" fmla="*/ 139 h 185"/>
                <a:gd name="T58" fmla="*/ 118 w 151"/>
                <a:gd name="T59" fmla="*/ 139 h 185"/>
                <a:gd name="T60" fmla="*/ 88 w 151"/>
                <a:gd name="T61" fmla="*/ 76 h 185"/>
                <a:gd name="T62" fmla="*/ 88 w 151"/>
                <a:gd name="T63" fmla="*/ 101 h 185"/>
                <a:gd name="T64" fmla="*/ 88 w 151"/>
                <a:gd name="T65" fmla="*/ 76 h 185"/>
                <a:gd name="T66" fmla="*/ 84 w 151"/>
                <a:gd name="T67" fmla="*/ 88 h 185"/>
                <a:gd name="T68" fmla="*/ 92 w 151"/>
                <a:gd name="T69" fmla="*/ 88 h 185"/>
                <a:gd name="T70" fmla="*/ 88 w 151"/>
                <a:gd name="T71" fmla="*/ 152 h 185"/>
                <a:gd name="T72" fmla="*/ 88 w 151"/>
                <a:gd name="T73" fmla="*/ 160 h 185"/>
                <a:gd name="T74" fmla="*/ 88 w 151"/>
                <a:gd name="T75" fmla="*/ 15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1" h="185">
                  <a:moveTo>
                    <a:pt x="54" y="101"/>
                  </a:moveTo>
                  <a:cubicBezTo>
                    <a:pt x="52" y="101"/>
                    <a:pt x="50" y="103"/>
                    <a:pt x="50" y="105"/>
                  </a:cubicBezTo>
                  <a:cubicBezTo>
                    <a:pt x="50" y="108"/>
                    <a:pt x="52" y="109"/>
                    <a:pt x="54" y="109"/>
                  </a:cubicBezTo>
                  <a:cubicBezTo>
                    <a:pt x="57" y="109"/>
                    <a:pt x="59" y="108"/>
                    <a:pt x="59" y="105"/>
                  </a:cubicBezTo>
                  <a:cubicBezTo>
                    <a:pt x="59" y="103"/>
                    <a:pt x="57" y="101"/>
                    <a:pt x="54" y="101"/>
                  </a:cubicBezTo>
                  <a:close/>
                  <a:moveTo>
                    <a:pt x="75" y="118"/>
                  </a:moveTo>
                  <a:cubicBezTo>
                    <a:pt x="71" y="118"/>
                    <a:pt x="67" y="122"/>
                    <a:pt x="67" y="126"/>
                  </a:cubicBezTo>
                  <a:cubicBezTo>
                    <a:pt x="67" y="131"/>
                    <a:pt x="71" y="135"/>
                    <a:pt x="75" y="135"/>
                  </a:cubicBezTo>
                  <a:cubicBezTo>
                    <a:pt x="80" y="135"/>
                    <a:pt x="84" y="131"/>
                    <a:pt x="84" y="126"/>
                  </a:cubicBezTo>
                  <a:cubicBezTo>
                    <a:pt x="84" y="122"/>
                    <a:pt x="80" y="118"/>
                    <a:pt x="75" y="118"/>
                  </a:cubicBezTo>
                  <a:close/>
                  <a:moveTo>
                    <a:pt x="42" y="135"/>
                  </a:moveTo>
                  <a:cubicBezTo>
                    <a:pt x="37" y="135"/>
                    <a:pt x="33" y="139"/>
                    <a:pt x="33" y="143"/>
                  </a:cubicBezTo>
                  <a:cubicBezTo>
                    <a:pt x="33" y="148"/>
                    <a:pt x="37" y="152"/>
                    <a:pt x="42" y="152"/>
                  </a:cubicBezTo>
                  <a:cubicBezTo>
                    <a:pt x="46" y="152"/>
                    <a:pt x="50" y="148"/>
                    <a:pt x="50" y="143"/>
                  </a:cubicBezTo>
                  <a:cubicBezTo>
                    <a:pt x="50" y="139"/>
                    <a:pt x="46" y="135"/>
                    <a:pt x="42" y="135"/>
                  </a:cubicBezTo>
                  <a:close/>
                  <a:moveTo>
                    <a:pt x="118" y="67"/>
                  </a:moveTo>
                  <a:cubicBezTo>
                    <a:pt x="118" y="25"/>
                    <a:pt x="118" y="25"/>
                    <a:pt x="118" y="25"/>
                  </a:cubicBezTo>
                  <a:cubicBezTo>
                    <a:pt x="126" y="25"/>
                    <a:pt x="126" y="25"/>
                    <a:pt x="126" y="25"/>
                  </a:cubicBezTo>
                  <a:cubicBezTo>
                    <a:pt x="131" y="25"/>
                    <a:pt x="135" y="21"/>
                    <a:pt x="135" y="17"/>
                  </a:cubicBezTo>
                  <a:cubicBezTo>
                    <a:pt x="135" y="8"/>
                    <a:pt x="135" y="8"/>
                    <a:pt x="135" y="8"/>
                  </a:cubicBezTo>
                  <a:cubicBezTo>
                    <a:pt x="135" y="4"/>
                    <a:pt x="131" y="0"/>
                    <a:pt x="126" y="0"/>
                  </a:cubicBezTo>
                  <a:cubicBezTo>
                    <a:pt x="25" y="0"/>
                    <a:pt x="25" y="0"/>
                    <a:pt x="25" y="0"/>
                  </a:cubicBezTo>
                  <a:cubicBezTo>
                    <a:pt x="20" y="0"/>
                    <a:pt x="16" y="4"/>
                    <a:pt x="16" y="8"/>
                  </a:cubicBezTo>
                  <a:cubicBezTo>
                    <a:pt x="16" y="17"/>
                    <a:pt x="16" y="17"/>
                    <a:pt x="16" y="17"/>
                  </a:cubicBezTo>
                  <a:cubicBezTo>
                    <a:pt x="16" y="21"/>
                    <a:pt x="20" y="25"/>
                    <a:pt x="25" y="25"/>
                  </a:cubicBezTo>
                  <a:cubicBezTo>
                    <a:pt x="33" y="25"/>
                    <a:pt x="33" y="25"/>
                    <a:pt x="33" y="25"/>
                  </a:cubicBezTo>
                  <a:cubicBezTo>
                    <a:pt x="33" y="67"/>
                    <a:pt x="33" y="67"/>
                    <a:pt x="33" y="67"/>
                  </a:cubicBezTo>
                  <a:cubicBezTo>
                    <a:pt x="13" y="81"/>
                    <a:pt x="0" y="104"/>
                    <a:pt x="0" y="131"/>
                  </a:cubicBezTo>
                  <a:cubicBezTo>
                    <a:pt x="0" y="152"/>
                    <a:pt x="9" y="172"/>
                    <a:pt x="23" y="185"/>
                  </a:cubicBezTo>
                  <a:cubicBezTo>
                    <a:pt x="128" y="185"/>
                    <a:pt x="128" y="185"/>
                    <a:pt x="128" y="185"/>
                  </a:cubicBezTo>
                  <a:cubicBezTo>
                    <a:pt x="142" y="172"/>
                    <a:pt x="151" y="152"/>
                    <a:pt x="151" y="131"/>
                  </a:cubicBezTo>
                  <a:cubicBezTo>
                    <a:pt x="151" y="104"/>
                    <a:pt x="138" y="81"/>
                    <a:pt x="118" y="67"/>
                  </a:cubicBezTo>
                  <a:close/>
                  <a:moveTo>
                    <a:pt x="25" y="17"/>
                  </a:moveTo>
                  <a:cubicBezTo>
                    <a:pt x="25" y="8"/>
                    <a:pt x="25" y="8"/>
                    <a:pt x="25" y="8"/>
                  </a:cubicBezTo>
                  <a:cubicBezTo>
                    <a:pt x="126" y="8"/>
                    <a:pt x="126" y="8"/>
                    <a:pt x="126" y="8"/>
                  </a:cubicBezTo>
                  <a:cubicBezTo>
                    <a:pt x="126" y="17"/>
                    <a:pt x="126" y="17"/>
                    <a:pt x="126" y="17"/>
                  </a:cubicBezTo>
                  <a:lnTo>
                    <a:pt x="25" y="17"/>
                  </a:lnTo>
                  <a:close/>
                  <a:moveTo>
                    <a:pt x="109" y="25"/>
                  </a:moveTo>
                  <a:cubicBezTo>
                    <a:pt x="109" y="37"/>
                    <a:pt x="109" y="37"/>
                    <a:pt x="109" y="37"/>
                  </a:cubicBezTo>
                  <a:cubicBezTo>
                    <a:pt x="101" y="37"/>
                    <a:pt x="90" y="39"/>
                    <a:pt x="78" y="46"/>
                  </a:cubicBezTo>
                  <a:cubicBezTo>
                    <a:pt x="64" y="54"/>
                    <a:pt x="51" y="51"/>
                    <a:pt x="42" y="47"/>
                  </a:cubicBezTo>
                  <a:cubicBezTo>
                    <a:pt x="42" y="25"/>
                    <a:pt x="42" y="25"/>
                    <a:pt x="42" y="25"/>
                  </a:cubicBezTo>
                  <a:lnTo>
                    <a:pt x="109" y="25"/>
                  </a:lnTo>
                  <a:close/>
                  <a:moveTo>
                    <a:pt x="124" y="177"/>
                  </a:moveTo>
                  <a:cubicBezTo>
                    <a:pt x="27" y="177"/>
                    <a:pt x="27" y="177"/>
                    <a:pt x="27" y="177"/>
                  </a:cubicBezTo>
                  <a:cubicBezTo>
                    <a:pt x="15" y="164"/>
                    <a:pt x="8" y="148"/>
                    <a:pt x="8" y="131"/>
                  </a:cubicBezTo>
                  <a:cubicBezTo>
                    <a:pt x="8" y="108"/>
                    <a:pt x="19" y="87"/>
                    <a:pt x="38" y="74"/>
                  </a:cubicBezTo>
                  <a:cubicBezTo>
                    <a:pt x="40" y="73"/>
                    <a:pt x="42" y="70"/>
                    <a:pt x="42" y="67"/>
                  </a:cubicBezTo>
                  <a:cubicBezTo>
                    <a:pt x="42" y="56"/>
                    <a:pt x="42" y="56"/>
                    <a:pt x="42" y="56"/>
                  </a:cubicBezTo>
                  <a:cubicBezTo>
                    <a:pt x="47" y="58"/>
                    <a:pt x="53" y="59"/>
                    <a:pt x="59" y="59"/>
                  </a:cubicBezTo>
                  <a:cubicBezTo>
                    <a:pt x="66" y="59"/>
                    <a:pt x="74" y="58"/>
                    <a:pt x="82" y="53"/>
                  </a:cubicBezTo>
                  <a:cubicBezTo>
                    <a:pt x="93" y="47"/>
                    <a:pt x="102" y="45"/>
                    <a:pt x="109" y="46"/>
                  </a:cubicBezTo>
                  <a:cubicBezTo>
                    <a:pt x="109" y="67"/>
                    <a:pt x="109" y="67"/>
                    <a:pt x="109" y="67"/>
                  </a:cubicBezTo>
                  <a:cubicBezTo>
                    <a:pt x="109" y="70"/>
                    <a:pt x="111" y="73"/>
                    <a:pt x="113" y="74"/>
                  </a:cubicBezTo>
                  <a:cubicBezTo>
                    <a:pt x="132" y="87"/>
                    <a:pt x="143" y="108"/>
                    <a:pt x="143" y="131"/>
                  </a:cubicBezTo>
                  <a:cubicBezTo>
                    <a:pt x="143" y="148"/>
                    <a:pt x="136" y="164"/>
                    <a:pt x="124" y="177"/>
                  </a:cubicBezTo>
                  <a:close/>
                  <a:moveTo>
                    <a:pt x="113" y="135"/>
                  </a:moveTo>
                  <a:cubicBezTo>
                    <a:pt x="111" y="135"/>
                    <a:pt x="109" y="137"/>
                    <a:pt x="109" y="139"/>
                  </a:cubicBezTo>
                  <a:cubicBezTo>
                    <a:pt x="109" y="141"/>
                    <a:pt x="111" y="143"/>
                    <a:pt x="113" y="143"/>
                  </a:cubicBezTo>
                  <a:cubicBezTo>
                    <a:pt x="116" y="143"/>
                    <a:pt x="118" y="141"/>
                    <a:pt x="118" y="139"/>
                  </a:cubicBezTo>
                  <a:cubicBezTo>
                    <a:pt x="118" y="137"/>
                    <a:pt x="116" y="135"/>
                    <a:pt x="113" y="135"/>
                  </a:cubicBezTo>
                  <a:close/>
                  <a:moveTo>
                    <a:pt x="88" y="76"/>
                  </a:moveTo>
                  <a:cubicBezTo>
                    <a:pt x="81" y="76"/>
                    <a:pt x="75" y="81"/>
                    <a:pt x="75" y="88"/>
                  </a:cubicBezTo>
                  <a:cubicBezTo>
                    <a:pt x="75" y="95"/>
                    <a:pt x="81" y="101"/>
                    <a:pt x="88" y="101"/>
                  </a:cubicBezTo>
                  <a:cubicBezTo>
                    <a:pt x="95" y="101"/>
                    <a:pt x="101" y="95"/>
                    <a:pt x="101" y="88"/>
                  </a:cubicBezTo>
                  <a:cubicBezTo>
                    <a:pt x="101" y="81"/>
                    <a:pt x="95" y="76"/>
                    <a:pt x="88" y="76"/>
                  </a:cubicBezTo>
                  <a:close/>
                  <a:moveTo>
                    <a:pt x="88" y="93"/>
                  </a:moveTo>
                  <a:cubicBezTo>
                    <a:pt x="86" y="93"/>
                    <a:pt x="84" y="91"/>
                    <a:pt x="84" y="88"/>
                  </a:cubicBezTo>
                  <a:cubicBezTo>
                    <a:pt x="84" y="86"/>
                    <a:pt x="86" y="84"/>
                    <a:pt x="88" y="84"/>
                  </a:cubicBezTo>
                  <a:cubicBezTo>
                    <a:pt x="90" y="84"/>
                    <a:pt x="92" y="86"/>
                    <a:pt x="92" y="88"/>
                  </a:cubicBezTo>
                  <a:cubicBezTo>
                    <a:pt x="92" y="91"/>
                    <a:pt x="90" y="93"/>
                    <a:pt x="88" y="93"/>
                  </a:cubicBezTo>
                  <a:close/>
                  <a:moveTo>
                    <a:pt x="88" y="152"/>
                  </a:moveTo>
                  <a:cubicBezTo>
                    <a:pt x="86" y="152"/>
                    <a:pt x="84" y="154"/>
                    <a:pt x="84" y="156"/>
                  </a:cubicBezTo>
                  <a:cubicBezTo>
                    <a:pt x="84" y="158"/>
                    <a:pt x="86" y="160"/>
                    <a:pt x="88" y="160"/>
                  </a:cubicBezTo>
                  <a:cubicBezTo>
                    <a:pt x="90" y="160"/>
                    <a:pt x="92" y="158"/>
                    <a:pt x="92" y="156"/>
                  </a:cubicBezTo>
                  <a:cubicBezTo>
                    <a:pt x="92" y="154"/>
                    <a:pt x="90" y="152"/>
                    <a:pt x="88" y="152"/>
                  </a:cubicBezTo>
                  <a:close/>
                </a:path>
              </a:pathLst>
            </a:custGeom>
            <a:solidFill>
              <a:schemeClr val="accent1"/>
            </a:solidFill>
            <a:ln>
              <a:noFill/>
            </a:ln>
          </p:spPr>
          <p:txBody>
            <a:bodyPr anchor="ctr"/>
            <a:lstStyle/>
            <a:p>
              <a:pPr algn="ctr"/>
            </a:p>
          </p:txBody>
        </p:sp>
      </p:grpSp>
      <p:grpSp>
        <p:nvGrpSpPr>
          <p:cNvPr id="85" name="组合 84"/>
          <p:cNvGrpSpPr/>
          <p:nvPr/>
        </p:nvGrpSpPr>
        <p:grpSpPr>
          <a:xfrm>
            <a:off x="4633638" y="2134467"/>
            <a:ext cx="812090" cy="826356"/>
            <a:chOff x="1123629" y="1728484"/>
            <a:chExt cx="1114091" cy="1133662"/>
          </a:xfrm>
        </p:grpSpPr>
        <p:sp>
          <p:nvSpPr>
            <p:cNvPr id="86" name="ïs1iḍè"/>
            <p:cNvSpPr/>
            <p:nvPr/>
          </p:nvSpPr>
          <p:spPr>
            <a:xfrm>
              <a:off x="1123629" y="1728484"/>
              <a:ext cx="1114091" cy="1133662"/>
            </a:xfrm>
            <a:prstGeom prst="ellipse">
              <a:avLst/>
            </a:prstGeom>
            <a:solidFill>
              <a:schemeClr val="bg2"/>
            </a:solidFill>
            <a:ln>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algn="ctr" defTabSz="913765">
                <a:lnSpc>
                  <a:spcPct val="120000"/>
                </a:lnSpc>
              </a:pPr>
              <a:endParaRPr sz="1100">
                <a:solidFill>
                  <a:schemeClr val="tx1"/>
                </a:solidFill>
              </a:endParaRPr>
            </a:p>
          </p:txBody>
        </p:sp>
        <p:sp>
          <p:nvSpPr>
            <p:cNvPr id="87" name="isļïḓê"/>
            <p:cNvSpPr/>
            <p:nvPr/>
          </p:nvSpPr>
          <p:spPr bwMode="auto">
            <a:xfrm>
              <a:off x="1514741" y="2092575"/>
              <a:ext cx="331864" cy="405478"/>
            </a:xfrm>
            <a:custGeom>
              <a:avLst/>
              <a:gdLst>
                <a:gd name="T0" fmla="*/ 50 w 151"/>
                <a:gd name="T1" fmla="*/ 105 h 185"/>
                <a:gd name="T2" fmla="*/ 59 w 151"/>
                <a:gd name="T3" fmla="*/ 105 h 185"/>
                <a:gd name="T4" fmla="*/ 75 w 151"/>
                <a:gd name="T5" fmla="*/ 118 h 185"/>
                <a:gd name="T6" fmla="*/ 75 w 151"/>
                <a:gd name="T7" fmla="*/ 135 h 185"/>
                <a:gd name="T8" fmla="*/ 75 w 151"/>
                <a:gd name="T9" fmla="*/ 118 h 185"/>
                <a:gd name="T10" fmla="*/ 33 w 151"/>
                <a:gd name="T11" fmla="*/ 143 h 185"/>
                <a:gd name="T12" fmla="*/ 50 w 151"/>
                <a:gd name="T13" fmla="*/ 143 h 185"/>
                <a:gd name="T14" fmla="*/ 118 w 151"/>
                <a:gd name="T15" fmla="*/ 67 h 185"/>
                <a:gd name="T16" fmla="*/ 126 w 151"/>
                <a:gd name="T17" fmla="*/ 25 h 185"/>
                <a:gd name="T18" fmla="*/ 135 w 151"/>
                <a:gd name="T19" fmla="*/ 8 h 185"/>
                <a:gd name="T20" fmla="*/ 25 w 151"/>
                <a:gd name="T21" fmla="*/ 0 h 185"/>
                <a:gd name="T22" fmla="*/ 16 w 151"/>
                <a:gd name="T23" fmla="*/ 17 h 185"/>
                <a:gd name="T24" fmla="*/ 33 w 151"/>
                <a:gd name="T25" fmla="*/ 25 h 185"/>
                <a:gd name="T26" fmla="*/ 0 w 151"/>
                <a:gd name="T27" fmla="*/ 131 h 185"/>
                <a:gd name="T28" fmla="*/ 128 w 151"/>
                <a:gd name="T29" fmla="*/ 185 h 185"/>
                <a:gd name="T30" fmla="*/ 118 w 151"/>
                <a:gd name="T31" fmla="*/ 67 h 185"/>
                <a:gd name="T32" fmla="*/ 25 w 151"/>
                <a:gd name="T33" fmla="*/ 8 h 185"/>
                <a:gd name="T34" fmla="*/ 126 w 151"/>
                <a:gd name="T35" fmla="*/ 17 h 185"/>
                <a:gd name="T36" fmla="*/ 109 w 151"/>
                <a:gd name="T37" fmla="*/ 25 h 185"/>
                <a:gd name="T38" fmla="*/ 78 w 151"/>
                <a:gd name="T39" fmla="*/ 46 h 185"/>
                <a:gd name="T40" fmla="*/ 42 w 151"/>
                <a:gd name="T41" fmla="*/ 25 h 185"/>
                <a:gd name="T42" fmla="*/ 124 w 151"/>
                <a:gd name="T43" fmla="*/ 177 h 185"/>
                <a:gd name="T44" fmla="*/ 8 w 151"/>
                <a:gd name="T45" fmla="*/ 131 h 185"/>
                <a:gd name="T46" fmla="*/ 42 w 151"/>
                <a:gd name="T47" fmla="*/ 67 h 185"/>
                <a:gd name="T48" fmla="*/ 59 w 151"/>
                <a:gd name="T49" fmla="*/ 59 h 185"/>
                <a:gd name="T50" fmla="*/ 109 w 151"/>
                <a:gd name="T51" fmla="*/ 46 h 185"/>
                <a:gd name="T52" fmla="*/ 113 w 151"/>
                <a:gd name="T53" fmla="*/ 74 h 185"/>
                <a:gd name="T54" fmla="*/ 124 w 151"/>
                <a:gd name="T55" fmla="*/ 177 h 185"/>
                <a:gd name="T56" fmla="*/ 109 w 151"/>
                <a:gd name="T57" fmla="*/ 139 h 185"/>
                <a:gd name="T58" fmla="*/ 118 w 151"/>
                <a:gd name="T59" fmla="*/ 139 h 185"/>
                <a:gd name="T60" fmla="*/ 88 w 151"/>
                <a:gd name="T61" fmla="*/ 76 h 185"/>
                <a:gd name="T62" fmla="*/ 88 w 151"/>
                <a:gd name="T63" fmla="*/ 101 h 185"/>
                <a:gd name="T64" fmla="*/ 88 w 151"/>
                <a:gd name="T65" fmla="*/ 76 h 185"/>
                <a:gd name="T66" fmla="*/ 84 w 151"/>
                <a:gd name="T67" fmla="*/ 88 h 185"/>
                <a:gd name="T68" fmla="*/ 92 w 151"/>
                <a:gd name="T69" fmla="*/ 88 h 185"/>
                <a:gd name="T70" fmla="*/ 88 w 151"/>
                <a:gd name="T71" fmla="*/ 152 h 185"/>
                <a:gd name="T72" fmla="*/ 88 w 151"/>
                <a:gd name="T73" fmla="*/ 160 h 185"/>
                <a:gd name="T74" fmla="*/ 88 w 151"/>
                <a:gd name="T75" fmla="*/ 15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1" h="185">
                  <a:moveTo>
                    <a:pt x="54" y="101"/>
                  </a:moveTo>
                  <a:cubicBezTo>
                    <a:pt x="52" y="101"/>
                    <a:pt x="50" y="103"/>
                    <a:pt x="50" y="105"/>
                  </a:cubicBezTo>
                  <a:cubicBezTo>
                    <a:pt x="50" y="108"/>
                    <a:pt x="52" y="109"/>
                    <a:pt x="54" y="109"/>
                  </a:cubicBezTo>
                  <a:cubicBezTo>
                    <a:pt x="57" y="109"/>
                    <a:pt x="59" y="108"/>
                    <a:pt x="59" y="105"/>
                  </a:cubicBezTo>
                  <a:cubicBezTo>
                    <a:pt x="59" y="103"/>
                    <a:pt x="57" y="101"/>
                    <a:pt x="54" y="101"/>
                  </a:cubicBezTo>
                  <a:close/>
                  <a:moveTo>
                    <a:pt x="75" y="118"/>
                  </a:moveTo>
                  <a:cubicBezTo>
                    <a:pt x="71" y="118"/>
                    <a:pt x="67" y="122"/>
                    <a:pt x="67" y="126"/>
                  </a:cubicBezTo>
                  <a:cubicBezTo>
                    <a:pt x="67" y="131"/>
                    <a:pt x="71" y="135"/>
                    <a:pt x="75" y="135"/>
                  </a:cubicBezTo>
                  <a:cubicBezTo>
                    <a:pt x="80" y="135"/>
                    <a:pt x="84" y="131"/>
                    <a:pt x="84" y="126"/>
                  </a:cubicBezTo>
                  <a:cubicBezTo>
                    <a:pt x="84" y="122"/>
                    <a:pt x="80" y="118"/>
                    <a:pt x="75" y="118"/>
                  </a:cubicBezTo>
                  <a:close/>
                  <a:moveTo>
                    <a:pt x="42" y="135"/>
                  </a:moveTo>
                  <a:cubicBezTo>
                    <a:pt x="37" y="135"/>
                    <a:pt x="33" y="139"/>
                    <a:pt x="33" y="143"/>
                  </a:cubicBezTo>
                  <a:cubicBezTo>
                    <a:pt x="33" y="148"/>
                    <a:pt x="37" y="152"/>
                    <a:pt x="42" y="152"/>
                  </a:cubicBezTo>
                  <a:cubicBezTo>
                    <a:pt x="46" y="152"/>
                    <a:pt x="50" y="148"/>
                    <a:pt x="50" y="143"/>
                  </a:cubicBezTo>
                  <a:cubicBezTo>
                    <a:pt x="50" y="139"/>
                    <a:pt x="46" y="135"/>
                    <a:pt x="42" y="135"/>
                  </a:cubicBezTo>
                  <a:close/>
                  <a:moveTo>
                    <a:pt x="118" y="67"/>
                  </a:moveTo>
                  <a:cubicBezTo>
                    <a:pt x="118" y="25"/>
                    <a:pt x="118" y="25"/>
                    <a:pt x="118" y="25"/>
                  </a:cubicBezTo>
                  <a:cubicBezTo>
                    <a:pt x="126" y="25"/>
                    <a:pt x="126" y="25"/>
                    <a:pt x="126" y="25"/>
                  </a:cubicBezTo>
                  <a:cubicBezTo>
                    <a:pt x="131" y="25"/>
                    <a:pt x="135" y="21"/>
                    <a:pt x="135" y="17"/>
                  </a:cubicBezTo>
                  <a:cubicBezTo>
                    <a:pt x="135" y="8"/>
                    <a:pt x="135" y="8"/>
                    <a:pt x="135" y="8"/>
                  </a:cubicBezTo>
                  <a:cubicBezTo>
                    <a:pt x="135" y="4"/>
                    <a:pt x="131" y="0"/>
                    <a:pt x="126" y="0"/>
                  </a:cubicBezTo>
                  <a:cubicBezTo>
                    <a:pt x="25" y="0"/>
                    <a:pt x="25" y="0"/>
                    <a:pt x="25" y="0"/>
                  </a:cubicBezTo>
                  <a:cubicBezTo>
                    <a:pt x="20" y="0"/>
                    <a:pt x="16" y="4"/>
                    <a:pt x="16" y="8"/>
                  </a:cubicBezTo>
                  <a:cubicBezTo>
                    <a:pt x="16" y="17"/>
                    <a:pt x="16" y="17"/>
                    <a:pt x="16" y="17"/>
                  </a:cubicBezTo>
                  <a:cubicBezTo>
                    <a:pt x="16" y="21"/>
                    <a:pt x="20" y="25"/>
                    <a:pt x="25" y="25"/>
                  </a:cubicBezTo>
                  <a:cubicBezTo>
                    <a:pt x="33" y="25"/>
                    <a:pt x="33" y="25"/>
                    <a:pt x="33" y="25"/>
                  </a:cubicBezTo>
                  <a:cubicBezTo>
                    <a:pt x="33" y="67"/>
                    <a:pt x="33" y="67"/>
                    <a:pt x="33" y="67"/>
                  </a:cubicBezTo>
                  <a:cubicBezTo>
                    <a:pt x="13" y="81"/>
                    <a:pt x="0" y="104"/>
                    <a:pt x="0" y="131"/>
                  </a:cubicBezTo>
                  <a:cubicBezTo>
                    <a:pt x="0" y="152"/>
                    <a:pt x="9" y="172"/>
                    <a:pt x="23" y="185"/>
                  </a:cubicBezTo>
                  <a:cubicBezTo>
                    <a:pt x="128" y="185"/>
                    <a:pt x="128" y="185"/>
                    <a:pt x="128" y="185"/>
                  </a:cubicBezTo>
                  <a:cubicBezTo>
                    <a:pt x="142" y="172"/>
                    <a:pt x="151" y="152"/>
                    <a:pt x="151" y="131"/>
                  </a:cubicBezTo>
                  <a:cubicBezTo>
                    <a:pt x="151" y="104"/>
                    <a:pt x="138" y="81"/>
                    <a:pt x="118" y="67"/>
                  </a:cubicBezTo>
                  <a:close/>
                  <a:moveTo>
                    <a:pt x="25" y="17"/>
                  </a:moveTo>
                  <a:cubicBezTo>
                    <a:pt x="25" y="8"/>
                    <a:pt x="25" y="8"/>
                    <a:pt x="25" y="8"/>
                  </a:cubicBezTo>
                  <a:cubicBezTo>
                    <a:pt x="126" y="8"/>
                    <a:pt x="126" y="8"/>
                    <a:pt x="126" y="8"/>
                  </a:cubicBezTo>
                  <a:cubicBezTo>
                    <a:pt x="126" y="17"/>
                    <a:pt x="126" y="17"/>
                    <a:pt x="126" y="17"/>
                  </a:cubicBezTo>
                  <a:lnTo>
                    <a:pt x="25" y="17"/>
                  </a:lnTo>
                  <a:close/>
                  <a:moveTo>
                    <a:pt x="109" y="25"/>
                  </a:moveTo>
                  <a:cubicBezTo>
                    <a:pt x="109" y="37"/>
                    <a:pt x="109" y="37"/>
                    <a:pt x="109" y="37"/>
                  </a:cubicBezTo>
                  <a:cubicBezTo>
                    <a:pt x="101" y="37"/>
                    <a:pt x="90" y="39"/>
                    <a:pt x="78" y="46"/>
                  </a:cubicBezTo>
                  <a:cubicBezTo>
                    <a:pt x="64" y="54"/>
                    <a:pt x="51" y="51"/>
                    <a:pt x="42" y="47"/>
                  </a:cubicBezTo>
                  <a:cubicBezTo>
                    <a:pt x="42" y="25"/>
                    <a:pt x="42" y="25"/>
                    <a:pt x="42" y="25"/>
                  </a:cubicBezTo>
                  <a:lnTo>
                    <a:pt x="109" y="25"/>
                  </a:lnTo>
                  <a:close/>
                  <a:moveTo>
                    <a:pt x="124" y="177"/>
                  </a:moveTo>
                  <a:cubicBezTo>
                    <a:pt x="27" y="177"/>
                    <a:pt x="27" y="177"/>
                    <a:pt x="27" y="177"/>
                  </a:cubicBezTo>
                  <a:cubicBezTo>
                    <a:pt x="15" y="164"/>
                    <a:pt x="8" y="148"/>
                    <a:pt x="8" y="131"/>
                  </a:cubicBezTo>
                  <a:cubicBezTo>
                    <a:pt x="8" y="108"/>
                    <a:pt x="19" y="87"/>
                    <a:pt x="38" y="74"/>
                  </a:cubicBezTo>
                  <a:cubicBezTo>
                    <a:pt x="40" y="73"/>
                    <a:pt x="42" y="70"/>
                    <a:pt x="42" y="67"/>
                  </a:cubicBezTo>
                  <a:cubicBezTo>
                    <a:pt x="42" y="56"/>
                    <a:pt x="42" y="56"/>
                    <a:pt x="42" y="56"/>
                  </a:cubicBezTo>
                  <a:cubicBezTo>
                    <a:pt x="47" y="58"/>
                    <a:pt x="53" y="59"/>
                    <a:pt x="59" y="59"/>
                  </a:cubicBezTo>
                  <a:cubicBezTo>
                    <a:pt x="66" y="59"/>
                    <a:pt x="74" y="58"/>
                    <a:pt x="82" y="53"/>
                  </a:cubicBezTo>
                  <a:cubicBezTo>
                    <a:pt x="93" y="47"/>
                    <a:pt x="102" y="45"/>
                    <a:pt x="109" y="46"/>
                  </a:cubicBezTo>
                  <a:cubicBezTo>
                    <a:pt x="109" y="67"/>
                    <a:pt x="109" y="67"/>
                    <a:pt x="109" y="67"/>
                  </a:cubicBezTo>
                  <a:cubicBezTo>
                    <a:pt x="109" y="70"/>
                    <a:pt x="111" y="73"/>
                    <a:pt x="113" y="74"/>
                  </a:cubicBezTo>
                  <a:cubicBezTo>
                    <a:pt x="132" y="87"/>
                    <a:pt x="143" y="108"/>
                    <a:pt x="143" y="131"/>
                  </a:cubicBezTo>
                  <a:cubicBezTo>
                    <a:pt x="143" y="148"/>
                    <a:pt x="136" y="164"/>
                    <a:pt x="124" y="177"/>
                  </a:cubicBezTo>
                  <a:close/>
                  <a:moveTo>
                    <a:pt x="113" y="135"/>
                  </a:moveTo>
                  <a:cubicBezTo>
                    <a:pt x="111" y="135"/>
                    <a:pt x="109" y="137"/>
                    <a:pt x="109" y="139"/>
                  </a:cubicBezTo>
                  <a:cubicBezTo>
                    <a:pt x="109" y="141"/>
                    <a:pt x="111" y="143"/>
                    <a:pt x="113" y="143"/>
                  </a:cubicBezTo>
                  <a:cubicBezTo>
                    <a:pt x="116" y="143"/>
                    <a:pt x="118" y="141"/>
                    <a:pt x="118" y="139"/>
                  </a:cubicBezTo>
                  <a:cubicBezTo>
                    <a:pt x="118" y="137"/>
                    <a:pt x="116" y="135"/>
                    <a:pt x="113" y="135"/>
                  </a:cubicBezTo>
                  <a:close/>
                  <a:moveTo>
                    <a:pt x="88" y="76"/>
                  </a:moveTo>
                  <a:cubicBezTo>
                    <a:pt x="81" y="76"/>
                    <a:pt x="75" y="81"/>
                    <a:pt x="75" y="88"/>
                  </a:cubicBezTo>
                  <a:cubicBezTo>
                    <a:pt x="75" y="95"/>
                    <a:pt x="81" y="101"/>
                    <a:pt x="88" y="101"/>
                  </a:cubicBezTo>
                  <a:cubicBezTo>
                    <a:pt x="95" y="101"/>
                    <a:pt x="101" y="95"/>
                    <a:pt x="101" y="88"/>
                  </a:cubicBezTo>
                  <a:cubicBezTo>
                    <a:pt x="101" y="81"/>
                    <a:pt x="95" y="76"/>
                    <a:pt x="88" y="76"/>
                  </a:cubicBezTo>
                  <a:close/>
                  <a:moveTo>
                    <a:pt x="88" y="93"/>
                  </a:moveTo>
                  <a:cubicBezTo>
                    <a:pt x="86" y="93"/>
                    <a:pt x="84" y="91"/>
                    <a:pt x="84" y="88"/>
                  </a:cubicBezTo>
                  <a:cubicBezTo>
                    <a:pt x="84" y="86"/>
                    <a:pt x="86" y="84"/>
                    <a:pt x="88" y="84"/>
                  </a:cubicBezTo>
                  <a:cubicBezTo>
                    <a:pt x="90" y="84"/>
                    <a:pt x="92" y="86"/>
                    <a:pt x="92" y="88"/>
                  </a:cubicBezTo>
                  <a:cubicBezTo>
                    <a:pt x="92" y="91"/>
                    <a:pt x="90" y="93"/>
                    <a:pt x="88" y="93"/>
                  </a:cubicBezTo>
                  <a:close/>
                  <a:moveTo>
                    <a:pt x="88" y="152"/>
                  </a:moveTo>
                  <a:cubicBezTo>
                    <a:pt x="86" y="152"/>
                    <a:pt x="84" y="154"/>
                    <a:pt x="84" y="156"/>
                  </a:cubicBezTo>
                  <a:cubicBezTo>
                    <a:pt x="84" y="158"/>
                    <a:pt x="86" y="160"/>
                    <a:pt x="88" y="160"/>
                  </a:cubicBezTo>
                  <a:cubicBezTo>
                    <a:pt x="90" y="160"/>
                    <a:pt x="92" y="158"/>
                    <a:pt x="92" y="156"/>
                  </a:cubicBezTo>
                  <a:cubicBezTo>
                    <a:pt x="92" y="154"/>
                    <a:pt x="90" y="152"/>
                    <a:pt x="88" y="152"/>
                  </a:cubicBezTo>
                  <a:close/>
                </a:path>
              </a:pathLst>
            </a:custGeom>
            <a:solidFill>
              <a:schemeClr val="accent1"/>
            </a:solidFill>
            <a:ln>
              <a:noFill/>
            </a:ln>
          </p:spPr>
          <p:txBody>
            <a:bodyPr anchor="ctr"/>
            <a:lstStyle/>
            <a:p>
              <a:pPr algn="ctr"/>
            </a:p>
          </p:txBody>
        </p:sp>
      </p:grpSp>
      <p:grpSp>
        <p:nvGrpSpPr>
          <p:cNvPr id="91" name="组合 90"/>
          <p:cNvGrpSpPr/>
          <p:nvPr/>
        </p:nvGrpSpPr>
        <p:grpSpPr>
          <a:xfrm>
            <a:off x="2710042" y="4674421"/>
            <a:ext cx="812090" cy="826356"/>
            <a:chOff x="1123629" y="1728484"/>
            <a:chExt cx="1114091" cy="1133662"/>
          </a:xfrm>
        </p:grpSpPr>
        <p:sp>
          <p:nvSpPr>
            <p:cNvPr id="92" name="ïs1iḍè"/>
            <p:cNvSpPr/>
            <p:nvPr/>
          </p:nvSpPr>
          <p:spPr>
            <a:xfrm>
              <a:off x="1123629" y="1728484"/>
              <a:ext cx="1114091" cy="1133662"/>
            </a:xfrm>
            <a:prstGeom prst="ellipse">
              <a:avLst/>
            </a:prstGeom>
            <a:solidFill>
              <a:schemeClr val="bg2"/>
            </a:solidFill>
            <a:ln>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algn="ctr" defTabSz="913765">
                <a:lnSpc>
                  <a:spcPct val="120000"/>
                </a:lnSpc>
              </a:pPr>
              <a:endParaRPr sz="1100">
                <a:solidFill>
                  <a:schemeClr val="tx1"/>
                </a:solidFill>
              </a:endParaRPr>
            </a:p>
          </p:txBody>
        </p:sp>
        <p:sp>
          <p:nvSpPr>
            <p:cNvPr id="93" name="isļïḓê"/>
            <p:cNvSpPr/>
            <p:nvPr/>
          </p:nvSpPr>
          <p:spPr bwMode="auto">
            <a:xfrm>
              <a:off x="1514741" y="2092575"/>
              <a:ext cx="331864" cy="405478"/>
            </a:xfrm>
            <a:custGeom>
              <a:avLst/>
              <a:gdLst>
                <a:gd name="T0" fmla="*/ 50 w 151"/>
                <a:gd name="T1" fmla="*/ 105 h 185"/>
                <a:gd name="T2" fmla="*/ 59 w 151"/>
                <a:gd name="T3" fmla="*/ 105 h 185"/>
                <a:gd name="T4" fmla="*/ 75 w 151"/>
                <a:gd name="T5" fmla="*/ 118 h 185"/>
                <a:gd name="T6" fmla="*/ 75 w 151"/>
                <a:gd name="T7" fmla="*/ 135 h 185"/>
                <a:gd name="T8" fmla="*/ 75 w 151"/>
                <a:gd name="T9" fmla="*/ 118 h 185"/>
                <a:gd name="T10" fmla="*/ 33 w 151"/>
                <a:gd name="T11" fmla="*/ 143 h 185"/>
                <a:gd name="T12" fmla="*/ 50 w 151"/>
                <a:gd name="T13" fmla="*/ 143 h 185"/>
                <a:gd name="T14" fmla="*/ 118 w 151"/>
                <a:gd name="T15" fmla="*/ 67 h 185"/>
                <a:gd name="T16" fmla="*/ 126 w 151"/>
                <a:gd name="T17" fmla="*/ 25 h 185"/>
                <a:gd name="T18" fmla="*/ 135 w 151"/>
                <a:gd name="T19" fmla="*/ 8 h 185"/>
                <a:gd name="T20" fmla="*/ 25 w 151"/>
                <a:gd name="T21" fmla="*/ 0 h 185"/>
                <a:gd name="T22" fmla="*/ 16 w 151"/>
                <a:gd name="T23" fmla="*/ 17 h 185"/>
                <a:gd name="T24" fmla="*/ 33 w 151"/>
                <a:gd name="T25" fmla="*/ 25 h 185"/>
                <a:gd name="T26" fmla="*/ 0 w 151"/>
                <a:gd name="T27" fmla="*/ 131 h 185"/>
                <a:gd name="T28" fmla="*/ 128 w 151"/>
                <a:gd name="T29" fmla="*/ 185 h 185"/>
                <a:gd name="T30" fmla="*/ 118 w 151"/>
                <a:gd name="T31" fmla="*/ 67 h 185"/>
                <a:gd name="T32" fmla="*/ 25 w 151"/>
                <a:gd name="T33" fmla="*/ 8 h 185"/>
                <a:gd name="T34" fmla="*/ 126 w 151"/>
                <a:gd name="T35" fmla="*/ 17 h 185"/>
                <a:gd name="T36" fmla="*/ 109 w 151"/>
                <a:gd name="T37" fmla="*/ 25 h 185"/>
                <a:gd name="T38" fmla="*/ 78 w 151"/>
                <a:gd name="T39" fmla="*/ 46 h 185"/>
                <a:gd name="T40" fmla="*/ 42 w 151"/>
                <a:gd name="T41" fmla="*/ 25 h 185"/>
                <a:gd name="T42" fmla="*/ 124 w 151"/>
                <a:gd name="T43" fmla="*/ 177 h 185"/>
                <a:gd name="T44" fmla="*/ 8 w 151"/>
                <a:gd name="T45" fmla="*/ 131 h 185"/>
                <a:gd name="T46" fmla="*/ 42 w 151"/>
                <a:gd name="T47" fmla="*/ 67 h 185"/>
                <a:gd name="T48" fmla="*/ 59 w 151"/>
                <a:gd name="T49" fmla="*/ 59 h 185"/>
                <a:gd name="T50" fmla="*/ 109 w 151"/>
                <a:gd name="T51" fmla="*/ 46 h 185"/>
                <a:gd name="T52" fmla="*/ 113 w 151"/>
                <a:gd name="T53" fmla="*/ 74 h 185"/>
                <a:gd name="T54" fmla="*/ 124 w 151"/>
                <a:gd name="T55" fmla="*/ 177 h 185"/>
                <a:gd name="T56" fmla="*/ 109 w 151"/>
                <a:gd name="T57" fmla="*/ 139 h 185"/>
                <a:gd name="T58" fmla="*/ 118 w 151"/>
                <a:gd name="T59" fmla="*/ 139 h 185"/>
                <a:gd name="T60" fmla="*/ 88 w 151"/>
                <a:gd name="T61" fmla="*/ 76 h 185"/>
                <a:gd name="T62" fmla="*/ 88 w 151"/>
                <a:gd name="T63" fmla="*/ 101 h 185"/>
                <a:gd name="T64" fmla="*/ 88 w 151"/>
                <a:gd name="T65" fmla="*/ 76 h 185"/>
                <a:gd name="T66" fmla="*/ 84 w 151"/>
                <a:gd name="T67" fmla="*/ 88 h 185"/>
                <a:gd name="T68" fmla="*/ 92 w 151"/>
                <a:gd name="T69" fmla="*/ 88 h 185"/>
                <a:gd name="T70" fmla="*/ 88 w 151"/>
                <a:gd name="T71" fmla="*/ 152 h 185"/>
                <a:gd name="T72" fmla="*/ 88 w 151"/>
                <a:gd name="T73" fmla="*/ 160 h 185"/>
                <a:gd name="T74" fmla="*/ 88 w 151"/>
                <a:gd name="T75" fmla="*/ 15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1" h="185">
                  <a:moveTo>
                    <a:pt x="54" y="101"/>
                  </a:moveTo>
                  <a:cubicBezTo>
                    <a:pt x="52" y="101"/>
                    <a:pt x="50" y="103"/>
                    <a:pt x="50" y="105"/>
                  </a:cubicBezTo>
                  <a:cubicBezTo>
                    <a:pt x="50" y="108"/>
                    <a:pt x="52" y="109"/>
                    <a:pt x="54" y="109"/>
                  </a:cubicBezTo>
                  <a:cubicBezTo>
                    <a:pt x="57" y="109"/>
                    <a:pt x="59" y="108"/>
                    <a:pt x="59" y="105"/>
                  </a:cubicBezTo>
                  <a:cubicBezTo>
                    <a:pt x="59" y="103"/>
                    <a:pt x="57" y="101"/>
                    <a:pt x="54" y="101"/>
                  </a:cubicBezTo>
                  <a:close/>
                  <a:moveTo>
                    <a:pt x="75" y="118"/>
                  </a:moveTo>
                  <a:cubicBezTo>
                    <a:pt x="71" y="118"/>
                    <a:pt x="67" y="122"/>
                    <a:pt x="67" y="126"/>
                  </a:cubicBezTo>
                  <a:cubicBezTo>
                    <a:pt x="67" y="131"/>
                    <a:pt x="71" y="135"/>
                    <a:pt x="75" y="135"/>
                  </a:cubicBezTo>
                  <a:cubicBezTo>
                    <a:pt x="80" y="135"/>
                    <a:pt x="84" y="131"/>
                    <a:pt x="84" y="126"/>
                  </a:cubicBezTo>
                  <a:cubicBezTo>
                    <a:pt x="84" y="122"/>
                    <a:pt x="80" y="118"/>
                    <a:pt x="75" y="118"/>
                  </a:cubicBezTo>
                  <a:close/>
                  <a:moveTo>
                    <a:pt x="42" y="135"/>
                  </a:moveTo>
                  <a:cubicBezTo>
                    <a:pt x="37" y="135"/>
                    <a:pt x="33" y="139"/>
                    <a:pt x="33" y="143"/>
                  </a:cubicBezTo>
                  <a:cubicBezTo>
                    <a:pt x="33" y="148"/>
                    <a:pt x="37" y="152"/>
                    <a:pt x="42" y="152"/>
                  </a:cubicBezTo>
                  <a:cubicBezTo>
                    <a:pt x="46" y="152"/>
                    <a:pt x="50" y="148"/>
                    <a:pt x="50" y="143"/>
                  </a:cubicBezTo>
                  <a:cubicBezTo>
                    <a:pt x="50" y="139"/>
                    <a:pt x="46" y="135"/>
                    <a:pt x="42" y="135"/>
                  </a:cubicBezTo>
                  <a:close/>
                  <a:moveTo>
                    <a:pt x="118" y="67"/>
                  </a:moveTo>
                  <a:cubicBezTo>
                    <a:pt x="118" y="25"/>
                    <a:pt x="118" y="25"/>
                    <a:pt x="118" y="25"/>
                  </a:cubicBezTo>
                  <a:cubicBezTo>
                    <a:pt x="126" y="25"/>
                    <a:pt x="126" y="25"/>
                    <a:pt x="126" y="25"/>
                  </a:cubicBezTo>
                  <a:cubicBezTo>
                    <a:pt x="131" y="25"/>
                    <a:pt x="135" y="21"/>
                    <a:pt x="135" y="17"/>
                  </a:cubicBezTo>
                  <a:cubicBezTo>
                    <a:pt x="135" y="8"/>
                    <a:pt x="135" y="8"/>
                    <a:pt x="135" y="8"/>
                  </a:cubicBezTo>
                  <a:cubicBezTo>
                    <a:pt x="135" y="4"/>
                    <a:pt x="131" y="0"/>
                    <a:pt x="126" y="0"/>
                  </a:cubicBezTo>
                  <a:cubicBezTo>
                    <a:pt x="25" y="0"/>
                    <a:pt x="25" y="0"/>
                    <a:pt x="25" y="0"/>
                  </a:cubicBezTo>
                  <a:cubicBezTo>
                    <a:pt x="20" y="0"/>
                    <a:pt x="16" y="4"/>
                    <a:pt x="16" y="8"/>
                  </a:cubicBezTo>
                  <a:cubicBezTo>
                    <a:pt x="16" y="17"/>
                    <a:pt x="16" y="17"/>
                    <a:pt x="16" y="17"/>
                  </a:cubicBezTo>
                  <a:cubicBezTo>
                    <a:pt x="16" y="21"/>
                    <a:pt x="20" y="25"/>
                    <a:pt x="25" y="25"/>
                  </a:cubicBezTo>
                  <a:cubicBezTo>
                    <a:pt x="33" y="25"/>
                    <a:pt x="33" y="25"/>
                    <a:pt x="33" y="25"/>
                  </a:cubicBezTo>
                  <a:cubicBezTo>
                    <a:pt x="33" y="67"/>
                    <a:pt x="33" y="67"/>
                    <a:pt x="33" y="67"/>
                  </a:cubicBezTo>
                  <a:cubicBezTo>
                    <a:pt x="13" y="81"/>
                    <a:pt x="0" y="104"/>
                    <a:pt x="0" y="131"/>
                  </a:cubicBezTo>
                  <a:cubicBezTo>
                    <a:pt x="0" y="152"/>
                    <a:pt x="9" y="172"/>
                    <a:pt x="23" y="185"/>
                  </a:cubicBezTo>
                  <a:cubicBezTo>
                    <a:pt x="128" y="185"/>
                    <a:pt x="128" y="185"/>
                    <a:pt x="128" y="185"/>
                  </a:cubicBezTo>
                  <a:cubicBezTo>
                    <a:pt x="142" y="172"/>
                    <a:pt x="151" y="152"/>
                    <a:pt x="151" y="131"/>
                  </a:cubicBezTo>
                  <a:cubicBezTo>
                    <a:pt x="151" y="104"/>
                    <a:pt x="138" y="81"/>
                    <a:pt x="118" y="67"/>
                  </a:cubicBezTo>
                  <a:close/>
                  <a:moveTo>
                    <a:pt x="25" y="17"/>
                  </a:moveTo>
                  <a:cubicBezTo>
                    <a:pt x="25" y="8"/>
                    <a:pt x="25" y="8"/>
                    <a:pt x="25" y="8"/>
                  </a:cubicBezTo>
                  <a:cubicBezTo>
                    <a:pt x="126" y="8"/>
                    <a:pt x="126" y="8"/>
                    <a:pt x="126" y="8"/>
                  </a:cubicBezTo>
                  <a:cubicBezTo>
                    <a:pt x="126" y="17"/>
                    <a:pt x="126" y="17"/>
                    <a:pt x="126" y="17"/>
                  </a:cubicBezTo>
                  <a:lnTo>
                    <a:pt x="25" y="17"/>
                  </a:lnTo>
                  <a:close/>
                  <a:moveTo>
                    <a:pt x="109" y="25"/>
                  </a:moveTo>
                  <a:cubicBezTo>
                    <a:pt x="109" y="37"/>
                    <a:pt x="109" y="37"/>
                    <a:pt x="109" y="37"/>
                  </a:cubicBezTo>
                  <a:cubicBezTo>
                    <a:pt x="101" y="37"/>
                    <a:pt x="90" y="39"/>
                    <a:pt x="78" y="46"/>
                  </a:cubicBezTo>
                  <a:cubicBezTo>
                    <a:pt x="64" y="54"/>
                    <a:pt x="51" y="51"/>
                    <a:pt x="42" y="47"/>
                  </a:cubicBezTo>
                  <a:cubicBezTo>
                    <a:pt x="42" y="25"/>
                    <a:pt x="42" y="25"/>
                    <a:pt x="42" y="25"/>
                  </a:cubicBezTo>
                  <a:lnTo>
                    <a:pt x="109" y="25"/>
                  </a:lnTo>
                  <a:close/>
                  <a:moveTo>
                    <a:pt x="124" y="177"/>
                  </a:moveTo>
                  <a:cubicBezTo>
                    <a:pt x="27" y="177"/>
                    <a:pt x="27" y="177"/>
                    <a:pt x="27" y="177"/>
                  </a:cubicBezTo>
                  <a:cubicBezTo>
                    <a:pt x="15" y="164"/>
                    <a:pt x="8" y="148"/>
                    <a:pt x="8" y="131"/>
                  </a:cubicBezTo>
                  <a:cubicBezTo>
                    <a:pt x="8" y="108"/>
                    <a:pt x="19" y="87"/>
                    <a:pt x="38" y="74"/>
                  </a:cubicBezTo>
                  <a:cubicBezTo>
                    <a:pt x="40" y="73"/>
                    <a:pt x="42" y="70"/>
                    <a:pt x="42" y="67"/>
                  </a:cubicBezTo>
                  <a:cubicBezTo>
                    <a:pt x="42" y="56"/>
                    <a:pt x="42" y="56"/>
                    <a:pt x="42" y="56"/>
                  </a:cubicBezTo>
                  <a:cubicBezTo>
                    <a:pt x="47" y="58"/>
                    <a:pt x="53" y="59"/>
                    <a:pt x="59" y="59"/>
                  </a:cubicBezTo>
                  <a:cubicBezTo>
                    <a:pt x="66" y="59"/>
                    <a:pt x="74" y="58"/>
                    <a:pt x="82" y="53"/>
                  </a:cubicBezTo>
                  <a:cubicBezTo>
                    <a:pt x="93" y="47"/>
                    <a:pt x="102" y="45"/>
                    <a:pt x="109" y="46"/>
                  </a:cubicBezTo>
                  <a:cubicBezTo>
                    <a:pt x="109" y="67"/>
                    <a:pt x="109" y="67"/>
                    <a:pt x="109" y="67"/>
                  </a:cubicBezTo>
                  <a:cubicBezTo>
                    <a:pt x="109" y="70"/>
                    <a:pt x="111" y="73"/>
                    <a:pt x="113" y="74"/>
                  </a:cubicBezTo>
                  <a:cubicBezTo>
                    <a:pt x="132" y="87"/>
                    <a:pt x="143" y="108"/>
                    <a:pt x="143" y="131"/>
                  </a:cubicBezTo>
                  <a:cubicBezTo>
                    <a:pt x="143" y="148"/>
                    <a:pt x="136" y="164"/>
                    <a:pt x="124" y="177"/>
                  </a:cubicBezTo>
                  <a:close/>
                  <a:moveTo>
                    <a:pt x="113" y="135"/>
                  </a:moveTo>
                  <a:cubicBezTo>
                    <a:pt x="111" y="135"/>
                    <a:pt x="109" y="137"/>
                    <a:pt x="109" y="139"/>
                  </a:cubicBezTo>
                  <a:cubicBezTo>
                    <a:pt x="109" y="141"/>
                    <a:pt x="111" y="143"/>
                    <a:pt x="113" y="143"/>
                  </a:cubicBezTo>
                  <a:cubicBezTo>
                    <a:pt x="116" y="143"/>
                    <a:pt x="118" y="141"/>
                    <a:pt x="118" y="139"/>
                  </a:cubicBezTo>
                  <a:cubicBezTo>
                    <a:pt x="118" y="137"/>
                    <a:pt x="116" y="135"/>
                    <a:pt x="113" y="135"/>
                  </a:cubicBezTo>
                  <a:close/>
                  <a:moveTo>
                    <a:pt x="88" y="76"/>
                  </a:moveTo>
                  <a:cubicBezTo>
                    <a:pt x="81" y="76"/>
                    <a:pt x="75" y="81"/>
                    <a:pt x="75" y="88"/>
                  </a:cubicBezTo>
                  <a:cubicBezTo>
                    <a:pt x="75" y="95"/>
                    <a:pt x="81" y="101"/>
                    <a:pt x="88" y="101"/>
                  </a:cubicBezTo>
                  <a:cubicBezTo>
                    <a:pt x="95" y="101"/>
                    <a:pt x="101" y="95"/>
                    <a:pt x="101" y="88"/>
                  </a:cubicBezTo>
                  <a:cubicBezTo>
                    <a:pt x="101" y="81"/>
                    <a:pt x="95" y="76"/>
                    <a:pt x="88" y="76"/>
                  </a:cubicBezTo>
                  <a:close/>
                  <a:moveTo>
                    <a:pt x="88" y="93"/>
                  </a:moveTo>
                  <a:cubicBezTo>
                    <a:pt x="86" y="93"/>
                    <a:pt x="84" y="91"/>
                    <a:pt x="84" y="88"/>
                  </a:cubicBezTo>
                  <a:cubicBezTo>
                    <a:pt x="84" y="86"/>
                    <a:pt x="86" y="84"/>
                    <a:pt x="88" y="84"/>
                  </a:cubicBezTo>
                  <a:cubicBezTo>
                    <a:pt x="90" y="84"/>
                    <a:pt x="92" y="86"/>
                    <a:pt x="92" y="88"/>
                  </a:cubicBezTo>
                  <a:cubicBezTo>
                    <a:pt x="92" y="91"/>
                    <a:pt x="90" y="93"/>
                    <a:pt x="88" y="93"/>
                  </a:cubicBezTo>
                  <a:close/>
                  <a:moveTo>
                    <a:pt x="88" y="152"/>
                  </a:moveTo>
                  <a:cubicBezTo>
                    <a:pt x="86" y="152"/>
                    <a:pt x="84" y="154"/>
                    <a:pt x="84" y="156"/>
                  </a:cubicBezTo>
                  <a:cubicBezTo>
                    <a:pt x="84" y="158"/>
                    <a:pt x="86" y="160"/>
                    <a:pt x="88" y="160"/>
                  </a:cubicBezTo>
                  <a:cubicBezTo>
                    <a:pt x="90" y="160"/>
                    <a:pt x="92" y="158"/>
                    <a:pt x="92" y="156"/>
                  </a:cubicBezTo>
                  <a:cubicBezTo>
                    <a:pt x="92" y="154"/>
                    <a:pt x="90" y="152"/>
                    <a:pt x="88" y="152"/>
                  </a:cubicBezTo>
                  <a:close/>
                </a:path>
              </a:pathLst>
            </a:custGeom>
            <a:solidFill>
              <a:schemeClr val="accent1"/>
            </a:solidFill>
            <a:ln>
              <a:noFill/>
            </a:ln>
          </p:spPr>
          <p:txBody>
            <a:bodyPr anchor="ctr"/>
            <a:lstStyle/>
            <a:p>
              <a:pPr algn="ctr"/>
            </a:p>
          </p:txBody>
        </p:sp>
      </p:grpSp>
      <p:grpSp>
        <p:nvGrpSpPr>
          <p:cNvPr id="94" name="组合 93"/>
          <p:cNvGrpSpPr/>
          <p:nvPr/>
        </p:nvGrpSpPr>
        <p:grpSpPr>
          <a:xfrm>
            <a:off x="6912574" y="4674421"/>
            <a:ext cx="812090" cy="826356"/>
            <a:chOff x="1123629" y="1728484"/>
            <a:chExt cx="1114091" cy="1133662"/>
          </a:xfrm>
        </p:grpSpPr>
        <p:sp>
          <p:nvSpPr>
            <p:cNvPr id="95" name="ïs1iḍè"/>
            <p:cNvSpPr/>
            <p:nvPr/>
          </p:nvSpPr>
          <p:spPr>
            <a:xfrm>
              <a:off x="1123629" y="1728484"/>
              <a:ext cx="1114091" cy="1133662"/>
            </a:xfrm>
            <a:prstGeom prst="ellipse">
              <a:avLst/>
            </a:prstGeom>
            <a:solidFill>
              <a:schemeClr val="bg2"/>
            </a:solidFill>
            <a:ln>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algn="ctr" defTabSz="913765">
                <a:lnSpc>
                  <a:spcPct val="120000"/>
                </a:lnSpc>
              </a:pPr>
              <a:endParaRPr sz="1100">
                <a:solidFill>
                  <a:schemeClr val="tx1"/>
                </a:solidFill>
              </a:endParaRPr>
            </a:p>
          </p:txBody>
        </p:sp>
        <p:sp>
          <p:nvSpPr>
            <p:cNvPr id="96" name="isļïḓê"/>
            <p:cNvSpPr/>
            <p:nvPr/>
          </p:nvSpPr>
          <p:spPr bwMode="auto">
            <a:xfrm>
              <a:off x="1514741" y="2092575"/>
              <a:ext cx="331864" cy="405478"/>
            </a:xfrm>
            <a:custGeom>
              <a:avLst/>
              <a:gdLst>
                <a:gd name="T0" fmla="*/ 50 w 151"/>
                <a:gd name="T1" fmla="*/ 105 h 185"/>
                <a:gd name="T2" fmla="*/ 59 w 151"/>
                <a:gd name="T3" fmla="*/ 105 h 185"/>
                <a:gd name="T4" fmla="*/ 75 w 151"/>
                <a:gd name="T5" fmla="*/ 118 h 185"/>
                <a:gd name="T6" fmla="*/ 75 w 151"/>
                <a:gd name="T7" fmla="*/ 135 h 185"/>
                <a:gd name="T8" fmla="*/ 75 w 151"/>
                <a:gd name="T9" fmla="*/ 118 h 185"/>
                <a:gd name="T10" fmla="*/ 33 w 151"/>
                <a:gd name="T11" fmla="*/ 143 h 185"/>
                <a:gd name="T12" fmla="*/ 50 w 151"/>
                <a:gd name="T13" fmla="*/ 143 h 185"/>
                <a:gd name="T14" fmla="*/ 118 w 151"/>
                <a:gd name="T15" fmla="*/ 67 h 185"/>
                <a:gd name="T16" fmla="*/ 126 w 151"/>
                <a:gd name="T17" fmla="*/ 25 h 185"/>
                <a:gd name="T18" fmla="*/ 135 w 151"/>
                <a:gd name="T19" fmla="*/ 8 h 185"/>
                <a:gd name="T20" fmla="*/ 25 w 151"/>
                <a:gd name="T21" fmla="*/ 0 h 185"/>
                <a:gd name="T22" fmla="*/ 16 w 151"/>
                <a:gd name="T23" fmla="*/ 17 h 185"/>
                <a:gd name="T24" fmla="*/ 33 w 151"/>
                <a:gd name="T25" fmla="*/ 25 h 185"/>
                <a:gd name="T26" fmla="*/ 0 w 151"/>
                <a:gd name="T27" fmla="*/ 131 h 185"/>
                <a:gd name="T28" fmla="*/ 128 w 151"/>
                <a:gd name="T29" fmla="*/ 185 h 185"/>
                <a:gd name="T30" fmla="*/ 118 w 151"/>
                <a:gd name="T31" fmla="*/ 67 h 185"/>
                <a:gd name="T32" fmla="*/ 25 w 151"/>
                <a:gd name="T33" fmla="*/ 8 h 185"/>
                <a:gd name="T34" fmla="*/ 126 w 151"/>
                <a:gd name="T35" fmla="*/ 17 h 185"/>
                <a:gd name="T36" fmla="*/ 109 w 151"/>
                <a:gd name="T37" fmla="*/ 25 h 185"/>
                <a:gd name="T38" fmla="*/ 78 w 151"/>
                <a:gd name="T39" fmla="*/ 46 h 185"/>
                <a:gd name="T40" fmla="*/ 42 w 151"/>
                <a:gd name="T41" fmla="*/ 25 h 185"/>
                <a:gd name="T42" fmla="*/ 124 w 151"/>
                <a:gd name="T43" fmla="*/ 177 h 185"/>
                <a:gd name="T44" fmla="*/ 8 w 151"/>
                <a:gd name="T45" fmla="*/ 131 h 185"/>
                <a:gd name="T46" fmla="*/ 42 w 151"/>
                <a:gd name="T47" fmla="*/ 67 h 185"/>
                <a:gd name="T48" fmla="*/ 59 w 151"/>
                <a:gd name="T49" fmla="*/ 59 h 185"/>
                <a:gd name="T50" fmla="*/ 109 w 151"/>
                <a:gd name="T51" fmla="*/ 46 h 185"/>
                <a:gd name="T52" fmla="*/ 113 w 151"/>
                <a:gd name="T53" fmla="*/ 74 h 185"/>
                <a:gd name="T54" fmla="*/ 124 w 151"/>
                <a:gd name="T55" fmla="*/ 177 h 185"/>
                <a:gd name="T56" fmla="*/ 109 w 151"/>
                <a:gd name="T57" fmla="*/ 139 h 185"/>
                <a:gd name="T58" fmla="*/ 118 w 151"/>
                <a:gd name="T59" fmla="*/ 139 h 185"/>
                <a:gd name="T60" fmla="*/ 88 w 151"/>
                <a:gd name="T61" fmla="*/ 76 h 185"/>
                <a:gd name="T62" fmla="*/ 88 w 151"/>
                <a:gd name="T63" fmla="*/ 101 h 185"/>
                <a:gd name="T64" fmla="*/ 88 w 151"/>
                <a:gd name="T65" fmla="*/ 76 h 185"/>
                <a:gd name="T66" fmla="*/ 84 w 151"/>
                <a:gd name="T67" fmla="*/ 88 h 185"/>
                <a:gd name="T68" fmla="*/ 92 w 151"/>
                <a:gd name="T69" fmla="*/ 88 h 185"/>
                <a:gd name="T70" fmla="*/ 88 w 151"/>
                <a:gd name="T71" fmla="*/ 152 h 185"/>
                <a:gd name="T72" fmla="*/ 88 w 151"/>
                <a:gd name="T73" fmla="*/ 160 h 185"/>
                <a:gd name="T74" fmla="*/ 88 w 151"/>
                <a:gd name="T75" fmla="*/ 15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1" h="185">
                  <a:moveTo>
                    <a:pt x="54" y="101"/>
                  </a:moveTo>
                  <a:cubicBezTo>
                    <a:pt x="52" y="101"/>
                    <a:pt x="50" y="103"/>
                    <a:pt x="50" y="105"/>
                  </a:cubicBezTo>
                  <a:cubicBezTo>
                    <a:pt x="50" y="108"/>
                    <a:pt x="52" y="109"/>
                    <a:pt x="54" y="109"/>
                  </a:cubicBezTo>
                  <a:cubicBezTo>
                    <a:pt x="57" y="109"/>
                    <a:pt x="59" y="108"/>
                    <a:pt x="59" y="105"/>
                  </a:cubicBezTo>
                  <a:cubicBezTo>
                    <a:pt x="59" y="103"/>
                    <a:pt x="57" y="101"/>
                    <a:pt x="54" y="101"/>
                  </a:cubicBezTo>
                  <a:close/>
                  <a:moveTo>
                    <a:pt x="75" y="118"/>
                  </a:moveTo>
                  <a:cubicBezTo>
                    <a:pt x="71" y="118"/>
                    <a:pt x="67" y="122"/>
                    <a:pt x="67" y="126"/>
                  </a:cubicBezTo>
                  <a:cubicBezTo>
                    <a:pt x="67" y="131"/>
                    <a:pt x="71" y="135"/>
                    <a:pt x="75" y="135"/>
                  </a:cubicBezTo>
                  <a:cubicBezTo>
                    <a:pt x="80" y="135"/>
                    <a:pt x="84" y="131"/>
                    <a:pt x="84" y="126"/>
                  </a:cubicBezTo>
                  <a:cubicBezTo>
                    <a:pt x="84" y="122"/>
                    <a:pt x="80" y="118"/>
                    <a:pt x="75" y="118"/>
                  </a:cubicBezTo>
                  <a:close/>
                  <a:moveTo>
                    <a:pt x="42" y="135"/>
                  </a:moveTo>
                  <a:cubicBezTo>
                    <a:pt x="37" y="135"/>
                    <a:pt x="33" y="139"/>
                    <a:pt x="33" y="143"/>
                  </a:cubicBezTo>
                  <a:cubicBezTo>
                    <a:pt x="33" y="148"/>
                    <a:pt x="37" y="152"/>
                    <a:pt x="42" y="152"/>
                  </a:cubicBezTo>
                  <a:cubicBezTo>
                    <a:pt x="46" y="152"/>
                    <a:pt x="50" y="148"/>
                    <a:pt x="50" y="143"/>
                  </a:cubicBezTo>
                  <a:cubicBezTo>
                    <a:pt x="50" y="139"/>
                    <a:pt x="46" y="135"/>
                    <a:pt x="42" y="135"/>
                  </a:cubicBezTo>
                  <a:close/>
                  <a:moveTo>
                    <a:pt x="118" y="67"/>
                  </a:moveTo>
                  <a:cubicBezTo>
                    <a:pt x="118" y="25"/>
                    <a:pt x="118" y="25"/>
                    <a:pt x="118" y="25"/>
                  </a:cubicBezTo>
                  <a:cubicBezTo>
                    <a:pt x="126" y="25"/>
                    <a:pt x="126" y="25"/>
                    <a:pt x="126" y="25"/>
                  </a:cubicBezTo>
                  <a:cubicBezTo>
                    <a:pt x="131" y="25"/>
                    <a:pt x="135" y="21"/>
                    <a:pt x="135" y="17"/>
                  </a:cubicBezTo>
                  <a:cubicBezTo>
                    <a:pt x="135" y="8"/>
                    <a:pt x="135" y="8"/>
                    <a:pt x="135" y="8"/>
                  </a:cubicBezTo>
                  <a:cubicBezTo>
                    <a:pt x="135" y="4"/>
                    <a:pt x="131" y="0"/>
                    <a:pt x="126" y="0"/>
                  </a:cubicBezTo>
                  <a:cubicBezTo>
                    <a:pt x="25" y="0"/>
                    <a:pt x="25" y="0"/>
                    <a:pt x="25" y="0"/>
                  </a:cubicBezTo>
                  <a:cubicBezTo>
                    <a:pt x="20" y="0"/>
                    <a:pt x="16" y="4"/>
                    <a:pt x="16" y="8"/>
                  </a:cubicBezTo>
                  <a:cubicBezTo>
                    <a:pt x="16" y="17"/>
                    <a:pt x="16" y="17"/>
                    <a:pt x="16" y="17"/>
                  </a:cubicBezTo>
                  <a:cubicBezTo>
                    <a:pt x="16" y="21"/>
                    <a:pt x="20" y="25"/>
                    <a:pt x="25" y="25"/>
                  </a:cubicBezTo>
                  <a:cubicBezTo>
                    <a:pt x="33" y="25"/>
                    <a:pt x="33" y="25"/>
                    <a:pt x="33" y="25"/>
                  </a:cubicBezTo>
                  <a:cubicBezTo>
                    <a:pt x="33" y="67"/>
                    <a:pt x="33" y="67"/>
                    <a:pt x="33" y="67"/>
                  </a:cubicBezTo>
                  <a:cubicBezTo>
                    <a:pt x="13" y="81"/>
                    <a:pt x="0" y="104"/>
                    <a:pt x="0" y="131"/>
                  </a:cubicBezTo>
                  <a:cubicBezTo>
                    <a:pt x="0" y="152"/>
                    <a:pt x="9" y="172"/>
                    <a:pt x="23" y="185"/>
                  </a:cubicBezTo>
                  <a:cubicBezTo>
                    <a:pt x="128" y="185"/>
                    <a:pt x="128" y="185"/>
                    <a:pt x="128" y="185"/>
                  </a:cubicBezTo>
                  <a:cubicBezTo>
                    <a:pt x="142" y="172"/>
                    <a:pt x="151" y="152"/>
                    <a:pt x="151" y="131"/>
                  </a:cubicBezTo>
                  <a:cubicBezTo>
                    <a:pt x="151" y="104"/>
                    <a:pt x="138" y="81"/>
                    <a:pt x="118" y="67"/>
                  </a:cubicBezTo>
                  <a:close/>
                  <a:moveTo>
                    <a:pt x="25" y="17"/>
                  </a:moveTo>
                  <a:cubicBezTo>
                    <a:pt x="25" y="8"/>
                    <a:pt x="25" y="8"/>
                    <a:pt x="25" y="8"/>
                  </a:cubicBezTo>
                  <a:cubicBezTo>
                    <a:pt x="126" y="8"/>
                    <a:pt x="126" y="8"/>
                    <a:pt x="126" y="8"/>
                  </a:cubicBezTo>
                  <a:cubicBezTo>
                    <a:pt x="126" y="17"/>
                    <a:pt x="126" y="17"/>
                    <a:pt x="126" y="17"/>
                  </a:cubicBezTo>
                  <a:lnTo>
                    <a:pt x="25" y="17"/>
                  </a:lnTo>
                  <a:close/>
                  <a:moveTo>
                    <a:pt x="109" y="25"/>
                  </a:moveTo>
                  <a:cubicBezTo>
                    <a:pt x="109" y="37"/>
                    <a:pt x="109" y="37"/>
                    <a:pt x="109" y="37"/>
                  </a:cubicBezTo>
                  <a:cubicBezTo>
                    <a:pt x="101" y="37"/>
                    <a:pt x="90" y="39"/>
                    <a:pt x="78" y="46"/>
                  </a:cubicBezTo>
                  <a:cubicBezTo>
                    <a:pt x="64" y="54"/>
                    <a:pt x="51" y="51"/>
                    <a:pt x="42" y="47"/>
                  </a:cubicBezTo>
                  <a:cubicBezTo>
                    <a:pt x="42" y="25"/>
                    <a:pt x="42" y="25"/>
                    <a:pt x="42" y="25"/>
                  </a:cubicBezTo>
                  <a:lnTo>
                    <a:pt x="109" y="25"/>
                  </a:lnTo>
                  <a:close/>
                  <a:moveTo>
                    <a:pt x="124" y="177"/>
                  </a:moveTo>
                  <a:cubicBezTo>
                    <a:pt x="27" y="177"/>
                    <a:pt x="27" y="177"/>
                    <a:pt x="27" y="177"/>
                  </a:cubicBezTo>
                  <a:cubicBezTo>
                    <a:pt x="15" y="164"/>
                    <a:pt x="8" y="148"/>
                    <a:pt x="8" y="131"/>
                  </a:cubicBezTo>
                  <a:cubicBezTo>
                    <a:pt x="8" y="108"/>
                    <a:pt x="19" y="87"/>
                    <a:pt x="38" y="74"/>
                  </a:cubicBezTo>
                  <a:cubicBezTo>
                    <a:pt x="40" y="73"/>
                    <a:pt x="42" y="70"/>
                    <a:pt x="42" y="67"/>
                  </a:cubicBezTo>
                  <a:cubicBezTo>
                    <a:pt x="42" y="56"/>
                    <a:pt x="42" y="56"/>
                    <a:pt x="42" y="56"/>
                  </a:cubicBezTo>
                  <a:cubicBezTo>
                    <a:pt x="47" y="58"/>
                    <a:pt x="53" y="59"/>
                    <a:pt x="59" y="59"/>
                  </a:cubicBezTo>
                  <a:cubicBezTo>
                    <a:pt x="66" y="59"/>
                    <a:pt x="74" y="58"/>
                    <a:pt x="82" y="53"/>
                  </a:cubicBezTo>
                  <a:cubicBezTo>
                    <a:pt x="93" y="47"/>
                    <a:pt x="102" y="45"/>
                    <a:pt x="109" y="46"/>
                  </a:cubicBezTo>
                  <a:cubicBezTo>
                    <a:pt x="109" y="67"/>
                    <a:pt x="109" y="67"/>
                    <a:pt x="109" y="67"/>
                  </a:cubicBezTo>
                  <a:cubicBezTo>
                    <a:pt x="109" y="70"/>
                    <a:pt x="111" y="73"/>
                    <a:pt x="113" y="74"/>
                  </a:cubicBezTo>
                  <a:cubicBezTo>
                    <a:pt x="132" y="87"/>
                    <a:pt x="143" y="108"/>
                    <a:pt x="143" y="131"/>
                  </a:cubicBezTo>
                  <a:cubicBezTo>
                    <a:pt x="143" y="148"/>
                    <a:pt x="136" y="164"/>
                    <a:pt x="124" y="177"/>
                  </a:cubicBezTo>
                  <a:close/>
                  <a:moveTo>
                    <a:pt x="113" y="135"/>
                  </a:moveTo>
                  <a:cubicBezTo>
                    <a:pt x="111" y="135"/>
                    <a:pt x="109" y="137"/>
                    <a:pt x="109" y="139"/>
                  </a:cubicBezTo>
                  <a:cubicBezTo>
                    <a:pt x="109" y="141"/>
                    <a:pt x="111" y="143"/>
                    <a:pt x="113" y="143"/>
                  </a:cubicBezTo>
                  <a:cubicBezTo>
                    <a:pt x="116" y="143"/>
                    <a:pt x="118" y="141"/>
                    <a:pt x="118" y="139"/>
                  </a:cubicBezTo>
                  <a:cubicBezTo>
                    <a:pt x="118" y="137"/>
                    <a:pt x="116" y="135"/>
                    <a:pt x="113" y="135"/>
                  </a:cubicBezTo>
                  <a:close/>
                  <a:moveTo>
                    <a:pt x="88" y="76"/>
                  </a:moveTo>
                  <a:cubicBezTo>
                    <a:pt x="81" y="76"/>
                    <a:pt x="75" y="81"/>
                    <a:pt x="75" y="88"/>
                  </a:cubicBezTo>
                  <a:cubicBezTo>
                    <a:pt x="75" y="95"/>
                    <a:pt x="81" y="101"/>
                    <a:pt x="88" y="101"/>
                  </a:cubicBezTo>
                  <a:cubicBezTo>
                    <a:pt x="95" y="101"/>
                    <a:pt x="101" y="95"/>
                    <a:pt x="101" y="88"/>
                  </a:cubicBezTo>
                  <a:cubicBezTo>
                    <a:pt x="101" y="81"/>
                    <a:pt x="95" y="76"/>
                    <a:pt x="88" y="76"/>
                  </a:cubicBezTo>
                  <a:close/>
                  <a:moveTo>
                    <a:pt x="88" y="93"/>
                  </a:moveTo>
                  <a:cubicBezTo>
                    <a:pt x="86" y="93"/>
                    <a:pt x="84" y="91"/>
                    <a:pt x="84" y="88"/>
                  </a:cubicBezTo>
                  <a:cubicBezTo>
                    <a:pt x="84" y="86"/>
                    <a:pt x="86" y="84"/>
                    <a:pt x="88" y="84"/>
                  </a:cubicBezTo>
                  <a:cubicBezTo>
                    <a:pt x="90" y="84"/>
                    <a:pt x="92" y="86"/>
                    <a:pt x="92" y="88"/>
                  </a:cubicBezTo>
                  <a:cubicBezTo>
                    <a:pt x="92" y="91"/>
                    <a:pt x="90" y="93"/>
                    <a:pt x="88" y="93"/>
                  </a:cubicBezTo>
                  <a:close/>
                  <a:moveTo>
                    <a:pt x="88" y="152"/>
                  </a:moveTo>
                  <a:cubicBezTo>
                    <a:pt x="86" y="152"/>
                    <a:pt x="84" y="154"/>
                    <a:pt x="84" y="156"/>
                  </a:cubicBezTo>
                  <a:cubicBezTo>
                    <a:pt x="84" y="158"/>
                    <a:pt x="86" y="160"/>
                    <a:pt x="88" y="160"/>
                  </a:cubicBezTo>
                  <a:cubicBezTo>
                    <a:pt x="90" y="160"/>
                    <a:pt x="92" y="158"/>
                    <a:pt x="92" y="156"/>
                  </a:cubicBezTo>
                  <a:cubicBezTo>
                    <a:pt x="92" y="154"/>
                    <a:pt x="90" y="152"/>
                    <a:pt x="88" y="152"/>
                  </a:cubicBezTo>
                  <a:close/>
                </a:path>
              </a:pathLst>
            </a:custGeom>
            <a:solidFill>
              <a:schemeClr val="accent1"/>
            </a:solidFill>
            <a:ln>
              <a:noFill/>
            </a:ln>
          </p:spPr>
          <p:txBody>
            <a:bodyPr anchor="ctr"/>
            <a:lstStyle/>
            <a:p>
              <a:pPr algn="ctr"/>
            </a:p>
          </p:txBody>
        </p:sp>
      </p:gr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par>
                                <p:cTn id="8" presetID="53" presetClass="entr" presetSubtype="16"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 calcmode="lin" valueType="num">
                                      <p:cBhvr>
                                        <p:cTn id="10" dur="500" fill="hold"/>
                                        <p:tgtEl>
                                          <p:spTgt spid="82"/>
                                        </p:tgtEl>
                                        <p:attrNameLst>
                                          <p:attrName>ppt_w</p:attrName>
                                        </p:attrNameLst>
                                      </p:cBhvr>
                                      <p:tavLst>
                                        <p:tav tm="0">
                                          <p:val>
                                            <p:fltVal val="0"/>
                                          </p:val>
                                        </p:tav>
                                        <p:tav tm="100000">
                                          <p:val>
                                            <p:strVal val="#ppt_w"/>
                                          </p:val>
                                        </p:tav>
                                      </p:tavLst>
                                    </p:anim>
                                    <p:anim calcmode="lin" valueType="num">
                                      <p:cBhvr>
                                        <p:cTn id="11" dur="500" fill="hold"/>
                                        <p:tgtEl>
                                          <p:spTgt spid="82"/>
                                        </p:tgtEl>
                                        <p:attrNameLst>
                                          <p:attrName>ppt_h</p:attrName>
                                        </p:attrNameLst>
                                      </p:cBhvr>
                                      <p:tavLst>
                                        <p:tav tm="0">
                                          <p:val>
                                            <p:fltVal val="0"/>
                                          </p:val>
                                        </p:tav>
                                        <p:tav tm="100000">
                                          <p:val>
                                            <p:strVal val="#ppt_h"/>
                                          </p:val>
                                        </p:tav>
                                      </p:tavLst>
                                    </p:anim>
                                    <p:animEffect transition="in" filter="fade">
                                      <p:cBhvr>
                                        <p:cTn id="12" dur="500"/>
                                        <p:tgtEl>
                                          <p:spTgt spid="82"/>
                                        </p:tgtEl>
                                      </p:cBhvr>
                                    </p:animEffect>
                                  </p:childTnLst>
                                </p:cTn>
                              </p:par>
                              <p:par>
                                <p:cTn id="13" presetID="53" presetClass="entr" presetSubtype="16" fill="hold" nodeType="withEffect">
                                  <p:stCondLst>
                                    <p:cond delay="0"/>
                                  </p:stCondLst>
                                  <p:childTnLst>
                                    <p:set>
                                      <p:cBhvr>
                                        <p:cTn id="14" dur="1" fill="hold">
                                          <p:stCondLst>
                                            <p:cond delay="0"/>
                                          </p:stCondLst>
                                        </p:cTn>
                                        <p:tgtEl>
                                          <p:spTgt spid="85"/>
                                        </p:tgtEl>
                                        <p:attrNameLst>
                                          <p:attrName>style.visibility</p:attrName>
                                        </p:attrNameLst>
                                      </p:cBhvr>
                                      <p:to>
                                        <p:strVal val="visible"/>
                                      </p:to>
                                    </p:set>
                                    <p:anim calcmode="lin" valueType="num">
                                      <p:cBhvr>
                                        <p:cTn id="15" dur="500" fill="hold"/>
                                        <p:tgtEl>
                                          <p:spTgt spid="85"/>
                                        </p:tgtEl>
                                        <p:attrNameLst>
                                          <p:attrName>ppt_w</p:attrName>
                                        </p:attrNameLst>
                                      </p:cBhvr>
                                      <p:tavLst>
                                        <p:tav tm="0">
                                          <p:val>
                                            <p:fltVal val="0"/>
                                          </p:val>
                                        </p:tav>
                                        <p:tav tm="100000">
                                          <p:val>
                                            <p:strVal val="#ppt_w"/>
                                          </p:val>
                                        </p:tav>
                                      </p:tavLst>
                                    </p:anim>
                                    <p:anim calcmode="lin" valueType="num">
                                      <p:cBhvr>
                                        <p:cTn id="16" dur="500" fill="hold"/>
                                        <p:tgtEl>
                                          <p:spTgt spid="85"/>
                                        </p:tgtEl>
                                        <p:attrNameLst>
                                          <p:attrName>ppt_h</p:attrName>
                                        </p:attrNameLst>
                                      </p:cBhvr>
                                      <p:tavLst>
                                        <p:tav tm="0">
                                          <p:val>
                                            <p:fltVal val="0"/>
                                          </p:val>
                                        </p:tav>
                                        <p:tav tm="100000">
                                          <p:val>
                                            <p:strVal val="#ppt_h"/>
                                          </p:val>
                                        </p:tav>
                                      </p:tavLst>
                                    </p:anim>
                                    <p:animEffect transition="in" filter="fade">
                                      <p:cBhvr>
                                        <p:cTn id="17" dur="500"/>
                                        <p:tgtEl>
                                          <p:spTgt spid="85"/>
                                        </p:tgtEl>
                                      </p:cBhvr>
                                    </p:animEffect>
                                  </p:childTnLst>
                                </p:cTn>
                              </p:par>
                              <p:par>
                                <p:cTn id="18" presetID="53" presetClass="entr" presetSubtype="16" fill="hold" nodeType="withEffect">
                                  <p:stCondLst>
                                    <p:cond delay="0"/>
                                  </p:stCondLst>
                                  <p:childTnLst>
                                    <p:set>
                                      <p:cBhvr>
                                        <p:cTn id="19" dur="1" fill="hold">
                                          <p:stCondLst>
                                            <p:cond delay="0"/>
                                          </p:stCondLst>
                                        </p:cTn>
                                        <p:tgtEl>
                                          <p:spTgt spid="91"/>
                                        </p:tgtEl>
                                        <p:attrNameLst>
                                          <p:attrName>style.visibility</p:attrName>
                                        </p:attrNameLst>
                                      </p:cBhvr>
                                      <p:to>
                                        <p:strVal val="visible"/>
                                      </p:to>
                                    </p:set>
                                    <p:anim calcmode="lin" valueType="num">
                                      <p:cBhvr>
                                        <p:cTn id="20" dur="500" fill="hold"/>
                                        <p:tgtEl>
                                          <p:spTgt spid="91"/>
                                        </p:tgtEl>
                                        <p:attrNameLst>
                                          <p:attrName>ppt_w</p:attrName>
                                        </p:attrNameLst>
                                      </p:cBhvr>
                                      <p:tavLst>
                                        <p:tav tm="0">
                                          <p:val>
                                            <p:fltVal val="0"/>
                                          </p:val>
                                        </p:tav>
                                        <p:tav tm="100000">
                                          <p:val>
                                            <p:strVal val="#ppt_w"/>
                                          </p:val>
                                        </p:tav>
                                      </p:tavLst>
                                    </p:anim>
                                    <p:anim calcmode="lin" valueType="num">
                                      <p:cBhvr>
                                        <p:cTn id="21" dur="500" fill="hold"/>
                                        <p:tgtEl>
                                          <p:spTgt spid="91"/>
                                        </p:tgtEl>
                                        <p:attrNameLst>
                                          <p:attrName>ppt_h</p:attrName>
                                        </p:attrNameLst>
                                      </p:cBhvr>
                                      <p:tavLst>
                                        <p:tav tm="0">
                                          <p:val>
                                            <p:fltVal val="0"/>
                                          </p:val>
                                        </p:tav>
                                        <p:tav tm="100000">
                                          <p:val>
                                            <p:strVal val="#ppt_h"/>
                                          </p:val>
                                        </p:tav>
                                      </p:tavLst>
                                    </p:anim>
                                    <p:animEffect transition="in" filter="fade">
                                      <p:cBhvr>
                                        <p:cTn id="22" dur="500"/>
                                        <p:tgtEl>
                                          <p:spTgt spid="91"/>
                                        </p:tgtEl>
                                      </p:cBhvr>
                                    </p:animEffect>
                                  </p:childTnLst>
                                </p:cTn>
                              </p:par>
                              <p:par>
                                <p:cTn id="23" presetID="53" presetClass="entr" presetSubtype="16" fill="hold" nodeType="withEffect">
                                  <p:stCondLst>
                                    <p:cond delay="0"/>
                                  </p:stCondLst>
                                  <p:childTnLst>
                                    <p:set>
                                      <p:cBhvr>
                                        <p:cTn id="24" dur="1" fill="hold">
                                          <p:stCondLst>
                                            <p:cond delay="0"/>
                                          </p:stCondLst>
                                        </p:cTn>
                                        <p:tgtEl>
                                          <p:spTgt spid="94"/>
                                        </p:tgtEl>
                                        <p:attrNameLst>
                                          <p:attrName>style.visibility</p:attrName>
                                        </p:attrNameLst>
                                      </p:cBhvr>
                                      <p:to>
                                        <p:strVal val="visible"/>
                                      </p:to>
                                    </p:set>
                                    <p:anim calcmode="lin" valueType="num">
                                      <p:cBhvr>
                                        <p:cTn id="25" dur="500" fill="hold"/>
                                        <p:tgtEl>
                                          <p:spTgt spid="94"/>
                                        </p:tgtEl>
                                        <p:attrNameLst>
                                          <p:attrName>ppt_w</p:attrName>
                                        </p:attrNameLst>
                                      </p:cBhvr>
                                      <p:tavLst>
                                        <p:tav tm="0">
                                          <p:val>
                                            <p:fltVal val="0"/>
                                          </p:val>
                                        </p:tav>
                                        <p:tav tm="100000">
                                          <p:val>
                                            <p:strVal val="#ppt_w"/>
                                          </p:val>
                                        </p:tav>
                                      </p:tavLst>
                                    </p:anim>
                                    <p:anim calcmode="lin" valueType="num">
                                      <p:cBhvr>
                                        <p:cTn id="26" dur="500" fill="hold"/>
                                        <p:tgtEl>
                                          <p:spTgt spid="94"/>
                                        </p:tgtEl>
                                        <p:attrNameLst>
                                          <p:attrName>ppt_h</p:attrName>
                                        </p:attrNameLst>
                                      </p:cBhvr>
                                      <p:tavLst>
                                        <p:tav tm="0">
                                          <p:val>
                                            <p:fltVal val="0"/>
                                          </p:val>
                                        </p:tav>
                                        <p:tav tm="100000">
                                          <p:val>
                                            <p:strVal val="#ppt_h"/>
                                          </p:val>
                                        </p:tav>
                                      </p:tavLst>
                                    </p:anim>
                                    <p:animEffect transition="in" filter="fade">
                                      <p:cBhvr>
                                        <p:cTn id="27"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菱形 2"/>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菱形 3"/>
          <p:cNvSpPr/>
          <p:nvPr/>
        </p:nvSpPr>
        <p:spPr>
          <a:xfrm>
            <a:off x="8259355"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9159243"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10059130"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069512" y="2321004"/>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accent1"/>
                </a:solidFill>
                <a:latin typeface="Agency FB" panose="020B0503020202020204" pitchFamily="34" charset="0"/>
              </a:rPr>
              <a:t>2</a:t>
            </a:r>
            <a:endParaRPr lang="zh-CN" altLang="en-US" sz="13800" dirty="0">
              <a:solidFill>
                <a:schemeClr val="accent1"/>
              </a:solidFill>
              <a:latin typeface="Agency FB" panose="020B0503020202020204" pitchFamily="34" charset="0"/>
            </a:endParaRPr>
          </a:p>
        </p:txBody>
      </p:sp>
      <p:sp>
        <p:nvSpPr>
          <p:cNvPr id="11" name="文本框 10"/>
          <p:cNvSpPr txBox="1"/>
          <p:nvPr/>
        </p:nvSpPr>
        <p:spPr>
          <a:xfrm>
            <a:off x="3576637" y="2784170"/>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t>产品展示</a:t>
            </a:r>
            <a:endParaRPr lang="zh-CN" altLang="en-US" dirty="0"/>
          </a:p>
        </p:txBody>
      </p:sp>
      <p:sp>
        <p:nvSpPr>
          <p:cNvPr id="12" name="文本框 11"/>
          <p:cNvSpPr txBox="1"/>
          <p:nvPr/>
        </p:nvSpPr>
        <p:spPr>
          <a:xfrm>
            <a:off x="4172950" y="3336931"/>
            <a:ext cx="2711716" cy="904863"/>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dirty="0"/>
              <a:t>print the presentation and make it into a film to be used in a wider field The user can demonstrate on a projector or computer</a:t>
            </a:r>
            <a:endParaRPr lang="en-US" altLang="zh-CN" dirty="0"/>
          </a:p>
        </p:txBody>
      </p:sp>
      <p:sp>
        <p:nvSpPr>
          <p:cNvPr id="13" name="文本框 12"/>
          <p:cNvSpPr txBox="1"/>
          <p:nvPr/>
        </p:nvSpPr>
        <p:spPr>
          <a:xfrm>
            <a:off x="2004878" y="3291487"/>
            <a:ext cx="1215388" cy="400110"/>
          </a:xfrm>
          <a:prstGeom prst="rect">
            <a:avLst/>
          </a:prstGeom>
          <a:solidFill>
            <a:srgbClr val="FCFCFC"/>
          </a:solidFill>
        </p:spPr>
        <p:txBody>
          <a:bodyPr wrap="square" rtlCol="0">
            <a:spAutoFit/>
            <a:scene3d>
              <a:camera prst="orthographicFront"/>
              <a:lightRig rig="threePt" dir="t"/>
            </a:scene3d>
            <a:sp3d contourW="12700"/>
          </a:bodyPr>
          <a:lstStyle/>
          <a:p>
            <a:pPr algn="ctr"/>
            <a:r>
              <a:rPr lang="en-US" altLang="zh-CN" sz="2000" b="1" dirty="0">
                <a:solidFill>
                  <a:schemeClr val="accent3"/>
                </a:solidFill>
                <a:latin typeface="Century Gothic" panose="020B0502020202020204" pitchFamily="34" charset="0"/>
              </a:rPr>
              <a:t>PART 02</a:t>
            </a:r>
            <a:endParaRPr lang="zh-CN" altLang="en-US" sz="2000" b="1" dirty="0">
              <a:solidFill>
                <a:schemeClr val="accent3"/>
              </a:solidFill>
              <a:latin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anim calcmode="lin" valueType="num">
                                      <p:cBhvr>
                                        <p:cTn id="31" dur="1000" fill="hold"/>
                                        <p:tgtEl>
                                          <p:spTgt spid="12"/>
                                        </p:tgtEl>
                                        <p:attrNameLst>
                                          <p:attrName>ppt_x</p:attrName>
                                        </p:attrNameLst>
                                      </p:cBhvr>
                                      <p:tavLst>
                                        <p:tav tm="0">
                                          <p:val>
                                            <p:strVal val="#ppt_x"/>
                                          </p:val>
                                        </p:tav>
                                        <p:tav tm="100000">
                                          <p:val>
                                            <p:strVal val="#ppt_x"/>
                                          </p:val>
                                        </p:tav>
                                      </p:tavLst>
                                    </p:anim>
                                    <p:anim calcmode="lin" valueType="num">
                                      <p:cBhvr>
                                        <p:cTn id="32" dur="1000" fill="hold"/>
                                        <p:tgtEl>
                                          <p:spTgt spid="12"/>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53" presetClass="entr" presetSubtype="16" fill="hold" grpId="0" nodeType="after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p:cTn id="36" dur="500" fill="hold"/>
                                        <p:tgtEl>
                                          <p:spTgt spid="4"/>
                                        </p:tgtEl>
                                        <p:attrNameLst>
                                          <p:attrName>ppt_w</p:attrName>
                                        </p:attrNameLst>
                                      </p:cBhvr>
                                      <p:tavLst>
                                        <p:tav tm="0">
                                          <p:val>
                                            <p:fltVal val="0"/>
                                          </p:val>
                                        </p:tav>
                                        <p:tav tm="100000">
                                          <p:val>
                                            <p:strVal val="#ppt_w"/>
                                          </p:val>
                                        </p:tav>
                                      </p:tavLst>
                                    </p:anim>
                                    <p:anim calcmode="lin" valueType="num">
                                      <p:cBhvr>
                                        <p:cTn id="37" dur="500" fill="hold"/>
                                        <p:tgtEl>
                                          <p:spTgt spid="4"/>
                                        </p:tgtEl>
                                        <p:attrNameLst>
                                          <p:attrName>ppt_h</p:attrName>
                                        </p:attrNameLst>
                                      </p:cBhvr>
                                      <p:tavLst>
                                        <p:tav tm="0">
                                          <p:val>
                                            <p:fltVal val="0"/>
                                          </p:val>
                                        </p:tav>
                                        <p:tav tm="100000">
                                          <p:val>
                                            <p:strVal val="#ppt_h"/>
                                          </p:val>
                                        </p:tav>
                                      </p:tavLst>
                                    </p:anim>
                                    <p:animEffect transition="in" filter="fade">
                                      <p:cBhvr>
                                        <p:cTn id="38" dur="500"/>
                                        <p:tgtEl>
                                          <p:spTgt spid="4"/>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p:cTn id="41" dur="500" fill="hold"/>
                                        <p:tgtEl>
                                          <p:spTgt spid="5"/>
                                        </p:tgtEl>
                                        <p:attrNameLst>
                                          <p:attrName>ppt_w</p:attrName>
                                        </p:attrNameLst>
                                      </p:cBhvr>
                                      <p:tavLst>
                                        <p:tav tm="0">
                                          <p:val>
                                            <p:fltVal val="0"/>
                                          </p:val>
                                        </p:tav>
                                        <p:tav tm="100000">
                                          <p:val>
                                            <p:strVal val="#ppt_w"/>
                                          </p:val>
                                        </p:tav>
                                      </p:tavLst>
                                    </p:anim>
                                    <p:anim calcmode="lin" valueType="num">
                                      <p:cBhvr>
                                        <p:cTn id="42" dur="500" fill="hold"/>
                                        <p:tgtEl>
                                          <p:spTgt spid="5"/>
                                        </p:tgtEl>
                                        <p:attrNameLst>
                                          <p:attrName>ppt_h</p:attrName>
                                        </p:attrNameLst>
                                      </p:cBhvr>
                                      <p:tavLst>
                                        <p:tav tm="0">
                                          <p:val>
                                            <p:fltVal val="0"/>
                                          </p:val>
                                        </p:tav>
                                        <p:tav tm="100000">
                                          <p:val>
                                            <p:strVal val="#ppt_h"/>
                                          </p:val>
                                        </p:tav>
                                      </p:tavLst>
                                    </p:anim>
                                    <p:animEffect transition="in" filter="fade">
                                      <p:cBhvr>
                                        <p:cTn id="43" dur="500"/>
                                        <p:tgtEl>
                                          <p:spTgt spid="5"/>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p:cTn id="46" dur="500" fill="hold"/>
                                        <p:tgtEl>
                                          <p:spTgt spid="6"/>
                                        </p:tgtEl>
                                        <p:attrNameLst>
                                          <p:attrName>ppt_w</p:attrName>
                                        </p:attrNameLst>
                                      </p:cBhvr>
                                      <p:tavLst>
                                        <p:tav tm="0">
                                          <p:val>
                                            <p:fltVal val="0"/>
                                          </p:val>
                                        </p:tav>
                                        <p:tav tm="100000">
                                          <p:val>
                                            <p:strVal val="#ppt_w"/>
                                          </p:val>
                                        </p:tav>
                                      </p:tavLst>
                                    </p:anim>
                                    <p:anim calcmode="lin" valueType="num">
                                      <p:cBhvr>
                                        <p:cTn id="47" dur="500" fill="hold"/>
                                        <p:tgtEl>
                                          <p:spTgt spid="6"/>
                                        </p:tgtEl>
                                        <p:attrNameLst>
                                          <p:attrName>ppt_h</p:attrName>
                                        </p:attrNameLst>
                                      </p:cBhvr>
                                      <p:tavLst>
                                        <p:tav tm="0">
                                          <p:val>
                                            <p:fltVal val="0"/>
                                          </p:val>
                                        </p:tav>
                                        <p:tav tm="100000">
                                          <p:val>
                                            <p:strVal val="#ppt_h"/>
                                          </p:val>
                                        </p:tav>
                                      </p:tavLst>
                                    </p:anim>
                                    <p:animEffect transition="in" filter="fade">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0" grpId="0"/>
      <p:bldP spid="11" grpId="0"/>
      <p:bldP spid="12" grpId="0"/>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8081760" y="1928734"/>
            <a:ext cx="2757695" cy="851900"/>
            <a:chOff x="1541719" y="2349127"/>
            <a:chExt cx="2757695" cy="851900"/>
          </a:xfrm>
        </p:grpSpPr>
        <p:sp>
          <p:nvSpPr>
            <p:cNvPr id="31" name="文本框 30"/>
            <p:cNvSpPr txBox="1"/>
            <p:nvPr/>
          </p:nvSpPr>
          <p:spPr>
            <a:xfrm>
              <a:off x="1541720"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latin typeface="Century Gothic" panose="020B0502020202020204" pitchFamily="34" charset="0"/>
                </a:rPr>
                <a:t>标题文字添加</a:t>
              </a:r>
              <a:endParaRPr lang="zh-CN" altLang="en-US" b="1" dirty="0">
                <a:solidFill>
                  <a:schemeClr val="tx1">
                    <a:lumMod val="75000"/>
                    <a:lumOff val="25000"/>
                  </a:schemeClr>
                </a:solidFill>
                <a:latin typeface="Century Gothic" panose="020B0502020202020204" pitchFamily="34" charset="0"/>
              </a:endParaRPr>
            </a:p>
          </p:txBody>
        </p:sp>
        <p:sp>
          <p:nvSpPr>
            <p:cNvPr id="32" name="文本框 31"/>
            <p:cNvSpPr txBox="1"/>
            <p:nvPr/>
          </p:nvSpPr>
          <p:spPr>
            <a:xfrm>
              <a:off x="1541719" y="2687681"/>
              <a:ext cx="2757695" cy="51334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dirty="0">
                  <a:solidFill>
                    <a:schemeClr val="tx1">
                      <a:lumMod val="50000"/>
                      <a:lumOff val="50000"/>
                    </a:schemeClr>
                  </a:solidFill>
                  <a:latin typeface="Century Gothic" panose="020B0502020202020204" pitchFamily="34" charset="0"/>
                  <a:ea typeface="+mj-ea"/>
                </a:rPr>
                <a:t>presentation and make it film to be used in a wider field</a:t>
              </a:r>
              <a:endParaRPr lang="en-US" altLang="zh-CN" sz="1200" dirty="0">
                <a:solidFill>
                  <a:schemeClr val="tx1">
                    <a:lumMod val="50000"/>
                    <a:lumOff val="50000"/>
                  </a:schemeClr>
                </a:solidFill>
                <a:latin typeface="Century Gothic" panose="020B0502020202020204" pitchFamily="34" charset="0"/>
                <a:ea typeface="+mj-ea"/>
              </a:endParaRPr>
            </a:p>
          </p:txBody>
        </p:sp>
      </p:grpSp>
      <p:grpSp>
        <p:nvGrpSpPr>
          <p:cNvPr id="33" name="组合 32"/>
          <p:cNvGrpSpPr/>
          <p:nvPr/>
        </p:nvGrpSpPr>
        <p:grpSpPr>
          <a:xfrm>
            <a:off x="8081760" y="3336502"/>
            <a:ext cx="2757695" cy="851900"/>
            <a:chOff x="1541719" y="2349127"/>
            <a:chExt cx="2757695" cy="851900"/>
          </a:xfrm>
        </p:grpSpPr>
        <p:sp>
          <p:nvSpPr>
            <p:cNvPr id="34" name="文本框 33"/>
            <p:cNvSpPr txBox="1"/>
            <p:nvPr/>
          </p:nvSpPr>
          <p:spPr>
            <a:xfrm>
              <a:off x="1541720"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latin typeface="Century Gothic" panose="020B0502020202020204" pitchFamily="34" charset="0"/>
                </a:rPr>
                <a:t>标题文字添加</a:t>
              </a:r>
              <a:endParaRPr lang="zh-CN" altLang="en-US" b="1" dirty="0">
                <a:solidFill>
                  <a:schemeClr val="tx1">
                    <a:lumMod val="75000"/>
                    <a:lumOff val="25000"/>
                  </a:schemeClr>
                </a:solidFill>
                <a:latin typeface="Century Gothic" panose="020B0502020202020204" pitchFamily="34" charset="0"/>
              </a:endParaRPr>
            </a:p>
          </p:txBody>
        </p:sp>
        <p:sp>
          <p:nvSpPr>
            <p:cNvPr id="35" name="文本框 34"/>
            <p:cNvSpPr txBox="1"/>
            <p:nvPr/>
          </p:nvSpPr>
          <p:spPr>
            <a:xfrm>
              <a:off x="1541719" y="2687681"/>
              <a:ext cx="2757695" cy="51334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dirty="0">
                  <a:solidFill>
                    <a:schemeClr val="tx1">
                      <a:lumMod val="50000"/>
                      <a:lumOff val="50000"/>
                    </a:schemeClr>
                  </a:solidFill>
                  <a:latin typeface="Century Gothic" panose="020B0502020202020204" pitchFamily="34" charset="0"/>
                  <a:ea typeface="+mj-ea"/>
                </a:rPr>
                <a:t>presentation and make it film to be used in a wider field</a:t>
              </a:r>
              <a:endParaRPr lang="en-US" altLang="zh-CN" sz="1200" dirty="0">
                <a:solidFill>
                  <a:schemeClr val="tx1">
                    <a:lumMod val="50000"/>
                    <a:lumOff val="50000"/>
                  </a:schemeClr>
                </a:solidFill>
                <a:latin typeface="Century Gothic" panose="020B0502020202020204" pitchFamily="34" charset="0"/>
                <a:ea typeface="+mj-ea"/>
              </a:endParaRPr>
            </a:p>
          </p:txBody>
        </p:sp>
      </p:grpSp>
      <p:grpSp>
        <p:nvGrpSpPr>
          <p:cNvPr id="36" name="组合 35"/>
          <p:cNvGrpSpPr/>
          <p:nvPr/>
        </p:nvGrpSpPr>
        <p:grpSpPr>
          <a:xfrm>
            <a:off x="8081760" y="4744269"/>
            <a:ext cx="2757695" cy="851900"/>
            <a:chOff x="1541719" y="2349127"/>
            <a:chExt cx="2757695" cy="851900"/>
          </a:xfrm>
        </p:grpSpPr>
        <p:sp>
          <p:nvSpPr>
            <p:cNvPr id="37" name="文本框 36"/>
            <p:cNvSpPr txBox="1"/>
            <p:nvPr/>
          </p:nvSpPr>
          <p:spPr>
            <a:xfrm>
              <a:off x="1541720"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latin typeface="Century Gothic" panose="020B0502020202020204" pitchFamily="34" charset="0"/>
                </a:rPr>
                <a:t>标题文字添加</a:t>
              </a:r>
              <a:endParaRPr lang="zh-CN" altLang="en-US" b="1" dirty="0">
                <a:solidFill>
                  <a:schemeClr val="tx1">
                    <a:lumMod val="75000"/>
                    <a:lumOff val="25000"/>
                  </a:schemeClr>
                </a:solidFill>
                <a:latin typeface="Century Gothic" panose="020B0502020202020204" pitchFamily="34" charset="0"/>
              </a:endParaRPr>
            </a:p>
          </p:txBody>
        </p:sp>
        <p:sp>
          <p:nvSpPr>
            <p:cNvPr id="38" name="文本框 37"/>
            <p:cNvSpPr txBox="1"/>
            <p:nvPr/>
          </p:nvSpPr>
          <p:spPr>
            <a:xfrm>
              <a:off x="1541719" y="2687681"/>
              <a:ext cx="2757695" cy="51334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dirty="0">
                  <a:solidFill>
                    <a:schemeClr val="tx1">
                      <a:lumMod val="50000"/>
                      <a:lumOff val="50000"/>
                    </a:schemeClr>
                  </a:solidFill>
                  <a:latin typeface="Century Gothic" panose="020B0502020202020204" pitchFamily="34" charset="0"/>
                  <a:ea typeface="+mj-ea"/>
                </a:rPr>
                <a:t>presentation and make it film to be used in a wider field</a:t>
              </a:r>
              <a:endParaRPr lang="en-US" altLang="zh-CN" sz="1200" dirty="0">
                <a:solidFill>
                  <a:schemeClr val="tx1">
                    <a:lumMod val="50000"/>
                    <a:lumOff val="50000"/>
                  </a:schemeClr>
                </a:solidFill>
                <a:latin typeface="Century Gothic" panose="020B0502020202020204" pitchFamily="34" charset="0"/>
                <a:ea typeface="+mj-ea"/>
              </a:endParaRPr>
            </a:p>
          </p:txBody>
        </p:sp>
      </p:grpSp>
      <p:grpSp>
        <p:nvGrpSpPr>
          <p:cNvPr id="39" name="组合 38"/>
          <p:cNvGrpSpPr/>
          <p:nvPr/>
        </p:nvGrpSpPr>
        <p:grpSpPr>
          <a:xfrm>
            <a:off x="1352545" y="1928734"/>
            <a:ext cx="2757695" cy="851900"/>
            <a:chOff x="1541719" y="2349127"/>
            <a:chExt cx="2757695" cy="851900"/>
          </a:xfrm>
        </p:grpSpPr>
        <p:sp>
          <p:nvSpPr>
            <p:cNvPr id="40" name="文本框 39"/>
            <p:cNvSpPr txBox="1"/>
            <p:nvPr/>
          </p:nvSpPr>
          <p:spPr>
            <a:xfrm>
              <a:off x="2165633" y="2349127"/>
              <a:ext cx="2133781" cy="369332"/>
            </a:xfrm>
            <a:prstGeom prst="rect">
              <a:avLst/>
            </a:prstGeom>
            <a:noFill/>
          </p:spPr>
          <p:txBody>
            <a:bodyPr wrap="square" rtlCol="0">
              <a:spAutoFit/>
              <a:scene3d>
                <a:camera prst="orthographicFront"/>
                <a:lightRig rig="threePt" dir="t"/>
              </a:scene3d>
              <a:sp3d contourW="12700"/>
            </a:bodyPr>
            <a:lstStyle/>
            <a:p>
              <a:pPr algn="r"/>
              <a:r>
                <a:rPr lang="zh-CN" altLang="en-US" b="1" dirty="0">
                  <a:solidFill>
                    <a:schemeClr val="tx1">
                      <a:lumMod val="75000"/>
                      <a:lumOff val="25000"/>
                    </a:schemeClr>
                  </a:solidFill>
                  <a:latin typeface="Century Gothic" panose="020B0502020202020204" pitchFamily="34" charset="0"/>
                </a:rPr>
                <a:t>标题文字添加</a:t>
              </a:r>
              <a:endParaRPr lang="zh-CN" altLang="en-US" b="1" dirty="0">
                <a:solidFill>
                  <a:schemeClr val="tx1">
                    <a:lumMod val="75000"/>
                    <a:lumOff val="25000"/>
                  </a:schemeClr>
                </a:solidFill>
                <a:latin typeface="Century Gothic" panose="020B0502020202020204" pitchFamily="34" charset="0"/>
              </a:endParaRPr>
            </a:p>
          </p:txBody>
        </p:sp>
        <p:sp>
          <p:nvSpPr>
            <p:cNvPr id="41" name="文本框 40"/>
            <p:cNvSpPr txBox="1"/>
            <p:nvPr/>
          </p:nvSpPr>
          <p:spPr>
            <a:xfrm>
              <a:off x="1541719" y="2687681"/>
              <a:ext cx="2757695" cy="513346"/>
            </a:xfrm>
            <a:prstGeom prst="rect">
              <a:avLst/>
            </a:prstGeom>
            <a:noFill/>
          </p:spPr>
          <p:txBody>
            <a:bodyPr wrap="square" rtlCol="0">
              <a:spAutoFit/>
              <a:scene3d>
                <a:camera prst="orthographicFront"/>
                <a:lightRig rig="threePt" dir="t"/>
              </a:scene3d>
              <a:sp3d contourW="12700"/>
            </a:bodyPr>
            <a:lstStyle/>
            <a:p>
              <a:pPr algn="r">
                <a:lnSpc>
                  <a:spcPct val="114000"/>
                </a:lnSpc>
              </a:pPr>
              <a:r>
                <a:rPr lang="en-US" altLang="zh-CN" sz="1200" dirty="0">
                  <a:solidFill>
                    <a:schemeClr val="tx1">
                      <a:lumMod val="50000"/>
                      <a:lumOff val="50000"/>
                    </a:schemeClr>
                  </a:solidFill>
                  <a:latin typeface="Century Gothic" panose="020B0502020202020204" pitchFamily="34" charset="0"/>
                  <a:ea typeface="+mj-ea"/>
                </a:rPr>
                <a:t>presentation and make it film to be used in a wider field</a:t>
              </a:r>
              <a:endParaRPr lang="en-US" altLang="zh-CN" sz="1200" dirty="0">
                <a:solidFill>
                  <a:schemeClr val="tx1">
                    <a:lumMod val="50000"/>
                    <a:lumOff val="50000"/>
                  </a:schemeClr>
                </a:solidFill>
                <a:latin typeface="Century Gothic" panose="020B0502020202020204" pitchFamily="34" charset="0"/>
                <a:ea typeface="+mj-ea"/>
              </a:endParaRPr>
            </a:p>
          </p:txBody>
        </p:sp>
      </p:grpSp>
      <p:grpSp>
        <p:nvGrpSpPr>
          <p:cNvPr id="42" name="组合 41"/>
          <p:cNvGrpSpPr/>
          <p:nvPr/>
        </p:nvGrpSpPr>
        <p:grpSpPr>
          <a:xfrm>
            <a:off x="1352545" y="3336502"/>
            <a:ext cx="2757695" cy="851900"/>
            <a:chOff x="1541719" y="2349127"/>
            <a:chExt cx="2757695" cy="851900"/>
          </a:xfrm>
        </p:grpSpPr>
        <p:sp>
          <p:nvSpPr>
            <p:cNvPr id="43" name="文本框 42"/>
            <p:cNvSpPr txBox="1"/>
            <p:nvPr/>
          </p:nvSpPr>
          <p:spPr>
            <a:xfrm>
              <a:off x="2165633" y="2349127"/>
              <a:ext cx="2133781" cy="369332"/>
            </a:xfrm>
            <a:prstGeom prst="rect">
              <a:avLst/>
            </a:prstGeom>
            <a:noFill/>
          </p:spPr>
          <p:txBody>
            <a:bodyPr wrap="square" rtlCol="0">
              <a:spAutoFit/>
              <a:scene3d>
                <a:camera prst="orthographicFront"/>
                <a:lightRig rig="threePt" dir="t"/>
              </a:scene3d>
              <a:sp3d contourW="12700"/>
            </a:bodyPr>
            <a:lstStyle/>
            <a:p>
              <a:pPr algn="r"/>
              <a:r>
                <a:rPr lang="zh-CN" altLang="en-US" b="1" dirty="0">
                  <a:solidFill>
                    <a:schemeClr val="tx1">
                      <a:lumMod val="75000"/>
                      <a:lumOff val="25000"/>
                    </a:schemeClr>
                  </a:solidFill>
                  <a:latin typeface="Century Gothic" panose="020B0502020202020204" pitchFamily="34" charset="0"/>
                </a:rPr>
                <a:t>标题文字添加</a:t>
              </a:r>
              <a:endParaRPr lang="zh-CN" altLang="en-US" b="1" dirty="0">
                <a:solidFill>
                  <a:schemeClr val="tx1">
                    <a:lumMod val="75000"/>
                    <a:lumOff val="25000"/>
                  </a:schemeClr>
                </a:solidFill>
                <a:latin typeface="Century Gothic" panose="020B0502020202020204" pitchFamily="34" charset="0"/>
              </a:endParaRPr>
            </a:p>
          </p:txBody>
        </p:sp>
        <p:sp>
          <p:nvSpPr>
            <p:cNvPr id="44" name="文本框 43"/>
            <p:cNvSpPr txBox="1"/>
            <p:nvPr/>
          </p:nvSpPr>
          <p:spPr>
            <a:xfrm>
              <a:off x="1541719" y="2687681"/>
              <a:ext cx="2757695" cy="513346"/>
            </a:xfrm>
            <a:prstGeom prst="rect">
              <a:avLst/>
            </a:prstGeom>
            <a:noFill/>
          </p:spPr>
          <p:txBody>
            <a:bodyPr wrap="square" rtlCol="0">
              <a:spAutoFit/>
              <a:scene3d>
                <a:camera prst="orthographicFront"/>
                <a:lightRig rig="threePt" dir="t"/>
              </a:scene3d>
              <a:sp3d contourW="12700"/>
            </a:bodyPr>
            <a:lstStyle/>
            <a:p>
              <a:pPr algn="r">
                <a:lnSpc>
                  <a:spcPct val="114000"/>
                </a:lnSpc>
              </a:pPr>
              <a:r>
                <a:rPr lang="en-US" altLang="zh-CN" sz="1200" dirty="0">
                  <a:solidFill>
                    <a:schemeClr val="tx1">
                      <a:lumMod val="50000"/>
                      <a:lumOff val="50000"/>
                    </a:schemeClr>
                  </a:solidFill>
                  <a:latin typeface="Century Gothic" panose="020B0502020202020204" pitchFamily="34" charset="0"/>
                  <a:ea typeface="+mj-ea"/>
                </a:rPr>
                <a:t>presentation and make it film to be used in a wider field</a:t>
              </a:r>
              <a:endParaRPr lang="en-US" altLang="zh-CN" sz="1200" dirty="0">
                <a:solidFill>
                  <a:schemeClr val="tx1">
                    <a:lumMod val="50000"/>
                    <a:lumOff val="50000"/>
                  </a:schemeClr>
                </a:solidFill>
                <a:latin typeface="Century Gothic" panose="020B0502020202020204" pitchFamily="34" charset="0"/>
                <a:ea typeface="+mj-ea"/>
              </a:endParaRPr>
            </a:p>
          </p:txBody>
        </p:sp>
      </p:grpSp>
      <p:grpSp>
        <p:nvGrpSpPr>
          <p:cNvPr id="45" name="组合 44"/>
          <p:cNvGrpSpPr/>
          <p:nvPr/>
        </p:nvGrpSpPr>
        <p:grpSpPr>
          <a:xfrm>
            <a:off x="1352545" y="4744269"/>
            <a:ext cx="2757695" cy="851900"/>
            <a:chOff x="1541719" y="2349127"/>
            <a:chExt cx="2757695" cy="851900"/>
          </a:xfrm>
        </p:grpSpPr>
        <p:sp>
          <p:nvSpPr>
            <p:cNvPr id="46" name="文本框 45"/>
            <p:cNvSpPr txBox="1"/>
            <p:nvPr/>
          </p:nvSpPr>
          <p:spPr>
            <a:xfrm>
              <a:off x="2165633" y="2349127"/>
              <a:ext cx="2133781" cy="369332"/>
            </a:xfrm>
            <a:prstGeom prst="rect">
              <a:avLst/>
            </a:prstGeom>
            <a:noFill/>
          </p:spPr>
          <p:txBody>
            <a:bodyPr wrap="square" rtlCol="0">
              <a:spAutoFit/>
              <a:scene3d>
                <a:camera prst="orthographicFront"/>
                <a:lightRig rig="threePt" dir="t"/>
              </a:scene3d>
              <a:sp3d contourW="12700"/>
            </a:bodyPr>
            <a:lstStyle/>
            <a:p>
              <a:pPr algn="r"/>
              <a:r>
                <a:rPr lang="zh-CN" altLang="en-US" b="1" dirty="0">
                  <a:solidFill>
                    <a:schemeClr val="tx1">
                      <a:lumMod val="75000"/>
                      <a:lumOff val="25000"/>
                    </a:schemeClr>
                  </a:solidFill>
                  <a:latin typeface="Century Gothic" panose="020B0502020202020204" pitchFamily="34" charset="0"/>
                </a:rPr>
                <a:t>标题文字添加</a:t>
              </a:r>
              <a:endParaRPr lang="zh-CN" altLang="en-US" b="1" dirty="0">
                <a:solidFill>
                  <a:schemeClr val="tx1">
                    <a:lumMod val="75000"/>
                    <a:lumOff val="25000"/>
                  </a:schemeClr>
                </a:solidFill>
                <a:latin typeface="Century Gothic" panose="020B0502020202020204" pitchFamily="34" charset="0"/>
              </a:endParaRPr>
            </a:p>
          </p:txBody>
        </p:sp>
        <p:sp>
          <p:nvSpPr>
            <p:cNvPr id="47" name="文本框 46"/>
            <p:cNvSpPr txBox="1"/>
            <p:nvPr/>
          </p:nvSpPr>
          <p:spPr>
            <a:xfrm>
              <a:off x="1541719" y="2687681"/>
              <a:ext cx="2757695" cy="513346"/>
            </a:xfrm>
            <a:prstGeom prst="rect">
              <a:avLst/>
            </a:prstGeom>
            <a:noFill/>
          </p:spPr>
          <p:txBody>
            <a:bodyPr wrap="square" rtlCol="0">
              <a:spAutoFit/>
              <a:scene3d>
                <a:camera prst="orthographicFront"/>
                <a:lightRig rig="threePt" dir="t"/>
              </a:scene3d>
              <a:sp3d contourW="12700"/>
            </a:bodyPr>
            <a:lstStyle/>
            <a:p>
              <a:pPr algn="r">
                <a:lnSpc>
                  <a:spcPct val="114000"/>
                </a:lnSpc>
              </a:pPr>
              <a:r>
                <a:rPr lang="en-US" altLang="zh-CN" sz="1200" dirty="0">
                  <a:solidFill>
                    <a:schemeClr val="tx1">
                      <a:lumMod val="50000"/>
                      <a:lumOff val="50000"/>
                    </a:schemeClr>
                  </a:solidFill>
                  <a:latin typeface="Century Gothic" panose="020B0502020202020204" pitchFamily="34" charset="0"/>
                  <a:ea typeface="+mj-ea"/>
                </a:rPr>
                <a:t>presentation and make it film to be used in a wider field</a:t>
              </a:r>
              <a:endParaRPr lang="en-US" altLang="zh-CN" sz="1200" dirty="0">
                <a:solidFill>
                  <a:schemeClr val="tx1">
                    <a:lumMod val="50000"/>
                    <a:lumOff val="50000"/>
                  </a:schemeClr>
                </a:solidFill>
                <a:latin typeface="Century Gothic" panose="020B0502020202020204" pitchFamily="34" charset="0"/>
                <a:ea typeface="+mj-ea"/>
              </a:endParaRPr>
            </a:p>
          </p:txBody>
        </p:sp>
      </p:grpSp>
      <p:grpSp>
        <p:nvGrpSpPr>
          <p:cNvPr id="49" name="组合 48"/>
          <p:cNvGrpSpPr/>
          <p:nvPr/>
        </p:nvGrpSpPr>
        <p:grpSpPr>
          <a:xfrm>
            <a:off x="387125" y="299356"/>
            <a:ext cx="12126303" cy="6596744"/>
            <a:chOff x="387125" y="299356"/>
            <a:chExt cx="12126303" cy="6596744"/>
          </a:xfrm>
        </p:grpSpPr>
        <p:grpSp>
          <p:nvGrpSpPr>
            <p:cNvPr id="50" name="组合 49"/>
            <p:cNvGrpSpPr/>
            <p:nvPr/>
          </p:nvGrpSpPr>
          <p:grpSpPr>
            <a:xfrm>
              <a:off x="387125" y="299356"/>
              <a:ext cx="1316500" cy="883947"/>
              <a:chOff x="1276124" y="1279752"/>
              <a:chExt cx="6401933" cy="4298496"/>
            </a:xfrm>
          </p:grpSpPr>
          <p:sp>
            <p:nvSpPr>
              <p:cNvPr id="58" name="菱形 57"/>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菱形 58"/>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文本框 50"/>
            <p:cNvSpPr txBox="1"/>
            <p:nvPr/>
          </p:nvSpPr>
          <p:spPr>
            <a:xfrm>
              <a:off x="900242" y="428399"/>
              <a:ext cx="722818" cy="58477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01</a:t>
              </a:r>
              <a:endParaRPr lang="zh-CN" altLang="en-US" sz="3200" dirty="0">
                <a:solidFill>
                  <a:schemeClr val="accent1"/>
                </a:solidFill>
                <a:latin typeface="Agency FB" panose="020B0503020202020204" pitchFamily="34" charset="0"/>
              </a:endParaRPr>
            </a:p>
          </p:txBody>
        </p:sp>
        <p:grpSp>
          <p:nvGrpSpPr>
            <p:cNvPr id="52" name="组合 51"/>
            <p:cNvGrpSpPr/>
            <p:nvPr/>
          </p:nvGrpSpPr>
          <p:grpSpPr>
            <a:xfrm>
              <a:off x="1869914" y="380547"/>
              <a:ext cx="5532873" cy="721564"/>
              <a:chOff x="1591893" y="323359"/>
              <a:chExt cx="5532873" cy="721564"/>
            </a:xfrm>
          </p:grpSpPr>
          <p:sp>
            <p:nvSpPr>
              <p:cNvPr id="56" name="文本框 55"/>
              <p:cNvSpPr txBox="1"/>
              <p:nvPr/>
            </p:nvSpPr>
            <p:spPr>
              <a:xfrm>
                <a:off x="1591894" y="323359"/>
                <a:ext cx="4198105" cy="523219"/>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设计思路</a:t>
                </a:r>
                <a:endParaRPr lang="zh-CN" altLang="en-US" sz="2800" b="1" dirty="0">
                  <a:solidFill>
                    <a:schemeClr val="tx1">
                      <a:lumMod val="75000"/>
                      <a:lumOff val="25000"/>
                    </a:schemeClr>
                  </a:solidFill>
                  <a:latin typeface="Century Gothic" panose="020B0502020202020204" pitchFamily="34" charset="0"/>
                </a:endParaRPr>
              </a:p>
            </p:txBody>
          </p:sp>
          <p:sp>
            <p:nvSpPr>
              <p:cNvPr id="57" name="文本框 56"/>
              <p:cNvSpPr txBox="1"/>
              <p:nvPr/>
            </p:nvSpPr>
            <p:spPr>
              <a:xfrm>
                <a:off x="1591893" y="798702"/>
                <a:ext cx="5532873" cy="246221"/>
              </a:xfrm>
              <a:prstGeom prst="rect">
                <a:avLst/>
              </a:prstGeom>
              <a:noFill/>
            </p:spPr>
            <p:txBody>
              <a:bodyPr wrap="square" rtlCol="0">
                <a:spAutoFit/>
                <a:scene3d>
                  <a:camera prst="orthographicFront"/>
                  <a:lightRig rig="threePt" dir="t"/>
                </a:scene3d>
                <a:sp3d contourW="12700"/>
              </a:bodyPr>
              <a:lstStyle/>
              <a:p>
                <a:r>
                  <a:rPr lang="en-US" altLang="zh-CN" sz="1000">
                    <a:solidFill>
                      <a:schemeClr val="bg1">
                        <a:lumMod val="50000"/>
                      </a:schemeClr>
                    </a:solidFill>
                    <a:latin typeface="Century Gothic" panose="020B0502020202020204" pitchFamily="34" charset="0"/>
                  </a:rPr>
                  <a:t>Design thought / Design thought / Design thought / Design thought  </a:t>
                </a:r>
                <a:endParaRPr lang="en-US" altLang="zh-CN" sz="1000" dirty="0">
                  <a:solidFill>
                    <a:schemeClr val="bg1">
                      <a:lumMod val="50000"/>
                    </a:schemeClr>
                  </a:solidFill>
                  <a:latin typeface="Century Gothic" panose="020B0502020202020204" pitchFamily="34" charset="0"/>
                </a:endParaRPr>
              </a:p>
            </p:txBody>
          </p:sp>
        </p:grpSp>
        <p:grpSp>
          <p:nvGrpSpPr>
            <p:cNvPr id="53" name="组合 52"/>
            <p:cNvGrpSpPr/>
            <p:nvPr/>
          </p:nvGrpSpPr>
          <p:grpSpPr>
            <a:xfrm>
              <a:off x="11572872" y="6254988"/>
              <a:ext cx="940556" cy="641112"/>
              <a:chOff x="11395287" y="6034159"/>
              <a:chExt cx="1208633" cy="823841"/>
            </a:xfrm>
          </p:grpSpPr>
          <p:sp>
            <p:nvSpPr>
              <p:cNvPr id="54" name="菱形 53"/>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菱形 54"/>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55848" y="1658646"/>
            <a:ext cx="5332433" cy="4353736"/>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9626" y="5732"/>
            <a:ext cx="4572299" cy="6858000"/>
          </a:xfrm>
          <a:prstGeom prst="rect">
            <a:avLst/>
          </a:prstGeom>
        </p:spPr>
      </p:pic>
      <p:grpSp>
        <p:nvGrpSpPr>
          <p:cNvPr id="4" name="išľïďè"/>
          <p:cNvGrpSpPr/>
          <p:nvPr/>
        </p:nvGrpSpPr>
        <p:grpSpPr>
          <a:xfrm rot="20615408">
            <a:off x="5419129" y="2748077"/>
            <a:ext cx="1429770" cy="1853957"/>
            <a:chOff x="4722996" y="2167445"/>
            <a:chExt cx="2934549" cy="3805177"/>
          </a:xfrm>
        </p:grpSpPr>
        <p:sp>
          <p:nvSpPr>
            <p:cNvPr id="24" name="iṩļîdè"/>
            <p:cNvSpPr/>
            <p:nvPr/>
          </p:nvSpPr>
          <p:spPr bwMode="gray">
            <a:xfrm flipH="1">
              <a:off x="4722996" y="4779331"/>
              <a:ext cx="2161276" cy="675920"/>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chemeClr val="accent6"/>
            </a:solidFill>
            <a:ln>
              <a:noFill/>
            </a:ln>
            <a:effectLst/>
          </p:spPr>
          <p:txBody>
            <a:bodyPr anchor="ctr"/>
            <a:lstStyle/>
            <a:p>
              <a:pPr algn="ctr"/>
            </a:p>
          </p:txBody>
        </p:sp>
        <p:sp>
          <p:nvSpPr>
            <p:cNvPr id="25" name="îṡlïḍe"/>
            <p:cNvSpPr/>
            <p:nvPr/>
          </p:nvSpPr>
          <p:spPr bwMode="gray">
            <a:xfrm rot="18000000" flipH="1">
              <a:off x="5756352" y="4555415"/>
              <a:ext cx="2159883" cy="674531"/>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chemeClr val="accent1">
                <a:lumMod val="60000"/>
                <a:lumOff val="40000"/>
              </a:schemeClr>
            </a:solidFill>
            <a:ln>
              <a:noFill/>
            </a:ln>
            <a:effectLst/>
          </p:spPr>
          <p:txBody>
            <a:bodyPr anchor="ctr"/>
            <a:lstStyle/>
            <a:p>
              <a:pPr algn="ctr"/>
            </a:p>
          </p:txBody>
        </p:sp>
        <p:sp>
          <p:nvSpPr>
            <p:cNvPr id="26" name="iṣḻïďé"/>
            <p:cNvSpPr/>
            <p:nvPr/>
          </p:nvSpPr>
          <p:spPr bwMode="gray">
            <a:xfrm rot="14400000" flipH="1">
              <a:off x="6044237" y="3416364"/>
              <a:ext cx="2159884" cy="674529"/>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chemeClr val="accent4"/>
            </a:solidFill>
            <a:ln>
              <a:noFill/>
            </a:ln>
            <a:effectLst/>
          </p:spPr>
          <p:txBody>
            <a:bodyPr anchor="ctr"/>
            <a:lstStyle/>
            <a:p>
              <a:pPr algn="ctr"/>
            </a:p>
          </p:txBody>
        </p:sp>
        <p:sp>
          <p:nvSpPr>
            <p:cNvPr id="27" name="ï$ļíďè"/>
            <p:cNvSpPr/>
            <p:nvPr/>
          </p:nvSpPr>
          <p:spPr bwMode="gray">
            <a:xfrm rot="10800000" flipH="1">
              <a:off x="5496269" y="2651434"/>
              <a:ext cx="2161276" cy="674531"/>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chemeClr val="accent1">
                <a:lumMod val="60000"/>
                <a:lumOff val="40000"/>
              </a:schemeClr>
            </a:solidFill>
            <a:ln>
              <a:noFill/>
            </a:ln>
            <a:effectLst/>
          </p:spPr>
          <p:txBody>
            <a:bodyPr anchor="ctr"/>
            <a:lstStyle/>
            <a:p>
              <a:pPr algn="ctr"/>
            </a:p>
          </p:txBody>
        </p:sp>
        <p:sp>
          <p:nvSpPr>
            <p:cNvPr id="28" name="ïṥlíḓé"/>
            <p:cNvSpPr/>
            <p:nvPr/>
          </p:nvSpPr>
          <p:spPr bwMode="gray">
            <a:xfrm rot="7200000" flipH="1">
              <a:off x="4401726" y="2910121"/>
              <a:ext cx="2159884" cy="674531"/>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chemeClr val="accent2"/>
            </a:solidFill>
            <a:ln>
              <a:noFill/>
            </a:ln>
            <a:effectLst/>
          </p:spPr>
          <p:txBody>
            <a:bodyPr anchor="ctr"/>
            <a:lstStyle/>
            <a:p>
              <a:pPr algn="ctr"/>
            </a:p>
          </p:txBody>
        </p:sp>
        <p:sp>
          <p:nvSpPr>
            <p:cNvPr id="29" name="îSḷíďe"/>
            <p:cNvSpPr/>
            <p:nvPr/>
          </p:nvSpPr>
          <p:spPr bwMode="gray">
            <a:xfrm rot="3600000" flipH="1">
              <a:off x="4111056" y="3974068"/>
              <a:ext cx="2161274" cy="675920"/>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chemeClr val="accent1">
                <a:lumMod val="60000"/>
                <a:lumOff val="40000"/>
              </a:schemeClr>
            </a:solidFill>
            <a:ln>
              <a:noFill/>
            </a:ln>
            <a:effectLst/>
          </p:spPr>
          <p:txBody>
            <a:bodyPr anchor="ctr"/>
            <a:lstStyle/>
            <a:p>
              <a:pPr algn="ctr"/>
            </a:p>
          </p:txBody>
        </p:sp>
      </p:gr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fill="hold"/>
                                        <p:tgtEl>
                                          <p:spTgt spid="45"/>
                                        </p:tgtEl>
                                        <p:attrNameLst>
                                          <p:attrName>ppt_x</p:attrName>
                                        </p:attrNameLst>
                                      </p:cBhvr>
                                      <p:tavLst>
                                        <p:tav tm="0">
                                          <p:val>
                                            <p:strVal val="0-#ppt_w/2"/>
                                          </p:val>
                                        </p:tav>
                                        <p:tav tm="100000">
                                          <p:val>
                                            <p:strVal val="#ppt_x"/>
                                          </p:val>
                                        </p:tav>
                                      </p:tavLst>
                                    </p:anim>
                                    <p:anim calcmode="lin" valueType="num">
                                      <p:cBhvr additive="base">
                                        <p:cTn id="16" dur="500" fill="hold"/>
                                        <p:tgtEl>
                                          <p:spTgt spid="45"/>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1+#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1+#ppt_w/2"/>
                                          </p:val>
                                        </p:tav>
                                        <p:tav tm="100000">
                                          <p:val>
                                            <p:strVal val="#ppt_x"/>
                                          </p:val>
                                        </p:tav>
                                      </p:tavLst>
                                    </p:anim>
                                    <p:anim calcmode="lin" valueType="num">
                                      <p:cBhvr additive="base">
                                        <p:cTn id="24" dur="500" fill="hold"/>
                                        <p:tgtEl>
                                          <p:spTgt spid="33"/>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1+#ppt_w/2"/>
                                          </p:val>
                                        </p:tav>
                                        <p:tav tm="100000">
                                          <p:val>
                                            <p:strVal val="#ppt_x"/>
                                          </p:val>
                                        </p:tav>
                                      </p:tavLst>
                                    </p:anim>
                                    <p:anim calcmode="lin" valueType="num">
                                      <p:cBhvr additive="base">
                                        <p:cTn id="2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ISLIDE.DIAGRAM" val="298ea6a4-041c-44b8-9b90-4d3ed71c79f5"/>
</p:tagLst>
</file>

<file path=ppt/theme/theme1.xml><?xml version="1.0" encoding="utf-8"?>
<a:theme xmlns:a="http://schemas.openxmlformats.org/drawingml/2006/main" name="包图主题2">
  <a:themeElements>
    <a:clrScheme name="自定义 282">
      <a:dk1>
        <a:srgbClr val="000000"/>
      </a:dk1>
      <a:lt1>
        <a:srgbClr val="FFFFFF"/>
      </a:lt1>
      <a:dk2>
        <a:srgbClr val="778495"/>
      </a:dk2>
      <a:lt2>
        <a:srgbClr val="F0F0F0"/>
      </a:lt2>
      <a:accent1>
        <a:srgbClr val="424242"/>
      </a:accent1>
      <a:accent2>
        <a:srgbClr val="424242"/>
      </a:accent2>
      <a:accent3>
        <a:srgbClr val="424242"/>
      </a:accent3>
      <a:accent4>
        <a:srgbClr val="424242"/>
      </a:accent4>
      <a:accent5>
        <a:srgbClr val="424242"/>
      </a:accent5>
      <a:accent6>
        <a:srgbClr val="424242"/>
      </a:accent6>
      <a:hlink>
        <a:srgbClr val="FFFFFF"/>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4666</Words>
  <Application>WPS 演示</Application>
  <PresentationFormat>宽屏</PresentationFormat>
  <Paragraphs>426</Paragraphs>
  <Slides>20</Slides>
  <Notes>20</Notes>
  <HiddenSlides>0</HiddenSlides>
  <MMClips>1</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宋体</vt:lpstr>
      <vt:lpstr>Wingdings</vt:lpstr>
      <vt:lpstr>微软雅黑</vt:lpstr>
      <vt:lpstr>经典综艺体简</vt:lpstr>
      <vt:lpstr>Century Gothic</vt:lpstr>
      <vt:lpstr>Agency FB</vt:lpstr>
      <vt:lpstr>楷体</vt:lpstr>
      <vt:lpstr>Calibri</vt:lpstr>
      <vt:lpstr>Arial Unicode MS</vt:lpstr>
      <vt:lpstr>等线</vt:lpstr>
      <vt:lpstr>Adobe Caslon Pro</vt:lpstr>
      <vt:lpstr>Times New Roman</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IRis颖</cp:lastModifiedBy>
  <cp:revision>143</cp:revision>
  <dcterms:created xsi:type="dcterms:W3CDTF">2017-08-18T03:02:00Z</dcterms:created>
  <dcterms:modified xsi:type="dcterms:W3CDTF">2018-04-18T13:57:54Z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2052-10.1.0.7233</vt:lpwstr>
  </property>
</Properties>
</file>