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brielecirulli.github.io/204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ammerjs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ZqUGj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小專題製作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Game 2048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2016/06/16</a:t>
            </a:r>
          </a:p>
          <a:p>
            <a:r>
              <a:rPr lang="zh-TW" altLang="en-US" sz="3200" dirty="0" smtClean="0"/>
              <a:t>李</a:t>
            </a:r>
            <a:r>
              <a:rPr lang="zh-TW" altLang="en-US" sz="3200" dirty="0"/>
              <a:t>至穎</a:t>
            </a:r>
          </a:p>
        </p:txBody>
      </p:sp>
    </p:spTree>
    <p:extLst>
      <p:ext uri="{BB962C8B-B14F-4D97-AF65-F5344CB8AC3E}">
        <p14:creationId xmlns:p14="http://schemas.microsoft.com/office/powerpoint/2010/main" val="27320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2048</a:t>
            </a:r>
            <a:r>
              <a:rPr lang="zh-TW" altLang="en-US" dirty="0" smtClean="0"/>
              <a:t>遊戲介紹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《</a:t>
            </a:r>
            <a:r>
              <a:rPr lang="en-US" altLang="zh-TW" sz="2400" b="1" dirty="0">
                <a:hlinkClick r:id="rId2"/>
              </a:rPr>
              <a:t>2048</a:t>
            </a:r>
            <a:r>
              <a:rPr lang="en-US" altLang="zh-TW" sz="2400" dirty="0">
                <a:hlinkClick r:id="rId2"/>
              </a:rPr>
              <a:t>》</a:t>
            </a:r>
            <a:r>
              <a:rPr lang="zh-TW" altLang="en-US" sz="2400" dirty="0"/>
              <a:t>是一款單人線上和移動端遊戲，由</a:t>
            </a:r>
            <a:r>
              <a:rPr lang="en-US" altLang="zh-TW" sz="2400" dirty="0"/>
              <a:t>19</a:t>
            </a:r>
            <a:r>
              <a:rPr lang="zh-TW" altLang="en-US" sz="2400" dirty="0"/>
              <a:t>歲的義大利人</a:t>
            </a:r>
            <a:r>
              <a:rPr lang="en-US" altLang="zh-TW" sz="2400" dirty="0"/>
              <a:t>Gabriele </a:t>
            </a:r>
            <a:r>
              <a:rPr lang="en-US" altLang="zh-TW" sz="2400" dirty="0" err="1"/>
              <a:t>Cirulli</a:t>
            </a:r>
            <a:r>
              <a:rPr lang="zh-TW" altLang="en-US" sz="2400" dirty="0"/>
              <a:t>於</a:t>
            </a:r>
            <a:r>
              <a:rPr lang="en-US" altLang="zh-TW" sz="2400" dirty="0"/>
              <a:t>2014</a:t>
            </a:r>
            <a:r>
              <a:rPr lang="zh-TW" altLang="en-US" sz="2400" dirty="0"/>
              <a:t>年</a:t>
            </a:r>
            <a:r>
              <a:rPr lang="en-US" altLang="zh-TW" sz="2400" dirty="0"/>
              <a:t>3</a:t>
            </a:r>
            <a:r>
              <a:rPr lang="zh-TW" altLang="en-US" sz="2400" dirty="0"/>
              <a:t>月開發。遊戲任務是在一個網格上滑動小方塊來進行組合，直到形成一個帶有有數字</a:t>
            </a:r>
            <a:r>
              <a:rPr lang="en-US" altLang="zh-TW" sz="2400" dirty="0"/>
              <a:t>2048</a:t>
            </a:r>
            <a:r>
              <a:rPr lang="zh-TW" altLang="en-US" sz="2400" dirty="0"/>
              <a:t>的方塊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b="1" dirty="0"/>
              <a:t>滑塊類遊戲</a:t>
            </a:r>
            <a:r>
              <a:rPr lang="en-US" altLang="zh-TW" sz="2400" dirty="0"/>
              <a:t>(Sliding puzzle)</a:t>
            </a:r>
            <a:r>
              <a:rPr lang="zh-TW" altLang="en-US" sz="2400" dirty="0"/>
              <a:t>，是種在平面上滑動數塊平滑的板塊以拼成特定排列的智力</a:t>
            </a:r>
            <a:r>
              <a:rPr lang="zh-TW" altLang="en-US" sz="2400" dirty="0" smtClean="0"/>
              <a:t>遊戲。</a:t>
            </a:r>
            <a:endParaRPr lang="zh-TW" altLang="en-US" sz="2400" dirty="0"/>
          </a:p>
        </p:txBody>
      </p:sp>
      <p:pic>
        <p:nvPicPr>
          <p:cNvPr id="1026" name="Picture 2" descr="2048 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02" y="3375153"/>
            <a:ext cx="3000722" cy="300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97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2048</a:t>
            </a:r>
            <a:r>
              <a:rPr lang="zh-TW" altLang="en-US" dirty="0" smtClean="0"/>
              <a:t>規則介紹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4211" y="967316"/>
            <a:ext cx="6233423" cy="3975745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600" dirty="0" smtClean="0"/>
              <a:t>利用方向鍵或是滑動畫面操作方塊</a:t>
            </a:r>
            <a:endParaRPr lang="en-US" altLang="zh-TW" sz="2600" dirty="0" smtClean="0"/>
          </a:p>
          <a:p>
            <a:r>
              <a:rPr lang="zh-TW" altLang="en-US" sz="2600" dirty="0" smtClean="0"/>
              <a:t>方向鍵左，把所有方塊往畫面左邊靠齊，同往左滑動，以此類推</a:t>
            </a:r>
            <a:endParaRPr lang="en-US" altLang="zh-TW" sz="2600" dirty="0" smtClean="0"/>
          </a:p>
          <a:p>
            <a:r>
              <a:rPr lang="zh-TW" altLang="en-US" sz="2600" dirty="0" smtClean="0"/>
              <a:t>當左邊的方塊數字和移動的方塊相等時就合併成一個，方塊內數字相加，例</a:t>
            </a:r>
            <a:r>
              <a:rPr lang="en-US" altLang="zh-TW" sz="2600" dirty="0" smtClean="0"/>
              <a:t>: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2+2=4</a:t>
            </a:r>
            <a:r>
              <a:rPr lang="zh-TW" altLang="en-US" sz="2600" dirty="0" smtClean="0"/>
              <a:t>，分數即為</a:t>
            </a:r>
            <a:r>
              <a:rPr lang="en-US" altLang="zh-TW" sz="2600" dirty="0" smtClean="0"/>
              <a:t>+4</a:t>
            </a:r>
          </a:p>
          <a:p>
            <a:r>
              <a:rPr lang="zh-TW" altLang="en-US" sz="2600" dirty="0" smtClean="0"/>
              <a:t>每次移動完畢，會在空格處隨機新增新的方塊</a:t>
            </a:r>
            <a:endParaRPr lang="en-US" altLang="zh-TW" sz="2600" dirty="0" smtClean="0"/>
          </a:p>
          <a:p>
            <a:r>
              <a:rPr lang="zh-TW" altLang="en-US" sz="2600" dirty="0" smtClean="0"/>
              <a:t>任一方塊數字達到</a:t>
            </a:r>
            <a:r>
              <a:rPr lang="en-US" altLang="zh-TW" sz="2600" dirty="0" smtClean="0"/>
              <a:t>2048</a:t>
            </a:r>
            <a:r>
              <a:rPr lang="zh-TW" altLang="en-US" sz="2600" dirty="0" smtClean="0"/>
              <a:t>為獲勝，若方塊無法再移動遊戲結束</a:t>
            </a:r>
            <a:endParaRPr lang="en-US" altLang="zh-TW" sz="26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87" y="685769"/>
            <a:ext cx="4411250" cy="45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50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規劃及流程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8923614" cy="3615267"/>
          </a:xfrm>
        </p:spPr>
        <p:txBody>
          <a:bodyPr/>
          <a:lstStyle/>
          <a:p>
            <a:r>
              <a:rPr lang="zh-TW" altLang="en-US" sz="2400" dirty="0" smtClean="0"/>
              <a:t>主要畫面為一個</a:t>
            </a:r>
            <a:r>
              <a:rPr lang="en-US" altLang="zh-TW" sz="2400" dirty="0" smtClean="0"/>
              <a:t>4X4</a:t>
            </a:r>
            <a:r>
              <a:rPr lang="zh-TW" altLang="en-US" sz="2400" dirty="0" smtClean="0"/>
              <a:t>的網格，以及移動的方塊</a:t>
            </a:r>
            <a:endParaRPr lang="en-US" altLang="zh-TW" sz="2400" dirty="0" smtClean="0"/>
          </a:p>
          <a:p>
            <a:r>
              <a:rPr lang="zh-TW" altLang="en-US" sz="2400" dirty="0" smtClean="0"/>
              <a:t>操作方式為鍵盤輸入或滑鼠滑動畫面</a:t>
            </a:r>
            <a:endParaRPr lang="en-US" altLang="zh-TW" sz="2400" dirty="0" smtClean="0"/>
          </a:p>
          <a:p>
            <a:r>
              <a:rPr lang="en-US" altLang="zh-TW" sz="2400" dirty="0" smtClean="0"/>
              <a:t>HTML5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localStorage</a:t>
            </a:r>
            <a:r>
              <a:rPr lang="zh-TW" altLang="en-US" sz="2400" dirty="0" smtClean="0"/>
              <a:t>儲存上次遊戲狀態</a:t>
            </a:r>
            <a:endParaRPr lang="en-US" altLang="zh-TW" sz="2400" dirty="0" smtClean="0"/>
          </a:p>
          <a:p>
            <a:r>
              <a:rPr lang="zh-TW" altLang="en-US" sz="2400" dirty="0" smtClean="0"/>
              <a:t>每次輸入後就要產生動畫改變狀態以及判斷得分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91" y="859432"/>
            <a:ext cx="3376741" cy="37793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151" y="1408382"/>
            <a:ext cx="632126" cy="6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0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主要使</a:t>
            </a:r>
            <a:r>
              <a:rPr lang="zh-TW" altLang="en-US" sz="2400" dirty="0"/>
              <a:t>用</a:t>
            </a:r>
            <a:r>
              <a:rPr lang="en-US" altLang="zh-TW" sz="2400" dirty="0" err="1" smtClean="0"/>
              <a:t>Jquery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CSS</a:t>
            </a:r>
          </a:p>
          <a:p>
            <a:r>
              <a:rPr lang="en-US" altLang="zh-TW" sz="2400" dirty="0" smtClean="0"/>
              <a:t>.animate()</a:t>
            </a:r>
            <a:r>
              <a:rPr lang="zh-TW" altLang="en-US" sz="2400" dirty="0" smtClean="0"/>
              <a:t>做方塊移動動畫</a:t>
            </a:r>
            <a:endParaRPr lang="en-US" altLang="zh-TW" sz="2400" dirty="0" smtClean="0"/>
          </a:p>
          <a:p>
            <a:r>
              <a:rPr lang="en-US" altLang="zh-TW" sz="2400" dirty="0"/>
              <a:t>.</a:t>
            </a:r>
            <a:r>
              <a:rPr lang="en-US" altLang="zh-TW" sz="2400" dirty="0" err="1"/>
              <a:t>keydown</a:t>
            </a:r>
            <a:r>
              <a:rPr lang="en-US" altLang="zh-TW" sz="2400" dirty="0"/>
              <a:t>()</a:t>
            </a:r>
            <a:r>
              <a:rPr lang="zh-TW" altLang="en-US" sz="2400" dirty="0" smtClean="0"/>
              <a:t>鍵盤事件</a:t>
            </a:r>
            <a:r>
              <a:rPr lang="en-US" altLang="zh-TW" sz="2400" dirty="0" smtClean="0"/>
              <a:t>Listener</a:t>
            </a:r>
          </a:p>
          <a:p>
            <a:r>
              <a:rPr lang="zh-TW" altLang="en-US" sz="2400" dirty="0" smtClean="0"/>
              <a:t>滑動操作部分使用</a:t>
            </a:r>
            <a:r>
              <a:rPr lang="en-US" altLang="zh-TW" sz="2400" dirty="0" smtClean="0"/>
              <a:t>Hammer.js</a:t>
            </a:r>
          </a:p>
          <a:p>
            <a:r>
              <a:rPr lang="en-US" altLang="zh-TW" sz="2400" dirty="0">
                <a:hlinkClick r:id="rId2"/>
              </a:rPr>
              <a:t>Hammer.js</a:t>
            </a:r>
            <a:r>
              <a:rPr lang="zh-TW" altLang="en-US" sz="2400" dirty="0"/>
              <a:t>是一個專門用於控制、定製手勢的輕量級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框架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953" y="1343627"/>
            <a:ext cx="4089057" cy="2135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27" y="1829385"/>
            <a:ext cx="3477140" cy="31459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953" y="3293688"/>
            <a:ext cx="2442043" cy="33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46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心得及</a:t>
            </a:r>
            <a:r>
              <a:rPr lang="zh-TW" altLang="en-US" dirty="0" smtClean="0">
                <a:hlinkClick r:id="rId2"/>
              </a:rPr>
              <a:t>操作示範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11229492" cy="361526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遇到的困難主要是一開始的規劃，</a:t>
            </a:r>
            <a:r>
              <a:rPr lang="en-US" altLang="zh-TW" sz="2400" dirty="0" err="1" smtClean="0"/>
              <a:t>Javascript</a:t>
            </a:r>
            <a:r>
              <a:rPr lang="zh-TW" altLang="en-US" sz="2400" dirty="0" smtClean="0"/>
              <a:t>物件的概念和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感覺不太一樣</a:t>
            </a:r>
            <a:endParaRPr lang="en-US" altLang="zh-TW" sz="2400" dirty="0" smtClean="0"/>
          </a:p>
          <a:p>
            <a:r>
              <a:rPr lang="en-US" altLang="zh-TW" sz="2400" dirty="0" err="1" smtClean="0"/>
              <a:t>Jquery</a:t>
            </a:r>
            <a:r>
              <a:rPr lang="zh-TW" altLang="en-US" sz="2400" dirty="0" smtClean="0"/>
              <a:t>動畫在顯示的時候是</a:t>
            </a:r>
            <a:r>
              <a:rPr lang="zh-TW" altLang="en-US" sz="2400" dirty="0"/>
              <a:t>以非同步方式執行</a:t>
            </a:r>
            <a:r>
              <a:rPr lang="zh-TW" altLang="en-US" sz="2400" dirty="0" smtClean="0"/>
              <a:t>的，也就是執行不等動畫顯示完畢就往下繼續執行程式碼</a:t>
            </a:r>
            <a:endParaRPr lang="en-US" altLang="zh-TW" sz="2400" dirty="0" smtClean="0"/>
          </a:p>
          <a:p>
            <a:r>
              <a:rPr lang="zh-TW" altLang="en-US" sz="2400" dirty="0" smtClean="0"/>
              <a:t>解決方法設定一個布林值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canMove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判斷可不可以再輸入</a:t>
            </a:r>
            <a:endParaRPr lang="en-US" altLang="zh-TW" sz="2400" dirty="0" smtClean="0"/>
          </a:p>
          <a:p>
            <a:r>
              <a:rPr lang="zh-TW" altLang="en-US" sz="2400" dirty="0" smtClean="0"/>
              <a:t>使用</a:t>
            </a:r>
            <a:r>
              <a:rPr lang="en-US" altLang="zh-TW" sz="2400" dirty="0" smtClean="0"/>
              <a:t>.promise()</a:t>
            </a:r>
            <a:r>
              <a:rPr lang="zh-TW" altLang="en-US" sz="2400" dirty="0" smtClean="0"/>
              <a:t>會回傳一個</a:t>
            </a:r>
            <a:r>
              <a:rPr lang="en-US" altLang="zh-TW" sz="2400" dirty="0"/>
              <a:t>jQuery Deferred </a:t>
            </a:r>
            <a:r>
              <a:rPr lang="en-US" altLang="zh-TW" sz="2400" dirty="0" smtClean="0"/>
              <a:t>Object(</a:t>
            </a:r>
            <a:r>
              <a:rPr lang="zh-TW" altLang="en-US" sz="2400" dirty="0" smtClean="0"/>
              <a:t>延遲物件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看動畫的狀態是不是執行完畢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再用</a:t>
            </a:r>
            <a:r>
              <a:rPr lang="en-US" altLang="zh-TW" sz="2400" dirty="0" smtClean="0"/>
              <a:t>.done(callback)</a:t>
            </a:r>
            <a:r>
              <a:rPr lang="zh-TW" altLang="en-US" sz="2400" dirty="0" smtClean="0"/>
              <a:t>呼叫動畫執行後要做的程式碼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7883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317</TotalTime>
  <Words>363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Century Gothic</vt:lpstr>
      <vt:lpstr>Wingdings 3</vt:lpstr>
      <vt:lpstr>切割線</vt:lpstr>
      <vt:lpstr>小專題製作 Game 2048</vt:lpstr>
      <vt:lpstr>2048遊戲介紹</vt:lpstr>
      <vt:lpstr>2048規則介紹</vt:lpstr>
      <vt:lpstr>規劃及流程</vt:lpstr>
      <vt:lpstr>使用技術</vt:lpstr>
      <vt:lpstr>心得及操作示範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小專題 Game 2048</dc:title>
  <dc:creator>李至穎</dc:creator>
  <cp:lastModifiedBy>李至穎</cp:lastModifiedBy>
  <cp:revision>28</cp:revision>
  <dcterms:created xsi:type="dcterms:W3CDTF">2016-06-15T09:57:52Z</dcterms:created>
  <dcterms:modified xsi:type="dcterms:W3CDTF">2016-06-16T07:51:01Z</dcterms:modified>
</cp:coreProperties>
</file>