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7A3-FFDD-485A-901A-A160AB5F2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0E7D4-CCD8-49DE-8128-5592C1BE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199B6-19B9-4674-926E-4210DF93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479CC-4F84-4B55-A2F6-E4D74E11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9B4A-3658-4B5B-BD3B-538A5D94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20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DF82-1FFB-4391-B01F-90CDD96C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4B51-BFDA-4A58-A151-CE70DE03D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DEE9-4ED7-4F94-A777-4996C3D9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60CD-FC0A-4133-9FE7-F561AB14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9C41-1121-46A4-BABB-80180EA2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92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878B8-C570-48A8-9EEE-103FFC6E0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E8D0-5E9F-48CD-9407-47540DB7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5300-3167-4120-9923-5B9B6F5B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9F14-677E-4975-9976-A9390EE6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A7AF-9743-4EDF-A957-A28C5B6E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56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65E2-0891-4718-AA3A-0051842F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DB6F-27B8-4226-8E24-E51D87AA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A85EC-F843-4274-9E1D-B084E397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E1C1-E262-44C7-B0D7-2BB9F75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C7B1-1837-4E2D-9973-CC35DB2C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88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275A-6C14-423D-B588-18B18D62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52B8-FE86-48B4-BC13-4716988A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C20-CFA0-427D-BC18-E3CB48B7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F3E0-1BBC-4E89-B7E8-C836EE9A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D2FFA-EA71-40B8-AE5A-002C163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04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A1FE-941A-4E8B-8F59-9DCBF545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049F-3232-4B32-9900-803250E39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FD771-FE2A-41B8-B46D-FC8C76AB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5FE4-4DCE-49CE-B8D3-D1542030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3D6A-0931-4645-AD4B-4D4B638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029F0-046A-46A3-B8BE-750BBB63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4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300-C275-4954-AA2B-CF7E4C15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A7A2-3429-47EB-99BA-18AC2D6C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5B88-7A46-4FC9-9E86-970EA66D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C1609-4564-48ED-A9BB-35935FF4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0094-5D41-49FB-AD03-D675DDC3F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4DFDC-3347-4A80-8B36-FF37CFBE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C691A-7B8E-4C55-BA62-60D0E2F0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50191-4BB6-4442-9090-856B59C9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43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8A3B-EBB4-4802-8F9D-840DC666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4AC22-F3DD-4861-A89C-75C596E7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7A366-8B8F-4A4E-8B2F-01B4C383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CCD72-CA3A-4306-BB41-72B9B02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917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D2698-2673-4F56-8265-5D4DA868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0B2C1-D685-415E-A5C4-5016263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25C1A-7C3B-4D0B-BDEA-C333273F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447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9FA0-E7E5-44A6-9A91-39718D3D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E7C8-3961-4D7F-BC60-B312764C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79D74-6C19-4FAD-BAD9-A085B24ED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EDB8-F0E3-4241-AD26-64A1B78E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7E86-9F75-45F7-94AD-4B58446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8ACD8-1CDA-477B-9FA1-F78408B8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572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74B8-40F7-4803-8E4D-28763BED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F0BC3-5F6F-4F16-9A24-4E2485DCC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632B5-7E74-46A7-84B1-CA8218F4B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4689-C169-45C0-897B-A408569B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64873-640D-42FA-ADF7-9D819EF2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DFC70-867A-4ECA-BAA5-00A7409B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80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A7934-5AC6-4B12-97F3-6C0568D2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5138-9898-444B-9F30-F8239008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B0447-98A2-47DC-AE38-674FF5FE9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6175-FFFE-4C9E-BD09-FD926FCDE9EB}" type="datetimeFigureOut">
              <a:rPr lang="en-MY" smtClean="0"/>
              <a:t>9/6/2023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E14B-1793-48D3-B298-A1B82216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27DA-E373-4BF1-8AF8-0DBF730FB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CEDE-A93F-4B33-9E4B-FDAF192E995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21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69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8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9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2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70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26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07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45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04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85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05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2023-06-09T10:04:29Z</dcterms:created>
  <dcterms:modified xsi:type="dcterms:W3CDTF">2023-06-09T10:04:29Z</dcterms:modified>
</cp:coreProperties>
</file>