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55"/>
  </p:normalViewPr>
  <p:slideViewPr>
    <p:cSldViewPr snapToGrid="0">
      <p:cViewPr varScale="1">
        <p:scale>
          <a:sx n="138" d="100"/>
          <a:sy n="138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1F4B-856D-3587-653B-EB61F45C2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25F3E-5DAD-8115-8E28-51C8C514D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59E5-F92F-0E3E-FEBF-4FD6C14D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9ABE-25E8-7D4B-9CB2-404A3F11B63B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86F8-3EEE-BC6D-CD2F-2738B50D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7F31-E005-191E-6190-30E7F839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2377-7800-994F-BC8E-F18AD677ED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08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DCB-314B-7097-8EC8-53E9F8AA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CDB64-767E-B2D9-936D-2A2F6686C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F266-E1EA-7623-3E55-7A071411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9ABE-25E8-7D4B-9CB2-404A3F11B63B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4762D-42A5-4AE2-8C1A-035E893D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CBA5-0732-D0D9-CCE7-0EAB8258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2377-7800-994F-BC8E-F18AD677ED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528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9244A-250B-5CFF-500B-F70F4BD29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E07D6-AD43-0C42-5436-591E25A8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B24E-DCA4-B1A6-082F-E84612AC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9ABE-25E8-7D4B-9CB2-404A3F11B63B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F273-EEEC-DD43-7823-907842C0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D5A8D-E3AD-3C05-993F-A2A2BA05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2377-7800-994F-BC8E-F18AD677ED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444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D471-4C43-CE27-9B84-456528F0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70BC-CE72-338F-795E-F3C44EF4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8F2B-491F-ED76-6A79-238E2461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9ABE-25E8-7D4B-9CB2-404A3F11B63B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1321-421E-74F9-3530-A6F6AFA5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EC6E-46BF-EFE2-0554-25663BAE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2377-7800-994F-BC8E-F18AD677ED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048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F22D-B683-6ACB-6D2A-84FD3108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94788-460F-F7B2-882E-F824147F2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FF8E-D1E3-1B84-CF85-D2EEB0C2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9ABE-25E8-7D4B-9CB2-404A3F11B63B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BB28-8796-C497-E4B7-A3AF7EB1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A645-228D-A98F-09F1-0E313DAC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2377-7800-994F-BC8E-F18AD677ED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137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7EFA-49E5-8DB1-BDC6-3771232E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8902-0A80-AA4D-5A2D-9B103881C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ECB76-53B8-690C-7428-E5743B35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A4962-6344-AED4-2DB1-750D6A53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9ABE-25E8-7D4B-9CB2-404A3F11B63B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1C6BD-B85D-34F9-A587-B3365B68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BF53F-333D-151C-E5DB-83E17520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2377-7800-994F-BC8E-F18AD677ED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751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398F-F9C3-EA76-AC4E-78C51D93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655F0-0052-A96F-BF0D-0BE3A0C6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E00BE-BEFC-A11A-39D5-7303C18E6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9B0DC-53C7-02DC-3FC3-A9C9A4E34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02FF9-1FB8-773D-EFB0-48DC36F14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0787-AC85-7F53-7E87-329E49C3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9ABE-25E8-7D4B-9CB2-404A3F11B63B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AB5F5-C597-2A5B-4BD8-5386C9C7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9208C-16CB-D4BF-AE5F-2036FCB9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2377-7800-994F-BC8E-F18AD677ED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692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3A7F-4A69-5C79-75C9-A48C660A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98C29-72D6-63EF-19C0-949D50BA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9ABE-25E8-7D4B-9CB2-404A3F11B63B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1A346-A44D-2037-E065-96564110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2DD33-B212-2A61-4561-97237D87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2377-7800-994F-BC8E-F18AD677ED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684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DCAB1-67DC-F4D0-A524-CD97FD0C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9ABE-25E8-7D4B-9CB2-404A3F11B63B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BC312-DDC2-3E16-DD83-EDEB4195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3BE58-43AA-C8F6-A783-0FEBA52E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2377-7800-994F-BC8E-F18AD677ED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257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1BFF-0BCA-BF9E-E07F-7E19F819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C8B6-0B11-7C05-D3D3-D2D5A40C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A953D-3284-23B8-C63E-82A0C63E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F4477-B224-3774-6C28-1E7FBE04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9ABE-25E8-7D4B-9CB2-404A3F11B63B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39AB3-CFFF-0DE7-0B8C-41E7573E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E08A-DC41-BC83-5B68-992C3A98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2377-7800-994F-BC8E-F18AD677ED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523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36DA-A9F8-369E-0078-D772F7F2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38600-CDCB-82F4-E814-59E1CBCD3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8BA05-B8AF-0300-451A-CEAD19C1E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AEC86-3BAF-0486-D56F-C7D1C821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9ABE-25E8-7D4B-9CB2-404A3F11B63B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9AC41-F4C8-47FB-5E50-A314DB93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D8625-9E7E-35AD-6389-220DD87C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2377-7800-994F-BC8E-F18AD677ED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115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A20BC-562D-1469-3573-EB78801E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2C47C-D32D-0503-98E8-E8E972086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6605-0416-C05F-AF97-DDB8B5264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C9ABE-25E8-7D4B-9CB2-404A3F11B63B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DA14-8EA5-E54B-90BA-42813242F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899F-7BC7-E137-7860-C93F4BF01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92377-7800-994F-BC8E-F18AD677ED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442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34722-C486-DA0D-82B4-A5441EAA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A7B84-D831-69D6-830B-9154B3BF1A11}"/>
              </a:ext>
            </a:extLst>
          </p:cNvPr>
          <p:cNvSpPr txBox="1">
            <a:spLocks/>
          </p:cNvSpPr>
          <p:nvPr/>
        </p:nvSpPr>
        <p:spPr>
          <a:xfrm>
            <a:off x="727364" y="4174194"/>
            <a:ext cx="162000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N" dirty="0"/>
              <a:t>Cache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2FA65B-F977-3E6A-F085-90CFAF792321}"/>
              </a:ext>
            </a:extLst>
          </p:cNvPr>
          <p:cNvSpPr>
            <a:spLocks/>
          </p:cNvSpPr>
          <p:nvPr/>
        </p:nvSpPr>
        <p:spPr>
          <a:xfrm>
            <a:off x="3103418" y="3333521"/>
            <a:ext cx="16200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Memory Cache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5B9407-23CA-C6C2-3487-B02857B7DC3E}"/>
              </a:ext>
            </a:extLst>
          </p:cNvPr>
          <p:cNvSpPr>
            <a:spLocks/>
          </p:cNvSpPr>
          <p:nvPr/>
        </p:nvSpPr>
        <p:spPr>
          <a:xfrm>
            <a:off x="3103418" y="4888344"/>
            <a:ext cx="16200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Disk Cache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2E75BF-3ECF-1EED-E28D-54AD6B86ED09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347364" y="4358860"/>
            <a:ext cx="756054" cy="73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894533-7B19-ABB1-E430-E0B7FD71406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347364" y="3541339"/>
            <a:ext cx="756054" cy="817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E0B8143-63BF-1EA8-0CA3-7BB91D934D3C}"/>
              </a:ext>
            </a:extLst>
          </p:cNvPr>
          <p:cNvSpPr>
            <a:spLocks/>
          </p:cNvSpPr>
          <p:nvPr/>
        </p:nvSpPr>
        <p:spPr>
          <a:xfrm>
            <a:off x="6673273" y="3853066"/>
            <a:ext cx="16200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Preferences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05EAB0-E26E-C421-41FA-43A4BCADC329}"/>
              </a:ext>
            </a:extLst>
          </p:cNvPr>
          <p:cNvSpPr>
            <a:spLocks/>
          </p:cNvSpPr>
          <p:nvPr/>
        </p:nvSpPr>
        <p:spPr>
          <a:xfrm>
            <a:off x="6673273" y="4927947"/>
            <a:ext cx="16200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Database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2F0542-E23C-1CD8-F61B-EBCBA9250EDD}"/>
              </a:ext>
            </a:extLst>
          </p:cNvPr>
          <p:cNvSpPr>
            <a:spLocks/>
          </p:cNvSpPr>
          <p:nvPr/>
        </p:nvSpPr>
        <p:spPr>
          <a:xfrm>
            <a:off x="6673273" y="5856706"/>
            <a:ext cx="16200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File Storage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AC275A-319E-9178-34D4-40A087AB0E1C}"/>
              </a:ext>
            </a:extLst>
          </p:cNvPr>
          <p:cNvSpPr>
            <a:spLocks/>
          </p:cNvSpPr>
          <p:nvPr/>
        </p:nvSpPr>
        <p:spPr>
          <a:xfrm>
            <a:off x="9273309" y="5303980"/>
            <a:ext cx="18000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Internal Storage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40FAD4-810B-8C9B-2CE5-FF265DC7E937}"/>
              </a:ext>
            </a:extLst>
          </p:cNvPr>
          <p:cNvSpPr>
            <a:spLocks/>
          </p:cNvSpPr>
          <p:nvPr/>
        </p:nvSpPr>
        <p:spPr>
          <a:xfrm>
            <a:off x="9273309" y="6279772"/>
            <a:ext cx="18000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External torage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59A4DB-915A-B280-51CE-677F5E2B0ADD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4723418" y="4060884"/>
            <a:ext cx="1949855" cy="1035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9B7C53-9FC8-F3AE-1BD2-97E18579E4CC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4723418" y="5096162"/>
            <a:ext cx="1949855" cy="39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43F923-E325-74BF-6415-E604BE9490B8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4723418" y="5096162"/>
            <a:ext cx="1949855" cy="96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6C1E8D-02BB-85F8-FE0A-3F1546F05164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8293273" y="5511798"/>
            <a:ext cx="980036" cy="552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343402-06F2-5644-093A-98EDFCE534CA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8293273" y="6064524"/>
            <a:ext cx="980036" cy="423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CE23-7F7B-2C10-341B-69265985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Memory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D056-86AE-2B4B-1A01-01FC7D04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set(key, value)  </a:t>
            </a:r>
          </a:p>
          <a:p>
            <a:pPr marL="0" indent="0">
              <a:buNone/>
            </a:pPr>
            <a:r>
              <a:rPr lang="en-US" dirty="0"/>
              <a:t>get(key)</a:t>
            </a:r>
          </a:p>
          <a:p>
            <a:pPr marL="0" indent="0">
              <a:buNone/>
            </a:pPr>
            <a:r>
              <a:rPr lang="en-US" dirty="0"/>
              <a:t>remove(key)</a:t>
            </a:r>
          </a:p>
          <a:p>
            <a:pPr marL="0" indent="0">
              <a:buNone/>
            </a:pPr>
            <a:r>
              <a:rPr lang="en-US" dirty="0" err="1"/>
              <a:t>removeAll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isExist</a:t>
            </a:r>
            <a:r>
              <a:rPr lang="en-US" dirty="0"/>
              <a:t>(key)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e.g., char/short/int/long/string/list&lt;T&gt;/map&lt;T&gt;/set&lt;T&gt;</a:t>
            </a:r>
          </a:p>
          <a:p>
            <a:pPr marL="0" indent="0">
              <a:buNone/>
            </a:pPr>
            <a:r>
              <a:rPr lang="en-US" dirty="0" err="1"/>
              <a:t>setString</a:t>
            </a:r>
            <a:r>
              <a:rPr lang="en-US" dirty="0"/>
              <a:t>(</a:t>
            </a:r>
            <a:r>
              <a:rPr lang="en-US" dirty="0" err="1"/>
              <a:t>key,value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getString</a:t>
            </a:r>
            <a:r>
              <a:rPr lang="en-US" dirty="0"/>
              <a:t>(key)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657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5687-016F-3A52-D036-F8B36F2A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Prefernces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F1625-0DD2-C828-595B-FA830B87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get(key, defaultValue)</a:t>
            </a:r>
          </a:p>
          <a:p>
            <a:r>
              <a:rPr lang="en-US" dirty="0"/>
              <a:t>s</a:t>
            </a:r>
            <a:r>
              <a:rPr lang="en-CN" dirty="0"/>
              <a:t>et(key,value)</a:t>
            </a:r>
          </a:p>
          <a:p>
            <a:r>
              <a:rPr lang="en-CN" dirty="0"/>
              <a:t>isExisted(key)</a:t>
            </a:r>
          </a:p>
          <a:p>
            <a:endParaRPr lang="en-CN" dirty="0"/>
          </a:p>
          <a:p>
            <a:r>
              <a:rPr lang="en-US" dirty="0"/>
              <a:t>E</a:t>
            </a:r>
            <a:r>
              <a:rPr lang="en-CN" dirty="0"/>
              <a:t>.g.,string/int/long/float/stringSet</a:t>
            </a:r>
          </a:p>
          <a:p>
            <a:r>
              <a:rPr lang="en-CN" dirty="0"/>
              <a:t>getString(key, defaultValue)</a:t>
            </a:r>
          </a:p>
          <a:p>
            <a:r>
              <a:rPr lang="en-CN" dirty="0"/>
              <a:t>setString(key, valye)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7375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E21C-7A84-39BA-1218-A8582DD2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File Storage – Internal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FA04-5C7A-A632-C55A-F385EA2B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CN" dirty="0"/>
              <a:t>et path of common dirs under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</a:t>
            </a:r>
            <a:r>
              <a:rPr lang="en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.g., </a:t>
            </a:r>
            <a:r>
              <a:rPr 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/data/data/package</a:t>
            </a:r>
            <a:endParaRPr lang="en-CN" dirty="0"/>
          </a:p>
          <a:p>
            <a:pPr marL="0" indent="0">
              <a:buNone/>
            </a:pPr>
            <a:r>
              <a:rPr lang="en-US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r>
              <a:rPr 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ache</a:t>
            </a:r>
            <a:r>
              <a:rPr lang="en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code_cache</a:t>
            </a:r>
            <a:r>
              <a:rPr lang="en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databases/files/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shared_prefs</a:t>
            </a:r>
            <a:r>
              <a:rPr 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/lib</a:t>
            </a:r>
          </a:p>
          <a:p>
            <a:r>
              <a:rPr lang="en-US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Read file from assert folder</a:t>
            </a:r>
          </a:p>
          <a:p>
            <a:r>
              <a:rPr lang="en-US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Read file from raw folder</a:t>
            </a:r>
            <a:endParaRPr lang="en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ABECF1-5174-DD00-2713-ECE241BD6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91" y="3956770"/>
            <a:ext cx="2539999" cy="264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D262B6-D1DB-6553-FEAD-79E33468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35" y="3839825"/>
            <a:ext cx="3583709" cy="287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A6A1-A6A7-0E6A-9154-82F3E956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File Storage – Internal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11C1-6BB8-5086-9E19-F630AFF46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sdcard</a:t>
            </a:r>
            <a:r>
              <a:rPr 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6978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D0CD-AA89-8077-F543-EE0A617A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File Storage –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C5C7-DED7-AF65-8D02-030CEFBD8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CN" dirty="0"/>
              <a:t>s dir exist</a:t>
            </a:r>
          </a:p>
          <a:p>
            <a:r>
              <a:rPr lang="en-US" dirty="0"/>
              <a:t>C</a:t>
            </a:r>
            <a:r>
              <a:rPr lang="en-CN" dirty="0"/>
              <a:t>reate dir / file</a:t>
            </a:r>
          </a:p>
          <a:p>
            <a:r>
              <a:rPr lang="en-US" dirty="0"/>
              <a:t>M</a:t>
            </a:r>
            <a:r>
              <a:rPr lang="en-CN" dirty="0"/>
              <a:t>ove dir / file</a:t>
            </a:r>
          </a:p>
          <a:p>
            <a:r>
              <a:rPr lang="en-CN" dirty="0"/>
              <a:t>Rename dir / file</a:t>
            </a:r>
          </a:p>
          <a:p>
            <a:r>
              <a:rPr lang="en-US" dirty="0"/>
              <a:t>W</a:t>
            </a:r>
            <a:r>
              <a:rPr lang="en-CN" dirty="0"/>
              <a:t>rite to file with append / override ways</a:t>
            </a:r>
          </a:p>
          <a:p>
            <a:r>
              <a:rPr lang="en-US" dirty="0"/>
              <a:t>Z</a:t>
            </a:r>
            <a:r>
              <a:rPr lang="en-CN" dirty="0"/>
              <a:t>ip dir / file</a:t>
            </a:r>
          </a:p>
          <a:p>
            <a:r>
              <a:rPr lang="en-US" dirty="0"/>
              <a:t>U</a:t>
            </a:r>
            <a:r>
              <a:rPr lang="en-CN" dirty="0"/>
              <a:t>nzip file</a:t>
            </a:r>
          </a:p>
        </p:txBody>
      </p:sp>
    </p:spTree>
    <p:extLst>
      <p:ext uri="{BB962C8B-B14F-4D97-AF65-F5344CB8AC3E}">
        <p14:creationId xmlns:p14="http://schemas.microsoft.com/office/powerpoint/2010/main" val="413610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210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PingFang SC</vt:lpstr>
      <vt:lpstr>Arial</vt:lpstr>
      <vt:lpstr>Calibri</vt:lpstr>
      <vt:lpstr>Calibri Light</vt:lpstr>
      <vt:lpstr>Office Theme</vt:lpstr>
      <vt:lpstr>Cache</vt:lpstr>
      <vt:lpstr>Memory Cache</vt:lpstr>
      <vt:lpstr>Prefernces</vt:lpstr>
      <vt:lpstr>File Storage – Internal Storage</vt:lpstr>
      <vt:lpstr>File Storage – Internal Storage</vt:lpstr>
      <vt:lpstr>File Storage – File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kf</cp:lastModifiedBy>
  <cp:revision>82</cp:revision>
  <dcterms:created xsi:type="dcterms:W3CDTF">2023-10-11T12:09:19Z</dcterms:created>
  <dcterms:modified xsi:type="dcterms:W3CDTF">2023-10-11T13:55:06Z</dcterms:modified>
</cp:coreProperties>
</file>