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656"/>
  </p:normalViewPr>
  <p:slideViewPr>
    <p:cSldViewPr snapToGrid="0">
      <p:cViewPr varScale="1">
        <p:scale>
          <a:sx n="95" d="100"/>
          <a:sy n="95" d="100"/>
        </p:scale>
        <p:origin x="20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3FBFA-2B32-0150-A965-4750E128E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F6ABA-4A3B-88D2-8824-788A617CE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0FA08-258F-409B-25EF-E23479278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46F8-8EE3-A74F-AEBD-DF18CD043ED8}" type="datetimeFigureOut">
              <a:rPr lang="en-CN" smtClean="0"/>
              <a:t>2023/11/15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0727D-A090-9A7F-0EB1-AFB7CBEF2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09506-AD71-B2BA-718F-DDB5187FC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1B1B-1309-8046-96EA-1B36308EB85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64659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1EB91-8F0C-0119-10CB-8D17F9D47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DE90F9-4C82-AA70-CB79-1EE50CE0E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15EFA-C90F-AFF2-9CC9-64628512A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46F8-8EE3-A74F-AEBD-DF18CD043ED8}" type="datetimeFigureOut">
              <a:rPr lang="en-CN" smtClean="0"/>
              <a:t>2023/11/15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D90FD-A32E-99A0-CF86-8DC8187DF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64B1A-BBF4-5F07-6643-B2D1D4B52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1B1B-1309-8046-96EA-1B36308EB85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6533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91F19D-4B33-99EE-56FE-8753A1E213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D3C491-9179-5BA6-4911-AA5A4771F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1078C-B4D3-5F7B-990E-8D5F0AA74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46F8-8EE3-A74F-AEBD-DF18CD043ED8}" type="datetimeFigureOut">
              <a:rPr lang="en-CN" smtClean="0"/>
              <a:t>2023/11/15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CB102-329F-5E87-5311-08A82B6CF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4289C-DA49-AF6B-80C2-CA527D2C1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1B1B-1309-8046-96EA-1B36308EB85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9991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D698C-19D3-414D-B0E1-55667C618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F7F26-AEBA-B195-DAEC-ED6E349F3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36E9F-6D9C-970A-6EF7-3F7F528AF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46F8-8EE3-A74F-AEBD-DF18CD043ED8}" type="datetimeFigureOut">
              <a:rPr lang="en-CN" smtClean="0"/>
              <a:t>2023/11/15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60CE3-C474-5B04-4C06-ADB901582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BB667-01F6-626B-D2B7-6F3F455E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1B1B-1309-8046-96EA-1B36308EB85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7328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83F2A-2416-64E4-1AF5-31705DC59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DB2BF-7FDD-3687-3062-BA7EAC19C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DA0D8-EA56-5F0D-823E-22E3D0951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46F8-8EE3-A74F-AEBD-DF18CD043ED8}" type="datetimeFigureOut">
              <a:rPr lang="en-CN" smtClean="0"/>
              <a:t>2023/11/15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43511-A4E0-5205-5D42-BBF2BF635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36482-0E10-7EBB-F2F2-BBB2414B1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1B1B-1309-8046-96EA-1B36308EB85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31275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0C758-4D3F-11FC-73B4-E692C30E2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CEC5B-5784-4D7B-CAC2-7259A19FF1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35A69-E5F7-B7E8-9814-318242952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8CB0D-D6D7-4CE6-2FC8-7EA5D4436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46F8-8EE3-A74F-AEBD-DF18CD043ED8}" type="datetimeFigureOut">
              <a:rPr lang="en-CN" smtClean="0"/>
              <a:t>2023/11/15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4E9C1-A3E4-CCBB-CC64-F484F1D35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084CF-026E-6B25-D30A-F119F5E14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1B1B-1309-8046-96EA-1B36308EB85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08396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35AF-F287-E239-1BEE-CBCA0DA97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6E022-B562-5404-ECA0-9DB5E66E8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EA8FE-5179-B550-D437-F35883A6E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D0DC88-B79D-5945-4347-5342B6B5C1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B085C0-3613-4F1B-8CB6-8BEE8589EA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1FD0C2-43C1-570E-8171-5CE0BE152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46F8-8EE3-A74F-AEBD-DF18CD043ED8}" type="datetimeFigureOut">
              <a:rPr lang="en-CN" smtClean="0"/>
              <a:t>2023/11/15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8361CF-DA50-FB49-8F80-2C26CB076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0707D4-A694-C3D3-468C-EFD1A6497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1B1B-1309-8046-96EA-1B36308EB85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6761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7BC6-1345-59F2-988F-CCE21DC6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D0D7DE-D38A-E50B-C788-D67B0752F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46F8-8EE3-A74F-AEBD-DF18CD043ED8}" type="datetimeFigureOut">
              <a:rPr lang="en-CN" smtClean="0"/>
              <a:t>2023/11/15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79C39-22AD-BBC4-954B-5F5698E8D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4B5A86-3389-870F-AF56-17C1F319C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1B1B-1309-8046-96EA-1B36308EB85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3711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C8E3D1-50FB-3A8D-E018-843C97E5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46F8-8EE3-A74F-AEBD-DF18CD043ED8}" type="datetimeFigureOut">
              <a:rPr lang="en-CN" smtClean="0"/>
              <a:t>2023/11/15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350508-B3F3-FB7F-2D91-5DE5F94EC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58F81-779F-7A1B-D571-9DB2B6E2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1B1B-1309-8046-96EA-1B36308EB85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18798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47D09-2275-F5D9-B5E2-7A7EA5AF7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C7828-9C96-24F3-1167-0CA6D17D7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84317-0762-08B1-52B2-535A310F7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0530B-9D26-05DA-8194-0EBFDE636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46F8-8EE3-A74F-AEBD-DF18CD043ED8}" type="datetimeFigureOut">
              <a:rPr lang="en-CN" smtClean="0"/>
              <a:t>2023/11/15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F1954-EBF9-A731-9B6E-5EA8BDC5C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F449F-ABE5-83D5-7B2A-A267DFC24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1B1B-1309-8046-96EA-1B36308EB85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23548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94B44-03D4-1B7D-0487-7F62E0E76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86E136-6EFA-FE5A-7871-D0E042E065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E05E4C-D4D7-6684-3E42-8EE41CBE9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BB812-A840-8B37-EAF4-379330F73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46F8-8EE3-A74F-AEBD-DF18CD043ED8}" type="datetimeFigureOut">
              <a:rPr lang="en-CN" smtClean="0"/>
              <a:t>2023/11/15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A6123-F1FD-C8F5-A6E1-3858FA75A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8F657-8F42-FCF5-7693-F66E4F97A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1B1B-1309-8046-96EA-1B36308EB85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4398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7DEF1F-B644-E04A-AFDD-E1FF212B6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ED4E3-4207-3975-F46D-5E53ADC6B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AD864-AEB1-3CFA-EEA5-7C388231EC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346F8-8EE3-A74F-AEBD-DF18CD043ED8}" type="datetimeFigureOut">
              <a:rPr lang="en-CN" smtClean="0"/>
              <a:t>2023/11/15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3DE69-543A-AAAB-22FD-6DB4920DF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11D57-6943-6D66-1EC1-3EFF8D707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41B1B-1309-8046-96EA-1B36308EB85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19157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E278C0-1A39-2EEA-27FA-529B46C28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MVC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B74E5C-CC5A-BE88-074A-870BF3250966}"/>
              </a:ext>
            </a:extLst>
          </p:cNvPr>
          <p:cNvSpPr/>
          <p:nvPr/>
        </p:nvSpPr>
        <p:spPr>
          <a:xfrm>
            <a:off x="2533898" y="1976718"/>
            <a:ext cx="1801906" cy="9412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/>
              <a:t>View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D70D78-CC96-2381-B341-3DEBE5387645}"/>
              </a:ext>
            </a:extLst>
          </p:cNvPr>
          <p:cNvSpPr/>
          <p:nvPr/>
        </p:nvSpPr>
        <p:spPr>
          <a:xfrm>
            <a:off x="877479" y="3917576"/>
            <a:ext cx="1801906" cy="9412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/>
              <a:t>Controller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B35462-B643-1C64-5BC0-5B3082A12716}"/>
              </a:ext>
            </a:extLst>
          </p:cNvPr>
          <p:cNvSpPr/>
          <p:nvPr/>
        </p:nvSpPr>
        <p:spPr>
          <a:xfrm>
            <a:off x="4024964" y="3917576"/>
            <a:ext cx="1801906" cy="9412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/>
              <a:t>Model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0E30DCB-575C-C343-0CC7-B1DCD5E5BD9E}"/>
              </a:ext>
            </a:extLst>
          </p:cNvPr>
          <p:cNvCxnSpPr>
            <a:cxnSpLocks/>
          </p:cNvCxnSpPr>
          <p:nvPr/>
        </p:nvCxnSpPr>
        <p:spPr>
          <a:xfrm flipH="1">
            <a:off x="2163608" y="3073115"/>
            <a:ext cx="891551" cy="790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C5D640F-CEEC-4B49-737E-E562675C40D4}"/>
              </a:ext>
            </a:extLst>
          </p:cNvPr>
          <p:cNvCxnSpPr>
            <a:cxnSpLocks/>
          </p:cNvCxnSpPr>
          <p:nvPr/>
        </p:nvCxnSpPr>
        <p:spPr>
          <a:xfrm>
            <a:off x="2810494" y="4388223"/>
            <a:ext cx="1062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8EB94F-5BA7-4B07-8FF7-1F845213B5D3}"/>
              </a:ext>
            </a:extLst>
          </p:cNvPr>
          <p:cNvCxnSpPr>
            <a:cxnSpLocks/>
          </p:cNvCxnSpPr>
          <p:nvPr/>
        </p:nvCxnSpPr>
        <p:spPr>
          <a:xfrm flipH="1" flipV="1">
            <a:off x="3645272" y="3039455"/>
            <a:ext cx="849750" cy="770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F3F0F56-EBD9-7793-B82F-94DA809DBF1D}"/>
              </a:ext>
            </a:extLst>
          </p:cNvPr>
          <p:cNvSpPr txBox="1"/>
          <p:nvPr/>
        </p:nvSpPr>
        <p:spPr>
          <a:xfrm>
            <a:off x="2515531" y="3261374"/>
            <a:ext cx="29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A70F43-53CB-5073-B75F-3D7F1F19FB1A}"/>
              </a:ext>
            </a:extLst>
          </p:cNvPr>
          <p:cNvSpPr txBox="1"/>
          <p:nvPr/>
        </p:nvSpPr>
        <p:spPr>
          <a:xfrm>
            <a:off x="3133165" y="42447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BAAEEA-121E-4944-2D26-E62D62E66736}"/>
              </a:ext>
            </a:extLst>
          </p:cNvPr>
          <p:cNvSpPr txBox="1"/>
          <p:nvPr/>
        </p:nvSpPr>
        <p:spPr>
          <a:xfrm flipH="1">
            <a:off x="4024964" y="3281083"/>
            <a:ext cx="959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CN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1A399F1-E040-603F-A03F-DE90352D2BBC}"/>
              </a:ext>
            </a:extLst>
          </p:cNvPr>
          <p:cNvSpPr/>
          <p:nvPr/>
        </p:nvSpPr>
        <p:spPr>
          <a:xfrm>
            <a:off x="8226486" y="1976718"/>
            <a:ext cx="1801906" cy="9412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/>
              <a:t>View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03CE560-664E-E933-3D1B-5B1452F85FCB}"/>
              </a:ext>
            </a:extLst>
          </p:cNvPr>
          <p:cNvSpPr/>
          <p:nvPr/>
        </p:nvSpPr>
        <p:spPr>
          <a:xfrm>
            <a:off x="6534775" y="3917576"/>
            <a:ext cx="1801906" cy="9412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/>
              <a:t>Controller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CD5937D-FC18-01AB-809D-F82238BEB094}"/>
              </a:ext>
            </a:extLst>
          </p:cNvPr>
          <p:cNvSpPr/>
          <p:nvPr/>
        </p:nvSpPr>
        <p:spPr>
          <a:xfrm>
            <a:off x="9717552" y="3917576"/>
            <a:ext cx="1801906" cy="9412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/>
              <a:t>Model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58B2A7E-4A82-F0E9-81DE-648C3BA08553}"/>
              </a:ext>
            </a:extLst>
          </p:cNvPr>
          <p:cNvCxnSpPr>
            <a:cxnSpLocks/>
            <a:stCxn id="48" idx="0"/>
          </p:cNvCxnSpPr>
          <p:nvPr/>
        </p:nvCxnSpPr>
        <p:spPr>
          <a:xfrm flipH="1">
            <a:off x="7723036" y="3073115"/>
            <a:ext cx="1172193" cy="790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6CD94E6-102B-B389-4A02-4E86179411CE}"/>
              </a:ext>
            </a:extLst>
          </p:cNvPr>
          <p:cNvCxnSpPr>
            <a:cxnSpLocks/>
          </p:cNvCxnSpPr>
          <p:nvPr/>
        </p:nvCxnSpPr>
        <p:spPr>
          <a:xfrm>
            <a:off x="8552329" y="4429454"/>
            <a:ext cx="995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FDA9ABA-14E1-AC1B-339E-E5AB41AF675D}"/>
              </a:ext>
            </a:extLst>
          </p:cNvPr>
          <p:cNvCxnSpPr>
            <a:cxnSpLocks/>
          </p:cNvCxnSpPr>
          <p:nvPr/>
        </p:nvCxnSpPr>
        <p:spPr>
          <a:xfrm flipH="1" flipV="1">
            <a:off x="9384301" y="3069985"/>
            <a:ext cx="1110446" cy="684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9924238-FFAC-509B-B14C-EAD6FE4ADE18}"/>
              </a:ext>
            </a:extLst>
          </p:cNvPr>
          <p:cNvSpPr txBox="1"/>
          <p:nvPr/>
        </p:nvSpPr>
        <p:spPr>
          <a:xfrm>
            <a:off x="8747747" y="3073115"/>
            <a:ext cx="29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E2C7E1A-D039-F6D3-BE46-9C23A693C144}"/>
              </a:ext>
            </a:extLst>
          </p:cNvPr>
          <p:cNvSpPr txBox="1"/>
          <p:nvPr/>
        </p:nvSpPr>
        <p:spPr>
          <a:xfrm>
            <a:off x="8926794" y="4203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7A1F57F-0FFD-0C03-EF7F-00A7E10B02E8}"/>
              </a:ext>
            </a:extLst>
          </p:cNvPr>
          <p:cNvSpPr txBox="1"/>
          <p:nvPr/>
        </p:nvSpPr>
        <p:spPr>
          <a:xfrm flipH="1">
            <a:off x="9717552" y="3281083"/>
            <a:ext cx="436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BB49ACD-A5D0-40FD-2244-B9FEF742B2EB}"/>
              </a:ext>
            </a:extLst>
          </p:cNvPr>
          <p:cNvSpPr txBox="1"/>
          <p:nvPr/>
        </p:nvSpPr>
        <p:spPr>
          <a:xfrm>
            <a:off x="8248897" y="5484669"/>
            <a:ext cx="3270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变体：实际开发中使用，</a:t>
            </a:r>
            <a:r>
              <a:rPr lang="en-US" altLang="zh-CN" dirty="0"/>
              <a:t>Controller</a:t>
            </a:r>
            <a:r>
              <a:rPr lang="zh-CN" altLang="en-US" dirty="0"/>
              <a:t> 也可以更新</a:t>
            </a:r>
            <a:r>
              <a:rPr lang="en-US" altLang="zh-CN" dirty="0"/>
              <a:t>View</a:t>
            </a:r>
            <a:endParaRPr lang="en-CN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07FA077-4C6D-E856-58DD-F4295E1B8EE5}"/>
              </a:ext>
            </a:extLst>
          </p:cNvPr>
          <p:cNvCxnSpPr/>
          <p:nvPr/>
        </p:nvCxnSpPr>
        <p:spPr>
          <a:xfrm flipV="1">
            <a:off x="7167282" y="3039455"/>
            <a:ext cx="1141850" cy="770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3773C74-0E06-C618-35D9-48407230F6C3}"/>
              </a:ext>
            </a:extLst>
          </p:cNvPr>
          <p:cNvSpPr txBox="1"/>
          <p:nvPr/>
        </p:nvSpPr>
        <p:spPr>
          <a:xfrm>
            <a:off x="2017059" y="53384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标准模式</a:t>
            </a:r>
          </a:p>
        </p:txBody>
      </p:sp>
    </p:spTree>
    <p:extLst>
      <p:ext uri="{BB962C8B-B14F-4D97-AF65-F5344CB8AC3E}">
        <p14:creationId xmlns:p14="http://schemas.microsoft.com/office/powerpoint/2010/main" val="432305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C69D0-1161-0287-BA44-DC0508166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MVP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3B9DAA-21C3-3AA7-77DF-5166E48E75FB}"/>
              </a:ext>
            </a:extLst>
          </p:cNvPr>
          <p:cNvSpPr/>
          <p:nvPr/>
        </p:nvSpPr>
        <p:spPr>
          <a:xfrm>
            <a:off x="5195047" y="1690688"/>
            <a:ext cx="1801906" cy="9412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/>
              <a:t>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E7B41B-91B9-117D-FA7F-A699FF63B82A}"/>
              </a:ext>
            </a:extLst>
          </p:cNvPr>
          <p:cNvSpPr/>
          <p:nvPr/>
        </p:nvSpPr>
        <p:spPr>
          <a:xfrm>
            <a:off x="3503336" y="3631546"/>
            <a:ext cx="1801906" cy="9412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/>
              <a:t>Presenter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963111-CD96-7E30-2F14-612A4573F694}"/>
              </a:ext>
            </a:extLst>
          </p:cNvPr>
          <p:cNvSpPr/>
          <p:nvPr/>
        </p:nvSpPr>
        <p:spPr>
          <a:xfrm>
            <a:off x="6686113" y="3631546"/>
            <a:ext cx="1801906" cy="9412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/>
              <a:t>Model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B50397-0230-BBA7-BAF6-C33685CB82C3}"/>
              </a:ext>
            </a:extLst>
          </p:cNvPr>
          <p:cNvCxnSpPr>
            <a:cxnSpLocks/>
            <a:stCxn id="9" idx="0"/>
          </p:cNvCxnSpPr>
          <p:nvPr/>
        </p:nvCxnSpPr>
        <p:spPr>
          <a:xfrm flipH="1">
            <a:off x="4691597" y="2787085"/>
            <a:ext cx="1172193" cy="790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D3A34ED-0327-3C36-867C-149B3EF6C36F}"/>
              </a:ext>
            </a:extLst>
          </p:cNvPr>
          <p:cNvCxnSpPr>
            <a:cxnSpLocks/>
          </p:cNvCxnSpPr>
          <p:nvPr/>
        </p:nvCxnSpPr>
        <p:spPr>
          <a:xfrm>
            <a:off x="5520890" y="4143424"/>
            <a:ext cx="995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05B5B5B-CC91-447F-5DBE-92EDDBBC9F09}"/>
              </a:ext>
            </a:extLst>
          </p:cNvPr>
          <p:cNvSpPr txBox="1"/>
          <p:nvPr/>
        </p:nvSpPr>
        <p:spPr>
          <a:xfrm>
            <a:off x="5716308" y="2787085"/>
            <a:ext cx="29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11CD06-63C5-D19A-3C40-AC843154267A}"/>
              </a:ext>
            </a:extLst>
          </p:cNvPr>
          <p:cNvSpPr txBox="1"/>
          <p:nvPr/>
        </p:nvSpPr>
        <p:spPr>
          <a:xfrm>
            <a:off x="5895355" y="39175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9412199-5743-0664-37A2-173E4B0FB591}"/>
              </a:ext>
            </a:extLst>
          </p:cNvPr>
          <p:cNvCxnSpPr/>
          <p:nvPr/>
        </p:nvCxnSpPr>
        <p:spPr>
          <a:xfrm flipV="1">
            <a:off x="4135843" y="2753425"/>
            <a:ext cx="1141850" cy="770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CA3043-65E7-605C-4A18-21B0520B7224}"/>
              </a:ext>
            </a:extLst>
          </p:cNvPr>
          <p:cNvCxnSpPr/>
          <p:nvPr/>
        </p:nvCxnSpPr>
        <p:spPr>
          <a:xfrm flipH="1">
            <a:off x="5520890" y="4464424"/>
            <a:ext cx="995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AB47524-72BD-21A9-8CA1-EC967559DDF2}"/>
              </a:ext>
            </a:extLst>
          </p:cNvPr>
          <p:cNvSpPr txBox="1"/>
          <p:nvPr/>
        </p:nvSpPr>
        <p:spPr>
          <a:xfrm>
            <a:off x="5909238" y="4257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en-C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4879B3-3ABC-77BC-C6FA-527AED2E547B}"/>
              </a:ext>
            </a:extLst>
          </p:cNvPr>
          <p:cNvSpPr txBox="1"/>
          <p:nvPr/>
        </p:nvSpPr>
        <p:spPr>
          <a:xfrm>
            <a:off x="4544116" y="29717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281340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F1070-B745-D6DA-0584-777CDAE2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MVV</a:t>
            </a:r>
            <a:r>
              <a:rPr lang="en-US" altLang="zh-CN" dirty="0"/>
              <a:t>M</a:t>
            </a:r>
            <a:endParaRPr lang="en-C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54B3E5-58DA-B2A5-63D6-5CFF955A0364}"/>
              </a:ext>
            </a:extLst>
          </p:cNvPr>
          <p:cNvSpPr/>
          <p:nvPr/>
        </p:nvSpPr>
        <p:spPr>
          <a:xfrm>
            <a:off x="5195047" y="1690688"/>
            <a:ext cx="1801906" cy="9412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/>
              <a:t>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AF6CD8-43E0-EBF0-3986-6A321D2D16BA}"/>
              </a:ext>
            </a:extLst>
          </p:cNvPr>
          <p:cNvSpPr/>
          <p:nvPr/>
        </p:nvSpPr>
        <p:spPr>
          <a:xfrm>
            <a:off x="3503336" y="3631546"/>
            <a:ext cx="1801906" cy="9412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View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Model</a:t>
            </a:r>
            <a:endParaRPr lang="en-C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FD84E8-BAC1-C0B8-8FF1-465044387698}"/>
              </a:ext>
            </a:extLst>
          </p:cNvPr>
          <p:cNvSpPr/>
          <p:nvPr/>
        </p:nvSpPr>
        <p:spPr>
          <a:xfrm>
            <a:off x="6686113" y="3631546"/>
            <a:ext cx="1801906" cy="9412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/>
              <a:t>Model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10207EC-B851-DB22-8457-5B6889FE174B}"/>
              </a:ext>
            </a:extLst>
          </p:cNvPr>
          <p:cNvCxnSpPr>
            <a:cxnSpLocks/>
          </p:cNvCxnSpPr>
          <p:nvPr/>
        </p:nvCxnSpPr>
        <p:spPr>
          <a:xfrm>
            <a:off x="5520890" y="4143424"/>
            <a:ext cx="995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2E063E2-AA60-30E4-932E-0B31CF92FDDE}"/>
              </a:ext>
            </a:extLst>
          </p:cNvPr>
          <p:cNvSpPr txBox="1"/>
          <p:nvPr/>
        </p:nvSpPr>
        <p:spPr>
          <a:xfrm>
            <a:off x="4690286" y="2923376"/>
            <a:ext cx="29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ED54A7-73C5-6464-1A2A-DC1BAA3CDC7F}"/>
              </a:ext>
            </a:extLst>
          </p:cNvPr>
          <p:cNvSpPr txBox="1"/>
          <p:nvPr/>
        </p:nvSpPr>
        <p:spPr>
          <a:xfrm>
            <a:off x="5895355" y="39175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BBCD17-90F0-5FE5-DFDA-BBD2192AFAA8}"/>
              </a:ext>
            </a:extLst>
          </p:cNvPr>
          <p:cNvCxnSpPr/>
          <p:nvPr/>
        </p:nvCxnSpPr>
        <p:spPr>
          <a:xfrm flipH="1">
            <a:off x="5520890" y="4464424"/>
            <a:ext cx="995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D276EBB-FBD3-9BDD-49A9-D042979A2F47}"/>
              </a:ext>
            </a:extLst>
          </p:cNvPr>
          <p:cNvSpPr txBox="1"/>
          <p:nvPr/>
        </p:nvSpPr>
        <p:spPr>
          <a:xfrm>
            <a:off x="5909238" y="4257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en-C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E694022-376E-8BF6-0962-A2471FCE8E5C}"/>
              </a:ext>
            </a:extLst>
          </p:cNvPr>
          <p:cNvCxnSpPr>
            <a:cxnSpLocks/>
          </p:cNvCxnSpPr>
          <p:nvPr/>
        </p:nvCxnSpPr>
        <p:spPr>
          <a:xfrm flipH="1">
            <a:off x="4404289" y="2787085"/>
            <a:ext cx="900953" cy="6419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834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43</Words>
  <Application>Microsoft Macintosh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Georgia</vt:lpstr>
      <vt:lpstr>Office Theme</vt:lpstr>
      <vt:lpstr>MVC</vt:lpstr>
      <vt:lpstr>MVP</vt:lpstr>
      <vt:lpstr>MVVM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kf</dc:creator>
  <cp:lastModifiedBy>kf</cp:lastModifiedBy>
  <cp:revision>71</cp:revision>
  <dcterms:created xsi:type="dcterms:W3CDTF">2023-11-14T16:45:04Z</dcterms:created>
  <dcterms:modified xsi:type="dcterms:W3CDTF">2023-11-14T17:48:46Z</dcterms:modified>
</cp:coreProperties>
</file>