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>
      <p:cViewPr varScale="1">
        <p:scale>
          <a:sx n="121" d="100"/>
          <a:sy n="121" d="100"/>
        </p:scale>
        <p:origin x="2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88-7740-B0A6-A145033A442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88-7740-B0A6-A145033A44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Sheet2!$G$8:$G$9</c:f>
              <c:strCache>
                <c:ptCount val="2"/>
                <c:pt idx="0">
                  <c:v>表意识</c:v>
                </c:pt>
                <c:pt idx="1">
                  <c:v>潜意识</c:v>
                </c:pt>
              </c:strCache>
            </c:strRef>
          </c:cat>
          <c:val>
            <c:numRef>
              <c:f>Sheet2!$H$8:$H$9</c:f>
              <c:numCache>
                <c:formatCode>0%</c:formatCode>
                <c:ptCount val="2"/>
                <c:pt idx="0">
                  <c:v>0.05</c:v>
                </c:pt>
                <c:pt idx="1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88-7740-B0A6-A145033A44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defRPr>
          </a:pPr>
          <a:endParaRPr lang="en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1C32-205B-484C-A1CA-6D5F56D4EA47}" type="datetimeFigureOut">
              <a:rPr lang="en-CN" smtClean="0"/>
              <a:t>2020/12/29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4EAF6-917B-5A46-A4C8-C760E05979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304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7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8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6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8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9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0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7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4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6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162717"/>
              </p:ext>
            </p:extLst>
          </p:nvPr>
        </p:nvGraphicFramePr>
        <p:xfrm>
          <a:off x="2891644" y="836712"/>
          <a:ext cx="6192688" cy="4428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931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404664"/>
            <a:ext cx="5673427" cy="5619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03512" y="12327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朋友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8819" y="86802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5997" y="6833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工作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87400" y="8388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孩子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7848" y="124192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配偶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11689" y="2977788"/>
            <a:ext cx="1104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真我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爱、喜悦、和平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02610" y="3903437"/>
            <a:ext cx="7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身体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02611" y="4365104"/>
            <a:ext cx="7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情绪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2611" y="4886855"/>
            <a:ext cx="7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思想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3769" y="5444279"/>
            <a:ext cx="1962981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身份认同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角色扮演</a:t>
            </a:r>
            <a:r>
              <a:rPr lang="en-US" altLang="zh-CN" sz="14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1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00156" y="3059087"/>
            <a:ext cx="11849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真正的能源</a:t>
            </a:r>
          </a:p>
        </p:txBody>
      </p:sp>
      <p:sp>
        <p:nvSpPr>
          <p:cNvPr id="17" name="Oval 16"/>
          <p:cNvSpPr/>
          <p:nvPr/>
        </p:nvSpPr>
        <p:spPr>
          <a:xfrm>
            <a:off x="3215680" y="3753036"/>
            <a:ext cx="717789" cy="1512168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75720" y="526520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77603" y="3212976"/>
            <a:ext cx="3322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613769" y="3645024"/>
            <a:ext cx="3698255" cy="23042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500156" y="4643263"/>
            <a:ext cx="118496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现实的能源</a:t>
            </a:r>
          </a:p>
        </p:txBody>
      </p:sp>
      <p:cxnSp>
        <p:nvCxnSpPr>
          <p:cNvPr id="27" name="Straight Arrow Connector 26"/>
          <p:cNvCxnSpPr>
            <a:endCxn id="26" idx="1"/>
          </p:cNvCxnSpPr>
          <p:nvPr/>
        </p:nvCxnSpPr>
        <p:spPr>
          <a:xfrm>
            <a:off x="6306276" y="4797151"/>
            <a:ext cx="1193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777756" y="4057325"/>
            <a:ext cx="554048" cy="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769130" y="4532103"/>
            <a:ext cx="871667" cy="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66690" y="5027421"/>
            <a:ext cx="961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92719" y="3888713"/>
            <a:ext cx="7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连结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47828" y="4386680"/>
            <a:ext cx="7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臣服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64744" y="4873532"/>
            <a:ext cx="7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宁静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439829" y="5594190"/>
            <a:ext cx="85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10198" y="5435810"/>
            <a:ext cx="744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察觉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98217" y="3635732"/>
            <a:ext cx="164981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自我</a:t>
            </a:r>
            <a:r>
              <a:rPr lang="en-US" altLang="zh-CN" sz="16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6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小我</a:t>
            </a:r>
            <a:r>
              <a:rPr lang="en-US" altLang="zh-CN" sz="16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(ego</a:t>
            </a:r>
            <a:r>
              <a:rPr lang="en-US" altLang="zh-CN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07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仿宋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XIAOHUI WU 吴小辉</dc:creator>
  <cp:lastModifiedBy>kf</cp:lastModifiedBy>
  <cp:revision>14</cp:revision>
  <dcterms:created xsi:type="dcterms:W3CDTF">2020-12-26T03:29:45Z</dcterms:created>
  <dcterms:modified xsi:type="dcterms:W3CDTF">2020-12-29T06:11:35Z</dcterms:modified>
</cp:coreProperties>
</file>