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>
      <p:cViewPr varScale="1">
        <p:scale>
          <a:sx n="121" d="100"/>
          <a:sy n="121" d="100"/>
        </p:scale>
        <p:origin x="2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01C32-205B-484C-A1CA-6D5F56D4EA47}" type="datetimeFigureOut">
              <a:rPr lang="en-CN" smtClean="0"/>
              <a:t>2020/12/29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4EAF6-917B-5A46-A4C8-C760E059795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3040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E4EAF6-917B-5A46-A4C8-C760E0597956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803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47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80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87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6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8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9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0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7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94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46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3D0E-68AF-4C88-A228-DBBB4E4BDE9E}" type="datetimeFigureOut">
              <a:rPr lang="zh-CN" altLang="en-US" smtClean="0"/>
              <a:t>2020/12/29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3D6EA-2294-416A-A7BA-C5BFFF6CE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4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9356" y="1083404"/>
            <a:ext cx="4320480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7500156" y="1083404"/>
            <a:ext cx="4320480" cy="2880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9376" y="2338898"/>
            <a:ext cx="7920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思想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9536" y="2338898"/>
            <a:ext cx="252028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   感觉                      情绪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091444" y="2523564"/>
            <a:ext cx="1044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11623" y="2523564"/>
            <a:ext cx="1044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264352" y="2338898"/>
            <a:ext cx="7920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后果</a:t>
            </a:r>
            <a:endParaRPr lang="en-US" altLang="zh-CN" dirty="0"/>
          </a:p>
        </p:txBody>
      </p:sp>
      <p:sp>
        <p:nvSpPr>
          <p:cNvPr id="28" name="TextBox 27"/>
          <p:cNvSpPr txBox="1"/>
          <p:nvPr/>
        </p:nvSpPr>
        <p:spPr>
          <a:xfrm>
            <a:off x="8796300" y="700390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030A0"/>
                </a:solidFill>
              </a:rPr>
              <a:t>有形世界</a:t>
            </a:r>
            <a:endParaRPr lang="en-US" altLang="zh-CN" b="1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948700" y="1955884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030A0"/>
                </a:solidFill>
              </a:rPr>
              <a:t>物质层面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13502" y="700390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030A0"/>
                </a:solidFill>
              </a:rPr>
              <a:t>无形层面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15879" y="2338898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行动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849738" y="2523564"/>
            <a:ext cx="634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420034" y="2509026"/>
            <a:ext cx="612070" cy="14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99356" y="1787445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030A0"/>
                </a:solidFill>
              </a:rPr>
              <a:t>心灵层面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315580" y="1778723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7030A0"/>
                </a:solidFill>
              </a:rPr>
              <a:t>心理层面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93704" y="5934652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震动频率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95600" y="4719808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决定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75420" y="2847600"/>
            <a:ext cx="3744416" cy="3267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71364" y="2781979"/>
            <a:ext cx="172819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（看问题角度、所思所想等）</a:t>
            </a:r>
          </a:p>
        </p:txBody>
      </p:sp>
      <p:sp>
        <p:nvSpPr>
          <p:cNvPr id="45" name="Oval 44"/>
          <p:cNvSpPr/>
          <p:nvPr/>
        </p:nvSpPr>
        <p:spPr>
          <a:xfrm>
            <a:off x="7032104" y="5557192"/>
            <a:ext cx="2312640" cy="11161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7324328" y="5934652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秘密转移物</a:t>
            </a:r>
            <a:endParaRPr lang="en-US" altLang="zh-CN" dirty="0"/>
          </a:p>
        </p:txBody>
      </p:sp>
      <p:cxnSp>
        <p:nvCxnSpPr>
          <p:cNvPr id="48" name="Straight Arrow Connector 47"/>
          <p:cNvCxnSpPr>
            <a:stCxn id="45" idx="2"/>
          </p:cNvCxnSpPr>
          <p:nvPr/>
        </p:nvCxnSpPr>
        <p:spPr>
          <a:xfrm flipH="1">
            <a:off x="5771964" y="6115254"/>
            <a:ext cx="1260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1" idx="2"/>
          </p:cNvCxnSpPr>
          <p:nvPr/>
        </p:nvCxnSpPr>
        <p:spPr>
          <a:xfrm flipV="1">
            <a:off x="5375920" y="2708230"/>
            <a:ext cx="504055" cy="312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43672" y="5005145"/>
            <a:ext cx="2736303" cy="36933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吸引力法则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4205788" y="2658871"/>
            <a:ext cx="666076" cy="317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482226" y="2874123"/>
            <a:ext cx="17281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反映</a:t>
            </a:r>
            <a:endParaRPr lang="en-US" altLang="zh-CN" dirty="0"/>
          </a:p>
        </p:txBody>
      </p:sp>
      <p:sp>
        <p:nvSpPr>
          <p:cNvPr id="62" name="TextBox 61"/>
          <p:cNvSpPr txBox="1"/>
          <p:nvPr/>
        </p:nvSpPr>
        <p:spPr>
          <a:xfrm>
            <a:off x="4799856" y="723111"/>
            <a:ext cx="23694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有形影响有形的法则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4799856" y="1139807"/>
            <a:ext cx="2524472" cy="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5684BA-F2C3-F64A-A4D5-6C2C61AF256E}"/>
              </a:ext>
            </a:extLst>
          </p:cNvPr>
          <p:cNvSpPr txBox="1"/>
          <p:nvPr/>
        </p:nvSpPr>
        <p:spPr>
          <a:xfrm>
            <a:off x="2578100" y="177800"/>
            <a:ext cx="475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《</a:t>
            </a:r>
            <a:r>
              <a:rPr lang="en-US" dirty="0"/>
              <a:t>遇见心想事成的自己</a:t>
            </a:r>
            <a:r>
              <a:rPr lang="en-US" altLang="zh-CN" dirty="0"/>
              <a:t>》</a:t>
            </a:r>
            <a:r>
              <a:rPr lang="zh-CN" altLang="en-US"/>
              <a:t>，张德芬，</a:t>
            </a:r>
            <a:r>
              <a:rPr lang="en-US" altLang="zh-CN"/>
              <a:t>2015/1/8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54556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49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XIAOHUI WU 吴小辉</dc:creator>
  <cp:lastModifiedBy>kf</cp:lastModifiedBy>
  <cp:revision>14</cp:revision>
  <dcterms:created xsi:type="dcterms:W3CDTF">2020-12-26T03:29:45Z</dcterms:created>
  <dcterms:modified xsi:type="dcterms:W3CDTF">2020-12-29T06:11:46Z</dcterms:modified>
</cp:coreProperties>
</file>