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howGuides="1">
      <p:cViewPr varScale="1">
        <p:scale>
          <a:sx n="83" d="100"/>
          <a:sy n="83" d="100"/>
        </p:scale>
        <p:origin x="1440" y="200"/>
      </p:cViewPr>
      <p:guideLst>
        <p:guide orient="horz" pos="300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4441-DA78-944A-AD01-70A6A5F07259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CE7-3D66-C34C-9C3B-F14DBCE398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247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1pPr>
    <a:lvl2pPr marL="540593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2pPr>
    <a:lvl3pPr marL="1081187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3pPr>
    <a:lvl4pPr marL="1621780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4pPr>
    <a:lvl5pPr marL="2162373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5pPr>
    <a:lvl6pPr marL="2702966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6pPr>
    <a:lvl7pPr marL="3243560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7pPr>
    <a:lvl8pPr marL="3784153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8pPr>
    <a:lvl9pPr marL="4324746" algn="l" defTabSz="1081187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27CE7-3D66-C34C-9C3B-F14DBCE3989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711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24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7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28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95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37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77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47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1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595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308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0B9F-335F-2E4F-B54B-3A202E2934A5}" type="datetimeFigureOut">
              <a:rPr lang="en-CN" smtClean="0"/>
              <a:t>2023/1/16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6369-D85F-6547-8398-21C4ADA257E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3492-C9A0-3406-6F7B-FF7333F9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" y="53579"/>
            <a:ext cx="5629178" cy="677324"/>
          </a:xfrm>
        </p:spPr>
        <p:txBody>
          <a:bodyPr>
            <a:normAutofit/>
          </a:bodyPr>
          <a:lstStyle/>
          <a:p>
            <a:r>
              <a:rPr lang="en-CN" sz="2800" dirty="0"/>
              <a:t>开发阶段实践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5E4A23-DE68-A7A0-1E99-4501530EA21B}"/>
              </a:ext>
            </a:extLst>
          </p:cNvPr>
          <p:cNvSpPr/>
          <p:nvPr/>
        </p:nvSpPr>
        <p:spPr>
          <a:xfrm>
            <a:off x="5501040" y="1029767"/>
            <a:ext cx="2987036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Coding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79A7D3-AAF3-D07C-B7E6-94F2D044E9B7}"/>
              </a:ext>
            </a:extLst>
          </p:cNvPr>
          <p:cNvSpPr/>
          <p:nvPr/>
        </p:nvSpPr>
        <p:spPr>
          <a:xfrm>
            <a:off x="5325777" y="1845238"/>
            <a:ext cx="3337562" cy="43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Self</a:t>
            </a:r>
            <a:r>
              <a:rPr lang="zh-CN" altLang="en-US" sz="1600" dirty="0"/>
              <a:t> </a:t>
            </a:r>
            <a:r>
              <a:rPr lang="en-US" altLang="zh-CN" sz="1600" dirty="0"/>
              <a:t>testing on debug</a:t>
            </a:r>
            <a:endParaRPr lang="en-CN" sz="1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5781BA-3747-162E-FD68-864108DCF418}"/>
              </a:ext>
            </a:extLst>
          </p:cNvPr>
          <p:cNvSpPr/>
          <p:nvPr/>
        </p:nvSpPr>
        <p:spPr>
          <a:xfrm>
            <a:off x="5501040" y="2584614"/>
            <a:ext cx="2987036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Refactor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CB6D05-94D8-06C5-2C0B-0F190F903B44}"/>
              </a:ext>
            </a:extLst>
          </p:cNvPr>
          <p:cNvSpPr/>
          <p:nvPr/>
        </p:nvSpPr>
        <p:spPr>
          <a:xfrm>
            <a:off x="5501040" y="3443014"/>
            <a:ext cx="2987036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Unit</a:t>
            </a:r>
            <a:r>
              <a:rPr lang="zh-CN" altLang="en-US" sz="1600" dirty="0"/>
              <a:t> </a:t>
            </a:r>
            <a:r>
              <a:rPr lang="en-US" altLang="zh-CN" sz="1600" dirty="0"/>
              <a:t>Test</a:t>
            </a:r>
            <a:endParaRPr lang="en-CN" sz="16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2B3893-B852-93C5-4EED-022DE89016AE}"/>
              </a:ext>
            </a:extLst>
          </p:cNvPr>
          <p:cNvSpPr/>
          <p:nvPr/>
        </p:nvSpPr>
        <p:spPr>
          <a:xfrm>
            <a:off x="9442600" y="1031510"/>
            <a:ext cx="2987036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Requirement</a:t>
            </a:r>
            <a:r>
              <a:rPr lang="zh-CN" altLang="en-US" sz="1600" dirty="0"/>
              <a:t> </a:t>
            </a:r>
            <a:r>
              <a:rPr lang="en-US" altLang="zh-CN" sz="1600" dirty="0"/>
              <a:t>Detail</a:t>
            </a:r>
            <a:r>
              <a:rPr lang="zh-CN" altLang="en-US" sz="1600" dirty="0"/>
              <a:t> </a:t>
            </a:r>
            <a:r>
              <a:rPr lang="en-US" altLang="zh-CN" sz="1600" dirty="0"/>
              <a:t>Confirm</a:t>
            </a:r>
            <a:endParaRPr lang="en-CN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4E5EB91-277B-645C-BCC2-6F28B9B235C6}"/>
              </a:ext>
            </a:extLst>
          </p:cNvPr>
          <p:cNvSpPr/>
          <p:nvPr/>
        </p:nvSpPr>
        <p:spPr>
          <a:xfrm>
            <a:off x="5501040" y="4248376"/>
            <a:ext cx="2987036" cy="43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Debug - Other testing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F01FCE3-0947-26B3-184D-A26306DA66B0}"/>
              </a:ext>
            </a:extLst>
          </p:cNvPr>
          <p:cNvSpPr/>
          <p:nvPr/>
        </p:nvSpPr>
        <p:spPr>
          <a:xfrm>
            <a:off x="5501040" y="5029145"/>
            <a:ext cx="2987036" cy="43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PR – self review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7B3DC0-1643-3D3D-1142-598E26B3CCC2}"/>
              </a:ext>
            </a:extLst>
          </p:cNvPr>
          <p:cNvSpPr/>
          <p:nvPr/>
        </p:nvSpPr>
        <p:spPr>
          <a:xfrm>
            <a:off x="5501040" y="5776212"/>
            <a:ext cx="2987036" cy="43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PR – reviewer review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C9B3886-FF08-793A-2A0F-F3AE0F83AD2E}"/>
              </a:ext>
            </a:extLst>
          </p:cNvPr>
          <p:cNvSpPr/>
          <p:nvPr/>
        </p:nvSpPr>
        <p:spPr>
          <a:xfrm>
            <a:off x="5501040" y="6523279"/>
            <a:ext cx="2987036" cy="43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Uat Release – Other testing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3BF5EB-265A-7C18-79D8-519ED24074BB}"/>
              </a:ext>
            </a:extLst>
          </p:cNvPr>
          <p:cNvSpPr/>
          <p:nvPr/>
        </p:nvSpPr>
        <p:spPr>
          <a:xfrm>
            <a:off x="5501040" y="7270346"/>
            <a:ext cx="2987036" cy="43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QA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4C96A1-DBE2-C97C-9328-6A9240CEB700}"/>
              </a:ext>
            </a:extLst>
          </p:cNvPr>
          <p:cNvSpPr/>
          <p:nvPr/>
        </p:nvSpPr>
        <p:spPr>
          <a:xfrm>
            <a:off x="5131659" y="8669682"/>
            <a:ext cx="3694798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N" sz="1600" dirty="0"/>
              <a:t>Release – sanity testing (feature/bug/Backend API issue/API companity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26D935-4D9B-5E27-F877-CD3E1D074CEA}"/>
              </a:ext>
            </a:extLst>
          </p:cNvPr>
          <p:cNvCxnSpPr>
            <a:cxnSpLocks/>
          </p:cNvCxnSpPr>
          <p:nvPr/>
        </p:nvCxnSpPr>
        <p:spPr>
          <a:xfrm>
            <a:off x="6994558" y="1426979"/>
            <a:ext cx="0" cy="43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E484C2-10A1-79C9-07BD-479718B5DF0A}"/>
              </a:ext>
            </a:extLst>
          </p:cNvPr>
          <p:cNvCxnSpPr>
            <a:cxnSpLocks/>
          </p:cNvCxnSpPr>
          <p:nvPr/>
        </p:nvCxnSpPr>
        <p:spPr>
          <a:xfrm>
            <a:off x="6994558" y="5443751"/>
            <a:ext cx="0" cy="3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105C22-93C2-64ED-03D6-6E268BF064B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979058" y="9389682"/>
            <a:ext cx="0" cy="35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7344A5-9EEE-8C0E-0FC9-1273EDF3ED5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984358" y="2259844"/>
            <a:ext cx="10200" cy="32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9CBFF5-EB50-1F24-A548-F515228820AA}"/>
              </a:ext>
            </a:extLst>
          </p:cNvPr>
          <p:cNvCxnSpPr>
            <a:cxnSpLocks/>
          </p:cNvCxnSpPr>
          <p:nvPr/>
        </p:nvCxnSpPr>
        <p:spPr>
          <a:xfrm>
            <a:off x="6994558" y="2999220"/>
            <a:ext cx="0" cy="46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197D25-6ECF-AEB6-85D8-1848AFE23489}"/>
              </a:ext>
            </a:extLst>
          </p:cNvPr>
          <p:cNvCxnSpPr>
            <a:cxnSpLocks/>
          </p:cNvCxnSpPr>
          <p:nvPr/>
        </p:nvCxnSpPr>
        <p:spPr>
          <a:xfrm>
            <a:off x="6994558" y="3857620"/>
            <a:ext cx="0" cy="40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4EFED3-4ECF-7CB1-EBD1-3CA3A08372C1}"/>
              </a:ext>
            </a:extLst>
          </p:cNvPr>
          <p:cNvCxnSpPr>
            <a:cxnSpLocks/>
          </p:cNvCxnSpPr>
          <p:nvPr/>
        </p:nvCxnSpPr>
        <p:spPr>
          <a:xfrm>
            <a:off x="6994558" y="4662982"/>
            <a:ext cx="0" cy="38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5C9143-2F65-20DF-0144-6BA52B41BBFE}"/>
              </a:ext>
            </a:extLst>
          </p:cNvPr>
          <p:cNvCxnSpPr>
            <a:cxnSpLocks/>
          </p:cNvCxnSpPr>
          <p:nvPr/>
        </p:nvCxnSpPr>
        <p:spPr>
          <a:xfrm>
            <a:off x="6994558" y="6190818"/>
            <a:ext cx="0" cy="3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52DE50-46C2-C18F-571E-999DD277341C}"/>
              </a:ext>
            </a:extLst>
          </p:cNvPr>
          <p:cNvCxnSpPr>
            <a:cxnSpLocks/>
          </p:cNvCxnSpPr>
          <p:nvPr/>
        </p:nvCxnSpPr>
        <p:spPr>
          <a:xfrm>
            <a:off x="6994558" y="6937885"/>
            <a:ext cx="0" cy="3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A0AF5B-DDFB-294F-10B5-CAA0CF73F703}"/>
              </a:ext>
            </a:extLst>
          </p:cNvPr>
          <p:cNvCxnSpPr>
            <a:cxnSpLocks/>
          </p:cNvCxnSpPr>
          <p:nvPr/>
        </p:nvCxnSpPr>
        <p:spPr>
          <a:xfrm>
            <a:off x="6979153" y="7684952"/>
            <a:ext cx="0" cy="37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7811D7D-FBCC-F256-3FFE-41941DF47DAD}"/>
              </a:ext>
            </a:extLst>
          </p:cNvPr>
          <p:cNvSpPr/>
          <p:nvPr/>
        </p:nvSpPr>
        <p:spPr>
          <a:xfrm>
            <a:off x="6685845" y="9632947"/>
            <a:ext cx="772405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0187A6-B435-F4DE-CF62-3CC367922B37}"/>
              </a:ext>
            </a:extLst>
          </p:cNvPr>
          <p:cNvSpPr/>
          <p:nvPr/>
        </p:nvSpPr>
        <p:spPr>
          <a:xfrm>
            <a:off x="6608356" y="-69994"/>
            <a:ext cx="772405" cy="75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…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10D2204-4BC7-E5C7-4C6F-0F7918C67170}"/>
              </a:ext>
            </a:extLst>
          </p:cNvPr>
          <p:cNvCxnSpPr>
            <a:endCxn id="12" idx="0"/>
          </p:cNvCxnSpPr>
          <p:nvPr/>
        </p:nvCxnSpPr>
        <p:spPr>
          <a:xfrm>
            <a:off x="6994558" y="208833"/>
            <a:ext cx="0" cy="82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D3BA80-B0F0-AE88-E83A-D1CB90D2D3E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488076" y="1245767"/>
            <a:ext cx="954524" cy="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D26ECDB-7515-134F-6DEB-99E7A6BCE35F}"/>
              </a:ext>
            </a:extLst>
          </p:cNvPr>
          <p:cNvCxnSpPr>
            <a:stCxn id="19" idx="0"/>
            <a:endCxn id="12" idx="0"/>
          </p:cNvCxnSpPr>
          <p:nvPr/>
        </p:nvCxnSpPr>
        <p:spPr>
          <a:xfrm rot="16200000" flipV="1">
            <a:off x="8964467" y="-940141"/>
            <a:ext cx="1743" cy="3941560"/>
          </a:xfrm>
          <a:prstGeom prst="bentConnector3">
            <a:avLst>
              <a:gd name="adj1" fmla="val 13215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139CE75-89CA-4042-CD14-DA092F89FD56}"/>
              </a:ext>
            </a:extLst>
          </p:cNvPr>
          <p:cNvSpPr/>
          <p:nvPr/>
        </p:nvSpPr>
        <p:spPr>
          <a:xfrm>
            <a:off x="5485635" y="8007740"/>
            <a:ext cx="2987036" cy="43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600" dirty="0"/>
              <a:t>Uat Release – Other testing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2C0CD3-5EAB-8510-F708-9A02743B2198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6979058" y="8439740"/>
            <a:ext cx="95" cy="22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41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53</Words>
  <Application>Microsoft Macintosh PowerPoint</Application>
  <PresentationFormat>A3 Paper (297x420 mm)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开发阶段实践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Cao</dc:creator>
  <cp:lastModifiedBy>Ying Cao</cp:lastModifiedBy>
  <cp:revision>32</cp:revision>
  <dcterms:created xsi:type="dcterms:W3CDTF">2023-01-16T03:27:41Z</dcterms:created>
  <dcterms:modified xsi:type="dcterms:W3CDTF">2023-01-16T04:00:47Z</dcterms:modified>
</cp:coreProperties>
</file>