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2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9FB8-A9DD-9C43-A486-1900ECF7A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AAA1D-7391-BF4F-A4B3-8F6FA5C59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8D30B-D02A-034D-ABBF-093E991C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296A-2E07-7D4A-AD2A-70F11DC64462}" type="datetimeFigureOut">
              <a:rPr lang="en-CN" smtClean="0"/>
              <a:t>2021/12/14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45F3-FB0B-CE43-960F-9721FE0D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9A0AC-2FAB-764C-B399-58CD1016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F6F9-9F6B-DA44-B9B3-3996AB58136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28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BC6E-D674-A747-BEB0-77306961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BDB62-025F-304B-AEB8-BC2FBF06F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6C3B0-490C-D549-8D56-36293D8B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296A-2E07-7D4A-AD2A-70F11DC64462}" type="datetimeFigureOut">
              <a:rPr lang="en-CN" smtClean="0"/>
              <a:t>2021/12/14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06C40-9488-FD42-A62C-351756EF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055CD-A9B1-7442-AB80-7E8A6FBF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F6F9-9F6B-DA44-B9B3-3996AB58136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990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4B75D-18CC-8949-9F63-63EAAD4B3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5E14B-1A3A-6B48-9F4B-3962CC174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99358-D84B-B54F-A956-A6016F1B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296A-2E07-7D4A-AD2A-70F11DC64462}" type="datetimeFigureOut">
              <a:rPr lang="en-CN" smtClean="0"/>
              <a:t>2021/12/14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44715-9D2C-074A-928A-FE026D59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0EC8D-1B24-784E-AFA7-E1592DDC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F6F9-9F6B-DA44-B9B3-3996AB58136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2360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A830-6E68-E347-95D9-35C88BB5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34C2-FD8F-9A41-9465-46829C71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BD171-BE93-1540-A619-1ED94F76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296A-2E07-7D4A-AD2A-70F11DC64462}" type="datetimeFigureOut">
              <a:rPr lang="en-CN" smtClean="0"/>
              <a:t>2021/12/14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27BF1-E3C4-D944-A82A-1389FC5A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95F57-91F5-5B47-8526-D25F810F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F6F9-9F6B-DA44-B9B3-3996AB58136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7049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D767-791F-D240-89A5-D5D8B2AB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53E46-438B-324E-8D1D-FFEB81EB8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EAFC6-7609-3848-B2A5-6DEAAE1B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296A-2E07-7D4A-AD2A-70F11DC64462}" type="datetimeFigureOut">
              <a:rPr lang="en-CN" smtClean="0"/>
              <a:t>2021/12/14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35C30-3201-AC4A-80DE-9E122E78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DBA8-080D-B546-BF65-3E192CE0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F6F9-9F6B-DA44-B9B3-3996AB58136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864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7997-BC5C-0247-8BD2-5654A735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E97D-92CC-684B-9BB4-1E3328A05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ED755-DEB4-6B43-806F-465E07425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CFBA7-73D8-F04C-8FCC-759CA0D8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296A-2E07-7D4A-AD2A-70F11DC64462}" type="datetimeFigureOut">
              <a:rPr lang="en-CN" smtClean="0"/>
              <a:t>2021/12/14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B735-82BB-6146-BED8-9A397B11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95C38-1204-DB49-922C-BB2D9741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F6F9-9F6B-DA44-B9B3-3996AB58136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7545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BB35-2519-584F-AD57-B251DE07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7D4C9-0135-FC4E-B3EE-B39AC9443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5EBF2-4782-4B4B-B9C3-3FF7945C2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A5FFF-D90A-E647-8232-8157D6A41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52FC1-5C92-C546-92FA-85FB5D8B4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0AC44-1E0D-D04B-B2BA-C07DD076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296A-2E07-7D4A-AD2A-70F11DC64462}" type="datetimeFigureOut">
              <a:rPr lang="en-CN" smtClean="0"/>
              <a:t>2021/12/14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C0A602-7AD7-1347-A72A-075CED4B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C59B2-8AB7-534C-8422-129C42D4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F6F9-9F6B-DA44-B9B3-3996AB58136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265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1B07-DBBE-004C-BB0F-72ABED97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C74C5-6961-6A45-B496-ED07A178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296A-2E07-7D4A-AD2A-70F11DC64462}" type="datetimeFigureOut">
              <a:rPr lang="en-CN" smtClean="0"/>
              <a:t>2021/12/14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1C46D-40D6-1745-9656-94BEA7E3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71F38-DD43-534E-B112-381EDCFC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F6F9-9F6B-DA44-B9B3-3996AB58136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750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B836C-B5CA-9243-92D8-39A41FBE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296A-2E07-7D4A-AD2A-70F11DC64462}" type="datetimeFigureOut">
              <a:rPr lang="en-CN" smtClean="0"/>
              <a:t>2021/12/14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D0F6D-E833-9D46-913D-72A59EF5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2C92A-B8FA-124E-92BC-17150877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F6F9-9F6B-DA44-B9B3-3996AB58136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7010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8862-01B4-234E-B529-0DFCCAC6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EDE4-73F5-BB47-8869-F297C5E0A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2E8DC-D382-D247-BE91-2810C79CB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78E6D-6EF0-F14B-AE9D-D16F8EEA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296A-2E07-7D4A-AD2A-70F11DC64462}" type="datetimeFigureOut">
              <a:rPr lang="en-CN" smtClean="0"/>
              <a:t>2021/12/14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3F397-F487-5144-8FFC-80AFE7715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88F5-4E46-E446-8A57-BC274A3A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F6F9-9F6B-DA44-B9B3-3996AB58136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0386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0332-EB15-F247-BD0D-8CE9CC4F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6C22D6-81DA-074E-9F33-203C6FAB8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D36DB-A3AF-D846-A1D1-838CD2B4A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D3B5E-3DE7-1A4C-BCB9-666CEC1A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296A-2E07-7D4A-AD2A-70F11DC64462}" type="datetimeFigureOut">
              <a:rPr lang="en-CN" smtClean="0"/>
              <a:t>2021/12/14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E57AE-1504-7446-AD6E-5DB773B6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22B69-1B4A-624F-ABD1-51D348CD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F6F9-9F6B-DA44-B9B3-3996AB58136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768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C8BAF-EB1C-434D-A719-46D170BD7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87551-2507-9D4B-91F4-9A66AED47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9D962-9E02-1549-BA08-122B13FA7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C296A-2E07-7D4A-AD2A-70F11DC64462}" type="datetimeFigureOut">
              <a:rPr lang="en-CN" smtClean="0"/>
              <a:t>2021/12/14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D969D-3050-9F47-889E-48F236C84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2FB14-EE2C-FD4E-874A-4EE05CD50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0F6F9-9F6B-DA44-B9B3-3996AB58136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0900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1871-CC57-D54A-B4B6-22F7A4B6F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5400" b="1" dirty="0"/>
              <a:t>Effective Business Email Writing</a:t>
            </a:r>
            <a:endParaRPr lang="en-CN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ABACD-AF33-494E-8115-688695C38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CN" dirty="0"/>
              <a:t>Vicky, 2021/12/14</a:t>
            </a:r>
          </a:p>
        </p:txBody>
      </p:sp>
    </p:spTree>
    <p:extLst>
      <p:ext uri="{BB962C8B-B14F-4D97-AF65-F5344CB8AC3E}">
        <p14:creationId xmlns:p14="http://schemas.microsoft.com/office/powerpoint/2010/main" val="64390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B4C4-33EB-854C-BE5F-D3AEF4B2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204CA-C969-CC42-BE0A-167C33980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1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Subject</a:t>
            </a:r>
            <a:r>
              <a:rPr lang="zh-CN" altLang="en-US" dirty="0">
                <a:solidFill>
                  <a:schemeClr val="accent1"/>
                </a:solidFill>
              </a:rPr>
              <a:t> 主题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2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Salutation</a:t>
            </a:r>
            <a:r>
              <a:rPr lang="zh-CN" altLang="en-US" dirty="0">
                <a:solidFill>
                  <a:schemeClr val="accent1"/>
                </a:solidFill>
              </a:rPr>
              <a:t> 打招呼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3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Greeting </a:t>
            </a:r>
            <a:r>
              <a:rPr lang="zh-CN" altLang="en-US" dirty="0">
                <a:solidFill>
                  <a:schemeClr val="accent1"/>
                </a:solidFill>
              </a:rPr>
              <a:t>寒暄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4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CN" dirty="0">
                <a:solidFill>
                  <a:schemeClr val="accent1"/>
                </a:solidFill>
              </a:rPr>
              <a:t>Opening</a:t>
            </a:r>
            <a:r>
              <a:rPr lang="zh-CN" altLang="en-US" dirty="0">
                <a:solidFill>
                  <a:schemeClr val="accent1"/>
                </a:solidFill>
              </a:rPr>
              <a:t> 开场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5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CN" dirty="0">
                <a:solidFill>
                  <a:schemeClr val="accent1"/>
                </a:solidFill>
              </a:rPr>
              <a:t>Ending</a:t>
            </a:r>
            <a:r>
              <a:rPr lang="zh-CN" altLang="en-US" dirty="0">
                <a:solidFill>
                  <a:schemeClr val="accent1"/>
                </a:solidFill>
              </a:rPr>
              <a:t> 结尾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6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Sign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off</a:t>
            </a:r>
            <a:r>
              <a:rPr lang="zh-CN" altLang="en-US" dirty="0">
                <a:solidFill>
                  <a:schemeClr val="accent1"/>
                </a:solidFill>
              </a:rPr>
              <a:t> 结束语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7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Signature</a:t>
            </a:r>
            <a:r>
              <a:rPr lang="zh-CN" altLang="en-US" dirty="0">
                <a:solidFill>
                  <a:schemeClr val="accent1"/>
                </a:solidFill>
              </a:rPr>
              <a:t> 签名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8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Describing and Reporting </a:t>
            </a:r>
            <a:r>
              <a:rPr lang="zh-CN" altLang="en-US" dirty="0">
                <a:solidFill>
                  <a:schemeClr val="accent1"/>
                </a:solidFill>
              </a:rPr>
              <a:t>陈述与报告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9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Dealing with Disagreement </a:t>
            </a:r>
            <a:r>
              <a:rPr lang="zh-CN" altLang="en-US" dirty="0">
                <a:solidFill>
                  <a:schemeClr val="accent1"/>
                </a:solidFill>
              </a:rPr>
              <a:t>定对分歧或矛盾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300" dirty="0"/>
              <a:t>Example : Give different opinion </a:t>
            </a:r>
          </a:p>
          <a:p>
            <a:pPr marL="0" indent="0">
              <a:buNone/>
            </a:pPr>
            <a:r>
              <a:rPr lang="en-US" sz="2300" dirty="0"/>
              <a:t>Example : Dealing with a difficult request </a:t>
            </a:r>
          </a:p>
          <a:p>
            <a:pPr marL="0" indent="0">
              <a:buNone/>
            </a:pPr>
            <a:r>
              <a:rPr lang="en-US" sz="2300" dirty="0"/>
              <a:t>Example : Chasing a Senior manager for action</a:t>
            </a:r>
          </a:p>
        </p:txBody>
      </p:sp>
    </p:spTree>
    <p:extLst>
      <p:ext uri="{BB962C8B-B14F-4D97-AF65-F5344CB8AC3E}">
        <p14:creationId xmlns:p14="http://schemas.microsoft.com/office/powerpoint/2010/main" val="80365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67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Effective Business Email Writing</vt:lpstr>
      <vt:lpstr>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kf</dc:creator>
  <cp:lastModifiedBy>kf</cp:lastModifiedBy>
  <cp:revision>6</cp:revision>
  <dcterms:created xsi:type="dcterms:W3CDTF">2021-12-14T09:51:14Z</dcterms:created>
  <dcterms:modified xsi:type="dcterms:W3CDTF">2021-12-14T10:03:05Z</dcterms:modified>
</cp:coreProperties>
</file>