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5"/>
    <p:restoredTop sz="94655"/>
  </p:normalViewPr>
  <p:slideViewPr>
    <p:cSldViewPr snapToGrid="0" showGuides="1">
      <p:cViewPr varScale="1">
        <p:scale>
          <a:sx n="168" d="100"/>
          <a:sy n="168" d="100"/>
        </p:scale>
        <p:origin x="8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4EE4-D00F-2840-883F-5B49724B39F0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1FE15-537D-504E-AB61-8F72C7B3EB0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92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1FE15-537D-504E-AB61-8F72C7B3EB05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305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EAD5-3230-DB94-771D-443D2F27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6B7CE-90C5-7621-2C44-0C2ECD71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63F2-3BCA-4703-76A7-E898CFCF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003F-7A21-20BB-1206-00CB5427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C453-6EC4-5183-6D6F-9AFD60B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786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CDFE-3C75-8257-6546-59D4E2CB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C8C34-1CBD-754B-F7E2-A5065CE9C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DD112-1020-0F9C-F112-2DD262B7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D0CD-784B-FC77-0FDD-8DF77660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9192-7C1C-AC4E-3ADD-A2B2479E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103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EFAEC-8B3C-0315-BF0B-436A1688A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1E62B-DE97-C514-9BBF-FED9938D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AB55-7430-77D0-6CF4-BD5D0EF9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ED59B-C382-7B63-B1E1-CBD0C865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6316-7694-B0D3-2FD1-80980F0B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087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3C06-36AF-A8AE-C32B-25BABC63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6085-0B1D-259D-EF9F-98AC70BA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FD07B-B1F6-49A7-701D-4C8A716F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68B4-E6BA-79D3-7D50-F9714EE5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C643-F020-B6CC-A5FF-56207124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725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B8A6-6CC8-CA3A-82F7-9D03446C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562C-37F3-EFD9-A2C5-B458B2FA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45E2-B7E1-35BA-B763-E180BB5F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EF05-C5B7-A42E-DFEF-451EE5B8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A8FE-7505-DAC2-FCAB-FED5BE2D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19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B6DC-8060-4348-73BD-408F4217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8A92-621F-F081-66DE-CFED0286B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F8CF1-A053-71B9-ACFF-58179E93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86BAF-BBB7-05CF-0DDB-2CD4E2DB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49DA8-A800-F042-57DE-FF028C87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7A596-035A-75FD-6F28-0723B2BE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643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0060-05C5-1AAD-4511-C8F3943A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5BC52-D355-6999-422E-4A2EE9648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E7DBC-6138-5BC8-A152-3F73562E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2E3D7-C408-53DB-4E6A-339A9E420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FD8C-B730-A39F-6730-BC5BB0898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C17AF-50CD-D865-08E0-0D42DBC7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DF913-661D-38A4-C0E0-E1B50F30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CA0FD-CFB5-3C36-0B7F-9EEEB163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371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BEEB-625D-5E74-3F87-FFF64E70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8D914-BD1B-C227-350F-E33A8C93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474E0-98A5-A47A-6008-B179F998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29966-D34B-7CDC-20F8-0015135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912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80A87-D9BD-14D7-0365-191CDBA6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08DD5-ABC7-F683-3BF8-11343B09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68EB-6097-3DF0-EEBF-369E490C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97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83B3-FE0E-55A3-F124-A2C5C8B7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4601-850F-55DB-C199-218DC5DF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95076-59FA-0735-F5E6-7FD24C0E4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B70D0-2186-B204-AF35-889278A5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AD36-2B74-E4A2-C832-8DB9F329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36217-B6CB-C415-B99A-573F31E2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51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3726-C4DE-1F9D-A300-D3C3EE2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F2E5B-4F80-5169-8097-D59546721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16A5A-B5F2-69B5-2B85-9318841F0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E192-3A40-F003-64C7-13C0DF64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BE177-6F1D-FC97-8A9B-A54EEB40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FF60A-A9C3-6B42-1F48-987B4759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02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49674-EE70-C1CA-FDD4-FBE94206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0D81-368E-2131-B110-3F245F0D8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A5474-297C-103A-D72D-F1D85F0E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4A58-3991-D74C-BC47-158267329FFF}" type="datetimeFigureOut">
              <a:rPr lang="en-CN" smtClean="0"/>
              <a:t>2022/11/3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3094-2C78-DED7-8191-63D27733E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F042-89C7-15B4-3EA2-BCE2BA73B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7C8EC-BAD3-C140-85B6-5A5C07385B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638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827BE1-F519-38F6-6563-25EC890E4155}"/>
              </a:ext>
            </a:extLst>
          </p:cNvPr>
          <p:cNvSpPr/>
          <p:nvPr/>
        </p:nvSpPr>
        <p:spPr>
          <a:xfrm>
            <a:off x="798286" y="4090416"/>
            <a:ext cx="1513114" cy="848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汇编语言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7C75D0-133E-B6F2-8A5E-8752A1A30202}"/>
              </a:ext>
            </a:extLst>
          </p:cNvPr>
          <p:cNvSpPr/>
          <p:nvPr/>
        </p:nvSpPr>
        <p:spPr>
          <a:xfrm>
            <a:off x="798286" y="5607157"/>
            <a:ext cx="1513114" cy="848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高级语言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8DD113B-4354-E1C6-08DA-DFA79A34C782}"/>
              </a:ext>
            </a:extLst>
          </p:cNvPr>
          <p:cNvSpPr/>
          <p:nvPr/>
        </p:nvSpPr>
        <p:spPr>
          <a:xfrm>
            <a:off x="4269014" y="3991936"/>
            <a:ext cx="1277257" cy="8480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汇编器</a:t>
            </a:r>
          </a:p>
        </p:txBody>
      </p:sp>
      <p:pic>
        <p:nvPicPr>
          <p:cNvPr id="15" name="Graphic 14" descr="Laptop outline">
            <a:extLst>
              <a:ext uri="{FF2B5EF4-FFF2-40B4-BE49-F238E27FC236}">
                <a16:creationId xmlns:a16="http://schemas.microsoft.com/office/drawing/2014/main" id="{7981C203-0FA2-91E9-18E7-5BE1463A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95000" y="3971473"/>
            <a:ext cx="914400" cy="914400"/>
          </a:xfrm>
          <a:prstGeom prst="rect">
            <a:avLst/>
          </a:prstGeom>
        </p:spPr>
      </p:pic>
      <p:pic>
        <p:nvPicPr>
          <p:cNvPr id="16" name="Graphic 15" descr="Laptop outline">
            <a:extLst>
              <a:ext uri="{FF2B5EF4-FFF2-40B4-BE49-F238E27FC236}">
                <a16:creationId xmlns:a16="http://schemas.microsoft.com/office/drawing/2014/main" id="{A0D73DD8-9085-4B5F-E5A6-9C9BE8988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7028" y="5476821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5FD414-A350-DBE2-CA43-184BAAAABD34}"/>
              </a:ext>
            </a:extLst>
          </p:cNvPr>
          <p:cNvSpPr/>
          <p:nvPr/>
        </p:nvSpPr>
        <p:spPr>
          <a:xfrm>
            <a:off x="7950997" y="3994549"/>
            <a:ext cx="1230086" cy="8454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机器语言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840BC2-BE23-FB58-6B48-46AE18567A10}"/>
              </a:ext>
            </a:extLst>
          </p:cNvPr>
          <p:cNvSpPr/>
          <p:nvPr/>
        </p:nvSpPr>
        <p:spPr>
          <a:xfrm>
            <a:off x="7974583" y="5511292"/>
            <a:ext cx="1230086" cy="8454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机器语言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7B4C2B8-0680-93EC-1FC8-E5ACBA263970}"/>
              </a:ext>
            </a:extLst>
          </p:cNvPr>
          <p:cNvSpPr/>
          <p:nvPr/>
        </p:nvSpPr>
        <p:spPr>
          <a:xfrm>
            <a:off x="3893820" y="5442349"/>
            <a:ext cx="2588404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CN" dirty="0"/>
              <a:t>编译器(e.g., C)</a:t>
            </a:r>
          </a:p>
          <a:p>
            <a:pPr algn="just"/>
            <a:r>
              <a:rPr lang="en-CN" dirty="0"/>
              <a:t>/</a:t>
            </a:r>
          </a:p>
          <a:p>
            <a:pPr algn="just"/>
            <a:r>
              <a:rPr lang="en-CN" dirty="0"/>
              <a:t> 解释器(e.g., Web)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56DC3E-9D27-A27E-EE52-93211A89FA69}"/>
              </a:ext>
            </a:extLst>
          </p:cNvPr>
          <p:cNvCxnSpPr>
            <a:endCxn id="13" idx="3"/>
          </p:cNvCxnSpPr>
          <p:nvPr/>
        </p:nvCxnSpPr>
        <p:spPr>
          <a:xfrm flipV="1">
            <a:off x="1840702" y="4415971"/>
            <a:ext cx="2428312" cy="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AD5231-0E94-1105-CF96-5B4527949BF6}"/>
              </a:ext>
            </a:extLst>
          </p:cNvPr>
          <p:cNvCxnSpPr>
            <a:cxnSpLocks/>
            <a:stCxn id="13" idx="0"/>
            <a:endCxn id="18" idx="1"/>
          </p:cNvCxnSpPr>
          <p:nvPr/>
        </p:nvCxnSpPr>
        <p:spPr>
          <a:xfrm>
            <a:off x="5546271" y="4415971"/>
            <a:ext cx="2404726" cy="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B5CA60-4921-F156-3F26-CE8F77EDC127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9181083" y="4417278"/>
            <a:ext cx="1613917" cy="1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73A2B8-C21A-E53E-3AA2-A298C1607371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1677968" y="5899549"/>
            <a:ext cx="22158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631885-887B-1257-470B-68FBC7ECEBB4}"/>
              </a:ext>
            </a:extLst>
          </p:cNvPr>
          <p:cNvCxnSpPr>
            <a:cxnSpLocks/>
            <a:stCxn id="20" idx="0"/>
            <a:endCxn id="19" idx="1"/>
          </p:cNvCxnSpPr>
          <p:nvPr/>
        </p:nvCxnSpPr>
        <p:spPr>
          <a:xfrm>
            <a:off x="6482224" y="5899549"/>
            <a:ext cx="1492359" cy="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9BFF5E-C589-E29C-411E-353F36ED4E21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9204669" y="5934021"/>
            <a:ext cx="1492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7D3230-B9F7-5DA6-CD63-0D13D087F6FC}"/>
              </a:ext>
            </a:extLst>
          </p:cNvPr>
          <p:cNvSpPr/>
          <p:nvPr/>
        </p:nvSpPr>
        <p:spPr>
          <a:xfrm>
            <a:off x="798286" y="2332156"/>
            <a:ext cx="1513114" cy="848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机器语言</a:t>
            </a:r>
          </a:p>
        </p:txBody>
      </p:sp>
      <p:pic>
        <p:nvPicPr>
          <p:cNvPr id="2" name="Graphic 1" descr="Laptop outline">
            <a:extLst>
              <a:ext uri="{FF2B5EF4-FFF2-40B4-BE49-F238E27FC236}">
                <a16:creationId xmlns:a16="http://schemas.microsoft.com/office/drawing/2014/main" id="{F79CD0A9-14C5-2D9C-F457-2379E148D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9514" y="2304399"/>
            <a:ext cx="914400" cy="914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50FFBD-93CB-7CD7-CB50-B3A037406564}"/>
              </a:ext>
            </a:extLst>
          </p:cNvPr>
          <p:cNvCxnSpPr>
            <a:stCxn id="39" idx="3"/>
            <a:endCxn id="2" idx="1"/>
          </p:cNvCxnSpPr>
          <p:nvPr/>
        </p:nvCxnSpPr>
        <p:spPr>
          <a:xfrm>
            <a:off x="2311400" y="2756191"/>
            <a:ext cx="8498114" cy="5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1EA2A2-3D60-C689-54DB-FBB30DF85017}"/>
              </a:ext>
            </a:extLst>
          </p:cNvPr>
          <p:cNvSpPr txBox="1"/>
          <p:nvPr/>
        </p:nvSpPr>
        <p:spPr>
          <a:xfrm>
            <a:off x="4775200" y="4572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编程语言的演变历史</a:t>
            </a:r>
          </a:p>
        </p:txBody>
      </p:sp>
    </p:spTree>
    <p:extLst>
      <p:ext uri="{BB962C8B-B14F-4D97-AF65-F5344CB8AC3E}">
        <p14:creationId xmlns:p14="http://schemas.microsoft.com/office/powerpoint/2010/main" val="149643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4476F4-3F33-1DAE-F319-9397325124A1}"/>
              </a:ext>
            </a:extLst>
          </p:cNvPr>
          <p:cNvSpPr/>
          <p:nvPr/>
        </p:nvSpPr>
        <p:spPr>
          <a:xfrm>
            <a:off x="5601127" y="1059180"/>
            <a:ext cx="990600" cy="81534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8C8E11-941A-55A4-56C6-913A99B2AEBD}"/>
              </a:ext>
            </a:extLst>
          </p:cNvPr>
          <p:cNvSpPr/>
          <p:nvPr/>
        </p:nvSpPr>
        <p:spPr>
          <a:xfrm>
            <a:off x="2247781" y="3825240"/>
            <a:ext cx="2527063" cy="15011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C7A49-F350-F373-AB67-B103D0366B06}"/>
              </a:ext>
            </a:extLst>
          </p:cNvPr>
          <p:cNvSpPr/>
          <p:nvPr/>
        </p:nvSpPr>
        <p:spPr>
          <a:xfrm>
            <a:off x="7507338" y="3825240"/>
            <a:ext cx="2270760" cy="150114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 Disk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7700D62-69F5-BF46-2F21-8C21474FD823}"/>
              </a:ext>
            </a:extLst>
          </p:cNvPr>
          <p:cNvSpPr/>
          <p:nvPr/>
        </p:nvSpPr>
        <p:spPr>
          <a:xfrm>
            <a:off x="8290560" y="4823389"/>
            <a:ext cx="1249680" cy="4191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N" dirty="0"/>
              <a:t>QQ.out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A247BC-783E-54DC-7F02-50A59CE2D2B2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096427" y="1874520"/>
            <a:ext cx="2546291" cy="195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0CD6C1-D2FF-9BF5-8FC1-B94CD36FBFD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511313" y="1874520"/>
            <a:ext cx="2585114" cy="195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D4EF5D-BFA2-54D6-4182-52856B31650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774844" y="4575810"/>
            <a:ext cx="2732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185B373-3493-830A-1400-D4857C9F870E}"/>
              </a:ext>
            </a:extLst>
          </p:cNvPr>
          <p:cNvSpPr/>
          <p:nvPr/>
        </p:nvSpPr>
        <p:spPr>
          <a:xfrm>
            <a:off x="3407528" y="4811502"/>
            <a:ext cx="1249680" cy="4191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N" dirty="0"/>
              <a:t>QQ.out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4BC738-D8DF-6A36-EA06-2B790D965431}"/>
              </a:ext>
            </a:extLst>
          </p:cNvPr>
          <p:cNvCxnSpPr>
            <a:cxnSpLocks/>
          </p:cNvCxnSpPr>
          <p:nvPr/>
        </p:nvCxnSpPr>
        <p:spPr>
          <a:xfrm flipH="1">
            <a:off x="3285675" y="1874520"/>
            <a:ext cx="2656446" cy="195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77FE23-94B1-062E-029D-7F07298A437F}"/>
              </a:ext>
            </a:extLst>
          </p:cNvPr>
          <p:cNvSpPr txBox="1"/>
          <p:nvPr/>
        </p:nvSpPr>
        <p:spPr>
          <a:xfrm>
            <a:off x="7833360" y="2720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EFC377-3EA2-0DD8-0F5B-BB7292138899}"/>
              </a:ext>
            </a:extLst>
          </p:cNvPr>
          <p:cNvSpPr txBox="1"/>
          <p:nvPr/>
        </p:nvSpPr>
        <p:spPr>
          <a:xfrm>
            <a:off x="5942121" y="4206478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 CPU Copy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971033-A8E0-2AC7-0318-1384AD335DAE}"/>
              </a:ext>
            </a:extLst>
          </p:cNvPr>
          <p:cNvSpPr txBox="1"/>
          <p:nvPr/>
        </p:nvSpPr>
        <p:spPr>
          <a:xfrm>
            <a:off x="5045936" y="2665214"/>
            <a:ext cx="28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90314-1CA7-4FFC-B67C-009C369F21AB}"/>
              </a:ext>
            </a:extLst>
          </p:cNvPr>
          <p:cNvSpPr txBox="1"/>
          <p:nvPr/>
        </p:nvSpPr>
        <p:spPr>
          <a:xfrm>
            <a:off x="5166004" y="3733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程序的运行模式</a:t>
            </a:r>
          </a:p>
        </p:txBody>
      </p:sp>
    </p:spTree>
    <p:extLst>
      <p:ext uri="{BB962C8B-B14F-4D97-AF65-F5344CB8AC3E}">
        <p14:creationId xmlns:p14="http://schemas.microsoft.com/office/powerpoint/2010/main" val="170862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EF8DD-0B47-FE12-7A69-394C13322E59}"/>
              </a:ext>
            </a:extLst>
          </p:cNvPr>
          <p:cNvSpPr/>
          <p:nvPr/>
        </p:nvSpPr>
        <p:spPr>
          <a:xfrm>
            <a:off x="1693479" y="1889011"/>
            <a:ext cx="2048166" cy="376791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D7A5E-3EFA-124A-66E2-78D2098B8727}"/>
              </a:ext>
            </a:extLst>
          </p:cNvPr>
          <p:cNvSpPr/>
          <p:nvPr/>
        </p:nvSpPr>
        <p:spPr>
          <a:xfrm>
            <a:off x="6092235" y="1842938"/>
            <a:ext cx="1861969" cy="376791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A812BB-2211-4AE6-1FF5-9D7CE60D66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741645" y="3726897"/>
            <a:ext cx="2350590" cy="4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DE6A48-897B-EA80-09F5-2D026A6C30C9}"/>
              </a:ext>
            </a:extLst>
          </p:cNvPr>
          <p:cNvSpPr txBox="1"/>
          <p:nvPr/>
        </p:nvSpPr>
        <p:spPr>
          <a:xfrm>
            <a:off x="2452924" y="1402371"/>
            <a:ext cx="40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QQ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97FA5-A076-0E7C-1F8B-9C4836EBFE21}"/>
              </a:ext>
            </a:extLst>
          </p:cNvPr>
          <p:cNvSpPr txBox="1"/>
          <p:nvPr/>
        </p:nvSpPr>
        <p:spPr>
          <a:xfrm>
            <a:off x="6728078" y="1402371"/>
            <a:ext cx="59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Server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D77139-8E45-4F1E-24B9-03D2C681FC79}"/>
              </a:ext>
            </a:extLst>
          </p:cNvPr>
          <p:cNvSpPr/>
          <p:nvPr/>
        </p:nvSpPr>
        <p:spPr>
          <a:xfrm>
            <a:off x="1844762" y="2358638"/>
            <a:ext cx="1779785" cy="47001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N" dirty="0"/>
              <a:t>Use name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43824A-4A21-CA53-31F9-524ADA16233C}"/>
              </a:ext>
            </a:extLst>
          </p:cNvPr>
          <p:cNvSpPr/>
          <p:nvPr/>
        </p:nvSpPr>
        <p:spPr>
          <a:xfrm>
            <a:off x="1844762" y="3063274"/>
            <a:ext cx="1779785" cy="47001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N" dirty="0"/>
              <a:t>Pwd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B74B18-A14A-C12F-C8F8-63D00C2A63F8}"/>
              </a:ext>
            </a:extLst>
          </p:cNvPr>
          <p:cNvSpPr/>
          <p:nvPr/>
        </p:nvSpPr>
        <p:spPr>
          <a:xfrm>
            <a:off x="1844762" y="4736826"/>
            <a:ext cx="1779785" cy="470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C64493-64FC-CF9C-3058-CB3FAD1B6394}"/>
              </a:ext>
            </a:extLst>
          </p:cNvPr>
          <p:cNvSpPr txBox="1"/>
          <p:nvPr/>
        </p:nvSpPr>
        <p:spPr>
          <a:xfrm>
            <a:off x="3879790" y="5640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effectLst/>
              </a:rPr>
              <a:t>程序要如何处理数据</a:t>
            </a:r>
          </a:p>
        </p:txBody>
      </p:sp>
    </p:spTree>
    <p:extLst>
      <p:ext uri="{BB962C8B-B14F-4D97-AF65-F5344CB8AC3E}">
        <p14:creationId xmlns:p14="http://schemas.microsoft.com/office/powerpoint/2010/main" val="190817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9EFB9A-03AE-980B-7D37-3427D142AB8A}"/>
              </a:ext>
            </a:extLst>
          </p:cNvPr>
          <p:cNvSpPr txBox="1"/>
          <p:nvPr/>
        </p:nvSpPr>
        <p:spPr>
          <a:xfrm>
            <a:off x="4495088" y="572568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程序如何存储数据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DA940-250A-CDA9-FF27-0F9B43D543A7}"/>
              </a:ext>
            </a:extLst>
          </p:cNvPr>
          <p:cNvSpPr/>
          <p:nvPr/>
        </p:nvSpPr>
        <p:spPr>
          <a:xfrm>
            <a:off x="3247402" y="2409913"/>
            <a:ext cx="4238714" cy="11985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71E9B-05C4-EF50-8372-0EE96C77116D}"/>
              </a:ext>
            </a:extLst>
          </p:cNvPr>
          <p:cNvSpPr txBox="1"/>
          <p:nvPr/>
        </p:nvSpPr>
        <p:spPr>
          <a:xfrm>
            <a:off x="4942618" y="1911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内存条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6B1CC-AF0C-C8CC-E7ED-9BD4496B76C0}"/>
              </a:ext>
            </a:extLst>
          </p:cNvPr>
          <p:cNvSpPr/>
          <p:nvPr/>
        </p:nvSpPr>
        <p:spPr>
          <a:xfrm>
            <a:off x="3543855" y="2895162"/>
            <a:ext cx="632389" cy="40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8C1DC-7E98-CE81-7F9A-4B6824017B77}"/>
              </a:ext>
            </a:extLst>
          </p:cNvPr>
          <p:cNvSpPr txBox="1"/>
          <p:nvPr/>
        </p:nvSpPr>
        <p:spPr>
          <a:xfrm>
            <a:off x="3476084" y="2555276"/>
            <a:ext cx="155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整型</a:t>
            </a:r>
            <a:r>
              <a:rPr lang="en-CN" dirty="0"/>
              <a:t>坑(score)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47E3A-56A7-6133-7EAD-8E23DD95BD25}"/>
              </a:ext>
            </a:extLst>
          </p:cNvPr>
          <p:cNvSpPr txBox="1"/>
          <p:nvPr/>
        </p:nvSpPr>
        <p:spPr>
          <a:xfrm>
            <a:off x="3399095" y="323912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0x11902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14645-0368-C28B-9A80-1D3856B15BF4}"/>
              </a:ext>
            </a:extLst>
          </p:cNvPr>
          <p:cNvSpPr/>
          <p:nvPr/>
        </p:nvSpPr>
        <p:spPr>
          <a:xfrm>
            <a:off x="5381200" y="2875468"/>
            <a:ext cx="993100" cy="40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effectLst/>
              </a:rPr>
              <a:t>99.123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4DF626-8A67-6AEA-422C-2719CDE7CC0B}"/>
              </a:ext>
            </a:extLst>
          </p:cNvPr>
          <p:cNvSpPr txBox="1"/>
          <p:nvPr/>
        </p:nvSpPr>
        <p:spPr>
          <a:xfrm>
            <a:off x="5273367" y="2535856"/>
            <a:ext cx="221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浮点</a:t>
            </a:r>
            <a:r>
              <a:rPr lang="en-CN" dirty="0"/>
              <a:t>坑 (money)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FA492-7485-D7CE-CBC0-DD24004C2562}"/>
              </a:ext>
            </a:extLst>
          </p:cNvPr>
          <p:cNvSpPr txBox="1"/>
          <p:nvPr/>
        </p:nvSpPr>
        <p:spPr>
          <a:xfrm>
            <a:off x="5236440" y="321943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0x11903</a:t>
            </a:r>
          </a:p>
        </p:txBody>
      </p:sp>
    </p:spTree>
    <p:extLst>
      <p:ext uri="{BB962C8B-B14F-4D97-AF65-F5344CB8AC3E}">
        <p14:creationId xmlns:p14="http://schemas.microsoft.com/office/powerpoint/2010/main" val="418616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67</Words>
  <Application>Microsoft Macintosh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113</cp:revision>
  <dcterms:created xsi:type="dcterms:W3CDTF">2022-10-30T07:56:01Z</dcterms:created>
  <dcterms:modified xsi:type="dcterms:W3CDTF">2022-11-02T22:07:05Z</dcterms:modified>
</cp:coreProperties>
</file>