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5"/>
  </p:normalViewPr>
  <p:slideViewPr>
    <p:cSldViewPr snapToGrid="0" showGuides="1">
      <p:cViewPr varScale="1">
        <p:scale>
          <a:sx n="166" d="100"/>
          <a:sy n="166" d="100"/>
        </p:scale>
        <p:origin x="224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CC0B-B6E3-779E-F062-942B18F44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7B9A5-0B61-1AC1-7F3E-98A3FED9D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3E3A-B3BE-9D31-C097-1059BC6B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42C8A-9F23-FE60-736B-A00ABFB7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79B8-B374-7EEB-3697-CD84D92F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436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4B94-6512-DCAD-B93B-EB44048D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7362A-118A-2B67-FB37-4AC15096C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AC42-F9D7-7FC3-686F-0CF75237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AD50-FA15-5752-1E57-A084F4AA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9C7AA-2A9E-B4DD-98CC-86B4AEA8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4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38BC-FAF0-C237-2EDB-6EC7C3826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A4C20-9F8D-FA42-9CB2-8F4A320B4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4E14-163A-393E-5394-3798B7D0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774C-2C84-FD84-B76A-87273397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5564-A2FF-EA99-6C88-78F9CAA9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260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511C-246A-9BD1-AAA8-76EF18C0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FF03-01A1-DB67-3AB2-C9798201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54A7-D0CE-E998-1D3D-707CA40C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767A-A189-6A86-F033-ABB42316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2EB0-43A6-2ED5-864A-C4CCCE51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051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A6FC-A40F-E541-202C-F478B461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2B291-FE66-A1E6-937D-662047A5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666D-CC67-A858-5CA5-7B2E642D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0F45F-E181-B6A0-7861-76CBD767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9574-9B69-3D7B-707C-D403F84A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243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4BDE-A69C-9CF9-7C58-3F4F84A7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E011-167F-34A8-39D4-585B2A61B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CB578-02E7-5CBE-C3E4-57DAAB1DF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4F64-6D8C-8EF9-BFF6-5D1825E9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2D4AF-BD6F-7E7B-78CB-0F416E1D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00369-8C70-DB06-CBCC-F10E4867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996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43EE-C6A7-E038-7B6A-CF764356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D69AA-9502-3C92-EE07-9CDFE322D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7592A-B991-048E-5DE5-F4CB8036C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A74A3-C54B-BE68-8D58-832ADEC98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12B02-B1A1-C88D-A87B-2CB9DA3A5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FEDCF-D236-1998-204B-FAA87EC9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89A73-4776-40B3-BB86-C4EBC367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BFF67-9FD4-A083-F89B-366EC0D3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00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EBF-06E3-97B7-3126-793B9525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E0502-0C13-2DE6-6CC3-6B44CE33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2D609-C2A9-9B5E-2CC6-C9646F8A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0BBD7-04AB-C20A-73A6-A99BEA41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604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C5034-2B7F-4FC1-FDB3-D8D19DE4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F748B-0899-391F-CB8C-88AE250D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0F05F-157D-7024-664F-F4FBE94E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117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C6E1-2D80-0666-92F3-D2002E6A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54C4-1744-6D37-168F-1E48B0F5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DFD26-17FE-82F1-7A62-4798D610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0C4A-1305-2419-A2F7-C6C6302C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2A11A-4C8E-500C-EEB4-CC0C5D4E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7E99-B6C7-79D7-7430-0F67E9F1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714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A2FF-831E-21AF-63D1-81DA273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45C31-F9F5-608B-AA54-BCD13F64C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46E89-C332-C2C8-F4FB-997D14E5C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DEB7-7737-A4AC-85E4-C46B5D45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B3C9-DD2A-95CE-3289-F316DFBD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8C712-CB6B-344B-322E-D1A1A772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28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9CC2A-2964-21BA-8E6F-14504B16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6CA56-A1E8-2C6C-360B-C868670A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FC67-38EE-2F33-7D75-93442A639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E0BD-4F41-AD40-ABCA-D29199C93BDB}" type="datetimeFigureOut">
              <a:rPr lang="en-CN" smtClean="0"/>
              <a:t>2022/12/3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2338-4D62-D567-A1E8-35F9BBD63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B16C-327F-61DB-ABDE-EB0055895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58BB3-E7B0-C14D-A652-93EFEB5FE9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40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32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Ying</dc:creator>
  <cp:lastModifiedBy>Cao Ying</cp:lastModifiedBy>
  <cp:revision>3</cp:revision>
  <dcterms:created xsi:type="dcterms:W3CDTF">2022-12-03T06:54:30Z</dcterms:created>
  <dcterms:modified xsi:type="dcterms:W3CDTF">2022-12-03T06:56:01Z</dcterms:modified>
</cp:coreProperties>
</file>