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63"/>
    <p:restoredTop sz="96327"/>
  </p:normalViewPr>
  <p:slideViewPr>
    <p:cSldViewPr snapToGrid="0" showGuides="1">
      <p:cViewPr varScale="1">
        <p:scale>
          <a:sx n="127" d="100"/>
          <a:sy n="127" d="100"/>
        </p:scale>
        <p:origin x="808" y="192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167C-E4B1-8F46-9F90-6E9F728F094B}" type="datetimeFigureOut">
              <a:rPr lang="en-CN" smtClean="0"/>
              <a:t>2023/5/8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CEEC-692E-B44F-890B-ABD753DCEE8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0917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167C-E4B1-8F46-9F90-6E9F728F094B}" type="datetimeFigureOut">
              <a:rPr lang="en-CN" smtClean="0"/>
              <a:t>2023/5/8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CEEC-692E-B44F-890B-ABD753DCEE8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2471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167C-E4B1-8F46-9F90-6E9F728F094B}" type="datetimeFigureOut">
              <a:rPr lang="en-CN" smtClean="0"/>
              <a:t>2023/5/8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CEEC-692E-B44F-890B-ABD753DCEE8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0355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167C-E4B1-8F46-9F90-6E9F728F094B}" type="datetimeFigureOut">
              <a:rPr lang="en-CN" smtClean="0"/>
              <a:t>2023/5/8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CEEC-692E-B44F-890B-ABD753DCEE8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4151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167C-E4B1-8F46-9F90-6E9F728F094B}" type="datetimeFigureOut">
              <a:rPr lang="en-CN" smtClean="0"/>
              <a:t>2023/5/8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CEEC-692E-B44F-890B-ABD753DCEE8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81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167C-E4B1-8F46-9F90-6E9F728F094B}" type="datetimeFigureOut">
              <a:rPr lang="en-CN" smtClean="0"/>
              <a:t>2023/5/8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CEEC-692E-B44F-890B-ABD753DCEE8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3585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167C-E4B1-8F46-9F90-6E9F728F094B}" type="datetimeFigureOut">
              <a:rPr lang="en-CN" smtClean="0"/>
              <a:t>2023/5/8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CEEC-692E-B44F-890B-ABD753DCEE8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4336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167C-E4B1-8F46-9F90-6E9F728F094B}" type="datetimeFigureOut">
              <a:rPr lang="en-CN" smtClean="0"/>
              <a:t>2023/5/8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CEEC-692E-B44F-890B-ABD753DCEE8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9347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167C-E4B1-8F46-9F90-6E9F728F094B}" type="datetimeFigureOut">
              <a:rPr lang="en-CN" smtClean="0"/>
              <a:t>2023/5/8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CEEC-692E-B44F-890B-ABD753DCEE8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04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167C-E4B1-8F46-9F90-6E9F728F094B}" type="datetimeFigureOut">
              <a:rPr lang="en-CN" smtClean="0"/>
              <a:t>2023/5/8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CEEC-692E-B44F-890B-ABD753DCEE8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3622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167C-E4B1-8F46-9F90-6E9F728F094B}" type="datetimeFigureOut">
              <a:rPr lang="en-CN" smtClean="0"/>
              <a:t>2023/5/8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CEEC-692E-B44F-890B-ABD753DCEE8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8904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8167C-E4B1-8F46-9F90-6E9F728F094B}" type="datetimeFigureOut">
              <a:rPr lang="en-CN" smtClean="0"/>
              <a:t>2023/5/8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FCEEC-692E-B44F-890B-ABD753DCEE8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5369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701F-17EA-B2F1-8232-CE86D9AD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C++/C程序如何运行</a:t>
            </a:r>
            <a:r>
              <a:rPr lang="zh-CN" altLang="en-US" dirty="0"/>
              <a:t>？</a:t>
            </a:r>
            <a:endParaRPr lang="en-C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B7BC23-C164-AF40-5948-78C5EF81A281}"/>
              </a:ext>
            </a:extLst>
          </p:cNvPr>
          <p:cNvSpPr/>
          <p:nvPr/>
        </p:nvSpPr>
        <p:spPr>
          <a:xfrm>
            <a:off x="251495" y="5841197"/>
            <a:ext cx="1520190" cy="6500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18" dirty="0"/>
              <a:t>源代码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32E4C3-D09E-6B75-94DC-B653F6AFD88F}"/>
              </a:ext>
            </a:extLst>
          </p:cNvPr>
          <p:cNvSpPr/>
          <p:nvPr/>
        </p:nvSpPr>
        <p:spPr>
          <a:xfrm>
            <a:off x="4524865" y="5841197"/>
            <a:ext cx="1520190" cy="6500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18" dirty="0"/>
              <a:t>编译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9A73C8-B2B9-5923-92FD-86B34E92839A}"/>
              </a:ext>
            </a:extLst>
          </p:cNvPr>
          <p:cNvSpPr/>
          <p:nvPr/>
        </p:nvSpPr>
        <p:spPr>
          <a:xfrm>
            <a:off x="8798235" y="5841197"/>
            <a:ext cx="1520190" cy="6500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18" dirty="0"/>
              <a:t>链接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D53339-0FB7-E298-9541-2BB25BD428C0}"/>
              </a:ext>
            </a:extLst>
          </p:cNvPr>
          <p:cNvSpPr txBox="1"/>
          <p:nvPr/>
        </p:nvSpPr>
        <p:spPr>
          <a:xfrm flipH="1">
            <a:off x="1834670" y="6659758"/>
            <a:ext cx="490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>
                <a:solidFill>
                  <a:srgbClr val="FF0000"/>
                </a:solidFill>
              </a:rPr>
              <a:t>.cpp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AD9F237-DF91-BB06-80F9-038D529204D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9558330" y="4519430"/>
            <a:ext cx="833148" cy="1321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C6D9C7-CC80-AC0A-E2B5-D83F20EB928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181390" y="4519430"/>
            <a:ext cx="1376940" cy="1321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5E61DF7-A145-CE17-FA18-CE1C621C93AC}"/>
              </a:ext>
            </a:extLst>
          </p:cNvPr>
          <p:cNvSpPr txBox="1"/>
          <p:nvPr/>
        </p:nvSpPr>
        <p:spPr>
          <a:xfrm>
            <a:off x="10214663" y="6659758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>
                <a:solidFill>
                  <a:srgbClr val="FF0000"/>
                </a:solidFill>
              </a:rPr>
              <a:t>.out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EECDD69-5619-93C9-6C2C-86F65E25970A}"/>
              </a:ext>
            </a:extLst>
          </p:cNvPr>
          <p:cNvCxnSpPr>
            <a:cxnSpLocks/>
          </p:cNvCxnSpPr>
          <p:nvPr/>
        </p:nvCxnSpPr>
        <p:spPr>
          <a:xfrm>
            <a:off x="10318425" y="6164602"/>
            <a:ext cx="616493" cy="13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087E8832-E444-6F81-BA3F-86B25A142C39}"/>
              </a:ext>
            </a:extLst>
          </p:cNvPr>
          <p:cNvSpPr/>
          <p:nvPr/>
        </p:nvSpPr>
        <p:spPr>
          <a:xfrm>
            <a:off x="10934918" y="5841197"/>
            <a:ext cx="1520190" cy="6500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18" dirty="0"/>
              <a:t>运行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914B05B-68C5-EA05-23C9-7C401981A5E1}"/>
              </a:ext>
            </a:extLst>
          </p:cNvPr>
          <p:cNvSpPr txBox="1"/>
          <p:nvPr/>
        </p:nvSpPr>
        <p:spPr>
          <a:xfrm>
            <a:off x="7777470" y="4216156"/>
            <a:ext cx="723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>
                <a:solidFill>
                  <a:srgbClr val="FF0000"/>
                </a:solidFill>
              </a:rPr>
              <a:t>库代码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9E1203A-64E5-ACCF-19B6-A2AFEBD24D79}"/>
              </a:ext>
            </a:extLst>
          </p:cNvPr>
          <p:cNvSpPr txBox="1"/>
          <p:nvPr/>
        </p:nvSpPr>
        <p:spPr>
          <a:xfrm>
            <a:off x="9837480" y="4216156"/>
            <a:ext cx="1107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>
                <a:solidFill>
                  <a:srgbClr val="FF0000"/>
                </a:solidFill>
              </a:rPr>
              <a:t>启动代码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DF4B31B-1081-3016-5E56-2006F19FF06A}"/>
              </a:ext>
            </a:extLst>
          </p:cNvPr>
          <p:cNvSpPr/>
          <p:nvPr/>
        </p:nvSpPr>
        <p:spPr>
          <a:xfrm>
            <a:off x="2388180" y="5841197"/>
            <a:ext cx="1520190" cy="6500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18" dirty="0"/>
              <a:t>预编译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7D690B4-2314-C20A-DAC6-E9E8AAADAB3D}"/>
              </a:ext>
            </a:extLst>
          </p:cNvPr>
          <p:cNvSpPr txBox="1"/>
          <p:nvPr/>
        </p:nvSpPr>
        <p:spPr>
          <a:xfrm>
            <a:off x="4078142" y="6598203"/>
            <a:ext cx="898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.ii (C++)</a:t>
            </a:r>
          </a:p>
          <a:p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(C)</a:t>
            </a:r>
            <a:endParaRPr lang="en-CN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9B4EBF1-4C4C-F293-BF39-5A394BAFAA96}"/>
              </a:ext>
            </a:extLst>
          </p:cNvPr>
          <p:cNvSpPr txBox="1"/>
          <p:nvPr/>
        </p:nvSpPr>
        <p:spPr>
          <a:xfrm>
            <a:off x="8292156" y="6598203"/>
            <a:ext cx="364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FF0000"/>
                </a:solidFill>
              </a:rPr>
              <a:t>.o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107D25-598F-0C14-99ED-B39732400A36}"/>
              </a:ext>
            </a:extLst>
          </p:cNvPr>
          <p:cNvSpPr/>
          <p:nvPr/>
        </p:nvSpPr>
        <p:spPr>
          <a:xfrm>
            <a:off x="6738824" y="5841197"/>
            <a:ext cx="1520190" cy="6500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18" dirty="0"/>
              <a:t>汇编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DBCBDB-4598-CC33-92B7-A20952DA51F6}"/>
              </a:ext>
            </a:extLst>
          </p:cNvPr>
          <p:cNvCxnSpPr>
            <a:cxnSpLocks/>
          </p:cNvCxnSpPr>
          <p:nvPr/>
        </p:nvCxnSpPr>
        <p:spPr>
          <a:xfrm>
            <a:off x="1771685" y="6166237"/>
            <a:ext cx="616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D0B1433-6DE9-6E18-1B80-1B9ACAD8BFD0}"/>
              </a:ext>
            </a:extLst>
          </p:cNvPr>
          <p:cNvCxnSpPr>
            <a:cxnSpLocks/>
          </p:cNvCxnSpPr>
          <p:nvPr/>
        </p:nvCxnSpPr>
        <p:spPr>
          <a:xfrm>
            <a:off x="3908370" y="6166238"/>
            <a:ext cx="616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F9ADEBB-1290-A732-48D8-B5AC40A719BC}"/>
              </a:ext>
            </a:extLst>
          </p:cNvPr>
          <p:cNvCxnSpPr>
            <a:cxnSpLocks/>
          </p:cNvCxnSpPr>
          <p:nvPr/>
        </p:nvCxnSpPr>
        <p:spPr>
          <a:xfrm>
            <a:off x="6045055" y="6166238"/>
            <a:ext cx="616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4DFCD21-6C21-2D3F-8FB9-E9A7B3EDDBA0}"/>
              </a:ext>
            </a:extLst>
          </p:cNvPr>
          <p:cNvCxnSpPr>
            <a:cxnSpLocks/>
          </p:cNvCxnSpPr>
          <p:nvPr/>
        </p:nvCxnSpPr>
        <p:spPr>
          <a:xfrm>
            <a:off x="8181740" y="6154148"/>
            <a:ext cx="616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3B04B34-6ABC-1301-793E-9916F7F68743}"/>
              </a:ext>
            </a:extLst>
          </p:cNvPr>
          <p:cNvSpPr txBox="1"/>
          <p:nvPr/>
        </p:nvSpPr>
        <p:spPr>
          <a:xfrm>
            <a:off x="6247670" y="656742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FF0000"/>
                </a:solidFill>
              </a:rPr>
              <a:t>.s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7FFB96-0621-0F57-ED22-676E6B6FE529}"/>
              </a:ext>
            </a:extLst>
          </p:cNvPr>
          <p:cNvSpPr txBox="1"/>
          <p:nvPr/>
        </p:nvSpPr>
        <p:spPr>
          <a:xfrm>
            <a:off x="874207" y="2301076"/>
            <a:ext cx="596830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C和C</a:t>
            </a:r>
            <a:r>
              <a:rPr lang="en-US" altLang="zh-CN" sz="1400" dirty="0"/>
              <a:t>++</a:t>
            </a:r>
            <a:r>
              <a:rPr lang="zh-CN" altLang="en-US" sz="1400" dirty="0"/>
              <a:t>步骤基本相同。</a:t>
            </a:r>
            <a:endParaRPr lang="en-CN" sz="1400" dirty="0"/>
          </a:p>
          <a:p>
            <a:r>
              <a:rPr lang="en-CN" sz="1400" dirty="0"/>
              <a:t>虽然具体步骤由计算机环境和使用的C++编译器具定</a:t>
            </a:r>
            <a:r>
              <a:rPr lang="zh-CN" altLang="en-US" sz="1400" dirty="0"/>
              <a:t>，但大体相同。</a:t>
            </a:r>
            <a:endParaRPr lang="en-US" altLang="zh-CN" sz="1400" dirty="0"/>
          </a:p>
          <a:p>
            <a:endParaRPr lang="en-CN" sz="1400" dirty="0">
              <a:latin typeface="+mn-ea"/>
            </a:endParaRPr>
          </a:p>
          <a:p>
            <a:r>
              <a:rPr lang="en-CN" sz="1400" dirty="0">
                <a:latin typeface="+mn-ea"/>
              </a:rPr>
              <a:t>.i </a:t>
            </a:r>
            <a:r>
              <a:rPr lang="zh-CN" altLang="en-US" sz="1400" dirty="0">
                <a:latin typeface="+mn-ea"/>
              </a:rPr>
              <a:t>：</a:t>
            </a:r>
            <a:r>
              <a:rPr lang="en-CN" sz="1400" dirty="0">
                <a:latin typeface="+mn-ea"/>
              </a:rPr>
              <a:t> 	预处理后的源代码</a:t>
            </a:r>
          </a:p>
          <a:p>
            <a:r>
              <a:rPr lang="en-CN" sz="1400" dirty="0">
                <a:latin typeface="+mn-ea"/>
              </a:rPr>
              <a:t>-s : 	汇编代码</a:t>
            </a:r>
          </a:p>
          <a:p>
            <a:r>
              <a:rPr lang="en-CN" sz="1400" dirty="0">
                <a:latin typeface="+mn-ea"/>
              </a:rPr>
              <a:t>.o : 	目标代码</a:t>
            </a:r>
            <a:r>
              <a:rPr lang="zh-CN" altLang="en-US" sz="1400" dirty="0">
                <a:latin typeface="+mn-ea"/>
              </a:rPr>
              <a:t>，它是机器码（二进制码）</a:t>
            </a:r>
            <a:endParaRPr lang="en-US" altLang="zh-CN" sz="1400" dirty="0">
              <a:latin typeface="+mn-ea"/>
            </a:endParaRPr>
          </a:p>
          <a:p>
            <a:r>
              <a:rPr lang="en-US" sz="1400" dirty="0">
                <a:latin typeface="+mn-ea"/>
              </a:rPr>
              <a:t>.out</a:t>
            </a:r>
            <a:r>
              <a:rPr lang="zh-CN" altLang="en-US" sz="1400" dirty="0">
                <a:latin typeface="+mn-ea"/>
              </a:rPr>
              <a:t>： </a:t>
            </a:r>
            <a:r>
              <a:rPr lang="en-US" sz="1400" dirty="0" err="1">
                <a:latin typeface="+mn-ea"/>
              </a:rPr>
              <a:t>可执行</a:t>
            </a:r>
            <a:r>
              <a:rPr lang="zh-CN" altLang="en-US" sz="1400" dirty="0">
                <a:latin typeface="+mn-ea"/>
              </a:rPr>
              <a:t>代码，它是加入</a:t>
            </a:r>
            <a:r>
              <a:rPr lang="zh-CN" altLang="en-CN" sz="1400" dirty="0">
                <a:latin typeface="+mn-ea"/>
              </a:rPr>
              <a:t>库代码</a:t>
            </a:r>
            <a:r>
              <a:rPr lang="zh-CN" altLang="en-US" sz="1400" dirty="0">
                <a:latin typeface="+mn-ea"/>
              </a:rPr>
              <a:t>和启动代码</a:t>
            </a:r>
            <a:r>
              <a:rPr lang="zh-CN" altLang="en-CN" sz="1400" dirty="0">
                <a:latin typeface="+mn-ea"/>
              </a:rPr>
              <a:t>后</a:t>
            </a:r>
            <a:r>
              <a:rPr lang="zh-CN" altLang="en-US" sz="1400" dirty="0">
                <a:latin typeface="+mn-ea"/>
              </a:rPr>
              <a:t>的最终可运行的机器码</a:t>
            </a:r>
            <a:endParaRPr lang="en-CN" sz="1400" dirty="0">
              <a:latin typeface="+mn-ea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96E589-16BA-E0C9-1D98-C12061374849}"/>
              </a:ext>
            </a:extLst>
          </p:cNvPr>
          <p:cNvSpPr/>
          <p:nvPr/>
        </p:nvSpPr>
        <p:spPr>
          <a:xfrm>
            <a:off x="1259624" y="7668621"/>
            <a:ext cx="1520190" cy="6500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18" dirty="0"/>
              <a:t>源代码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E93566-1A3F-7074-35A0-61E8DBCEDB65}"/>
              </a:ext>
            </a:extLst>
          </p:cNvPr>
          <p:cNvSpPr/>
          <p:nvPr/>
        </p:nvSpPr>
        <p:spPr>
          <a:xfrm>
            <a:off x="9837480" y="7668621"/>
            <a:ext cx="1520190" cy="6500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418" dirty="0"/>
              <a:t>机器码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A0FEB5-F627-5380-AC39-745221EA012C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2779814" y="7993662"/>
            <a:ext cx="7057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604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227</TotalTime>
  <Words>94</Words>
  <Application>Microsoft Macintosh PowerPoint</Application>
  <PresentationFormat>A3 Paper (297x420 mm)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C++/C程序如何运行？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Ying Cao</dc:creator>
  <cp:lastModifiedBy>Ying Cao</cp:lastModifiedBy>
  <cp:revision>84</cp:revision>
  <dcterms:created xsi:type="dcterms:W3CDTF">2023-04-28T08:18:50Z</dcterms:created>
  <dcterms:modified xsi:type="dcterms:W3CDTF">2023-05-08T13:49:38Z</dcterms:modified>
</cp:coreProperties>
</file>