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309" r:id="rId1"/>
  </p:sldMasterIdLst>
  <p:notesMasterIdLst>
    <p:notesMasterId r:id="rId9"/>
  </p:notesMasterIdLst>
  <p:sldIdLst>
    <p:sldId id="256" r:id="rId2"/>
    <p:sldId id="278" r:id="rId3"/>
    <p:sldId id="258" r:id="rId4"/>
    <p:sldId id="274" r:id="rId5"/>
    <p:sldId id="275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/>
    <p:restoredTop sz="94676"/>
  </p:normalViewPr>
  <p:slideViewPr>
    <p:cSldViewPr snapToGrid="0" snapToObjects="1">
      <p:cViewPr varScale="1">
        <p:scale>
          <a:sx n="146" d="100"/>
          <a:sy n="146" d="100"/>
        </p:scale>
        <p:origin x="1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80A8E-C369-4C44-8343-BB62C0E2D38A}" type="doc">
      <dgm:prSet loTypeId="urn:microsoft.com/office/officeart/2005/8/layout/radial5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1E8CE-BAAD-0343-AEC6-A1357CA9EB42}">
      <dgm:prSet phldrT="[Text]"/>
      <dgm:spPr/>
      <dgm:t>
        <a:bodyPr/>
        <a:lstStyle/>
        <a:p>
          <a:r>
            <a:rPr lang="en-US" dirty="0" err="1"/>
            <a:t>绘制</a:t>
          </a:r>
          <a:endParaRPr lang="en-US" dirty="0"/>
        </a:p>
        <a:p>
          <a:r>
            <a:rPr lang="en-US" dirty="0" err="1"/>
            <a:t>优化</a:t>
          </a:r>
          <a:endParaRPr lang="en-US" dirty="0"/>
        </a:p>
      </dgm:t>
    </dgm:pt>
    <dgm:pt modelId="{48CB2813-8079-4343-8C70-787C8EE638C8}" type="parTrans" cxnId="{D5EEBA72-3B0A-084D-B3CC-405F87009B6D}">
      <dgm:prSet/>
      <dgm:spPr/>
      <dgm:t>
        <a:bodyPr/>
        <a:lstStyle/>
        <a:p>
          <a:endParaRPr lang="en-US"/>
        </a:p>
      </dgm:t>
    </dgm:pt>
    <dgm:pt modelId="{1817557D-7360-9A49-920A-777A48A466E7}" type="sibTrans" cxnId="{D5EEBA72-3B0A-084D-B3CC-405F87009B6D}">
      <dgm:prSet/>
      <dgm:spPr/>
      <dgm:t>
        <a:bodyPr/>
        <a:lstStyle/>
        <a:p>
          <a:endParaRPr lang="en-US"/>
        </a:p>
      </dgm:t>
    </dgm:pt>
    <dgm:pt modelId="{E6778F63-BBC4-2B47-A639-F168E7B57970}">
      <dgm:prSet phldrT="[Text]"/>
      <dgm:spPr/>
      <dgm:t>
        <a:bodyPr/>
        <a:lstStyle/>
        <a:p>
          <a:r>
            <a:rPr lang="en-US" dirty="0"/>
            <a:t>Overdraw</a:t>
          </a:r>
        </a:p>
      </dgm:t>
    </dgm:pt>
    <dgm:pt modelId="{273253C7-B8E0-0B46-BB7D-F1700C07593E}" type="parTrans" cxnId="{C8F813BD-4066-474B-9007-F1145E0B1638}">
      <dgm:prSet/>
      <dgm:spPr/>
      <dgm:t>
        <a:bodyPr/>
        <a:lstStyle/>
        <a:p>
          <a:endParaRPr lang="en-US"/>
        </a:p>
      </dgm:t>
    </dgm:pt>
    <dgm:pt modelId="{E6BE4671-A1A7-9942-8AA7-ACF0C34D0466}" type="sibTrans" cxnId="{C8F813BD-4066-474B-9007-F1145E0B1638}">
      <dgm:prSet/>
      <dgm:spPr/>
      <dgm:t>
        <a:bodyPr/>
        <a:lstStyle/>
        <a:p>
          <a:endParaRPr lang="en-US"/>
        </a:p>
      </dgm:t>
    </dgm:pt>
    <dgm:pt modelId="{019A14E4-2772-6947-A881-0EADF9B71D39}">
      <dgm:prSet phldrT="[Text]"/>
      <dgm:spPr/>
      <dgm:t>
        <a:bodyPr/>
        <a:lstStyle/>
        <a:p>
          <a:r>
            <a:rPr lang="en-US" dirty="0"/>
            <a:t>Layout</a:t>
          </a:r>
        </a:p>
      </dgm:t>
    </dgm:pt>
    <dgm:pt modelId="{4EF26DEA-4C28-9249-8ADD-E4AE48FB57BC}" type="parTrans" cxnId="{7C89F883-F81F-3E44-A1E0-8732E4791A83}">
      <dgm:prSet/>
      <dgm:spPr/>
      <dgm:t>
        <a:bodyPr/>
        <a:lstStyle/>
        <a:p>
          <a:endParaRPr lang="en-US"/>
        </a:p>
      </dgm:t>
    </dgm:pt>
    <dgm:pt modelId="{6141A0BA-1ED4-584B-86EE-D14A2EA4ECDF}" type="sibTrans" cxnId="{7C89F883-F81F-3E44-A1E0-8732E4791A83}">
      <dgm:prSet/>
      <dgm:spPr/>
      <dgm:t>
        <a:bodyPr/>
        <a:lstStyle/>
        <a:p>
          <a:endParaRPr lang="en-US"/>
        </a:p>
      </dgm:t>
    </dgm:pt>
    <dgm:pt modelId="{5B579C9D-D58B-BC4F-84B3-B37DB87DF8C7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启动</a:t>
          </a:r>
          <a:endParaRPr lang="en-US" dirty="0"/>
        </a:p>
      </dgm:t>
    </dgm:pt>
    <dgm:pt modelId="{D79DEFAD-D946-084E-8405-74492A595157}" type="parTrans" cxnId="{88DAD081-8846-414A-B463-7A46687D086A}">
      <dgm:prSet/>
      <dgm:spPr/>
      <dgm:t>
        <a:bodyPr/>
        <a:lstStyle/>
        <a:p>
          <a:endParaRPr lang="en-US"/>
        </a:p>
      </dgm:t>
    </dgm:pt>
    <dgm:pt modelId="{94CD974F-398A-6F4F-BC4B-0CF5F90F0F96}" type="sibTrans" cxnId="{88DAD081-8846-414A-B463-7A46687D086A}">
      <dgm:prSet/>
      <dgm:spPr/>
      <dgm:t>
        <a:bodyPr/>
        <a:lstStyle/>
        <a:p>
          <a:endParaRPr lang="en-US"/>
        </a:p>
      </dgm:t>
    </dgm:pt>
    <dgm:pt modelId="{E5D561D8-6EF0-2442-AFA6-E6A04C16933F}">
      <dgm:prSet phldrT="[Text]"/>
      <dgm:spPr/>
      <dgm:t>
        <a:bodyPr/>
        <a:lstStyle/>
        <a:p>
          <a:r>
            <a:rPr lang="en-US" dirty="0" err="1"/>
            <a:t>动画</a:t>
          </a:r>
          <a:endParaRPr lang="en-US" dirty="0"/>
        </a:p>
      </dgm:t>
    </dgm:pt>
    <dgm:pt modelId="{83F5A44A-DF43-A940-8949-B85395027DA4}" type="parTrans" cxnId="{871E0A1B-02EE-F447-8F8E-7BD75CEE01EA}">
      <dgm:prSet/>
      <dgm:spPr/>
      <dgm:t>
        <a:bodyPr/>
        <a:lstStyle/>
        <a:p>
          <a:endParaRPr lang="en-US"/>
        </a:p>
      </dgm:t>
    </dgm:pt>
    <dgm:pt modelId="{9EAE3ACE-C41F-8D4F-9ED9-7B91B1A123EB}" type="sibTrans" cxnId="{871E0A1B-02EE-F447-8F8E-7BD75CEE01EA}">
      <dgm:prSet/>
      <dgm:spPr/>
      <dgm:t>
        <a:bodyPr/>
        <a:lstStyle/>
        <a:p>
          <a:endParaRPr lang="en-US"/>
        </a:p>
      </dgm:t>
    </dgm:pt>
    <dgm:pt modelId="{60B0AF0B-3FDD-EA45-9829-0BFD43A74D37}">
      <dgm:prSet phldrT="[Text]"/>
      <dgm:spPr/>
      <dgm:t>
        <a:bodyPr/>
        <a:lstStyle/>
        <a:p>
          <a:r>
            <a:rPr lang="en-US" dirty="0" err="1"/>
            <a:t>工具</a:t>
          </a:r>
          <a:endParaRPr lang="en-US" dirty="0"/>
        </a:p>
      </dgm:t>
    </dgm:pt>
    <dgm:pt modelId="{F7DE68C6-3611-EC49-88F0-98531ACDD008}" type="parTrans" cxnId="{1D363BEB-86F9-9F4B-824A-99E7EBCAD04A}">
      <dgm:prSet/>
      <dgm:spPr/>
      <dgm:t>
        <a:bodyPr/>
        <a:lstStyle/>
        <a:p>
          <a:endParaRPr lang="en-US"/>
        </a:p>
      </dgm:t>
    </dgm:pt>
    <dgm:pt modelId="{82B72704-BC24-CC4D-B8C5-2D3E280547ED}" type="sibTrans" cxnId="{1D363BEB-86F9-9F4B-824A-99E7EBCAD04A}">
      <dgm:prSet/>
      <dgm:spPr/>
      <dgm:t>
        <a:bodyPr/>
        <a:lstStyle/>
        <a:p>
          <a:endParaRPr lang="en-US"/>
        </a:p>
      </dgm:t>
    </dgm:pt>
    <dgm:pt modelId="{06AF032F-4991-2F4B-9149-309664D5D5D5}">
      <dgm:prSet phldrT="[Text]"/>
      <dgm:spPr/>
      <dgm:t>
        <a:bodyPr/>
        <a:lstStyle/>
        <a:p>
          <a:r>
            <a:rPr lang="en-US" dirty="0" err="1"/>
            <a:t>监控</a:t>
          </a:r>
          <a:r>
            <a:rPr lang="zh-CN" altLang="en-US" dirty="0"/>
            <a:t>（</a:t>
          </a:r>
          <a:r>
            <a:rPr lang="en-US" altLang="zh-CN" dirty="0"/>
            <a:t>TODO</a:t>
          </a:r>
          <a:r>
            <a:rPr lang="zh-CN" altLang="en-US" dirty="0"/>
            <a:t>）</a:t>
          </a:r>
          <a:endParaRPr lang="en-US" dirty="0"/>
        </a:p>
      </dgm:t>
    </dgm:pt>
    <dgm:pt modelId="{BFAD127F-51D8-874B-B5AA-939B5C50491D}" type="parTrans" cxnId="{98C1E9DA-E358-6E40-A94F-E5480C0BD539}">
      <dgm:prSet/>
      <dgm:spPr/>
      <dgm:t>
        <a:bodyPr/>
        <a:lstStyle/>
        <a:p>
          <a:endParaRPr lang="en-US"/>
        </a:p>
      </dgm:t>
    </dgm:pt>
    <dgm:pt modelId="{09CB8D22-8219-BA44-AA03-9373E52529C7}" type="sibTrans" cxnId="{98C1E9DA-E358-6E40-A94F-E5480C0BD539}">
      <dgm:prSet/>
      <dgm:spPr/>
      <dgm:t>
        <a:bodyPr/>
        <a:lstStyle/>
        <a:p>
          <a:endParaRPr lang="en-US"/>
        </a:p>
      </dgm:t>
    </dgm:pt>
    <dgm:pt modelId="{30F1A990-3B00-8742-91A6-198216797F75}" type="pres">
      <dgm:prSet presAssocID="{45080A8E-C369-4C44-8343-BB62C0E2D38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D3941F-1165-5247-8F9B-2F701734C33D}" type="pres">
      <dgm:prSet presAssocID="{5081E8CE-BAAD-0343-AEC6-A1357CA9EB42}" presName="centerShape" presStyleLbl="node0" presStyleIdx="0" presStyleCnt="1"/>
      <dgm:spPr/>
    </dgm:pt>
    <dgm:pt modelId="{294D3AB4-E974-7246-B611-0A92E2ACC3C5}" type="pres">
      <dgm:prSet presAssocID="{273253C7-B8E0-0B46-BB7D-F1700C07593E}" presName="parTrans" presStyleLbl="sibTrans2D1" presStyleIdx="0" presStyleCnt="6"/>
      <dgm:spPr/>
    </dgm:pt>
    <dgm:pt modelId="{234D89DE-3145-BA4B-8C6E-452E9C5184D8}" type="pres">
      <dgm:prSet presAssocID="{273253C7-B8E0-0B46-BB7D-F1700C07593E}" presName="connectorText" presStyleLbl="sibTrans2D1" presStyleIdx="0" presStyleCnt="6"/>
      <dgm:spPr/>
    </dgm:pt>
    <dgm:pt modelId="{40628C15-142B-3B4B-B7A8-273008EA05F4}" type="pres">
      <dgm:prSet presAssocID="{E6778F63-BBC4-2B47-A639-F168E7B57970}" presName="node" presStyleLbl="node1" presStyleIdx="0" presStyleCnt="6">
        <dgm:presLayoutVars>
          <dgm:bulletEnabled val="1"/>
        </dgm:presLayoutVars>
      </dgm:prSet>
      <dgm:spPr/>
    </dgm:pt>
    <dgm:pt modelId="{184A9D54-55B0-D647-8767-E9C705080BD7}" type="pres">
      <dgm:prSet presAssocID="{4EF26DEA-4C28-9249-8ADD-E4AE48FB57BC}" presName="parTrans" presStyleLbl="sibTrans2D1" presStyleIdx="1" presStyleCnt="6"/>
      <dgm:spPr/>
    </dgm:pt>
    <dgm:pt modelId="{5A12B812-EFB7-BF4E-887C-44113760CA09}" type="pres">
      <dgm:prSet presAssocID="{4EF26DEA-4C28-9249-8ADD-E4AE48FB57BC}" presName="connectorText" presStyleLbl="sibTrans2D1" presStyleIdx="1" presStyleCnt="6"/>
      <dgm:spPr/>
    </dgm:pt>
    <dgm:pt modelId="{5A7DFD18-7652-2844-A4E6-0298987CB0E7}" type="pres">
      <dgm:prSet presAssocID="{019A14E4-2772-6947-A881-0EADF9B71D39}" presName="node" presStyleLbl="node1" presStyleIdx="1" presStyleCnt="6" custScaleX="131923" custScaleY="113233">
        <dgm:presLayoutVars>
          <dgm:bulletEnabled val="1"/>
        </dgm:presLayoutVars>
      </dgm:prSet>
      <dgm:spPr/>
    </dgm:pt>
    <dgm:pt modelId="{3AF5F1FC-DEAE-384E-AE3A-B60A825CA0C6}" type="pres">
      <dgm:prSet presAssocID="{D79DEFAD-D946-084E-8405-74492A595157}" presName="parTrans" presStyleLbl="sibTrans2D1" presStyleIdx="2" presStyleCnt="6"/>
      <dgm:spPr/>
    </dgm:pt>
    <dgm:pt modelId="{7A168504-30EF-0241-BC41-8ED5FDFD6815}" type="pres">
      <dgm:prSet presAssocID="{D79DEFAD-D946-084E-8405-74492A595157}" presName="connectorText" presStyleLbl="sibTrans2D1" presStyleIdx="2" presStyleCnt="6"/>
      <dgm:spPr/>
    </dgm:pt>
    <dgm:pt modelId="{AE22BBBB-A52D-8C4A-AD2C-1C44839E05CC}" type="pres">
      <dgm:prSet presAssocID="{5B579C9D-D58B-BC4F-84B3-B37DB87DF8C7}" presName="node" presStyleLbl="node1" presStyleIdx="2" presStyleCnt="6">
        <dgm:presLayoutVars>
          <dgm:bulletEnabled val="1"/>
        </dgm:presLayoutVars>
      </dgm:prSet>
      <dgm:spPr/>
    </dgm:pt>
    <dgm:pt modelId="{8D0B7DA5-7F85-B24F-A8C7-D18F669AD98B}" type="pres">
      <dgm:prSet presAssocID="{83F5A44A-DF43-A940-8949-B85395027DA4}" presName="parTrans" presStyleLbl="sibTrans2D1" presStyleIdx="3" presStyleCnt="6"/>
      <dgm:spPr/>
    </dgm:pt>
    <dgm:pt modelId="{1FFA7522-29FF-FF45-B9BC-67829AAFF015}" type="pres">
      <dgm:prSet presAssocID="{83F5A44A-DF43-A940-8949-B85395027DA4}" presName="connectorText" presStyleLbl="sibTrans2D1" presStyleIdx="3" presStyleCnt="6"/>
      <dgm:spPr/>
    </dgm:pt>
    <dgm:pt modelId="{D4EE6F7D-E113-1A4E-A0E7-558CC41930DB}" type="pres">
      <dgm:prSet presAssocID="{E5D561D8-6EF0-2442-AFA6-E6A04C16933F}" presName="node" presStyleLbl="node1" presStyleIdx="3" presStyleCnt="6">
        <dgm:presLayoutVars>
          <dgm:bulletEnabled val="1"/>
        </dgm:presLayoutVars>
      </dgm:prSet>
      <dgm:spPr/>
    </dgm:pt>
    <dgm:pt modelId="{C17945F1-743E-0D48-A165-4F3A15B0CCFE}" type="pres">
      <dgm:prSet presAssocID="{F7DE68C6-3611-EC49-88F0-98531ACDD008}" presName="parTrans" presStyleLbl="sibTrans2D1" presStyleIdx="4" presStyleCnt="6"/>
      <dgm:spPr/>
    </dgm:pt>
    <dgm:pt modelId="{DC59F422-4D63-EE49-B679-9F1F1794CF17}" type="pres">
      <dgm:prSet presAssocID="{F7DE68C6-3611-EC49-88F0-98531ACDD008}" presName="connectorText" presStyleLbl="sibTrans2D1" presStyleIdx="4" presStyleCnt="6"/>
      <dgm:spPr/>
    </dgm:pt>
    <dgm:pt modelId="{74AA4651-A643-4D45-9EAB-5F20D3C4500D}" type="pres">
      <dgm:prSet presAssocID="{60B0AF0B-3FDD-EA45-9829-0BFD43A74D37}" presName="node" presStyleLbl="node1" presStyleIdx="4" presStyleCnt="6">
        <dgm:presLayoutVars>
          <dgm:bulletEnabled val="1"/>
        </dgm:presLayoutVars>
      </dgm:prSet>
      <dgm:spPr/>
    </dgm:pt>
    <dgm:pt modelId="{B1FF08B9-7486-8E4B-B7A8-6DF90C86384D}" type="pres">
      <dgm:prSet presAssocID="{BFAD127F-51D8-874B-B5AA-939B5C50491D}" presName="parTrans" presStyleLbl="sibTrans2D1" presStyleIdx="5" presStyleCnt="6"/>
      <dgm:spPr/>
    </dgm:pt>
    <dgm:pt modelId="{98E8ACC7-AB46-AA46-BF87-D0A497D9A8E8}" type="pres">
      <dgm:prSet presAssocID="{BFAD127F-51D8-874B-B5AA-939B5C50491D}" presName="connectorText" presStyleLbl="sibTrans2D1" presStyleIdx="5" presStyleCnt="6"/>
      <dgm:spPr/>
    </dgm:pt>
    <dgm:pt modelId="{26ECBD5D-347D-0E45-A9C3-6D7698642191}" type="pres">
      <dgm:prSet presAssocID="{06AF032F-4991-2F4B-9149-309664D5D5D5}" presName="node" presStyleLbl="node1" presStyleIdx="5" presStyleCnt="6">
        <dgm:presLayoutVars>
          <dgm:bulletEnabled val="1"/>
        </dgm:presLayoutVars>
      </dgm:prSet>
      <dgm:spPr/>
    </dgm:pt>
  </dgm:ptLst>
  <dgm:cxnLst>
    <dgm:cxn modelId="{871E0A1B-02EE-F447-8F8E-7BD75CEE01EA}" srcId="{5081E8CE-BAAD-0343-AEC6-A1357CA9EB42}" destId="{E5D561D8-6EF0-2442-AFA6-E6A04C16933F}" srcOrd="3" destOrd="0" parTransId="{83F5A44A-DF43-A940-8949-B85395027DA4}" sibTransId="{9EAE3ACE-C41F-8D4F-9ED9-7B91B1A123EB}"/>
    <dgm:cxn modelId="{4B609026-FFF9-6E4E-8E42-064B4677606B}" type="presOf" srcId="{F7DE68C6-3611-EC49-88F0-98531ACDD008}" destId="{C17945F1-743E-0D48-A165-4F3A15B0CCFE}" srcOrd="0" destOrd="0" presId="urn:microsoft.com/office/officeart/2005/8/layout/radial5"/>
    <dgm:cxn modelId="{897F5146-EABC-D640-8862-BF55ACC698BB}" type="presOf" srcId="{D79DEFAD-D946-084E-8405-74492A595157}" destId="{3AF5F1FC-DEAE-384E-AE3A-B60A825CA0C6}" srcOrd="0" destOrd="0" presId="urn:microsoft.com/office/officeart/2005/8/layout/radial5"/>
    <dgm:cxn modelId="{16BF9D49-9955-4743-B3CC-D0B7BFEC73BB}" type="presOf" srcId="{019A14E4-2772-6947-A881-0EADF9B71D39}" destId="{5A7DFD18-7652-2844-A4E6-0298987CB0E7}" srcOrd="0" destOrd="0" presId="urn:microsoft.com/office/officeart/2005/8/layout/radial5"/>
    <dgm:cxn modelId="{2A86F450-BB22-7240-8F9F-008BFEC97516}" type="presOf" srcId="{83F5A44A-DF43-A940-8949-B85395027DA4}" destId="{8D0B7DA5-7F85-B24F-A8C7-D18F669AD98B}" srcOrd="0" destOrd="0" presId="urn:microsoft.com/office/officeart/2005/8/layout/radial5"/>
    <dgm:cxn modelId="{4ABFB654-0B6A-694D-8919-4D9316BA6163}" type="presOf" srcId="{4EF26DEA-4C28-9249-8ADD-E4AE48FB57BC}" destId="{5A12B812-EFB7-BF4E-887C-44113760CA09}" srcOrd="1" destOrd="0" presId="urn:microsoft.com/office/officeart/2005/8/layout/radial5"/>
    <dgm:cxn modelId="{9BF74771-7333-E947-ABDC-0FF940A3A788}" type="presOf" srcId="{E6778F63-BBC4-2B47-A639-F168E7B57970}" destId="{40628C15-142B-3B4B-B7A8-273008EA05F4}" srcOrd="0" destOrd="0" presId="urn:microsoft.com/office/officeart/2005/8/layout/radial5"/>
    <dgm:cxn modelId="{D5EEBA72-3B0A-084D-B3CC-405F87009B6D}" srcId="{45080A8E-C369-4C44-8343-BB62C0E2D38A}" destId="{5081E8CE-BAAD-0343-AEC6-A1357CA9EB42}" srcOrd="0" destOrd="0" parTransId="{48CB2813-8079-4343-8C70-787C8EE638C8}" sibTransId="{1817557D-7360-9A49-920A-777A48A466E7}"/>
    <dgm:cxn modelId="{88DAD081-8846-414A-B463-7A46687D086A}" srcId="{5081E8CE-BAAD-0343-AEC6-A1357CA9EB42}" destId="{5B579C9D-D58B-BC4F-84B3-B37DB87DF8C7}" srcOrd="2" destOrd="0" parTransId="{D79DEFAD-D946-084E-8405-74492A595157}" sibTransId="{94CD974F-398A-6F4F-BC4B-0CF5F90F0F96}"/>
    <dgm:cxn modelId="{A7A51783-B73F-C449-B8BE-C48775807391}" type="presOf" srcId="{D79DEFAD-D946-084E-8405-74492A595157}" destId="{7A168504-30EF-0241-BC41-8ED5FDFD6815}" srcOrd="1" destOrd="0" presId="urn:microsoft.com/office/officeart/2005/8/layout/radial5"/>
    <dgm:cxn modelId="{7C89F883-F81F-3E44-A1E0-8732E4791A83}" srcId="{5081E8CE-BAAD-0343-AEC6-A1357CA9EB42}" destId="{019A14E4-2772-6947-A881-0EADF9B71D39}" srcOrd="1" destOrd="0" parTransId="{4EF26DEA-4C28-9249-8ADD-E4AE48FB57BC}" sibTransId="{6141A0BA-1ED4-584B-86EE-D14A2EA4ECDF}"/>
    <dgm:cxn modelId="{8C86D78D-CAC8-924A-8187-35BA58D93970}" type="presOf" srcId="{5B579C9D-D58B-BC4F-84B3-B37DB87DF8C7}" destId="{AE22BBBB-A52D-8C4A-AD2C-1C44839E05CC}" srcOrd="0" destOrd="0" presId="urn:microsoft.com/office/officeart/2005/8/layout/radial5"/>
    <dgm:cxn modelId="{6227A08E-580B-C34C-AF36-F8FFF3CA25AC}" type="presOf" srcId="{45080A8E-C369-4C44-8343-BB62C0E2D38A}" destId="{30F1A990-3B00-8742-91A6-198216797F75}" srcOrd="0" destOrd="0" presId="urn:microsoft.com/office/officeart/2005/8/layout/radial5"/>
    <dgm:cxn modelId="{9B4DE58E-88D4-5447-B0B4-2E72E3E7FB52}" type="presOf" srcId="{273253C7-B8E0-0B46-BB7D-F1700C07593E}" destId="{234D89DE-3145-BA4B-8C6E-452E9C5184D8}" srcOrd="1" destOrd="0" presId="urn:microsoft.com/office/officeart/2005/8/layout/radial5"/>
    <dgm:cxn modelId="{30655E92-EEE0-6C46-9647-E6B75975BA23}" type="presOf" srcId="{83F5A44A-DF43-A940-8949-B85395027DA4}" destId="{1FFA7522-29FF-FF45-B9BC-67829AAFF015}" srcOrd="1" destOrd="0" presId="urn:microsoft.com/office/officeart/2005/8/layout/radial5"/>
    <dgm:cxn modelId="{E54188A4-A061-3C4D-8EC7-2508E13CF87D}" type="presOf" srcId="{F7DE68C6-3611-EC49-88F0-98531ACDD008}" destId="{DC59F422-4D63-EE49-B679-9F1F1794CF17}" srcOrd="1" destOrd="0" presId="urn:microsoft.com/office/officeart/2005/8/layout/radial5"/>
    <dgm:cxn modelId="{3F8838A5-CA1B-DD41-AAB5-3E70E028E385}" type="presOf" srcId="{BFAD127F-51D8-874B-B5AA-939B5C50491D}" destId="{98E8ACC7-AB46-AA46-BF87-D0A497D9A8E8}" srcOrd="1" destOrd="0" presId="urn:microsoft.com/office/officeart/2005/8/layout/radial5"/>
    <dgm:cxn modelId="{943111AF-A3C5-F443-8E68-9ABCAB9C7131}" type="presOf" srcId="{BFAD127F-51D8-874B-B5AA-939B5C50491D}" destId="{B1FF08B9-7486-8E4B-B7A8-6DF90C86384D}" srcOrd="0" destOrd="0" presId="urn:microsoft.com/office/officeart/2005/8/layout/radial5"/>
    <dgm:cxn modelId="{E528CDB5-5996-8240-9F93-CCF57EB69FE5}" type="presOf" srcId="{06AF032F-4991-2F4B-9149-309664D5D5D5}" destId="{26ECBD5D-347D-0E45-A9C3-6D7698642191}" srcOrd="0" destOrd="0" presId="urn:microsoft.com/office/officeart/2005/8/layout/radial5"/>
    <dgm:cxn modelId="{BF71ACBA-B8A5-9644-8895-10954289D2A2}" type="presOf" srcId="{4EF26DEA-4C28-9249-8ADD-E4AE48FB57BC}" destId="{184A9D54-55B0-D647-8767-E9C705080BD7}" srcOrd="0" destOrd="0" presId="urn:microsoft.com/office/officeart/2005/8/layout/radial5"/>
    <dgm:cxn modelId="{C8F813BD-4066-474B-9007-F1145E0B1638}" srcId="{5081E8CE-BAAD-0343-AEC6-A1357CA9EB42}" destId="{E6778F63-BBC4-2B47-A639-F168E7B57970}" srcOrd="0" destOrd="0" parTransId="{273253C7-B8E0-0B46-BB7D-F1700C07593E}" sibTransId="{E6BE4671-A1A7-9942-8AA7-ACF0C34D0466}"/>
    <dgm:cxn modelId="{FBFC8CD9-FB47-C74F-9589-F09AAB89A143}" type="presOf" srcId="{5081E8CE-BAAD-0343-AEC6-A1357CA9EB42}" destId="{BCD3941F-1165-5247-8F9B-2F701734C33D}" srcOrd="0" destOrd="0" presId="urn:microsoft.com/office/officeart/2005/8/layout/radial5"/>
    <dgm:cxn modelId="{98C1E9DA-E358-6E40-A94F-E5480C0BD539}" srcId="{5081E8CE-BAAD-0343-AEC6-A1357CA9EB42}" destId="{06AF032F-4991-2F4B-9149-309664D5D5D5}" srcOrd="5" destOrd="0" parTransId="{BFAD127F-51D8-874B-B5AA-939B5C50491D}" sibTransId="{09CB8D22-8219-BA44-AA03-9373E52529C7}"/>
    <dgm:cxn modelId="{9EDCA0DE-827A-6744-B52C-AF41CAEEBF5E}" type="presOf" srcId="{273253C7-B8E0-0B46-BB7D-F1700C07593E}" destId="{294D3AB4-E974-7246-B611-0A92E2ACC3C5}" srcOrd="0" destOrd="0" presId="urn:microsoft.com/office/officeart/2005/8/layout/radial5"/>
    <dgm:cxn modelId="{1D363BEB-86F9-9F4B-824A-99E7EBCAD04A}" srcId="{5081E8CE-BAAD-0343-AEC6-A1357CA9EB42}" destId="{60B0AF0B-3FDD-EA45-9829-0BFD43A74D37}" srcOrd="4" destOrd="0" parTransId="{F7DE68C6-3611-EC49-88F0-98531ACDD008}" sibTransId="{82B72704-BC24-CC4D-B8C5-2D3E280547ED}"/>
    <dgm:cxn modelId="{9ABC37F4-9CC1-D54E-BEC8-E8C5870AD510}" type="presOf" srcId="{E5D561D8-6EF0-2442-AFA6-E6A04C16933F}" destId="{D4EE6F7D-E113-1A4E-A0E7-558CC41930DB}" srcOrd="0" destOrd="0" presId="urn:microsoft.com/office/officeart/2005/8/layout/radial5"/>
    <dgm:cxn modelId="{107981F8-0C73-1B41-A0DD-B616F9C03337}" type="presOf" srcId="{60B0AF0B-3FDD-EA45-9829-0BFD43A74D37}" destId="{74AA4651-A643-4D45-9EAB-5F20D3C4500D}" srcOrd="0" destOrd="0" presId="urn:microsoft.com/office/officeart/2005/8/layout/radial5"/>
    <dgm:cxn modelId="{C5FA4190-AE63-724A-AF6B-F4B9AF109B6F}" type="presParOf" srcId="{30F1A990-3B00-8742-91A6-198216797F75}" destId="{BCD3941F-1165-5247-8F9B-2F701734C33D}" srcOrd="0" destOrd="0" presId="urn:microsoft.com/office/officeart/2005/8/layout/radial5"/>
    <dgm:cxn modelId="{07EFA7F0-7BF0-5442-BF26-8F381030E325}" type="presParOf" srcId="{30F1A990-3B00-8742-91A6-198216797F75}" destId="{294D3AB4-E974-7246-B611-0A92E2ACC3C5}" srcOrd="1" destOrd="0" presId="urn:microsoft.com/office/officeart/2005/8/layout/radial5"/>
    <dgm:cxn modelId="{C9618C13-6542-F04F-9749-1B7809DD5E0D}" type="presParOf" srcId="{294D3AB4-E974-7246-B611-0A92E2ACC3C5}" destId="{234D89DE-3145-BA4B-8C6E-452E9C5184D8}" srcOrd="0" destOrd="0" presId="urn:microsoft.com/office/officeart/2005/8/layout/radial5"/>
    <dgm:cxn modelId="{3C301650-E511-594F-BC3D-1DD2FABCAC72}" type="presParOf" srcId="{30F1A990-3B00-8742-91A6-198216797F75}" destId="{40628C15-142B-3B4B-B7A8-273008EA05F4}" srcOrd="2" destOrd="0" presId="urn:microsoft.com/office/officeart/2005/8/layout/radial5"/>
    <dgm:cxn modelId="{FE8E9E7C-BB86-A34C-A5F5-344B7ADDF93B}" type="presParOf" srcId="{30F1A990-3B00-8742-91A6-198216797F75}" destId="{184A9D54-55B0-D647-8767-E9C705080BD7}" srcOrd="3" destOrd="0" presId="urn:microsoft.com/office/officeart/2005/8/layout/radial5"/>
    <dgm:cxn modelId="{2D5FD55F-CBF8-0F40-8FA4-022BFB465AC5}" type="presParOf" srcId="{184A9D54-55B0-D647-8767-E9C705080BD7}" destId="{5A12B812-EFB7-BF4E-887C-44113760CA09}" srcOrd="0" destOrd="0" presId="urn:microsoft.com/office/officeart/2005/8/layout/radial5"/>
    <dgm:cxn modelId="{AA601920-A44C-A64F-8D21-9A60714DE0A7}" type="presParOf" srcId="{30F1A990-3B00-8742-91A6-198216797F75}" destId="{5A7DFD18-7652-2844-A4E6-0298987CB0E7}" srcOrd="4" destOrd="0" presId="urn:microsoft.com/office/officeart/2005/8/layout/radial5"/>
    <dgm:cxn modelId="{C50618A7-ED01-3348-B00B-A11E5FA8CA6C}" type="presParOf" srcId="{30F1A990-3B00-8742-91A6-198216797F75}" destId="{3AF5F1FC-DEAE-384E-AE3A-B60A825CA0C6}" srcOrd="5" destOrd="0" presId="urn:microsoft.com/office/officeart/2005/8/layout/radial5"/>
    <dgm:cxn modelId="{3C4A2119-28ED-2340-BA92-3BDCE4899AD1}" type="presParOf" srcId="{3AF5F1FC-DEAE-384E-AE3A-B60A825CA0C6}" destId="{7A168504-30EF-0241-BC41-8ED5FDFD6815}" srcOrd="0" destOrd="0" presId="urn:microsoft.com/office/officeart/2005/8/layout/radial5"/>
    <dgm:cxn modelId="{3D425EF3-032F-EE46-8C26-6250BEF34A41}" type="presParOf" srcId="{30F1A990-3B00-8742-91A6-198216797F75}" destId="{AE22BBBB-A52D-8C4A-AD2C-1C44839E05CC}" srcOrd="6" destOrd="0" presId="urn:microsoft.com/office/officeart/2005/8/layout/radial5"/>
    <dgm:cxn modelId="{A7553869-4B4E-044A-A723-DB6B6CD20381}" type="presParOf" srcId="{30F1A990-3B00-8742-91A6-198216797F75}" destId="{8D0B7DA5-7F85-B24F-A8C7-D18F669AD98B}" srcOrd="7" destOrd="0" presId="urn:microsoft.com/office/officeart/2005/8/layout/radial5"/>
    <dgm:cxn modelId="{78603776-4F65-A248-8F12-1601F63DF3D0}" type="presParOf" srcId="{8D0B7DA5-7F85-B24F-A8C7-D18F669AD98B}" destId="{1FFA7522-29FF-FF45-B9BC-67829AAFF015}" srcOrd="0" destOrd="0" presId="urn:microsoft.com/office/officeart/2005/8/layout/radial5"/>
    <dgm:cxn modelId="{F709BB4F-D981-BC49-A27A-789100DBE437}" type="presParOf" srcId="{30F1A990-3B00-8742-91A6-198216797F75}" destId="{D4EE6F7D-E113-1A4E-A0E7-558CC41930DB}" srcOrd="8" destOrd="0" presId="urn:microsoft.com/office/officeart/2005/8/layout/radial5"/>
    <dgm:cxn modelId="{30887BF1-3D09-504D-9352-750B2F70747E}" type="presParOf" srcId="{30F1A990-3B00-8742-91A6-198216797F75}" destId="{C17945F1-743E-0D48-A165-4F3A15B0CCFE}" srcOrd="9" destOrd="0" presId="urn:microsoft.com/office/officeart/2005/8/layout/radial5"/>
    <dgm:cxn modelId="{1AB92D2F-2F65-8A4E-A4CB-74A471D43EF0}" type="presParOf" srcId="{C17945F1-743E-0D48-A165-4F3A15B0CCFE}" destId="{DC59F422-4D63-EE49-B679-9F1F1794CF17}" srcOrd="0" destOrd="0" presId="urn:microsoft.com/office/officeart/2005/8/layout/radial5"/>
    <dgm:cxn modelId="{4421BC17-E0FA-414C-9467-D04DBA0F4E38}" type="presParOf" srcId="{30F1A990-3B00-8742-91A6-198216797F75}" destId="{74AA4651-A643-4D45-9EAB-5F20D3C4500D}" srcOrd="10" destOrd="0" presId="urn:microsoft.com/office/officeart/2005/8/layout/radial5"/>
    <dgm:cxn modelId="{F0E43738-B099-CE4F-964F-11F9381B9E1C}" type="presParOf" srcId="{30F1A990-3B00-8742-91A6-198216797F75}" destId="{B1FF08B9-7486-8E4B-B7A8-6DF90C86384D}" srcOrd="11" destOrd="0" presId="urn:microsoft.com/office/officeart/2005/8/layout/radial5"/>
    <dgm:cxn modelId="{610F009F-CF00-6146-8205-457D8B6E90FE}" type="presParOf" srcId="{B1FF08B9-7486-8E4B-B7A8-6DF90C86384D}" destId="{98E8ACC7-AB46-AA46-BF87-D0A497D9A8E8}" srcOrd="0" destOrd="0" presId="urn:microsoft.com/office/officeart/2005/8/layout/radial5"/>
    <dgm:cxn modelId="{998BD67F-0136-C64C-92DD-8F0056FC8C98}" type="presParOf" srcId="{30F1A990-3B00-8742-91A6-198216797F75}" destId="{26ECBD5D-347D-0E45-A9C3-6D769864219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941F-1165-5247-8F9B-2F701734C33D}">
      <dsp:nvSpPr>
        <dsp:cNvPr id="0" name=""/>
        <dsp:cNvSpPr/>
      </dsp:nvSpPr>
      <dsp:spPr>
        <a:xfrm>
          <a:off x="2216464" y="1559421"/>
          <a:ext cx="905470" cy="905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绘制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优化</a:t>
          </a:r>
          <a:endParaRPr lang="en-US" sz="1200" kern="1200" dirty="0"/>
        </a:p>
      </dsp:txBody>
      <dsp:txXfrm>
        <a:off x="2349067" y="1692024"/>
        <a:ext cx="640264" cy="640264"/>
      </dsp:txXfrm>
    </dsp:sp>
    <dsp:sp modelId="{294D3AB4-E974-7246-B611-0A92E2ACC3C5}">
      <dsp:nvSpPr>
        <dsp:cNvPr id="0" name=""/>
        <dsp:cNvSpPr/>
      </dsp:nvSpPr>
      <dsp:spPr>
        <a:xfrm rot="16200000">
          <a:off x="2556621" y="1199453"/>
          <a:ext cx="225155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90394" y="1294798"/>
        <a:ext cx="157609" cy="184715"/>
      </dsp:txXfrm>
    </dsp:sp>
    <dsp:sp modelId="{40628C15-142B-3B4B-B7A8-273008EA05F4}">
      <dsp:nvSpPr>
        <dsp:cNvPr id="0" name=""/>
        <dsp:cNvSpPr/>
      </dsp:nvSpPr>
      <dsp:spPr>
        <a:xfrm>
          <a:off x="2103280" y="2762"/>
          <a:ext cx="1131837" cy="1131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Overdraw</a:t>
          </a:r>
        </a:p>
      </dsp:txBody>
      <dsp:txXfrm>
        <a:off x="2269034" y="168516"/>
        <a:ext cx="800329" cy="800329"/>
      </dsp:txXfrm>
    </dsp:sp>
    <dsp:sp modelId="{184A9D54-55B0-D647-8767-E9C705080BD7}">
      <dsp:nvSpPr>
        <dsp:cNvPr id="0" name=""/>
        <dsp:cNvSpPr/>
      </dsp:nvSpPr>
      <dsp:spPr>
        <a:xfrm rot="19800000">
          <a:off x="3103977" y="1565066"/>
          <a:ext cx="145979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06911" y="1637587"/>
        <a:ext cx="102185" cy="184715"/>
      </dsp:txXfrm>
    </dsp:sp>
    <dsp:sp modelId="{5A7DFD18-7652-2844-A4E6-0298987CB0E7}">
      <dsp:nvSpPr>
        <dsp:cNvPr id="0" name=""/>
        <dsp:cNvSpPr/>
      </dsp:nvSpPr>
      <dsp:spPr>
        <a:xfrm>
          <a:off x="3172708" y="649611"/>
          <a:ext cx="1493154" cy="12816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Layout</a:t>
          </a:r>
        </a:p>
      </dsp:txBody>
      <dsp:txXfrm>
        <a:off x="3391375" y="837299"/>
        <a:ext cx="1055820" cy="906237"/>
      </dsp:txXfrm>
    </dsp:sp>
    <dsp:sp modelId="{3AF5F1FC-DEAE-384E-AE3A-B60A825CA0C6}">
      <dsp:nvSpPr>
        <dsp:cNvPr id="0" name=""/>
        <dsp:cNvSpPr/>
      </dsp:nvSpPr>
      <dsp:spPr>
        <a:xfrm rot="1800000">
          <a:off x="3127136" y="2187613"/>
          <a:ext cx="225155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31661" y="2232299"/>
        <a:ext cx="157609" cy="184715"/>
      </dsp:txXfrm>
    </dsp:sp>
    <dsp:sp modelId="{AE22BBBB-A52D-8C4A-AD2C-1C44839E05CC}">
      <dsp:nvSpPr>
        <dsp:cNvPr id="0" name=""/>
        <dsp:cNvSpPr/>
      </dsp:nvSpPr>
      <dsp:spPr>
        <a:xfrm>
          <a:off x="3353366" y="2167975"/>
          <a:ext cx="1131837" cy="1131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  <a:r>
            <a:rPr lang="en-US" sz="1200" kern="1200" dirty="0" err="1"/>
            <a:t>启动</a:t>
          </a:r>
          <a:endParaRPr lang="en-US" sz="1200" kern="1200" dirty="0"/>
        </a:p>
      </dsp:txBody>
      <dsp:txXfrm>
        <a:off x="3519120" y="2333729"/>
        <a:ext cx="800329" cy="800329"/>
      </dsp:txXfrm>
    </dsp:sp>
    <dsp:sp modelId="{8D0B7DA5-7F85-B24F-A8C7-D18F669AD98B}">
      <dsp:nvSpPr>
        <dsp:cNvPr id="0" name=""/>
        <dsp:cNvSpPr/>
      </dsp:nvSpPr>
      <dsp:spPr>
        <a:xfrm rot="5400000">
          <a:off x="2556621" y="2517000"/>
          <a:ext cx="225155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90394" y="2544799"/>
        <a:ext cx="157609" cy="184715"/>
      </dsp:txXfrm>
    </dsp:sp>
    <dsp:sp modelId="{D4EE6F7D-E113-1A4E-A0E7-558CC41930DB}">
      <dsp:nvSpPr>
        <dsp:cNvPr id="0" name=""/>
        <dsp:cNvSpPr/>
      </dsp:nvSpPr>
      <dsp:spPr>
        <a:xfrm>
          <a:off x="2103280" y="2889713"/>
          <a:ext cx="1131837" cy="1131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动画</a:t>
          </a:r>
          <a:endParaRPr lang="en-US" sz="1200" kern="1200" dirty="0"/>
        </a:p>
      </dsp:txBody>
      <dsp:txXfrm>
        <a:off x="2269034" y="3055467"/>
        <a:ext cx="800329" cy="800329"/>
      </dsp:txXfrm>
    </dsp:sp>
    <dsp:sp modelId="{C17945F1-743E-0D48-A165-4F3A15B0CCFE}">
      <dsp:nvSpPr>
        <dsp:cNvPr id="0" name=""/>
        <dsp:cNvSpPr/>
      </dsp:nvSpPr>
      <dsp:spPr>
        <a:xfrm rot="9000000">
          <a:off x="1986107" y="2187613"/>
          <a:ext cx="225155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9128" y="2232299"/>
        <a:ext cx="157609" cy="184715"/>
      </dsp:txXfrm>
    </dsp:sp>
    <dsp:sp modelId="{74AA4651-A643-4D45-9EAB-5F20D3C4500D}">
      <dsp:nvSpPr>
        <dsp:cNvPr id="0" name=""/>
        <dsp:cNvSpPr/>
      </dsp:nvSpPr>
      <dsp:spPr>
        <a:xfrm>
          <a:off x="853193" y="2167975"/>
          <a:ext cx="1131837" cy="1131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工具</a:t>
          </a:r>
          <a:endParaRPr lang="en-US" sz="1200" kern="1200" dirty="0"/>
        </a:p>
      </dsp:txBody>
      <dsp:txXfrm>
        <a:off x="1018947" y="2333729"/>
        <a:ext cx="800329" cy="800329"/>
      </dsp:txXfrm>
    </dsp:sp>
    <dsp:sp modelId="{B1FF08B9-7486-8E4B-B7A8-6DF90C86384D}">
      <dsp:nvSpPr>
        <dsp:cNvPr id="0" name=""/>
        <dsp:cNvSpPr/>
      </dsp:nvSpPr>
      <dsp:spPr>
        <a:xfrm rot="12600000">
          <a:off x="1986107" y="1528839"/>
          <a:ext cx="225155" cy="307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9128" y="1607298"/>
        <a:ext cx="157609" cy="184715"/>
      </dsp:txXfrm>
    </dsp:sp>
    <dsp:sp modelId="{26ECBD5D-347D-0E45-A9C3-6D7698642191}">
      <dsp:nvSpPr>
        <dsp:cNvPr id="0" name=""/>
        <dsp:cNvSpPr/>
      </dsp:nvSpPr>
      <dsp:spPr>
        <a:xfrm>
          <a:off x="853193" y="724499"/>
          <a:ext cx="1131837" cy="1131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监控</a:t>
          </a:r>
          <a:r>
            <a:rPr lang="zh-CN" altLang="en-US" sz="1200" kern="1200" dirty="0"/>
            <a:t>（</a:t>
          </a:r>
          <a:r>
            <a:rPr lang="en-US" altLang="zh-CN" sz="1200" kern="1200" dirty="0"/>
            <a:t>TODO</a:t>
          </a:r>
          <a:r>
            <a:rPr lang="zh-CN" altLang="en-US" sz="1200" kern="1200" dirty="0"/>
            <a:t>）</a:t>
          </a:r>
          <a:endParaRPr lang="en-US" sz="1200" kern="1200" dirty="0"/>
        </a:p>
      </dsp:txBody>
      <dsp:txXfrm>
        <a:off x="1018947" y="890253"/>
        <a:ext cx="800329" cy="80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993B3-9CFF-2C47-B616-61C5612F51A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23ADE-6258-5648-8F37-C9B2B177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6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16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2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3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2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10" r:id="rId1"/>
    <p:sldLayoutId id="2147485311" r:id="rId2"/>
    <p:sldLayoutId id="2147485312" r:id="rId3"/>
    <p:sldLayoutId id="2147485313" r:id="rId4"/>
    <p:sldLayoutId id="2147485314" r:id="rId5"/>
    <p:sldLayoutId id="2147485315" r:id="rId6"/>
    <p:sldLayoutId id="2147485316" r:id="rId7"/>
    <p:sldLayoutId id="2147485317" r:id="rId8"/>
    <p:sldLayoutId id="2147485318" r:id="rId9"/>
    <p:sldLayoutId id="2147485319" r:id="rId10"/>
    <p:sldLayoutId id="2147485320" r:id="rId11"/>
    <p:sldLayoutId id="2147485321" r:id="rId12"/>
    <p:sldLayoutId id="2147485322" r:id="rId13"/>
    <p:sldLayoutId id="2147485323" r:id="rId14"/>
    <p:sldLayoutId id="2147485324" r:id="rId15"/>
    <p:sldLayoutId id="2147485325" r:id="rId16"/>
    <p:sldLayoutId id="214748532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647-2539-4B49-8A9F-15FC117B3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Android</a:t>
            </a:r>
            <a:r>
              <a:rPr lang="zh-CN" altLang="en-US" sz="3600" dirty="0"/>
              <a:t> </a:t>
            </a:r>
            <a:r>
              <a:rPr lang="en-US" altLang="zh-CN" sz="3600" dirty="0"/>
              <a:t>Optimization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EE75-8AEA-8244-A8D4-AE9069F53DA5}"/>
              </a:ext>
            </a:extLst>
          </p:cNvPr>
          <p:cNvSpPr txBox="1"/>
          <p:nvPr/>
        </p:nvSpPr>
        <p:spPr>
          <a:xfrm>
            <a:off x="1082566" y="4876800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Vicky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9216D-6C68-4E4A-8793-3B72F094B89C}"/>
              </a:ext>
            </a:extLst>
          </p:cNvPr>
          <p:cNvSpPr txBox="1"/>
          <p:nvPr/>
        </p:nvSpPr>
        <p:spPr>
          <a:xfrm>
            <a:off x="1082566" y="548351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2018/9/5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7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E978-EE50-AB42-848C-4CC86F1B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783"/>
            <a:ext cx="8610600" cy="1293028"/>
          </a:xfrm>
        </p:spPr>
        <p:txBody>
          <a:bodyPr/>
          <a:lstStyle/>
          <a:p>
            <a:r>
              <a:rPr lang="zh-CN" altLang="en-US" dirty="0"/>
              <a:t>性能优化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EFC-E3A0-F244-B8CC-262941BC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23EAC5B-539B-6649-A22A-7470F898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35" y="2194560"/>
            <a:ext cx="8089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74A2-8DE7-6B45-8689-9A143402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5125"/>
            <a:ext cx="8610600" cy="1293028"/>
          </a:xfrm>
        </p:spPr>
        <p:txBody>
          <a:bodyPr/>
          <a:lstStyle/>
          <a:p>
            <a:r>
              <a:rPr lang="zh-CN" altLang="en-US" dirty="0"/>
              <a:t>绘制优化</a:t>
            </a:r>
            <a:r>
              <a:rPr lang="en-US" altLang="zh-CN" dirty="0"/>
              <a:t>-</a:t>
            </a:r>
            <a:r>
              <a:rPr lang="zh-CN" altLang="en-US" dirty="0"/>
              <a:t> 卡顿场景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8F4-BE8C-9449-AEE0-D4797A33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0A3CA-3933-E442-A70A-C6482659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343150"/>
            <a:ext cx="8737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55AB-0693-DC49-B5EC-9A3434AC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0300"/>
            <a:ext cx="8610600" cy="129302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EDF3-3BA2-354E-8723-B997EDF6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023425"/>
          </a:xfrm>
        </p:spPr>
        <p:txBody>
          <a:bodyPr/>
          <a:lstStyle/>
          <a:p>
            <a:r>
              <a:rPr lang="en-US" dirty="0"/>
              <a:t>Do not block the UI thread</a:t>
            </a:r>
          </a:p>
          <a:p>
            <a:r>
              <a:rPr lang="en-US" dirty="0"/>
              <a:t>Do not access the Android UI toolkit from outside the UI thread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7D569-8C56-0742-A00A-300B69F3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23" y="3382793"/>
            <a:ext cx="5040149" cy="26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1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2E1DC-7599-BB44-864A-D30BB65B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32" y="2160494"/>
            <a:ext cx="7699536" cy="2537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2D506-102F-584B-858B-9B44DBDE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265"/>
            <a:ext cx="8610600" cy="1293028"/>
          </a:xfrm>
        </p:spPr>
        <p:txBody>
          <a:bodyPr/>
          <a:lstStyle/>
          <a:p>
            <a:r>
              <a:rPr lang="zh-CN" altLang="en-US" dirty="0"/>
              <a:t>绘制优化 </a:t>
            </a:r>
            <a:r>
              <a:rPr lang="en-US" altLang="zh-CN" dirty="0"/>
              <a:t>–</a:t>
            </a:r>
            <a:r>
              <a:rPr lang="zh-CN" altLang="en-US" dirty="0"/>
              <a:t> 卡顿原因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3790-D3CB-7944-931E-1C566050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27"/>
            <a:ext cx="8610600" cy="1293028"/>
          </a:xfrm>
        </p:spPr>
        <p:txBody>
          <a:bodyPr/>
          <a:lstStyle/>
          <a:p>
            <a:r>
              <a:rPr lang="zh-CN" altLang="en-US" dirty="0"/>
              <a:t>绘制优化  </a:t>
            </a:r>
            <a:r>
              <a:rPr lang="en-US" altLang="zh-CN" dirty="0"/>
              <a:t>-</a:t>
            </a:r>
            <a:r>
              <a:rPr lang="zh-CN" altLang="en-US" dirty="0"/>
              <a:t>方向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57553C-EFC8-6842-8621-A2DCB24CF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76660"/>
              </p:ext>
            </p:extLst>
          </p:nvPr>
        </p:nvGraphicFramePr>
        <p:xfrm>
          <a:off x="5533572" y="1331255"/>
          <a:ext cx="5519057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2A8107-1E69-0C4D-A2AA-0F408125A4D1}"/>
              </a:ext>
            </a:extLst>
          </p:cNvPr>
          <p:cNvSpPr/>
          <p:nvPr/>
        </p:nvSpPr>
        <p:spPr>
          <a:xfrm>
            <a:off x="609600" y="1733298"/>
            <a:ext cx="5762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Hierarchy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TraceView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Systrace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 GPU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GPU Rendering</a:t>
            </a:r>
          </a:p>
        </p:txBody>
      </p:sp>
    </p:spTree>
    <p:extLst>
      <p:ext uri="{BB962C8B-B14F-4D97-AF65-F5344CB8AC3E}">
        <p14:creationId xmlns:p14="http://schemas.microsoft.com/office/powerpoint/2010/main" val="301354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0EB-5B2B-DC42-8026-F42BBDC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260"/>
            <a:ext cx="8610600" cy="1293028"/>
          </a:xfrm>
        </p:spPr>
        <p:txBody>
          <a:bodyPr/>
          <a:lstStyle/>
          <a:p>
            <a:r>
              <a:rPr lang="zh-CN" altLang="en-US" dirty="0"/>
              <a:t>绘制优化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DFEF-1C76-3A4E-B738-02D47E28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Hierarchy Viewer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Android Lint</a:t>
            </a:r>
          </a:p>
        </p:txBody>
      </p:sp>
    </p:spTree>
    <p:extLst>
      <p:ext uri="{BB962C8B-B14F-4D97-AF65-F5344CB8AC3E}">
        <p14:creationId xmlns:p14="http://schemas.microsoft.com/office/powerpoint/2010/main" val="20378893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{FAE28E07-828D-7741-808F-81A56E666B9B}tf10001079</Template>
  <TotalTime>641</TotalTime>
  <Words>72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Android Optimization Performance</vt:lpstr>
      <vt:lpstr>性能优化</vt:lpstr>
      <vt:lpstr>绘制优化- 卡顿场景</vt:lpstr>
      <vt:lpstr>Rule</vt:lpstr>
      <vt:lpstr>绘制优化 – 卡顿原因</vt:lpstr>
      <vt:lpstr>绘制优化  -方向</vt:lpstr>
      <vt:lpstr>绘制优化 -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Optimize Performance</dc:title>
  <dc:creator>Microsoft Office User</dc:creator>
  <cp:lastModifiedBy>Ying Cao</cp:lastModifiedBy>
  <cp:revision>69</cp:revision>
  <dcterms:created xsi:type="dcterms:W3CDTF">2018-08-23T08:34:00Z</dcterms:created>
  <dcterms:modified xsi:type="dcterms:W3CDTF">2023-02-07T00:23:31Z</dcterms:modified>
</cp:coreProperties>
</file>