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  <a:srgbClr val="FF40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89"/>
  </p:normalViewPr>
  <p:slideViewPr>
    <p:cSldViewPr snapToGrid="0" snapToObjects="1" showGuides="1">
      <p:cViewPr varScale="1">
        <p:scale>
          <a:sx n="103" d="100"/>
          <a:sy n="103" d="100"/>
        </p:scale>
        <p:origin x="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B6011-CFBA-0642-A3FC-09EB3FB72008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63DEA-510F-754E-B876-CF612BA5F7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589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3DEA-510F-754E-B876-CF612BA5F7C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36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4F99-D45D-F9D8-1B27-1C3BD4654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53AA5-32B2-E190-E72B-535B136C4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E4791-3307-5071-FF1E-800081C9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F4CB-C3F3-674B-9B42-B5990A2B8AF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0B1CE-67D8-517C-3D26-02F80753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303ED-54F8-169B-8BEA-F0B84C19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A8D-7BB4-8843-8D18-CFBE1F71AF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959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26C8-B681-9965-FE19-2FEFCA7A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30D07-9B08-094E-51FF-133D48E6C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FCED3-AE5A-B7B4-8891-C4E4C541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F4CB-C3F3-674B-9B42-B5990A2B8AF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389C-3EC8-D3D4-A5C9-35997E13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35A90-C11E-9CEB-5857-D80C4863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A8D-7BB4-8843-8D18-CFBE1F71AF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65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12BB7-A3A0-2E76-1FF9-32FB1F93F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EBF93-E69B-FFF1-0AAD-9D0EAC6CF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05D9-F7A2-DD25-577C-64CEA4F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F4CB-C3F3-674B-9B42-B5990A2B8AF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03B9-99B3-722C-864C-4B9C5531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AF761-B29C-FABF-C2CE-51087ADC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A8D-7BB4-8843-8D18-CFBE1F71AF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76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8AA7-D568-9A67-A97F-A17927D1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7C6B9-4555-1857-9358-2EAA996F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ECF33-2E48-D222-FF5A-D451648F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F4CB-C3F3-674B-9B42-B5990A2B8AF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2A2C-4F56-F931-2445-6ADE097A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D138-47BD-E5C0-C959-35B257DD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A8D-7BB4-8843-8D18-CFBE1F71AF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055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03BF-9E02-D16F-D82B-5FDFF992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4B8F-0E75-F112-2B79-EF432CB8C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23A7-2ECA-D8ED-A8F7-00B2C25F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F4CB-C3F3-674B-9B42-B5990A2B8AF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EFBA-B784-F448-2AE3-B7DCADE0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FBDD-6147-F2B8-2586-64DE02EC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A8D-7BB4-8843-8D18-CFBE1F71AF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320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BAB2-2A3E-E9C8-A02D-B605CC40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B8D72-1E64-D49B-DB5A-8F4B6E5E1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F5101-22D3-3915-E6F8-30C19594B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418A-AD75-39D1-42D9-841300A2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F4CB-C3F3-674B-9B42-B5990A2B8AF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12A6-243F-9E2A-8506-0984D0CA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FF047-C4E1-4B29-8104-126CE38E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A8D-7BB4-8843-8D18-CFBE1F71AF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882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C51E-1867-D279-3913-61A0C005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E2FB-2969-62EA-E64F-F761AD1C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C513E-5C73-C6FC-61DC-B5B9B043D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4E079-7AC9-B087-0DB7-D3E895ACB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3B526-345D-A86E-6F0B-F48AFF023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1BABA-4930-FD06-01E9-9DE57D8E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F4CB-C3F3-674B-9B42-B5990A2B8AF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6A950-A2E2-A768-4107-C42E2147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B5C5F-3425-1671-6D21-3642F656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A8D-7BB4-8843-8D18-CFBE1F71AF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09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4682-F81F-C413-542B-45AB680C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8C09D-F044-BBB3-27EA-299004EC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F4CB-C3F3-674B-9B42-B5990A2B8AF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FE33C-6C89-16D6-42C8-3C1D08B1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ABBD6-D88B-2D12-E169-689947CC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A8D-7BB4-8843-8D18-CFBE1F71AF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722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8AE2E-9D53-6419-4DDB-0212B6E7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F4CB-C3F3-674B-9B42-B5990A2B8AF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D5097-F5D8-55F2-F4D7-220DD7DA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E7F97-143A-BD82-6F9B-C0208034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A8D-7BB4-8843-8D18-CFBE1F71AF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998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97B8-78F4-2828-D8AF-BD4ADBB8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8343-D3CB-DCA1-6B97-2C2D2ECA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D32F5-D650-DEBC-84B7-58C75A68F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F8328-982D-75AE-6318-CCCE184F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F4CB-C3F3-674B-9B42-B5990A2B8AF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5177B-115C-21B5-6116-2277E782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19F59-D6BB-A566-DF61-ED0A8316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A8D-7BB4-8843-8D18-CFBE1F71AF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59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122A-DF17-757B-97A4-4EF72C2D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1E4A7-D886-17D5-16E1-23B3303C2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3BEC2-B779-848D-3CE0-A3621D4D2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E021C-9340-D7D2-002A-55E16BF5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F4CB-C3F3-674B-9B42-B5990A2B8AF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8569-595A-250D-1136-333BA39A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268B5-5557-A37A-2E67-9EF6287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A8D-7BB4-8843-8D18-CFBE1F71AF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866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9B0E0-B768-C757-EC76-BBF48D11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DE15-CF8F-B1AB-BB42-760449BEA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4689-231E-E49B-007D-449F33863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F4CB-C3F3-674B-9B42-B5990A2B8AF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B262-6FF9-D832-CA26-6EC5FE9B3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9C5D-E3F6-B083-6BCE-C5753684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CA8D-7BB4-8843-8D18-CFBE1F71AF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758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7ECD4F-04D2-D09E-AF46-5C439E391498}"/>
              </a:ext>
            </a:extLst>
          </p:cNvPr>
          <p:cNvSpPr txBox="1"/>
          <p:nvPr/>
        </p:nvSpPr>
        <p:spPr>
          <a:xfrm>
            <a:off x="1085788" y="2101016"/>
            <a:ext cx="8061300" cy="31700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en-US" altLang="zh-CN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</a:t>
            </a:r>
            <a:r>
              <a:rPr lang="en-US" altLang="zh-CN" sz="200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Gg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38C5EC-AB3A-554D-71C7-89A0DB098283}"/>
              </a:ext>
            </a:extLst>
          </p:cNvPr>
          <p:cNvCxnSpPr>
            <a:cxnSpLocks/>
          </p:cNvCxnSpPr>
          <p:nvPr/>
        </p:nvCxnSpPr>
        <p:spPr>
          <a:xfrm>
            <a:off x="495696" y="2897499"/>
            <a:ext cx="9360000" cy="0"/>
          </a:xfrm>
          <a:prstGeom prst="straightConnector1">
            <a:avLst/>
          </a:prstGeom>
          <a:ln w="12700">
            <a:solidFill>
              <a:srgbClr val="00FD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E927E-BB55-7CCE-4B63-8B5FA555CECD}"/>
              </a:ext>
            </a:extLst>
          </p:cNvPr>
          <p:cNvCxnSpPr>
            <a:cxnSpLocks/>
          </p:cNvCxnSpPr>
          <p:nvPr/>
        </p:nvCxnSpPr>
        <p:spPr>
          <a:xfrm>
            <a:off x="466008" y="4649080"/>
            <a:ext cx="9360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40DD13-13AB-1F42-CA01-388957EAEDED}"/>
              </a:ext>
            </a:extLst>
          </p:cNvPr>
          <p:cNvSpPr txBox="1"/>
          <p:nvPr/>
        </p:nvSpPr>
        <p:spPr>
          <a:xfrm>
            <a:off x="9826008" y="446330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solidFill>
                  <a:srgbClr val="FF0000"/>
                </a:solidFill>
              </a:rPr>
              <a:t>baseline_Y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B8F49-DE20-F201-71AA-C049512DF737}"/>
              </a:ext>
            </a:extLst>
          </p:cNvPr>
          <p:cNvCxnSpPr>
            <a:cxnSpLocks/>
          </p:cNvCxnSpPr>
          <p:nvPr/>
        </p:nvCxnSpPr>
        <p:spPr>
          <a:xfrm>
            <a:off x="495697" y="5136990"/>
            <a:ext cx="9360000" cy="0"/>
          </a:xfrm>
          <a:prstGeom prst="straightConnector1">
            <a:avLst/>
          </a:prstGeom>
          <a:ln w="12700">
            <a:solidFill>
              <a:srgbClr val="00FA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9935E9-3876-D2BB-EBB3-0D6A55C06EB9}"/>
              </a:ext>
            </a:extLst>
          </p:cNvPr>
          <p:cNvSpPr txBox="1"/>
          <p:nvPr/>
        </p:nvSpPr>
        <p:spPr>
          <a:xfrm>
            <a:off x="9826008" y="4983101"/>
            <a:ext cx="93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solidFill>
                  <a:srgbClr val="00FA00"/>
                </a:solidFill>
              </a:rPr>
              <a:t>descent_Y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808B91-BF77-F561-CCCF-DFACF2A5042E}"/>
              </a:ext>
            </a:extLst>
          </p:cNvPr>
          <p:cNvSpPr txBox="1"/>
          <p:nvPr/>
        </p:nvSpPr>
        <p:spPr>
          <a:xfrm>
            <a:off x="9826008" y="2755593"/>
            <a:ext cx="928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solidFill>
                  <a:srgbClr val="00FDFF"/>
                </a:solidFill>
              </a:rPr>
              <a:t>ascent_Y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6371D2-0483-573F-5D10-3D39E1A153B4}"/>
              </a:ext>
            </a:extLst>
          </p:cNvPr>
          <p:cNvCxnSpPr>
            <a:cxnSpLocks/>
          </p:cNvCxnSpPr>
          <p:nvPr/>
        </p:nvCxnSpPr>
        <p:spPr>
          <a:xfrm>
            <a:off x="503317" y="1038349"/>
            <a:ext cx="1065682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91325D-E013-507E-C124-DB33F6A5F883}"/>
              </a:ext>
            </a:extLst>
          </p:cNvPr>
          <p:cNvSpPr txBox="1"/>
          <p:nvPr/>
        </p:nvSpPr>
        <p:spPr>
          <a:xfrm>
            <a:off x="9826008" y="2297731"/>
            <a:ext cx="1172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solidFill>
                  <a:srgbClr val="FF40FF"/>
                </a:solidFill>
              </a:rPr>
              <a:t>Top</a:t>
            </a:r>
            <a:r>
              <a:rPr lang="zh-CN" altLang="en-US" sz="1600" dirty="0">
                <a:solidFill>
                  <a:srgbClr val="FF40FF"/>
                </a:solidFill>
              </a:rPr>
              <a:t>，</a:t>
            </a:r>
            <a:r>
              <a:rPr lang="en-CN" sz="1600" dirty="0">
                <a:solidFill>
                  <a:srgbClr val="FF40FF"/>
                </a:solidFill>
              </a:rPr>
              <a:t>top_Y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37F0C0-98E4-39B2-FD7E-B9041EA290D0}"/>
              </a:ext>
            </a:extLst>
          </p:cNvPr>
          <p:cNvCxnSpPr/>
          <p:nvPr/>
        </p:nvCxnSpPr>
        <p:spPr>
          <a:xfrm>
            <a:off x="495696" y="3702107"/>
            <a:ext cx="104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DA87ED-B0E3-3F23-B1FC-DB0E0708DCB2}"/>
              </a:ext>
            </a:extLst>
          </p:cNvPr>
          <p:cNvSpPr txBox="1"/>
          <p:nvPr/>
        </p:nvSpPr>
        <p:spPr>
          <a:xfrm>
            <a:off x="10983309" y="3532830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文本高度的</a:t>
            </a:r>
            <a:r>
              <a:rPr lang="en-US" altLang="zh-CN" sz="1400" dirty="0"/>
              <a:t>1/2</a:t>
            </a:r>
            <a:endParaRPr lang="en-CN" sz="1400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AF516A6-8D65-1F3E-C8B2-6FB76F23354F}"/>
              </a:ext>
            </a:extLst>
          </p:cNvPr>
          <p:cNvSpPr/>
          <p:nvPr/>
        </p:nvSpPr>
        <p:spPr>
          <a:xfrm>
            <a:off x="8331203" y="4681164"/>
            <a:ext cx="130629" cy="45582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98E215-5BBF-BDA0-B9BB-9DEA40C61448}"/>
              </a:ext>
            </a:extLst>
          </p:cNvPr>
          <p:cNvSpPr txBox="1"/>
          <p:nvPr/>
        </p:nvSpPr>
        <p:spPr>
          <a:xfrm>
            <a:off x="8531916" y="4739800"/>
            <a:ext cx="875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Descent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B4CA352C-E659-87F3-1396-09F842E71788}"/>
              </a:ext>
            </a:extLst>
          </p:cNvPr>
          <p:cNvSpPr/>
          <p:nvPr/>
        </p:nvSpPr>
        <p:spPr>
          <a:xfrm>
            <a:off x="8210857" y="2927967"/>
            <a:ext cx="356920" cy="170507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26668F-529A-0270-2EE2-F7E522E7D7AC}"/>
              </a:ext>
            </a:extLst>
          </p:cNvPr>
          <p:cNvSpPr txBox="1"/>
          <p:nvPr/>
        </p:nvSpPr>
        <p:spPr>
          <a:xfrm>
            <a:off x="8531916" y="3268816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Ascent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0CF4C7-92BF-94F0-1D1F-64E50F77E7D9}"/>
              </a:ext>
            </a:extLst>
          </p:cNvPr>
          <p:cNvCxnSpPr>
            <a:cxnSpLocks/>
          </p:cNvCxnSpPr>
          <p:nvPr/>
        </p:nvCxnSpPr>
        <p:spPr>
          <a:xfrm>
            <a:off x="488442" y="2506470"/>
            <a:ext cx="9360000" cy="0"/>
          </a:xfrm>
          <a:prstGeom prst="line">
            <a:avLst/>
          </a:prstGeom>
          <a:ln w="127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C4D81246-BF3D-42F4-40D3-C84760A50759}"/>
              </a:ext>
            </a:extLst>
          </p:cNvPr>
          <p:cNvSpPr/>
          <p:nvPr/>
        </p:nvSpPr>
        <p:spPr>
          <a:xfrm>
            <a:off x="8277727" y="2490428"/>
            <a:ext cx="88414" cy="39068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1C9920-EB9A-447A-0D69-DF32DB2A4A04}"/>
              </a:ext>
            </a:extLst>
          </p:cNvPr>
          <p:cNvSpPr txBox="1"/>
          <p:nvPr/>
        </p:nvSpPr>
        <p:spPr>
          <a:xfrm>
            <a:off x="8531916" y="2533072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/>
              <a:t>Leading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3988BF1-6687-70A7-B886-BDC19F0E25D0}"/>
              </a:ext>
            </a:extLst>
          </p:cNvPr>
          <p:cNvSpPr/>
          <p:nvPr/>
        </p:nvSpPr>
        <p:spPr>
          <a:xfrm>
            <a:off x="-661880" y="1038349"/>
            <a:ext cx="1080238" cy="5841122"/>
          </a:xfrm>
          <a:prstGeom prst="leftBrace">
            <a:avLst>
              <a:gd name="adj1" fmla="val 5756"/>
              <a:gd name="adj2" fmla="val 84630"/>
            </a:avLst>
          </a:prstGeom>
          <a:ln w="2540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15AEB0-E3A5-F925-D137-F30E3DDC11AF}"/>
              </a:ext>
            </a:extLst>
          </p:cNvPr>
          <p:cNvSpPr txBox="1"/>
          <p:nvPr/>
        </p:nvSpPr>
        <p:spPr>
          <a:xfrm>
            <a:off x="-2640112" y="4924465"/>
            <a:ext cx="1567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solidFill>
                  <a:srgbClr val="00FA00"/>
                </a:solidFill>
              </a:rPr>
              <a:t>View的高度Height</a:t>
            </a:r>
            <a:endParaRPr lang="en-CN" sz="1600" dirty="0">
              <a:solidFill>
                <a:srgbClr val="00FA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D475390-A30C-5FD2-CB6C-AB1DDD0F93A3}"/>
              </a:ext>
            </a:extLst>
          </p:cNvPr>
          <p:cNvSpPr/>
          <p:nvPr/>
        </p:nvSpPr>
        <p:spPr>
          <a:xfrm>
            <a:off x="394866" y="96986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25F6A6-AD12-E9C2-2DF3-7B4C80F4E8B2}"/>
              </a:ext>
            </a:extLst>
          </p:cNvPr>
          <p:cNvSpPr txBox="1"/>
          <p:nvPr/>
        </p:nvSpPr>
        <p:spPr>
          <a:xfrm>
            <a:off x="451802" y="967986"/>
            <a:ext cx="1198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canvas坐标(0,0)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3033B-577C-1BF1-7119-9D09E6A770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451802" y="1131039"/>
            <a:ext cx="21826" cy="584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2B4A6E41-3681-096D-F249-36E954E9226E}"/>
              </a:ext>
            </a:extLst>
          </p:cNvPr>
          <p:cNvSpPr/>
          <p:nvPr/>
        </p:nvSpPr>
        <p:spPr>
          <a:xfrm>
            <a:off x="-1080653" y="1038349"/>
            <a:ext cx="1442359" cy="3594689"/>
          </a:xfrm>
          <a:prstGeom prst="leftBrace">
            <a:avLst>
              <a:gd name="adj1" fmla="val 8333"/>
              <a:gd name="adj2" fmla="val 27885"/>
            </a:avLst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E2DE07-B879-25BD-7D62-F042FCBA162E}"/>
              </a:ext>
            </a:extLst>
          </p:cNvPr>
          <p:cNvSpPr txBox="1"/>
          <p:nvPr/>
        </p:nvSpPr>
        <p:spPr>
          <a:xfrm>
            <a:off x="-2978930" y="1858587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solidFill>
                  <a:srgbClr val="FFC000"/>
                </a:solidFill>
              </a:rPr>
              <a:t>要计算的baseline</a:t>
            </a:r>
            <a:r>
              <a:rPr lang="en-US" sz="1600" dirty="0">
                <a:solidFill>
                  <a:srgbClr val="FFC000"/>
                </a:solidFill>
              </a:rPr>
              <a:t>_Y</a:t>
            </a:r>
            <a:endParaRPr lang="en-CN" sz="1600" dirty="0">
              <a:solidFill>
                <a:srgbClr val="FFC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D72ACA1-DC60-DEC9-2EA4-A7B4733D87EE}"/>
              </a:ext>
            </a:extLst>
          </p:cNvPr>
          <p:cNvSpPr/>
          <p:nvPr/>
        </p:nvSpPr>
        <p:spPr>
          <a:xfrm>
            <a:off x="380378" y="45768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37F9CC2-808E-DE93-832E-B311CEBA838C}"/>
              </a:ext>
            </a:extLst>
          </p:cNvPr>
          <p:cNvCxnSpPr>
            <a:cxnSpLocks/>
          </p:cNvCxnSpPr>
          <p:nvPr/>
        </p:nvCxnSpPr>
        <p:spPr>
          <a:xfrm>
            <a:off x="488442" y="5784408"/>
            <a:ext cx="9360000" cy="0"/>
          </a:xfrm>
          <a:prstGeom prst="line">
            <a:avLst/>
          </a:prstGeom>
          <a:ln w="12700">
            <a:solidFill>
              <a:srgbClr val="FF4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E0C99E-940D-DBB6-92E1-03C5D2ED6C2F}"/>
              </a:ext>
            </a:extLst>
          </p:cNvPr>
          <p:cNvSpPr txBox="1"/>
          <p:nvPr/>
        </p:nvSpPr>
        <p:spPr>
          <a:xfrm>
            <a:off x="11345427" y="8509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84BB84-5F0A-6B01-9409-49A73B9A3884}"/>
              </a:ext>
            </a:extLst>
          </p:cNvPr>
          <p:cNvSpPr txBox="1"/>
          <p:nvPr/>
        </p:nvSpPr>
        <p:spPr>
          <a:xfrm>
            <a:off x="303364" y="6972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4A5B15-6CA2-5216-6EF6-A4E05CAF8D38}"/>
              </a:ext>
            </a:extLst>
          </p:cNvPr>
          <p:cNvSpPr txBox="1"/>
          <p:nvPr/>
        </p:nvSpPr>
        <p:spPr>
          <a:xfrm>
            <a:off x="9826008" y="5571630"/>
            <a:ext cx="21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600" dirty="0">
                <a:solidFill>
                  <a:srgbClr val="FF40FF"/>
                </a:solidFill>
              </a:rPr>
              <a:t>Bottom</a:t>
            </a:r>
            <a:r>
              <a:rPr lang="zh-CN" altLang="en-US" sz="1600" dirty="0">
                <a:solidFill>
                  <a:srgbClr val="FF40FF"/>
                </a:solidFill>
              </a:rPr>
              <a:t>，</a:t>
            </a:r>
            <a:r>
              <a:rPr lang="en-CN" sz="1600" dirty="0">
                <a:solidFill>
                  <a:srgbClr val="FF40FF"/>
                </a:solidFill>
              </a:rPr>
              <a:t>bottom_Y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840FF-3D02-9822-9E38-032344BFC6FB}"/>
              </a:ext>
            </a:extLst>
          </p:cNvPr>
          <p:cNvSpPr txBox="1"/>
          <p:nvPr/>
        </p:nvSpPr>
        <p:spPr>
          <a:xfrm>
            <a:off x="153800" y="468116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solidFill>
                  <a:srgbClr val="FF0000"/>
                </a:solidFill>
              </a:rPr>
              <a:t>Baseline(x,y)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1A71A-359B-4273-DFD3-4F7FF5531333}"/>
              </a:ext>
            </a:extLst>
          </p:cNvPr>
          <p:cNvSpPr txBox="1"/>
          <p:nvPr/>
        </p:nvSpPr>
        <p:spPr>
          <a:xfrm>
            <a:off x="1940011" y="24713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drawText</a:t>
            </a:r>
          </a:p>
        </p:txBody>
      </p:sp>
    </p:spTree>
    <p:extLst>
      <p:ext uri="{BB962C8B-B14F-4D97-AF65-F5344CB8AC3E}">
        <p14:creationId xmlns:p14="http://schemas.microsoft.com/office/powerpoint/2010/main" val="341162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49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kf</cp:lastModifiedBy>
  <cp:revision>130</cp:revision>
  <dcterms:created xsi:type="dcterms:W3CDTF">2022-07-06T09:03:03Z</dcterms:created>
  <dcterms:modified xsi:type="dcterms:W3CDTF">2022-07-11T14:26:16Z</dcterms:modified>
</cp:coreProperties>
</file>