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3"/>
    <p:restoredTop sz="94689"/>
  </p:normalViewPr>
  <p:slideViewPr>
    <p:cSldViewPr snapToGrid="0">
      <p:cViewPr>
        <p:scale>
          <a:sx n="110" d="100"/>
          <a:sy n="110" d="100"/>
        </p:scale>
        <p:origin x="-16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058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7887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676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354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299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6314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283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9367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928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410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6828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6ABCD-DF17-4696-A304-A45B07B1C30B}" type="datetimeFigureOut">
              <a:rPr lang="zh-CN" altLang="en-US" smtClean="0"/>
              <a:t>2022/5/29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94DD-E4C7-480C-8C53-DC10F4E4C7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5220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8513852" y="2325255"/>
            <a:ext cx="2880000" cy="2880000"/>
          </a:xfrm>
          <a:prstGeom prst="rect">
            <a:avLst/>
          </a:prstGeom>
          <a:gradFill flip="none" rotWithShape="1">
            <a:gsLst>
              <a:gs pos="10000">
                <a:srgbClr val="FFFF00">
                  <a:lumMod val="100000"/>
                </a:srgbClr>
              </a:gs>
              <a:gs pos="10000">
                <a:srgbClr val="FFFF00"/>
              </a:gs>
              <a:gs pos="0">
                <a:srgbClr val="FF0000"/>
              </a:gs>
              <a:gs pos="50000">
                <a:srgbClr val="00FF00"/>
              </a:gs>
              <a:gs pos="80000">
                <a:srgbClr val="0000FF"/>
              </a:gs>
            </a:gsLst>
            <a:lin ang="27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410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王正振</dc:creator>
  <cp:lastModifiedBy>kf</cp:lastModifiedBy>
  <cp:revision>4</cp:revision>
  <dcterms:created xsi:type="dcterms:W3CDTF">2022-05-29T09:01:32Z</dcterms:created>
  <dcterms:modified xsi:type="dcterms:W3CDTF">2022-05-29T09:33:36Z</dcterms:modified>
</cp:coreProperties>
</file>