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670D-05BC-724B-A411-AE206AFF9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33E96-8C69-D744-9B7D-07175FCA0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B60E-C081-B241-A44E-DD8F1B8E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1ACAB-9EED-8940-AE6F-FFFF9053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34B2-8E28-E144-9678-52998966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246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15F-D27A-DD44-8786-0C006E2C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3ADA-504D-924C-8987-E388F57FB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201A-5F03-9D44-99AF-DE6EC362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8A66-28E2-A046-8772-0E722B6A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4282-1462-DE4F-BA0F-330BAA03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181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835C1-AAEA-D44D-9F66-E7F8DB8E6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695C8-004D-F640-953E-0E2A1661D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8BB57-D504-D341-88F1-4800A7CD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4BD6-FDA4-B44D-B057-7C6C4861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122A4-51F4-4B40-90CA-9C30D35D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02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1F76-3908-C24F-9AD4-5033DDD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2117-80C7-EE42-AE05-E9D06B406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F238-3D33-1747-A0E1-8B14C3C3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DC0E-E87C-A84E-B318-F7D25E64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80DF-8F38-0248-8081-6DEE261A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54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6851-3273-E449-AC22-0AFFD898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835B0-4A2D-E346-9CE5-9CFCBA70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9138D-754E-3741-9146-66963B74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7A74-E9B0-4249-9F72-DD535BBB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6712-D23E-EA44-A397-D942F9B5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73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E999-A103-6C4B-96C5-A9190123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B20B-0471-6343-B32B-6F98B876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1C83-6633-384F-A73F-387BFD1A8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B9E13-1EBD-534F-8D51-335BA80C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B2C2F-71DA-AC40-A6F0-448AF80F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F1D94-438E-6144-A7FB-3F36E0F6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484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EDFB-D868-2C4C-9224-DE513868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0151-F0BB-D540-83D4-66A6765C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97246-ECF8-A84D-91E6-7256944F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CCC17-E4B3-F44D-8B25-98B4FD446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FEA89-4BA9-F746-8D60-D8E7D42EF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A053F-53CE-014E-9287-586A294B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4F533-CBB0-EF4A-8C30-4C03A1B5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826A9-F511-9949-A4FE-759454CC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116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95B8-4179-7441-8904-E6EF95D1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A92F9-7A12-9C46-A5E7-216900D8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DC433-C2B1-AE46-86BD-00105C08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A3C1C-4FAC-A94C-9914-9812027A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89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764C1-2FB2-5F48-BADB-12F9A6B4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BE2DF-AB42-5747-9F10-2290C947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6F195-23A9-6447-8DBD-618B426E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98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3AA8-416F-5A4E-B6CB-9E3A97F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5446-2A67-AD48-9296-03879877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E953F-6C4F-F84C-89C7-DD4D0C8E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9EA6-59C7-504C-99E3-F670EF23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9188-E7EB-6E49-8A3E-00F6C679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CBE02-8E4F-2640-9B46-491C3737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019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060C-CBD3-4F44-BC8E-A1766598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A632B-8760-BC47-BF8B-642364864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76E6D-E7D7-934D-8BD3-0B6697A7C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8586F-2EE4-884B-909E-DFAD3059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11F84-7B4C-ED45-BA70-8BDBBBDB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60380-4ED1-5146-8761-13676F44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083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15FFC-86BA-2249-9F22-367F0051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E6453-1AB2-8D48-8557-12B21389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9235-9701-3144-B463-BE4BCE233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D82D2-1DC7-7841-BC12-C6BE59CD9736}" type="datetimeFigureOut">
              <a:rPr lang="en-CN" smtClean="0"/>
              <a:t>2021/12/22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25E0-18CB-DB41-B182-99EAE9EB8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6ADB-F494-CF46-9EBA-26256CAA2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9DC2-9E58-8541-B131-91A6313DD7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805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EAE7DA-A1D4-E54D-BB45-D40B65B9B7CC}"/>
              </a:ext>
            </a:extLst>
          </p:cNvPr>
          <p:cNvSpPr/>
          <p:nvPr/>
        </p:nvSpPr>
        <p:spPr>
          <a:xfrm>
            <a:off x="3699641" y="1417747"/>
            <a:ext cx="1524000" cy="6831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Throwable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C85FA-5B24-AE44-BF99-684AE8B35C79}"/>
              </a:ext>
            </a:extLst>
          </p:cNvPr>
          <p:cNvSpPr/>
          <p:nvPr/>
        </p:nvSpPr>
        <p:spPr>
          <a:xfrm>
            <a:off x="2275487" y="3087414"/>
            <a:ext cx="1524000" cy="6831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Error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9912E-3E82-8B44-A5B4-F55142643CEE}"/>
              </a:ext>
            </a:extLst>
          </p:cNvPr>
          <p:cNvSpPr/>
          <p:nvPr/>
        </p:nvSpPr>
        <p:spPr>
          <a:xfrm>
            <a:off x="5481145" y="2967805"/>
            <a:ext cx="1524000" cy="6831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Exception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6FEEB-DC1B-F544-806B-5ABC2F868CFD}"/>
              </a:ext>
            </a:extLst>
          </p:cNvPr>
          <p:cNvCxnSpPr/>
          <p:nvPr/>
        </p:nvCxnSpPr>
        <p:spPr>
          <a:xfrm>
            <a:off x="4461641" y="2171755"/>
            <a:ext cx="0" cy="34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5AAC6A-111F-A24E-BD96-A51FE94116E8}"/>
              </a:ext>
            </a:extLst>
          </p:cNvPr>
          <p:cNvCxnSpPr>
            <a:cxnSpLocks/>
          </p:cNvCxnSpPr>
          <p:nvPr/>
        </p:nvCxnSpPr>
        <p:spPr>
          <a:xfrm flipV="1">
            <a:off x="3034860" y="2511973"/>
            <a:ext cx="3208285" cy="7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0EDC77-A9F4-8A41-A3B5-825958F3D2C6}"/>
              </a:ext>
            </a:extLst>
          </p:cNvPr>
          <p:cNvCxnSpPr>
            <a:cxnSpLocks/>
          </p:cNvCxnSpPr>
          <p:nvPr/>
        </p:nvCxnSpPr>
        <p:spPr>
          <a:xfrm>
            <a:off x="6243145" y="2511973"/>
            <a:ext cx="0" cy="45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2E8201-9985-6A4F-9580-4A7F391C321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37487" y="2585545"/>
            <a:ext cx="0" cy="50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75BEFE6-5E1D-284E-94F1-F776DC0C15A8}"/>
              </a:ext>
            </a:extLst>
          </p:cNvPr>
          <p:cNvSpPr/>
          <p:nvPr/>
        </p:nvSpPr>
        <p:spPr>
          <a:xfrm>
            <a:off x="4067499" y="4566633"/>
            <a:ext cx="1524000" cy="6831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Runtime Exception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ED8AE-33D4-2C48-B41E-1FEEBB6DEE5A}"/>
              </a:ext>
            </a:extLst>
          </p:cNvPr>
          <p:cNvSpPr/>
          <p:nvPr/>
        </p:nvSpPr>
        <p:spPr>
          <a:xfrm>
            <a:off x="6873764" y="4566633"/>
            <a:ext cx="1524000" cy="6831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Checked Exception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1BFE26-355D-264D-900E-05E3FE862314}"/>
              </a:ext>
            </a:extLst>
          </p:cNvPr>
          <p:cNvCxnSpPr/>
          <p:nvPr/>
        </p:nvCxnSpPr>
        <p:spPr>
          <a:xfrm>
            <a:off x="6253653" y="3671999"/>
            <a:ext cx="0" cy="34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2AB4B0-4FA5-8948-9E02-E91902D1F9B0}"/>
              </a:ext>
            </a:extLst>
          </p:cNvPr>
          <p:cNvCxnSpPr>
            <a:cxnSpLocks/>
          </p:cNvCxnSpPr>
          <p:nvPr/>
        </p:nvCxnSpPr>
        <p:spPr>
          <a:xfrm flipV="1">
            <a:off x="4816362" y="4050996"/>
            <a:ext cx="2808892" cy="1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A031-C567-4A49-8715-E4B7EA0CD46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826872" y="4106809"/>
            <a:ext cx="2627" cy="45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1DAB18-4492-D94B-A537-584D491FB6EB}"/>
              </a:ext>
            </a:extLst>
          </p:cNvPr>
          <p:cNvCxnSpPr>
            <a:cxnSpLocks/>
          </p:cNvCxnSpPr>
          <p:nvPr/>
        </p:nvCxnSpPr>
        <p:spPr>
          <a:xfrm>
            <a:off x="7635764" y="4075278"/>
            <a:ext cx="0" cy="50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4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4</cp:revision>
  <dcterms:created xsi:type="dcterms:W3CDTF">2021-12-22T14:02:04Z</dcterms:created>
  <dcterms:modified xsi:type="dcterms:W3CDTF">2021-12-23T12:54:05Z</dcterms:modified>
</cp:coreProperties>
</file>