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601200" cy="12801600" type="A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94694"/>
  </p:normalViewPr>
  <p:slideViewPr>
    <p:cSldViewPr snapToGrid="0">
      <p:cViewPr varScale="1">
        <p:scale>
          <a:sx n="65" d="100"/>
          <a:sy n="65" d="100"/>
        </p:scale>
        <p:origin x="404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A5EEAB-2CD0-1D46-8F0B-186CF486241D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705225" y="857250"/>
            <a:ext cx="173355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9AA388-47CD-294A-B674-B6EA82492E7F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812622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74902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1pPr>
    <a:lvl2pPr marL="537451" algn="l" defTabSz="1074902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2pPr>
    <a:lvl3pPr marL="1074902" algn="l" defTabSz="1074902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3pPr>
    <a:lvl4pPr marL="1612352" algn="l" defTabSz="1074902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4pPr>
    <a:lvl5pPr marL="2149802" algn="l" defTabSz="1074902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5pPr>
    <a:lvl6pPr marL="2687254" algn="l" defTabSz="1074902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6pPr>
    <a:lvl7pPr marL="3224705" algn="l" defTabSz="1074902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7pPr>
    <a:lvl8pPr marL="3762155" algn="l" defTabSz="1074902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8pPr>
    <a:lvl9pPr marL="4299605" algn="l" defTabSz="1074902" rtl="0" eaLnBrk="1" latinLnBrk="0" hangingPunct="1">
      <a:defRPr sz="141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05225" y="857250"/>
            <a:ext cx="1733550" cy="2314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9AA388-47CD-294A-B674-B6EA82492E7F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410876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1119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1570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2720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46346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7372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83251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0762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84071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49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50889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06345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8A5BD-3F11-9B4D-AD90-0AA10EBF48C1}" type="datetimeFigureOut">
              <a:rPr lang="en-CN" smtClean="0"/>
              <a:t>2025/6/7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E5985C-6B5E-1B4A-BB09-C717E8EE10DE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2273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3C8F3D7-6FBA-5B99-7399-62C77AF47693}"/>
              </a:ext>
            </a:extLst>
          </p:cNvPr>
          <p:cNvSpPr txBox="1"/>
          <p:nvPr/>
        </p:nvSpPr>
        <p:spPr>
          <a:xfrm>
            <a:off x="1664907" y="1477233"/>
            <a:ext cx="2880000" cy="276999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CN" sz="1200" dirty="0"/>
              <a:t>Generate randome byte array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B798574-75A3-0547-92D4-7D2EE4DB6093}"/>
              </a:ext>
            </a:extLst>
          </p:cNvPr>
          <p:cNvSpPr/>
          <p:nvPr/>
        </p:nvSpPr>
        <p:spPr>
          <a:xfrm>
            <a:off x="1664907" y="7242101"/>
            <a:ext cx="288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Get Encrypted AES key [3]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732468B-242A-8919-5D24-40F1833EF02A}"/>
              </a:ext>
            </a:extLst>
          </p:cNvPr>
          <p:cNvCxnSpPr>
            <a:cxnSpLocks/>
            <a:stCxn id="52" idx="1"/>
          </p:cNvCxnSpPr>
          <p:nvPr/>
        </p:nvCxnSpPr>
        <p:spPr>
          <a:xfrm flipH="1">
            <a:off x="3101520" y="6259937"/>
            <a:ext cx="3387" cy="9821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858B487C-FBCA-E716-F784-A262C88F4FB3}"/>
              </a:ext>
            </a:extLst>
          </p:cNvPr>
          <p:cNvSpPr/>
          <p:nvPr/>
        </p:nvSpPr>
        <p:spPr>
          <a:xfrm>
            <a:off x="5715226" y="1636672"/>
            <a:ext cx="2880000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Read e</a:t>
            </a:r>
            <a:r>
              <a:rPr lang="en-CN" sz="1200" dirty="0"/>
              <a:t>ncrypted  AES Key[3] from File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D3F581C5-ABF9-26AE-1FC2-1D7C74ADF285}"/>
              </a:ext>
            </a:extLst>
          </p:cNvPr>
          <p:cNvCxnSpPr>
            <a:cxnSpLocks/>
            <a:stCxn id="36" idx="2"/>
            <a:endCxn id="56" idx="3"/>
          </p:cNvCxnSpPr>
          <p:nvPr/>
        </p:nvCxnSpPr>
        <p:spPr>
          <a:xfrm flipH="1">
            <a:off x="7149498" y="2068672"/>
            <a:ext cx="5728" cy="6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Snip Same Side Corner Rectangle 44">
            <a:extLst>
              <a:ext uri="{FF2B5EF4-FFF2-40B4-BE49-F238E27FC236}">
                <a16:creationId xmlns:a16="http://schemas.microsoft.com/office/drawing/2014/main" id="{68BE2DBF-E34C-B222-8194-C00362D44BF6}"/>
              </a:ext>
            </a:extLst>
          </p:cNvPr>
          <p:cNvSpPr/>
          <p:nvPr/>
        </p:nvSpPr>
        <p:spPr>
          <a:xfrm>
            <a:off x="1672795" y="2435867"/>
            <a:ext cx="2880000" cy="432000"/>
          </a:xfrm>
          <a:prstGeom prst="snip2Same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/>
              <a:t>Generate AES key </a:t>
            </a:r>
            <a:r>
              <a:rPr lang="en-CN" sz="1400" b="1" dirty="0"/>
              <a:t>using</a:t>
            </a:r>
            <a:r>
              <a:rPr lang="en-CN" sz="1200" b="1" dirty="0"/>
              <a:t> randome array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3B7FA27-CAC6-AEF0-EA9E-E10585558155}"/>
              </a:ext>
            </a:extLst>
          </p:cNvPr>
          <p:cNvCxnSpPr>
            <a:cxnSpLocks/>
            <a:stCxn id="4" idx="2"/>
            <a:endCxn id="45" idx="3"/>
          </p:cNvCxnSpPr>
          <p:nvPr/>
        </p:nvCxnSpPr>
        <p:spPr>
          <a:xfrm>
            <a:off x="3104907" y="1754232"/>
            <a:ext cx="7888" cy="6816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Rectangle 50">
            <a:extLst>
              <a:ext uri="{FF2B5EF4-FFF2-40B4-BE49-F238E27FC236}">
                <a16:creationId xmlns:a16="http://schemas.microsoft.com/office/drawing/2014/main" id="{55F18507-C603-0F70-95BE-6627BFC60A8E}"/>
              </a:ext>
            </a:extLst>
          </p:cNvPr>
          <p:cNvSpPr/>
          <p:nvPr/>
        </p:nvSpPr>
        <p:spPr>
          <a:xfrm>
            <a:off x="1680608" y="3330407"/>
            <a:ext cx="288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Get AES Key String [1]</a:t>
            </a:r>
          </a:p>
        </p:txBody>
      </p:sp>
      <p:sp>
        <p:nvSpPr>
          <p:cNvPr id="52" name="Snip and Round Single Corner Rectangle 51">
            <a:extLst>
              <a:ext uri="{FF2B5EF4-FFF2-40B4-BE49-F238E27FC236}">
                <a16:creationId xmlns:a16="http://schemas.microsoft.com/office/drawing/2014/main" id="{DA827853-1330-B443-4E9C-678B54CE00E8}"/>
              </a:ext>
            </a:extLst>
          </p:cNvPr>
          <p:cNvSpPr/>
          <p:nvPr/>
        </p:nvSpPr>
        <p:spPr>
          <a:xfrm>
            <a:off x="1664907" y="5827937"/>
            <a:ext cx="2880000" cy="432000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/>
              <a:t>RSA encrypt (publick key)</a:t>
            </a:r>
          </a:p>
        </p:txBody>
      </p:sp>
      <p:sp>
        <p:nvSpPr>
          <p:cNvPr id="56" name="Round Diagonal Corner Rectangle 55">
            <a:extLst>
              <a:ext uri="{FF2B5EF4-FFF2-40B4-BE49-F238E27FC236}">
                <a16:creationId xmlns:a16="http://schemas.microsoft.com/office/drawing/2014/main" id="{CB2A3062-CAE6-2B59-B278-F24F6262D7A8}"/>
              </a:ext>
            </a:extLst>
          </p:cNvPr>
          <p:cNvSpPr/>
          <p:nvPr/>
        </p:nvSpPr>
        <p:spPr>
          <a:xfrm>
            <a:off x="5709498" y="2698322"/>
            <a:ext cx="2880000" cy="432000"/>
          </a:xfrm>
          <a:prstGeom prst="round2Diag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/>
              <a:t>RSA decrypt (private key)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6764CAEF-D592-045A-90AF-44F8E292FC35}"/>
              </a:ext>
            </a:extLst>
          </p:cNvPr>
          <p:cNvCxnSpPr>
            <a:cxnSpLocks/>
            <a:stCxn id="45" idx="1"/>
            <a:endCxn id="51" idx="0"/>
          </p:cNvCxnSpPr>
          <p:nvPr/>
        </p:nvCxnSpPr>
        <p:spPr>
          <a:xfrm>
            <a:off x="3112795" y="2867867"/>
            <a:ext cx="7813" cy="462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CD4C556E-7D11-9405-D4A2-C3291B1A7EA1}"/>
              </a:ext>
            </a:extLst>
          </p:cNvPr>
          <p:cNvSpPr/>
          <p:nvPr/>
        </p:nvSpPr>
        <p:spPr>
          <a:xfrm>
            <a:off x="1680608" y="8271939"/>
            <a:ext cx="2880000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Save encrypted AES key[3] to top of loge file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39979616-E7A2-6ADE-52B0-6FCD6CACD19D}"/>
              </a:ext>
            </a:extLst>
          </p:cNvPr>
          <p:cNvCxnSpPr>
            <a:cxnSpLocks/>
            <a:stCxn id="25" idx="2"/>
            <a:endCxn id="68" idx="0"/>
          </p:cNvCxnSpPr>
          <p:nvPr/>
        </p:nvCxnSpPr>
        <p:spPr>
          <a:xfrm>
            <a:off x="3104907" y="7674101"/>
            <a:ext cx="15701" cy="5978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F1485E6E-2020-25E0-D75C-CCDA9398B0FB}"/>
              </a:ext>
            </a:extLst>
          </p:cNvPr>
          <p:cNvSpPr/>
          <p:nvPr/>
        </p:nvSpPr>
        <p:spPr>
          <a:xfrm>
            <a:off x="5709498" y="3759972"/>
            <a:ext cx="288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AES Key [2]</a:t>
            </a:r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78223ED6-CF2F-7C6C-0E6C-F2CCBCAC15DF}"/>
              </a:ext>
            </a:extLst>
          </p:cNvPr>
          <p:cNvCxnSpPr>
            <a:cxnSpLocks/>
          </p:cNvCxnSpPr>
          <p:nvPr/>
        </p:nvCxnSpPr>
        <p:spPr>
          <a:xfrm>
            <a:off x="7149498" y="3130322"/>
            <a:ext cx="0" cy="629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E32975B2-23F4-41F7-01D1-B3F78AA5A0EE}"/>
              </a:ext>
            </a:extLst>
          </p:cNvPr>
          <p:cNvSpPr/>
          <p:nvPr/>
        </p:nvSpPr>
        <p:spPr>
          <a:xfrm>
            <a:off x="1680608" y="4459071"/>
            <a:ext cx="288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Prefix_AES Key [2]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623CE8E1-4AD9-4100-BE73-6BD8D9AECE0F}"/>
              </a:ext>
            </a:extLst>
          </p:cNvPr>
          <p:cNvCxnSpPr>
            <a:cxnSpLocks/>
            <a:stCxn id="51" idx="2"/>
            <a:endCxn id="84" idx="0"/>
          </p:cNvCxnSpPr>
          <p:nvPr/>
        </p:nvCxnSpPr>
        <p:spPr>
          <a:xfrm>
            <a:off x="3120608" y="3762407"/>
            <a:ext cx="0" cy="6966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EACF5489-ABF1-EC04-20FA-F4B1A71D4E0E}"/>
              </a:ext>
            </a:extLst>
          </p:cNvPr>
          <p:cNvCxnSpPr>
            <a:cxnSpLocks/>
            <a:stCxn id="84" idx="2"/>
            <a:endCxn id="52" idx="3"/>
          </p:cNvCxnSpPr>
          <p:nvPr/>
        </p:nvCxnSpPr>
        <p:spPr>
          <a:xfrm flipH="1">
            <a:off x="3104907" y="4891071"/>
            <a:ext cx="15701" cy="936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507D1CB2-52CE-D0A5-5B53-44BA15DD687A}"/>
              </a:ext>
            </a:extLst>
          </p:cNvPr>
          <p:cNvSpPr/>
          <p:nvPr/>
        </p:nvSpPr>
        <p:spPr>
          <a:xfrm>
            <a:off x="5722198" y="5530076"/>
            <a:ext cx="288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Remove  prefix from AES Key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EE67A629-1B97-6FCC-C6BE-D099C00FCE60}"/>
              </a:ext>
            </a:extLst>
          </p:cNvPr>
          <p:cNvSpPr/>
          <p:nvPr/>
        </p:nvSpPr>
        <p:spPr>
          <a:xfrm>
            <a:off x="5709498" y="6537228"/>
            <a:ext cx="2880000" cy="4320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AES Key [1]</a:t>
            </a:r>
          </a:p>
        </p:txBody>
      </p:sp>
      <p:sp>
        <p:nvSpPr>
          <p:cNvPr id="102" name="Snip and Round Single Corner Rectangle 101">
            <a:extLst>
              <a:ext uri="{FF2B5EF4-FFF2-40B4-BE49-F238E27FC236}">
                <a16:creationId xmlns:a16="http://schemas.microsoft.com/office/drawing/2014/main" id="{8C62269B-0680-2DEE-9661-A0FD10E4A57C}"/>
              </a:ext>
            </a:extLst>
          </p:cNvPr>
          <p:cNvSpPr/>
          <p:nvPr/>
        </p:nvSpPr>
        <p:spPr>
          <a:xfrm>
            <a:off x="1655300" y="10081318"/>
            <a:ext cx="2880000" cy="432000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/>
              <a:t>AES encrypt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16CB5A5B-7DEC-05E9-4895-9C27F0CCDF9A}"/>
              </a:ext>
            </a:extLst>
          </p:cNvPr>
          <p:cNvSpPr txBox="1"/>
          <p:nvPr/>
        </p:nvSpPr>
        <p:spPr>
          <a:xfrm>
            <a:off x="3150994" y="9670019"/>
            <a:ext cx="12549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oge message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E16EB9-A247-5496-01AE-9BA93492E6BC}"/>
              </a:ext>
            </a:extLst>
          </p:cNvPr>
          <p:cNvSpPr/>
          <p:nvPr/>
        </p:nvSpPr>
        <p:spPr>
          <a:xfrm>
            <a:off x="1647794" y="11159143"/>
            <a:ext cx="2914226" cy="41423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Save encrypted message to log file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9C78E1-DF88-F196-29D5-67F83AFCA462}"/>
              </a:ext>
            </a:extLst>
          </p:cNvPr>
          <p:cNvCxnSpPr>
            <a:cxnSpLocks/>
            <a:stCxn id="102" idx="1"/>
          </p:cNvCxnSpPr>
          <p:nvPr/>
        </p:nvCxnSpPr>
        <p:spPr>
          <a:xfrm>
            <a:off x="3095300" y="10513318"/>
            <a:ext cx="1051" cy="645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41D5212-DB51-E974-0A90-7CE46549FB49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flipH="1">
            <a:off x="7149498" y="5962076"/>
            <a:ext cx="12700" cy="5751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Snip and Round Single Corner Rectangle 72">
            <a:extLst>
              <a:ext uri="{FF2B5EF4-FFF2-40B4-BE49-F238E27FC236}">
                <a16:creationId xmlns:a16="http://schemas.microsoft.com/office/drawing/2014/main" id="{4DD1518D-5D1B-78CA-F06B-F73AB4753700}"/>
              </a:ext>
            </a:extLst>
          </p:cNvPr>
          <p:cNvSpPr/>
          <p:nvPr/>
        </p:nvSpPr>
        <p:spPr>
          <a:xfrm>
            <a:off x="5703770" y="9314882"/>
            <a:ext cx="2880000" cy="432000"/>
          </a:xfrm>
          <a:prstGeom prst="snipRound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b="1" dirty="0"/>
              <a:t>AES </a:t>
            </a:r>
            <a:r>
              <a:rPr lang="en-CN" sz="1400" b="1" dirty="0"/>
              <a:t>decrypt</a:t>
            </a:r>
            <a:endParaRPr lang="en-CN" sz="1200" b="1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1B951357-6BCE-5355-D31A-C49E7C898BB4}"/>
              </a:ext>
            </a:extLst>
          </p:cNvPr>
          <p:cNvSpPr txBox="1"/>
          <p:nvPr/>
        </p:nvSpPr>
        <p:spPr>
          <a:xfrm>
            <a:off x="7195662" y="8589788"/>
            <a:ext cx="144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L</a:t>
            </a:r>
            <a:r>
              <a:rPr lang="en-CN" sz="1200" dirty="0"/>
              <a:t>oge message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91E845B6-457E-4FD5-8B0B-AB7CFAFB2429}"/>
              </a:ext>
            </a:extLst>
          </p:cNvPr>
          <p:cNvSpPr/>
          <p:nvPr/>
        </p:nvSpPr>
        <p:spPr>
          <a:xfrm>
            <a:off x="6320551" y="10356591"/>
            <a:ext cx="1620419" cy="5927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/>
              <a:t>End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8624C030-C0A6-91D7-ACC9-426DE6B656EF}"/>
              </a:ext>
            </a:extLst>
          </p:cNvPr>
          <p:cNvCxnSpPr>
            <a:stCxn id="73" idx="1"/>
            <a:endCxn id="134" idx="0"/>
          </p:cNvCxnSpPr>
          <p:nvPr/>
        </p:nvCxnSpPr>
        <p:spPr>
          <a:xfrm flipH="1">
            <a:off x="7130761" y="9746882"/>
            <a:ext cx="13009" cy="6097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Elbow Connector 139">
            <a:extLst>
              <a:ext uri="{FF2B5EF4-FFF2-40B4-BE49-F238E27FC236}">
                <a16:creationId xmlns:a16="http://schemas.microsoft.com/office/drawing/2014/main" id="{32EC2FA3-F1F0-3C07-6122-0E02DA239DA6}"/>
              </a:ext>
            </a:extLst>
          </p:cNvPr>
          <p:cNvCxnSpPr>
            <a:cxnSpLocks/>
            <a:stCxn id="73" idx="0"/>
            <a:endCxn id="141" idx="3"/>
          </p:cNvCxnSpPr>
          <p:nvPr/>
        </p:nvCxnSpPr>
        <p:spPr>
          <a:xfrm flipV="1">
            <a:off x="8583770" y="8050974"/>
            <a:ext cx="5728" cy="1479908"/>
          </a:xfrm>
          <a:prstGeom prst="bentConnector3">
            <a:avLst>
              <a:gd name="adj1" fmla="val 409092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61E7451-2FB3-1348-021E-3DFEBCA1A7A4}"/>
              </a:ext>
            </a:extLst>
          </p:cNvPr>
          <p:cNvSpPr/>
          <p:nvPr/>
        </p:nvSpPr>
        <p:spPr>
          <a:xfrm>
            <a:off x="5709498" y="7834974"/>
            <a:ext cx="288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Read encrypted  log message</a:t>
            </a:r>
          </a:p>
        </p:txBody>
      </p:sp>
      <p:sp>
        <p:nvSpPr>
          <p:cNvPr id="151" name="Rounded Rectangle 150">
            <a:extLst>
              <a:ext uri="{FF2B5EF4-FFF2-40B4-BE49-F238E27FC236}">
                <a16:creationId xmlns:a16="http://schemas.microsoft.com/office/drawing/2014/main" id="{81D3406F-67DC-E514-7BDD-E3008510DDFE}"/>
              </a:ext>
            </a:extLst>
          </p:cNvPr>
          <p:cNvSpPr/>
          <p:nvPr/>
        </p:nvSpPr>
        <p:spPr>
          <a:xfrm>
            <a:off x="6339288" y="566777"/>
            <a:ext cx="1620419" cy="5927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/>
              <a:t>Start</a:t>
            </a: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5DFBBC06-438C-6E76-0406-F98DD5D123FF}"/>
              </a:ext>
            </a:extLst>
          </p:cNvPr>
          <p:cNvCxnSpPr>
            <a:stCxn id="99" idx="2"/>
            <a:endCxn id="141" idx="0"/>
          </p:cNvCxnSpPr>
          <p:nvPr/>
        </p:nvCxnSpPr>
        <p:spPr>
          <a:xfrm>
            <a:off x="7149498" y="6969228"/>
            <a:ext cx="0" cy="8657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986716F-9DEE-60F5-A08B-3EE0FD629612}"/>
              </a:ext>
            </a:extLst>
          </p:cNvPr>
          <p:cNvCxnSpPr>
            <a:stCxn id="141" idx="2"/>
            <a:endCxn id="73" idx="3"/>
          </p:cNvCxnSpPr>
          <p:nvPr/>
        </p:nvCxnSpPr>
        <p:spPr>
          <a:xfrm flipH="1">
            <a:off x="7143770" y="8266974"/>
            <a:ext cx="5728" cy="1047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FD862953-0887-8954-4D23-D426EC34CB93}"/>
              </a:ext>
            </a:extLst>
          </p:cNvPr>
          <p:cNvCxnSpPr>
            <a:cxnSpLocks/>
            <a:stCxn id="151" idx="2"/>
            <a:endCxn id="36" idx="0"/>
          </p:cNvCxnSpPr>
          <p:nvPr/>
        </p:nvCxnSpPr>
        <p:spPr>
          <a:xfrm>
            <a:off x="7149498" y="1159566"/>
            <a:ext cx="5728" cy="4771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07DFB267-BDF4-E2FA-8247-1F6BD093F072}"/>
              </a:ext>
            </a:extLst>
          </p:cNvPr>
          <p:cNvSpPr/>
          <p:nvPr/>
        </p:nvSpPr>
        <p:spPr>
          <a:xfrm>
            <a:off x="2277013" y="566778"/>
            <a:ext cx="1620419" cy="5927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/>
              <a:t>Start</a:t>
            </a:r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701F82CC-3D36-2975-8268-4D38017F9D12}"/>
              </a:ext>
            </a:extLst>
          </p:cNvPr>
          <p:cNvCxnSpPr>
            <a:cxnSpLocks/>
            <a:stCxn id="175" idx="2"/>
            <a:endCxn id="4" idx="0"/>
          </p:cNvCxnSpPr>
          <p:nvPr/>
        </p:nvCxnSpPr>
        <p:spPr>
          <a:xfrm>
            <a:off x="3087223" y="1159567"/>
            <a:ext cx="17684" cy="3176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0" name="Rounded Rectangle 179">
            <a:extLst>
              <a:ext uri="{FF2B5EF4-FFF2-40B4-BE49-F238E27FC236}">
                <a16:creationId xmlns:a16="http://schemas.microsoft.com/office/drawing/2014/main" id="{91490313-AE6A-99BA-34E5-B5009AF7AFA3}"/>
              </a:ext>
            </a:extLst>
          </p:cNvPr>
          <p:cNvSpPr/>
          <p:nvPr/>
        </p:nvSpPr>
        <p:spPr>
          <a:xfrm>
            <a:off x="2277013" y="11991412"/>
            <a:ext cx="1620419" cy="59278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400" dirty="0"/>
              <a:t>End</a:t>
            </a:r>
          </a:p>
        </p:txBody>
      </p: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0AF1C327-9777-CE1D-B596-BFCF1E675EE9}"/>
              </a:ext>
            </a:extLst>
          </p:cNvPr>
          <p:cNvCxnSpPr>
            <a:stCxn id="55" idx="2"/>
            <a:endCxn id="180" idx="0"/>
          </p:cNvCxnSpPr>
          <p:nvPr/>
        </p:nvCxnSpPr>
        <p:spPr>
          <a:xfrm flipH="1">
            <a:off x="3087223" y="11573373"/>
            <a:ext cx="17684" cy="4180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1" name="TextBox 200">
            <a:extLst>
              <a:ext uri="{FF2B5EF4-FFF2-40B4-BE49-F238E27FC236}">
                <a16:creationId xmlns:a16="http://schemas.microsoft.com/office/drawing/2014/main" id="{D057DCF0-7BD6-E3C0-86B2-8D494104D1EF}"/>
              </a:ext>
            </a:extLst>
          </p:cNvPr>
          <p:cNvSpPr txBox="1"/>
          <p:nvPr/>
        </p:nvSpPr>
        <p:spPr>
          <a:xfrm>
            <a:off x="4800600" y="11640950"/>
            <a:ext cx="43816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200" dirty="0"/>
              <a:t># 1 Prefix – provided by app team</a:t>
            </a:r>
          </a:p>
          <a:p>
            <a:r>
              <a:rPr lang="en-CN" sz="1200" dirty="0"/>
              <a:t># 2 AES key – generated by logger module</a:t>
            </a:r>
          </a:p>
          <a:p>
            <a:r>
              <a:rPr lang="en-CN" sz="1200" dirty="0"/>
              <a:t># 3 RSA publick key – logger module hold, provided by app team</a:t>
            </a:r>
          </a:p>
          <a:p>
            <a:r>
              <a:rPr lang="en-CN" sz="1200" dirty="0"/>
              <a:t># 4 RSA private key – app team hold, provided by app team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15043D3-4465-0CA0-D537-91FD37F91CA0}"/>
              </a:ext>
            </a:extLst>
          </p:cNvPr>
          <p:cNvSpPr/>
          <p:nvPr/>
        </p:nvSpPr>
        <p:spPr>
          <a:xfrm>
            <a:off x="5709498" y="4601703"/>
            <a:ext cx="288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Check prefix vaif of AES  Key [2]</a:t>
            </a:r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7413F583-521B-7BD2-61C7-E9B72788944F}"/>
              </a:ext>
            </a:extLst>
          </p:cNvPr>
          <p:cNvCxnSpPr>
            <a:stCxn id="77" idx="2"/>
            <a:endCxn id="204" idx="0"/>
          </p:cNvCxnSpPr>
          <p:nvPr/>
        </p:nvCxnSpPr>
        <p:spPr>
          <a:xfrm>
            <a:off x="7149498" y="4191972"/>
            <a:ext cx="0" cy="4097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D53DDFE9-41B1-2A07-1E33-279D9EDD3485}"/>
              </a:ext>
            </a:extLst>
          </p:cNvPr>
          <p:cNvCxnSpPr>
            <a:stCxn id="204" idx="2"/>
            <a:endCxn id="97" idx="0"/>
          </p:cNvCxnSpPr>
          <p:nvPr/>
        </p:nvCxnSpPr>
        <p:spPr>
          <a:xfrm>
            <a:off x="7149498" y="5033703"/>
            <a:ext cx="12700" cy="4963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D19E1B3-9A21-DEEB-187C-9F8469D5E106}"/>
              </a:ext>
            </a:extLst>
          </p:cNvPr>
          <p:cNvSpPr/>
          <p:nvPr/>
        </p:nvSpPr>
        <p:spPr>
          <a:xfrm>
            <a:off x="1663213" y="9096979"/>
            <a:ext cx="2880000" cy="4320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CN" sz="1200" dirty="0"/>
              <a:t>Read encrypted  log message</a:t>
            </a:r>
          </a:p>
        </p:txBody>
      </p:sp>
      <p:cxnSp>
        <p:nvCxnSpPr>
          <p:cNvPr id="220" name="Straight Arrow Connector 219">
            <a:extLst>
              <a:ext uri="{FF2B5EF4-FFF2-40B4-BE49-F238E27FC236}">
                <a16:creationId xmlns:a16="http://schemas.microsoft.com/office/drawing/2014/main" id="{5EB5FEC0-A40F-7D25-2482-DE40927750C5}"/>
              </a:ext>
            </a:extLst>
          </p:cNvPr>
          <p:cNvCxnSpPr>
            <a:cxnSpLocks/>
            <a:stCxn id="68" idx="2"/>
            <a:endCxn id="214" idx="0"/>
          </p:cNvCxnSpPr>
          <p:nvPr/>
        </p:nvCxnSpPr>
        <p:spPr>
          <a:xfrm flipH="1">
            <a:off x="3103213" y="8703939"/>
            <a:ext cx="17395" cy="393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A3BB14DF-AD34-957D-82C5-85450B117F97}"/>
              </a:ext>
            </a:extLst>
          </p:cNvPr>
          <p:cNvCxnSpPr>
            <a:cxnSpLocks/>
            <a:stCxn id="214" idx="2"/>
            <a:endCxn id="102" idx="3"/>
          </p:cNvCxnSpPr>
          <p:nvPr/>
        </p:nvCxnSpPr>
        <p:spPr>
          <a:xfrm flipH="1">
            <a:off x="3095300" y="9528979"/>
            <a:ext cx="7913" cy="5523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9" name="TextBox 228">
            <a:extLst>
              <a:ext uri="{FF2B5EF4-FFF2-40B4-BE49-F238E27FC236}">
                <a16:creationId xmlns:a16="http://schemas.microsoft.com/office/drawing/2014/main" id="{17D2D48A-28A0-17E5-AEC2-791B4B1DD522}"/>
              </a:ext>
            </a:extLst>
          </p:cNvPr>
          <p:cNvSpPr txBox="1"/>
          <p:nvPr/>
        </p:nvSpPr>
        <p:spPr>
          <a:xfrm>
            <a:off x="2015300" y="143144"/>
            <a:ext cx="216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Encrypt  </a:t>
            </a:r>
            <a:r>
              <a:rPr lang="en-US" sz="1200" b="1" dirty="0"/>
              <a:t>L</a:t>
            </a:r>
            <a:r>
              <a:rPr lang="en-CN" sz="1200" b="1" dirty="0"/>
              <a:t>oge message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1813D31B-973C-6E69-CE8D-21ECCF384B02}"/>
              </a:ext>
            </a:extLst>
          </p:cNvPr>
          <p:cNvSpPr txBox="1"/>
          <p:nvPr/>
        </p:nvSpPr>
        <p:spPr>
          <a:xfrm>
            <a:off x="6320551" y="131883"/>
            <a:ext cx="2880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1200" b="1" dirty="0"/>
              <a:t>Eencrypted </a:t>
            </a:r>
            <a:r>
              <a:rPr lang="en-US" sz="1200" b="1" dirty="0"/>
              <a:t>L</a:t>
            </a:r>
            <a:r>
              <a:rPr lang="en-CN" sz="1200" b="1" dirty="0"/>
              <a:t>oge message</a:t>
            </a:r>
          </a:p>
        </p:txBody>
      </p:sp>
    </p:spTree>
    <p:extLst>
      <p:ext uri="{BB962C8B-B14F-4D97-AF65-F5344CB8AC3E}">
        <p14:creationId xmlns:p14="http://schemas.microsoft.com/office/powerpoint/2010/main" val="3703815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31C2DCE-D1F3-B82B-F39D-3DB4752731A3}"/>
              </a:ext>
            </a:extLst>
          </p:cNvPr>
          <p:cNvSpPr txBox="1"/>
          <p:nvPr/>
        </p:nvSpPr>
        <p:spPr>
          <a:xfrm>
            <a:off x="581891" y="678873"/>
            <a:ext cx="1519794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Encrypt log (iOS + Android)</a:t>
            </a:r>
          </a:p>
          <a:p>
            <a:endParaRPr lang="en-CN" dirty="0"/>
          </a:p>
          <a:p>
            <a:r>
              <a:rPr lang="en-CN" dirty="0"/>
              <a:t>1 encrypt log</a:t>
            </a:r>
          </a:p>
          <a:p>
            <a:r>
              <a:rPr lang="en-CN" dirty="0"/>
              <a:t>2 encrypt hanler inteface / default / RSA  / AES / Custom encrypt hanler</a:t>
            </a:r>
          </a:p>
          <a:p>
            <a:r>
              <a:rPr lang="en-CN" dirty="0"/>
              <a:t>3 max log file number</a:t>
            </a:r>
          </a:p>
          <a:p>
            <a:r>
              <a:rPr lang="en-CN" dirty="0"/>
              <a:t>4 max log size of 1 file</a:t>
            </a:r>
          </a:p>
          <a:p>
            <a:r>
              <a:rPr lang="en-CN" dirty="0"/>
              <a:t>5 default file path, set / get file path</a:t>
            </a:r>
          </a:p>
          <a:p>
            <a:r>
              <a:rPr lang="en-CN" dirty="0"/>
              <a:t>5 when saved log message, if reached max log size,  firstly deleted the oldest file of reached max log file number , thencreat new file to save log message.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672AB5-94C9-D94F-AAD5-EA6F627F4847}"/>
              </a:ext>
            </a:extLst>
          </p:cNvPr>
          <p:cNvSpPr txBox="1"/>
          <p:nvPr/>
        </p:nvSpPr>
        <p:spPr>
          <a:xfrm>
            <a:off x="581891" y="4082534"/>
            <a:ext cx="78901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Decrypt log</a:t>
            </a:r>
          </a:p>
          <a:p>
            <a:r>
              <a:rPr lang="en-CN" dirty="0"/>
              <a:t>1 platform website</a:t>
            </a:r>
          </a:p>
          <a:p>
            <a:r>
              <a:rPr lang="en-CN" dirty="0"/>
              <a:t>2 jar tool</a:t>
            </a:r>
          </a:p>
        </p:txBody>
      </p:sp>
    </p:spTree>
    <p:extLst>
      <p:ext uri="{BB962C8B-B14F-4D97-AF65-F5344CB8AC3E}">
        <p14:creationId xmlns:p14="http://schemas.microsoft.com/office/powerpoint/2010/main" val="3406600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170</TotalTime>
  <Words>257</Words>
  <Application>Microsoft Macintosh PowerPoint</Application>
  <PresentationFormat>A3 Paper (297x420 mm)</PresentationFormat>
  <Paragraphs>42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kf</dc:creator>
  <cp:lastModifiedBy>kf</cp:lastModifiedBy>
  <cp:revision>262</cp:revision>
  <dcterms:created xsi:type="dcterms:W3CDTF">2025-06-06T22:59:36Z</dcterms:created>
  <dcterms:modified xsi:type="dcterms:W3CDTF">2025-06-07T02:10:20Z</dcterms:modified>
</cp:coreProperties>
</file>