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719"/>
  </p:normalViewPr>
  <p:slideViewPr>
    <p:cSldViewPr snapToGrid="0">
      <p:cViewPr varScale="1">
        <p:scale>
          <a:sx n="118" d="100"/>
          <a:sy n="118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AFDC-CCD5-AE8A-4E71-9D336316A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96C33-C3DC-A21D-55A8-85F26ADFD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236B-1C4D-DE5F-8351-0CE23306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A961-293A-CC40-AC6C-94E623A08C2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10B73-CB37-C23A-33A6-40D62BF0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178F7-2E98-5067-20FE-E9A11EF7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FFF3-8B7A-0241-BD82-60D65D2560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310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C243-7430-DB7E-FEB5-6EA1CB5E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3CA71-BA73-C50D-F537-D69E57FB0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B97BA-8D52-387D-7CFB-6D2761E8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A961-293A-CC40-AC6C-94E623A08C2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DB41-1358-1495-B5CF-38A4C9E6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71280-E545-4EA2-62A5-52EDE824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FFF3-8B7A-0241-BD82-60D65D2560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625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D0413-DD3B-F1B6-83DB-C990B0752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33858-8EF4-2FD3-FEA3-E18DF9B0D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2DBA9-85DB-2A11-1E33-F725A16D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A961-293A-CC40-AC6C-94E623A08C2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FEB73-80CD-B786-8085-5ECCBFD6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4E76-C94B-B8C1-EB0A-88B09A3D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FFF3-8B7A-0241-BD82-60D65D2560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779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F352-3BD8-B69C-D8B8-FF05096C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15EA-D6CC-8640-1EED-BFEEC39A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3C52-D9DA-258D-309D-6828A0EB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A961-293A-CC40-AC6C-94E623A08C2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B9305-9D71-C476-ED7B-E20691E9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4514-B418-32A6-C709-A4F9D39D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FFF3-8B7A-0241-BD82-60D65D2560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157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F6DA-A7E4-8D54-094A-B3D74248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F7C2D-CC96-22FD-EC0A-C63EDDC92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68AFB-D4CB-6DCC-CAEA-C468A1A6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A961-293A-CC40-AC6C-94E623A08C2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9A030-7333-1EDB-B091-6AF2E338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850F3-73CD-AD82-EC49-C080D34E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FFF3-8B7A-0241-BD82-60D65D2560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223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3011-F5CE-4C9D-FD97-9F3AFE21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9C03A-F901-3463-B1C3-A035EFC30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24277-5B8C-F828-E7DC-1EA8D92D5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94392-1FB3-4956-B803-0296BAC6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A961-293A-CC40-AC6C-94E623A08C2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92183-B69C-B010-9394-AE5CE437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A0F9F-E4CF-C3ED-EA10-195E2852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FFF3-8B7A-0241-BD82-60D65D2560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57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6173-AB51-2604-F507-02CD2E6D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E5F86-F904-BA33-2379-BCD8D6A24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A4684-975C-6B65-12C6-AF7510DE0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D6ECB-C6AA-CDF0-1F92-D930D26F0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8909B-8C73-64EA-724E-7EC87FF9A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F9FCE-A803-D000-9A28-8E825745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A961-293A-CC40-AC6C-94E623A08C2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24E74-D7E3-F49D-944F-6DF122F6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0F624-D1F2-B3D5-AA2C-ADDC9898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FFF3-8B7A-0241-BD82-60D65D2560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1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0646-3600-BB86-9524-4C91FA55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9840F-BAA6-3817-123D-D5E450C0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A961-293A-CC40-AC6C-94E623A08C2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6E765-8429-B676-94A2-98413F3F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2C8EF-8465-948C-1370-B3595AC3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FFF3-8B7A-0241-BD82-60D65D2560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291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927F9-B84C-2AE9-40F8-5A2A8E3E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A961-293A-CC40-AC6C-94E623A08C2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E7254-A472-EFC9-EEA8-1FD9ED6B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B1D0E-C0F9-B44E-3B7A-0D804703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FFF3-8B7A-0241-BD82-60D65D2560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487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FC1B-AB1A-A600-8690-5EB23089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91A8B-6B95-4C4D-6433-EE91A98A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453E3-580E-80E2-0121-16000EA71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FF1F9-8577-FD28-8C09-7845244B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A961-293A-CC40-AC6C-94E623A08C2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96397-1BFE-4EC9-E6BC-ECD0FDF9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E376C-CDAE-A7A2-F84C-371B63AC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FFF3-8B7A-0241-BD82-60D65D2560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28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60C8-B884-0ED0-7CB0-93440918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F927D-A15A-69B0-C70F-4B227857C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A1F81-19BC-3AF1-C59E-93E2415FF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20E18-4774-F310-8F01-D0611EFF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A961-293A-CC40-AC6C-94E623A08C2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51374-FAEF-E633-8A8B-1F667104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074F7-DB96-4869-23AC-7FFC054D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FFF3-8B7A-0241-BD82-60D65D2560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47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47FE2-E036-EC25-AFA7-4AE68E4B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01347-7722-43D7-3666-2D67A6756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3CF31-1FD4-25B6-3CF3-D5EBDF791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1A961-293A-CC40-AC6C-94E623A08C25}" type="datetimeFigureOut">
              <a:rPr lang="en-CN" smtClean="0"/>
              <a:t>2023/5/25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DFB2B-F3BA-90CB-4541-24BE4D579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35018-D8B8-F685-4A6B-D1D7DFD74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DFFF3-8B7A-0241-BD82-60D65D2560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653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6BE8DB-9CB2-F62B-E6D2-21E538903F19}"/>
              </a:ext>
            </a:extLst>
          </p:cNvPr>
          <p:cNvSpPr txBox="1"/>
          <p:nvPr/>
        </p:nvSpPr>
        <p:spPr>
          <a:xfrm>
            <a:off x="200928" y="118924"/>
            <a:ext cx="152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WorkManager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AD806B-591F-919F-6E65-580C15F9EFAA}"/>
              </a:ext>
            </a:extLst>
          </p:cNvPr>
          <p:cNvSpPr/>
          <p:nvPr/>
        </p:nvSpPr>
        <p:spPr>
          <a:xfrm>
            <a:off x="9067495" y="3025426"/>
            <a:ext cx="1080000" cy="108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OS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ABF844-5219-E360-1FCE-A78014DFF66C}"/>
              </a:ext>
            </a:extLst>
          </p:cNvPr>
          <p:cNvSpPr/>
          <p:nvPr/>
        </p:nvSpPr>
        <p:spPr>
          <a:xfrm>
            <a:off x="4447315" y="1266903"/>
            <a:ext cx="1420085" cy="7192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050" dirty="0"/>
              <a:t>WorkManager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EFE532-0445-17DE-514E-0CF46D40DBA9}"/>
              </a:ext>
            </a:extLst>
          </p:cNvPr>
          <p:cNvCxnSpPr>
            <a:cxnSpLocks/>
            <a:stCxn id="12" idx="2"/>
            <a:endCxn id="49" idx="6"/>
          </p:cNvCxnSpPr>
          <p:nvPr/>
        </p:nvCxnSpPr>
        <p:spPr>
          <a:xfrm flipH="1">
            <a:off x="2526329" y="3565426"/>
            <a:ext cx="65411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6C245C8-ECA9-ED04-01B3-73E24C857AE9}"/>
              </a:ext>
            </a:extLst>
          </p:cNvPr>
          <p:cNvSpPr txBox="1"/>
          <p:nvPr/>
        </p:nvSpPr>
        <p:spPr>
          <a:xfrm>
            <a:off x="5181900" y="3575683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Awake app</a:t>
            </a:r>
            <a:endParaRPr lang="en-CN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5E2D5-A2D5-6DF1-E1CA-347EE6094F08}"/>
              </a:ext>
            </a:extLst>
          </p:cNvPr>
          <p:cNvSpPr txBox="1"/>
          <p:nvPr/>
        </p:nvSpPr>
        <p:spPr>
          <a:xfrm>
            <a:off x="6744377" y="1666048"/>
            <a:ext cx="1850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Submit scheduled Workers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9680BA-6946-9CED-08E4-753D86930ED8}"/>
              </a:ext>
            </a:extLst>
          </p:cNvPr>
          <p:cNvSpPr/>
          <p:nvPr/>
        </p:nvSpPr>
        <p:spPr>
          <a:xfrm>
            <a:off x="1446329" y="3025426"/>
            <a:ext cx="1080000" cy="10800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App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91FF149-C76A-9282-C96D-988AB1B37A0E}"/>
              </a:ext>
            </a:extLst>
          </p:cNvPr>
          <p:cNvGrpSpPr/>
          <p:nvPr/>
        </p:nvGrpSpPr>
        <p:grpSpPr>
          <a:xfrm>
            <a:off x="6925679" y="303590"/>
            <a:ext cx="1487966" cy="1099457"/>
            <a:chOff x="6192908" y="1934721"/>
            <a:chExt cx="1487966" cy="109945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68634F5-DE78-AD95-6B74-3C0D12623A2D}"/>
                </a:ext>
              </a:extLst>
            </p:cNvPr>
            <p:cNvSpPr/>
            <p:nvPr/>
          </p:nvSpPr>
          <p:spPr>
            <a:xfrm>
              <a:off x="6192908" y="1934721"/>
              <a:ext cx="366738" cy="10994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67E0C04-6CAB-5025-32E7-BFB02E7F6C20}"/>
                </a:ext>
              </a:extLst>
            </p:cNvPr>
            <p:cNvSpPr/>
            <p:nvPr/>
          </p:nvSpPr>
          <p:spPr>
            <a:xfrm>
              <a:off x="6753522" y="1934721"/>
              <a:ext cx="366738" cy="10994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4792645-F3A4-0FDA-4DB4-120B8D040ED9}"/>
                </a:ext>
              </a:extLst>
            </p:cNvPr>
            <p:cNvSpPr/>
            <p:nvPr/>
          </p:nvSpPr>
          <p:spPr>
            <a:xfrm>
              <a:off x="7314136" y="1934721"/>
              <a:ext cx="366738" cy="10994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1659A7-E3AD-C2D4-700A-FE7E793CAC46}"/>
              </a:ext>
            </a:extLst>
          </p:cNvPr>
          <p:cNvGrpSpPr/>
          <p:nvPr/>
        </p:nvGrpSpPr>
        <p:grpSpPr>
          <a:xfrm>
            <a:off x="1446329" y="5170999"/>
            <a:ext cx="1487966" cy="1099457"/>
            <a:chOff x="6192908" y="1934721"/>
            <a:chExt cx="1487966" cy="109945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8B46F5-8DDB-90E7-B20C-13EEEEC27FE3}"/>
                </a:ext>
              </a:extLst>
            </p:cNvPr>
            <p:cNvSpPr/>
            <p:nvPr/>
          </p:nvSpPr>
          <p:spPr>
            <a:xfrm>
              <a:off x="6192908" y="1934721"/>
              <a:ext cx="366738" cy="10994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F3A1F20-A85B-9076-883A-E388DCBC92CB}"/>
                </a:ext>
              </a:extLst>
            </p:cNvPr>
            <p:cNvSpPr/>
            <p:nvPr/>
          </p:nvSpPr>
          <p:spPr>
            <a:xfrm>
              <a:off x="6753522" y="1934721"/>
              <a:ext cx="366738" cy="10994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E177FBF-846E-35DD-B62B-E790C7FDF601}"/>
                </a:ext>
              </a:extLst>
            </p:cNvPr>
            <p:cNvSpPr/>
            <p:nvPr/>
          </p:nvSpPr>
          <p:spPr>
            <a:xfrm>
              <a:off x="7314136" y="1934721"/>
              <a:ext cx="366738" cy="10994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D8156F-0F85-3BD3-DE56-8E5BA5693C04}"/>
              </a:ext>
            </a:extLst>
          </p:cNvPr>
          <p:cNvCxnSpPr>
            <a:stCxn id="49" idx="4"/>
          </p:cNvCxnSpPr>
          <p:nvPr/>
        </p:nvCxnSpPr>
        <p:spPr>
          <a:xfrm>
            <a:off x="1986329" y="4105426"/>
            <a:ext cx="20614" cy="10329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4565EFD5-9FFE-D801-2A19-C8509934DAD4}"/>
              </a:ext>
            </a:extLst>
          </p:cNvPr>
          <p:cNvCxnSpPr>
            <a:cxnSpLocks/>
            <a:stCxn id="49" idx="0"/>
            <a:endCxn id="17" idx="2"/>
          </p:cNvCxnSpPr>
          <p:nvPr/>
        </p:nvCxnSpPr>
        <p:spPr>
          <a:xfrm rot="5400000" flipH="1" flipV="1">
            <a:off x="2517375" y="1095486"/>
            <a:ext cx="1398894" cy="24609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D5118BEF-86BE-0BBC-2023-120D6C2D838C}"/>
              </a:ext>
            </a:extLst>
          </p:cNvPr>
          <p:cNvCxnSpPr>
            <a:cxnSpLocks/>
            <a:stCxn id="17" idx="6"/>
            <a:endCxn id="12" idx="0"/>
          </p:cNvCxnSpPr>
          <p:nvPr/>
        </p:nvCxnSpPr>
        <p:spPr>
          <a:xfrm>
            <a:off x="5867400" y="1626532"/>
            <a:ext cx="3740095" cy="13988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8BA2088-4142-7030-7CEC-4E9439F4C111}"/>
              </a:ext>
            </a:extLst>
          </p:cNvPr>
          <p:cNvSpPr txBox="1"/>
          <p:nvPr/>
        </p:nvSpPr>
        <p:spPr>
          <a:xfrm>
            <a:off x="1577003" y="6375508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Worker do work </a:t>
            </a:r>
          </a:p>
        </p:txBody>
      </p:sp>
    </p:spTree>
    <p:extLst>
      <p:ext uri="{BB962C8B-B14F-4D97-AF65-F5344CB8AC3E}">
        <p14:creationId xmlns:p14="http://schemas.microsoft.com/office/powerpoint/2010/main" val="254068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</dc:creator>
  <cp:lastModifiedBy>kf</cp:lastModifiedBy>
  <cp:revision>13</cp:revision>
  <dcterms:created xsi:type="dcterms:W3CDTF">2023-05-25T08:13:23Z</dcterms:created>
  <dcterms:modified xsi:type="dcterms:W3CDTF">2023-05-25T08:47:37Z</dcterms:modified>
</cp:coreProperties>
</file>