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A38D-6BF2-BFD6-0843-F7DF9273E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0085-EC3E-1FC6-ADEF-B6E985E5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6A48A-F2D3-0C14-5CB3-628392DB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E5468-C615-2A83-7A0D-84365A07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E176-55C7-18B7-6F51-92A33A3F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478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B6BC-14CB-A14D-EB83-E853ACA2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7752B-4351-7F85-1F26-AADEA1681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B3C7-4807-7EB0-9107-65ADC9F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1BB7-A063-1B1E-3A4E-92CAF516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9F61B-3746-9C0A-8751-A277FB17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07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212C2-56FE-6C0B-D6AA-61369B81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F6EF0-56D8-9D58-9F5E-618EA956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07AD-EB17-73D9-BC33-E4A7689C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6224-BFC7-9BC6-58B1-C70B418C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F45A1-B22C-9894-4DCD-275EB4E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8442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E21B-1D08-396C-F4E6-B99FFC19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D85FF-381A-0B81-B1C1-7322AA54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7D9A-51C9-D56D-4F4F-68B1961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C923-1621-2D46-59FD-204607C3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213F-89C0-6626-BE7B-E57238DC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093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C3E7-24CB-7420-6756-CBD436E3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1F90-5C78-3852-3A2D-29B367A30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C8AD-8D17-C9BE-E493-6605AA03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52BE-AE7A-FBB2-C013-0156C259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1D62-555F-0EA0-F02E-3BD49DD9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95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DC57-E41B-1BC9-8AD5-BE28DDD4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489C-E153-EF53-FCDD-FFAB3DBAA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6667C-7714-C1D3-C4CF-DBE6DF936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D8C8D-7E54-9D5D-0451-85B7481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4DE1F-78EE-6CFB-4432-7491C1E7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921E-646B-82F5-AB8E-812C6189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81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541F-E878-F3B4-8CD8-E337F06C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17021-BF76-DD15-DA8A-D4093ACC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FDC27-92EF-B13F-2F4F-450960C4C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12C09-9EE9-D5E3-FB53-42C3A52E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89223-1C13-5E0A-BA04-A61C4A85C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FD1EB-5616-BD87-5DBB-B68A831B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385313-87FD-4412-7E7E-1BDA9D27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9E10-2230-ED56-EA04-1D38CE5C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434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E867-2D4C-3969-DA8C-FE00C1F4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BA44F-A988-16DF-AE94-B012FB02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A4C85-971A-AE3A-492A-1CC63E0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3B13A-D5EA-2F55-B042-1A3CC2C5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0272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05519-4B8E-2F63-8B9A-16BEADDD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7B37B-4184-E7ED-C591-97D6DCA5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23DC-47B2-8EFA-B90D-06D158EC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035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AE6F-8F9D-74DD-45D6-C7AAC6E1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358B-7348-8E3D-CA3A-69A6B799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42E6B-8F38-89DF-0E2A-CA30115D5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664C6-AD49-A9F4-E291-A212C1B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9A33-375A-FEF8-516D-E3035391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6EA3D-6D57-15BE-AA2C-314DD497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232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9DD9-29B0-0175-B25E-D8650AC8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9984A-A504-FA31-17C6-3A228E96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93F5B-C054-F814-01BB-F0249363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81105-CBEF-71D4-BE55-BCE00F52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E00A-2D6A-EE30-9678-A81CEE3D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C35E0-4971-15DE-0D43-64821C87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502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C696-96DA-2E54-51F3-151EE0F9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083F5-B8EC-E3D6-922C-F84DDB70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E3E53-BEB3-B12B-4AAD-B53757159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53C9-737C-704A-9713-6132CB22A31C}" type="datetimeFigureOut">
              <a:rPr lang="en-CN" smtClean="0"/>
              <a:t>2024/9/11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2902-ADE3-D3AC-D79A-BC9003EE0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6F3C-1465-F6F7-AC9E-7E17176B1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56C7-A01C-0347-81DA-5C305A414C9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7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7C363-FE34-3418-7C21-8E190143C9E0}"/>
              </a:ext>
            </a:extLst>
          </p:cNvPr>
          <p:cNvSpPr txBox="1"/>
          <p:nvPr/>
        </p:nvSpPr>
        <p:spPr>
          <a:xfrm>
            <a:off x="4562803" y="647109"/>
            <a:ext cx="2578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Android App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1545020" y="1313793"/>
            <a:ext cx="3699641" cy="67204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E160A8-E7D4-F93E-441E-48157786DF0D}"/>
              </a:ext>
            </a:extLst>
          </p:cNvPr>
          <p:cNvSpPr/>
          <p:nvPr/>
        </p:nvSpPr>
        <p:spPr>
          <a:xfrm>
            <a:off x="1545020" y="3108089"/>
            <a:ext cx="3699641" cy="67203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Domain Layer(Optional)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1545020" y="4744164"/>
            <a:ext cx="3699641" cy="6720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Data Layer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E24870-5F47-42B5-40CC-694435AF04B7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3394841" y="1985833"/>
            <a:ext cx="0" cy="1122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D86D1F-AB64-600E-AE35-88DACDC791C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3394841" y="3780128"/>
            <a:ext cx="0" cy="96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90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3996120" y="94592"/>
            <a:ext cx="6214680" cy="252248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62389-68E3-51B4-C577-52282BA5D681}"/>
              </a:ext>
            </a:extLst>
          </p:cNvPr>
          <p:cNvSpPr/>
          <p:nvPr/>
        </p:nvSpPr>
        <p:spPr>
          <a:xfrm>
            <a:off x="4195816" y="609600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UI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1569D-0F93-6265-8BF4-0A71B999C1DB}"/>
              </a:ext>
            </a:extLst>
          </p:cNvPr>
          <p:cNvSpPr/>
          <p:nvPr/>
        </p:nvSpPr>
        <p:spPr>
          <a:xfrm>
            <a:off x="4195816" y="1689226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State holder(such as ViewModule)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73CCD-E797-A138-8C8F-71016FCF9A9A}"/>
              </a:ext>
            </a:extLst>
          </p:cNvPr>
          <p:cNvCxnSpPr>
            <a:cxnSpLocks/>
          </p:cNvCxnSpPr>
          <p:nvPr/>
        </p:nvCxnSpPr>
        <p:spPr>
          <a:xfrm>
            <a:off x="5179893" y="1061545"/>
            <a:ext cx="0" cy="689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6446A-9874-FB3B-FEC5-C33E606B9AF5}"/>
              </a:ext>
            </a:extLst>
          </p:cNvPr>
          <p:cNvSpPr txBox="1"/>
          <p:nvPr/>
        </p:nvSpPr>
        <p:spPr>
          <a:xfrm>
            <a:off x="4651957" y="12301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6B31F-F390-ECC3-F06A-BBB1336350C3}"/>
              </a:ext>
            </a:extLst>
          </p:cNvPr>
          <p:cNvSpPr/>
          <p:nvPr/>
        </p:nvSpPr>
        <p:spPr>
          <a:xfrm>
            <a:off x="8621057" y="1569092"/>
            <a:ext cx="995082" cy="364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UI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05273-E733-47D6-FAAA-F0FB3E1F72EA}"/>
              </a:ext>
            </a:extLst>
          </p:cNvPr>
          <p:cNvCxnSpPr>
            <a:cxnSpLocks/>
          </p:cNvCxnSpPr>
          <p:nvPr/>
        </p:nvCxnSpPr>
        <p:spPr>
          <a:xfrm flipV="1">
            <a:off x="9118598" y="1061545"/>
            <a:ext cx="0" cy="432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3996120" y="3539670"/>
            <a:ext cx="6214680" cy="25224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Data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CEE82-6F78-37CF-64B4-C103E29BF496}"/>
              </a:ext>
            </a:extLst>
          </p:cNvPr>
          <p:cNvSpPr/>
          <p:nvPr/>
        </p:nvSpPr>
        <p:spPr>
          <a:xfrm>
            <a:off x="4195794" y="4051300"/>
            <a:ext cx="5773681" cy="534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2D797-3C26-C85A-CA53-FE3E24A35457}"/>
              </a:ext>
            </a:extLst>
          </p:cNvPr>
          <p:cNvSpPr/>
          <p:nvPr/>
        </p:nvSpPr>
        <p:spPr>
          <a:xfrm>
            <a:off x="4195815" y="4991101"/>
            <a:ext cx="5773681" cy="90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 dirty="0"/>
              <a:t>Data Sources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BDD7F2-5E65-0ECE-0D66-A3B078BFFBCF}"/>
              </a:ext>
            </a:extLst>
          </p:cNvPr>
          <p:cNvSpPr/>
          <p:nvPr/>
        </p:nvSpPr>
        <p:spPr>
          <a:xfrm>
            <a:off x="4383742" y="5410923"/>
            <a:ext cx="1613600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Memory data source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01CA49-2CC3-FF86-99D5-8B6838666A02}"/>
              </a:ext>
            </a:extLst>
          </p:cNvPr>
          <p:cNvSpPr/>
          <p:nvPr/>
        </p:nvSpPr>
        <p:spPr>
          <a:xfrm>
            <a:off x="8254627" y="5410923"/>
            <a:ext cx="1575923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Network data 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721316-5249-6957-26A3-F075FC567CA1}"/>
              </a:ext>
            </a:extLst>
          </p:cNvPr>
          <p:cNvSpPr/>
          <p:nvPr/>
        </p:nvSpPr>
        <p:spPr>
          <a:xfrm>
            <a:off x="6400163" y="5410923"/>
            <a:ext cx="1397855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Local data source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EEEB9-CCB8-5953-6E10-12FB8289A4B1}"/>
              </a:ext>
            </a:extLst>
          </p:cNvPr>
          <p:cNvCxnSpPr>
            <a:cxnSpLocks/>
          </p:cNvCxnSpPr>
          <p:nvPr/>
        </p:nvCxnSpPr>
        <p:spPr>
          <a:xfrm>
            <a:off x="5179893" y="2636345"/>
            <a:ext cx="0" cy="903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4C6C9A-9A65-0790-7478-BB0C2CE069F7}"/>
              </a:ext>
            </a:extLst>
          </p:cNvPr>
          <p:cNvSpPr txBox="1"/>
          <p:nvPr/>
        </p:nvSpPr>
        <p:spPr>
          <a:xfrm>
            <a:off x="4651957" y="29319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EF3D1D-75BE-06D5-DB2D-AC93ADC28F01}"/>
              </a:ext>
            </a:extLst>
          </p:cNvPr>
          <p:cNvCxnSpPr>
            <a:cxnSpLocks/>
          </p:cNvCxnSpPr>
          <p:nvPr/>
        </p:nvCxnSpPr>
        <p:spPr>
          <a:xfrm flipV="1">
            <a:off x="9118598" y="2141171"/>
            <a:ext cx="0" cy="13984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9639EE-48DE-085E-D77D-3F11BFC5A978}"/>
              </a:ext>
            </a:extLst>
          </p:cNvPr>
          <p:cNvSpPr txBox="1"/>
          <p:nvPr/>
        </p:nvSpPr>
        <p:spPr>
          <a:xfrm>
            <a:off x="9130305" y="2929656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data</a:t>
            </a:r>
            <a:endParaRPr lang="en-CN" sz="16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57AC04-E2E7-9ED1-B741-5DFA97D75CC0}"/>
              </a:ext>
            </a:extLst>
          </p:cNvPr>
          <p:cNvCxnSpPr>
            <a:cxnSpLocks/>
          </p:cNvCxnSpPr>
          <p:nvPr/>
        </p:nvCxnSpPr>
        <p:spPr>
          <a:xfrm>
            <a:off x="6294818" y="3539670"/>
            <a:ext cx="0" cy="5116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9DBC1C-6B26-6899-E521-E3B95297986B}"/>
              </a:ext>
            </a:extLst>
          </p:cNvPr>
          <p:cNvCxnSpPr>
            <a:cxnSpLocks/>
          </p:cNvCxnSpPr>
          <p:nvPr/>
        </p:nvCxnSpPr>
        <p:spPr>
          <a:xfrm>
            <a:off x="6294818" y="4585908"/>
            <a:ext cx="0" cy="405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2BEA9-53EC-FB0A-D050-71C0CDB4459F}"/>
              </a:ext>
            </a:extLst>
          </p:cNvPr>
          <p:cNvCxnSpPr/>
          <p:nvPr/>
        </p:nvCxnSpPr>
        <p:spPr>
          <a:xfrm flipH="1">
            <a:off x="7826188" y="5688105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B80DD9-D016-1491-5680-7577FE28003F}"/>
              </a:ext>
            </a:extLst>
          </p:cNvPr>
          <p:cNvCxnSpPr/>
          <p:nvPr/>
        </p:nvCxnSpPr>
        <p:spPr>
          <a:xfrm flipH="1">
            <a:off x="5997342" y="5688105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BB155-377E-13FE-1B0A-3C3112E82D3C}"/>
              </a:ext>
            </a:extLst>
          </p:cNvPr>
          <p:cNvCxnSpPr>
            <a:cxnSpLocks/>
          </p:cNvCxnSpPr>
          <p:nvPr/>
        </p:nvCxnSpPr>
        <p:spPr>
          <a:xfrm>
            <a:off x="5983895" y="5537049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A46A-B24B-6780-04D2-8FE2B8BD68A9}"/>
              </a:ext>
            </a:extLst>
          </p:cNvPr>
          <p:cNvCxnSpPr>
            <a:cxnSpLocks/>
          </p:cNvCxnSpPr>
          <p:nvPr/>
        </p:nvCxnSpPr>
        <p:spPr>
          <a:xfrm>
            <a:off x="7826188" y="5537049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6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2C65A5-2A16-D9C5-4D62-132AEA567010}"/>
              </a:ext>
            </a:extLst>
          </p:cNvPr>
          <p:cNvSpPr/>
          <p:nvPr/>
        </p:nvSpPr>
        <p:spPr>
          <a:xfrm>
            <a:off x="3996120" y="94592"/>
            <a:ext cx="6214680" cy="252248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UI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862389-68E3-51B4-C577-52282BA5D681}"/>
              </a:ext>
            </a:extLst>
          </p:cNvPr>
          <p:cNvSpPr/>
          <p:nvPr/>
        </p:nvSpPr>
        <p:spPr>
          <a:xfrm>
            <a:off x="4195816" y="609600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UI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1569D-0F93-6265-8BF4-0A71B999C1DB}"/>
              </a:ext>
            </a:extLst>
          </p:cNvPr>
          <p:cNvSpPr/>
          <p:nvPr/>
        </p:nvSpPr>
        <p:spPr>
          <a:xfrm>
            <a:off x="4195816" y="1689226"/>
            <a:ext cx="5773681" cy="4519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dirty="0">
                <a:solidFill>
                  <a:schemeClr val="tx1"/>
                </a:solidFill>
              </a:rPr>
              <a:t>State holder(such as ViewModule)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873CCD-E797-A138-8C8F-71016FCF9A9A}"/>
              </a:ext>
            </a:extLst>
          </p:cNvPr>
          <p:cNvCxnSpPr>
            <a:cxnSpLocks/>
          </p:cNvCxnSpPr>
          <p:nvPr/>
        </p:nvCxnSpPr>
        <p:spPr>
          <a:xfrm>
            <a:off x="5179893" y="1061545"/>
            <a:ext cx="0" cy="62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26446A-9874-FB3B-FEC5-C33E606B9AF5}"/>
              </a:ext>
            </a:extLst>
          </p:cNvPr>
          <p:cNvSpPr txBox="1"/>
          <p:nvPr/>
        </p:nvSpPr>
        <p:spPr>
          <a:xfrm>
            <a:off x="4651957" y="12301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56B31F-F390-ECC3-F06A-BBB1336350C3}"/>
              </a:ext>
            </a:extLst>
          </p:cNvPr>
          <p:cNvSpPr/>
          <p:nvPr/>
        </p:nvSpPr>
        <p:spPr>
          <a:xfrm>
            <a:off x="8621057" y="1569092"/>
            <a:ext cx="995082" cy="3641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UI 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05273-E733-47D6-FAAA-F0FB3E1F72EA}"/>
              </a:ext>
            </a:extLst>
          </p:cNvPr>
          <p:cNvCxnSpPr>
            <a:cxnSpLocks/>
          </p:cNvCxnSpPr>
          <p:nvPr/>
        </p:nvCxnSpPr>
        <p:spPr>
          <a:xfrm flipV="1">
            <a:off x="9118598" y="1061545"/>
            <a:ext cx="0" cy="4327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E213B-6BFF-953B-692F-3F8BD611CE4C}"/>
              </a:ext>
            </a:extLst>
          </p:cNvPr>
          <p:cNvSpPr/>
          <p:nvPr/>
        </p:nvSpPr>
        <p:spPr>
          <a:xfrm>
            <a:off x="3996120" y="5126417"/>
            <a:ext cx="6214680" cy="25224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Data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CEE82-6F78-37CF-64B4-C103E29BF496}"/>
              </a:ext>
            </a:extLst>
          </p:cNvPr>
          <p:cNvSpPr/>
          <p:nvPr/>
        </p:nvSpPr>
        <p:spPr>
          <a:xfrm>
            <a:off x="4195794" y="5638047"/>
            <a:ext cx="5773681" cy="534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Repository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82D797-3C26-C85A-CA53-FE3E24A35457}"/>
              </a:ext>
            </a:extLst>
          </p:cNvPr>
          <p:cNvSpPr/>
          <p:nvPr/>
        </p:nvSpPr>
        <p:spPr>
          <a:xfrm>
            <a:off x="4195815" y="6577848"/>
            <a:ext cx="5773681" cy="9017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N" dirty="0"/>
              <a:t>Data Sources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BDD7F2-5E65-0ECE-0D66-A3B078BFFBCF}"/>
              </a:ext>
            </a:extLst>
          </p:cNvPr>
          <p:cNvSpPr/>
          <p:nvPr/>
        </p:nvSpPr>
        <p:spPr>
          <a:xfrm>
            <a:off x="4383742" y="6997670"/>
            <a:ext cx="1613600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Memory data source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01CA49-2CC3-FF86-99D5-8B6838666A02}"/>
              </a:ext>
            </a:extLst>
          </p:cNvPr>
          <p:cNvSpPr/>
          <p:nvPr/>
        </p:nvSpPr>
        <p:spPr>
          <a:xfrm>
            <a:off x="8254627" y="6997670"/>
            <a:ext cx="1575923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Network data 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A721316-5249-6957-26A3-F075FC567CA1}"/>
              </a:ext>
            </a:extLst>
          </p:cNvPr>
          <p:cNvSpPr/>
          <p:nvPr/>
        </p:nvSpPr>
        <p:spPr>
          <a:xfrm>
            <a:off x="6400163" y="6997670"/>
            <a:ext cx="1397855" cy="36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Local data source</a:t>
            </a:r>
            <a:endParaRPr lang="en-C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2EEEB9-CCB8-5953-6E10-12FB8289A4B1}"/>
              </a:ext>
            </a:extLst>
          </p:cNvPr>
          <p:cNvCxnSpPr>
            <a:cxnSpLocks/>
          </p:cNvCxnSpPr>
          <p:nvPr/>
        </p:nvCxnSpPr>
        <p:spPr>
          <a:xfrm>
            <a:off x="5179893" y="2636345"/>
            <a:ext cx="0" cy="748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4C6C9A-9A65-0790-7478-BB0C2CE069F7}"/>
              </a:ext>
            </a:extLst>
          </p:cNvPr>
          <p:cNvSpPr txBox="1"/>
          <p:nvPr/>
        </p:nvSpPr>
        <p:spPr>
          <a:xfrm>
            <a:off x="4651957" y="2931961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events</a:t>
            </a:r>
            <a:endParaRPr lang="en-CN" sz="16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EF3D1D-75BE-06D5-DB2D-AC93ADC28F01}"/>
              </a:ext>
            </a:extLst>
          </p:cNvPr>
          <p:cNvCxnSpPr>
            <a:cxnSpLocks/>
          </p:cNvCxnSpPr>
          <p:nvPr/>
        </p:nvCxnSpPr>
        <p:spPr>
          <a:xfrm flipH="1" flipV="1">
            <a:off x="9118598" y="2141171"/>
            <a:ext cx="11707" cy="124346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9639EE-48DE-085E-D77D-3F11BFC5A978}"/>
              </a:ext>
            </a:extLst>
          </p:cNvPr>
          <p:cNvSpPr txBox="1"/>
          <p:nvPr/>
        </p:nvSpPr>
        <p:spPr>
          <a:xfrm>
            <a:off x="9130305" y="2929656"/>
            <a:ext cx="6464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50" dirty="0"/>
              <a:t>data</a:t>
            </a:r>
            <a:endParaRPr lang="en-CN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9DBC1C-6B26-6899-E521-E3B95297986B}"/>
              </a:ext>
            </a:extLst>
          </p:cNvPr>
          <p:cNvCxnSpPr>
            <a:cxnSpLocks/>
          </p:cNvCxnSpPr>
          <p:nvPr/>
        </p:nvCxnSpPr>
        <p:spPr>
          <a:xfrm>
            <a:off x="7088191" y="6172655"/>
            <a:ext cx="0" cy="4051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A2BEA9-53EC-FB0A-D050-71C0CDB4459F}"/>
              </a:ext>
            </a:extLst>
          </p:cNvPr>
          <p:cNvCxnSpPr/>
          <p:nvPr/>
        </p:nvCxnSpPr>
        <p:spPr>
          <a:xfrm flipH="1">
            <a:off x="7826188" y="7274852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B80DD9-D016-1491-5680-7577FE28003F}"/>
              </a:ext>
            </a:extLst>
          </p:cNvPr>
          <p:cNvCxnSpPr/>
          <p:nvPr/>
        </p:nvCxnSpPr>
        <p:spPr>
          <a:xfrm flipH="1">
            <a:off x="5997342" y="7274852"/>
            <a:ext cx="36120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74BB155-377E-13FE-1B0A-3C3112E82D3C}"/>
              </a:ext>
            </a:extLst>
          </p:cNvPr>
          <p:cNvCxnSpPr>
            <a:cxnSpLocks/>
          </p:cNvCxnSpPr>
          <p:nvPr/>
        </p:nvCxnSpPr>
        <p:spPr>
          <a:xfrm>
            <a:off x="5983895" y="7123796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ADA46A-B24B-6780-04D2-8FE2B8BD68A9}"/>
              </a:ext>
            </a:extLst>
          </p:cNvPr>
          <p:cNvCxnSpPr>
            <a:cxnSpLocks/>
          </p:cNvCxnSpPr>
          <p:nvPr/>
        </p:nvCxnSpPr>
        <p:spPr>
          <a:xfrm>
            <a:off x="7826188" y="7123796"/>
            <a:ext cx="43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7910961-FA7B-F128-033C-58BA62445286}"/>
              </a:ext>
            </a:extLst>
          </p:cNvPr>
          <p:cNvSpPr/>
          <p:nvPr/>
        </p:nvSpPr>
        <p:spPr>
          <a:xfrm>
            <a:off x="3956653" y="3384638"/>
            <a:ext cx="6411310" cy="119416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Domain Layer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A40A11-6D3D-43CB-5055-5E0A2D65C9AB}"/>
              </a:ext>
            </a:extLst>
          </p:cNvPr>
          <p:cNvSpPr/>
          <p:nvPr/>
        </p:nvSpPr>
        <p:spPr>
          <a:xfrm>
            <a:off x="4195795" y="3896268"/>
            <a:ext cx="5773680" cy="412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dirty="0"/>
              <a:t>UserCase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CF3452-49D4-0548-7044-6F0E04C8E405}"/>
              </a:ext>
            </a:extLst>
          </p:cNvPr>
          <p:cNvCxnSpPr/>
          <p:nvPr/>
        </p:nvCxnSpPr>
        <p:spPr>
          <a:xfrm>
            <a:off x="7094483" y="4309241"/>
            <a:ext cx="0" cy="1328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6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75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kf</cp:lastModifiedBy>
  <cp:revision>68</cp:revision>
  <dcterms:created xsi:type="dcterms:W3CDTF">2024-09-11T06:25:12Z</dcterms:created>
  <dcterms:modified xsi:type="dcterms:W3CDTF">2024-09-12T07:30:35Z</dcterms:modified>
</cp:coreProperties>
</file>