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424B-3418-2E80-1AD8-7D54667D6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1DE3B-BAA8-5F72-4FB1-7402AC1CC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800D-43FC-3A7D-8701-5DE74808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405-32C3-45E9-A61B-B1F35D8135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F5259-30B0-22D9-119B-29C927DC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8549-D3ED-984B-D18A-9406B34A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72D-0664-4BFB-9E86-AB47A640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3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DD48-9A3E-DE7C-D584-E1D30220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30EC0-6D55-81EF-3AA3-A3F1DE812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7095-5FCA-F069-2C9B-ABC3C731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405-32C3-45E9-A61B-B1F35D8135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A116D-38B7-4D5E-2DA1-6ED5270B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57B8A-86A1-4844-EA15-E5033D78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72D-0664-4BFB-9E86-AB47A640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D8A84-BE72-FB75-472A-CD32AC1A5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C01A4-11E6-E101-AEFD-0EA7391B0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E3E0C-0131-BCE8-1D1D-A463E1F2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405-32C3-45E9-A61B-B1F35D8135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8F28F-4A51-FF4F-AD94-0AC599FE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77935-0A13-EAD0-EF4E-F09CD6DD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72D-0664-4BFB-9E86-AB47A640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6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E49F-59F6-591E-76F1-721F8E67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F676-B74F-E710-ED38-B1068270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F960F-A061-1539-F960-60201059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405-32C3-45E9-A61B-B1F35D8135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6224-93E7-89B1-2B43-812B56B2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D36E0-31DC-52F3-BE3F-A609E718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72D-0664-4BFB-9E86-AB47A640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1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3C26-D7CA-0ACA-DD81-A1F05914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18A24-6806-CCDF-AD8E-1EB0CAA79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44199-84C2-8115-ECC2-C555BE54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405-32C3-45E9-A61B-B1F35D8135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41455-B3A0-B989-B710-3F3AF271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7583-E6C4-8847-7906-355989FE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72D-0664-4BFB-9E86-AB47A640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7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9F2D-DBCA-8B68-6C9F-7AF1F89E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D0702-1EF9-3B7D-FB60-3159BE45A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3E26-4CB6-730A-6356-1C50FE229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C82FB-1AC1-B593-E2FA-7AD1E95F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405-32C3-45E9-A61B-B1F35D8135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2108A-45D2-80B6-2EF9-1A6E699F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5B0B3-68A1-AEDB-B15E-12684BFD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72D-0664-4BFB-9E86-AB47A640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1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11F4-572A-C528-203B-C11101E0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8D260-EBEE-D6BC-C029-F117DF25E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A836E-CEB8-EEBE-9C98-D068BFC80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6D7D5-F37F-E035-3CC0-47D9739A2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FFF29-9941-E104-075A-E27B8B214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E3C6D-EAC3-83A2-44AB-171DB052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405-32C3-45E9-A61B-B1F35D8135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6BEF2-3A5A-3F0A-48A8-6291B848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B7C57-611C-7DB4-AAAA-D16C2777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72D-0664-4BFB-9E86-AB47A640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6FCD-2A63-00E5-2051-9B401572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E47EC-1D9D-6E90-A261-B7D1EFF3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405-32C3-45E9-A61B-B1F35D8135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1390D-08D2-7D52-EAED-6CAC5822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61C14-063F-1DAE-19D4-2F6192BF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72D-0664-4BFB-9E86-AB47A640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7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7C590-D62C-5461-38AF-38A90A2B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405-32C3-45E9-A61B-B1F35D8135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BFFC0-340F-46AA-9314-C989718A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51F86-9B9E-9E4C-9988-49036444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72D-0664-4BFB-9E86-AB47A640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8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DF96-C1D4-1E48-8844-70D386A6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134EC-4FF3-65BC-6389-554C2387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5C820-91A1-2BE6-D4E3-D0305C8E7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DB72F-54A6-4369-35CE-C4D926D0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405-32C3-45E9-A61B-B1F35D8135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165F3-77A7-0662-5220-D6856BB4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45D6A-B6C5-D4BF-89F0-68CD5FA2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72D-0664-4BFB-9E86-AB47A640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D4B3-2A70-F619-E40F-91AD7401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89675-227C-5730-A737-3CEA8F1E3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36FDD-5431-51DF-C932-DA6795C5A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628D3-AC2B-7DA5-9E91-F5B74F3B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405-32C3-45E9-A61B-B1F35D8135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6BC5D-D876-5189-8ED5-B54BA1C2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14269-EAFD-AEB8-09B9-7F99B220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72D-0664-4BFB-9E86-AB47A640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2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DF4BF-9526-25DF-C15A-011AF26F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117FC-B445-4B43-DBF3-0DD6010B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A1C07-3363-7426-A4B0-F435235C0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D405-32C3-45E9-A61B-B1F35D8135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8386A-ACBC-49E9-D41F-009EFE560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1C05E-ADDB-7658-1EB6-3586047DA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8672D-0664-4BFB-9E86-AB47A640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9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256E50D-FC30-7782-F3B8-B48F12B40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809625"/>
            <a:ext cx="10801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0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5C589-9E46-1097-0F20-3CF0762BC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8097145-6573-CE86-0EA1-B323305B1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809625"/>
            <a:ext cx="10801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4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90342-1772-2A4D-F01A-F18B1BCF5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8646EC2-4BA0-D1C5-CF91-388D0992E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2800" y="1600200"/>
            <a:ext cx="5486400" cy="36576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BDFBC3F-52EC-CAC9-A8EF-94FF9EBEB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" y="2860287"/>
            <a:ext cx="5257800" cy="37853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98BC54C-4DD2-378A-817D-958BFC442A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5548" y="242187"/>
            <a:ext cx="3486152" cy="25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3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7CD7F-CE8D-E0AF-18B6-3FC3B419D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A95A433-06B6-1EC7-C025-8FA77D75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2800" y="1000125"/>
            <a:ext cx="5486400" cy="36576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53BEC97-A3A6-CC14-0DFE-A358C7F2B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325" y="895350"/>
            <a:ext cx="10801350" cy="52387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83268F2-9076-17C5-637A-07E17389E6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9806" y="3009900"/>
            <a:ext cx="933450" cy="187464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AD432AF-07B0-CC11-55C8-92786B51CAA2}"/>
              </a:ext>
            </a:extLst>
          </p:cNvPr>
          <p:cNvSpPr/>
          <p:nvPr/>
        </p:nvSpPr>
        <p:spPr>
          <a:xfrm>
            <a:off x="1881187" y="1675510"/>
            <a:ext cx="757238" cy="3619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2AF730-1B7F-9874-2C24-DF39272931C2}"/>
              </a:ext>
            </a:extLst>
          </p:cNvPr>
          <p:cNvSpPr/>
          <p:nvPr/>
        </p:nvSpPr>
        <p:spPr>
          <a:xfrm>
            <a:off x="2038350" y="5147373"/>
            <a:ext cx="476250" cy="3619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3D24787-09C3-89F6-B484-438E1C86A50B}"/>
              </a:ext>
            </a:extLst>
          </p:cNvPr>
          <p:cNvCxnSpPr>
            <a:stCxn id="10" idx="6"/>
          </p:cNvCxnSpPr>
          <p:nvPr/>
        </p:nvCxnSpPr>
        <p:spPr>
          <a:xfrm flipV="1">
            <a:off x="2514600" y="4884546"/>
            <a:ext cx="280988" cy="44380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2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Xue, Ying</dc:creator>
  <cp:lastModifiedBy>Xue, Ying</cp:lastModifiedBy>
  <cp:revision>1</cp:revision>
  <dcterms:created xsi:type="dcterms:W3CDTF">2024-04-01T19:00:52Z</dcterms:created>
  <dcterms:modified xsi:type="dcterms:W3CDTF">2024-04-01T21:36:58Z</dcterms:modified>
</cp:coreProperties>
</file>