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7" r:id="rId1"/>
    <p:sldMasterId id="2147483850" r:id="rId2"/>
  </p:sldMasterIdLst>
  <p:notesMasterIdLst>
    <p:notesMasterId r:id="rId14"/>
  </p:notesMasterIdLst>
  <p:handoutMasterIdLst>
    <p:handoutMasterId r:id="rId15"/>
  </p:handoutMasterIdLst>
  <p:sldIdLst>
    <p:sldId id="256" r:id="rId3"/>
    <p:sldId id="861" r:id="rId4"/>
    <p:sldId id="867" r:id="rId5"/>
    <p:sldId id="660" r:id="rId6"/>
    <p:sldId id="2147470172" r:id="rId7"/>
    <p:sldId id="1001" r:id="rId8"/>
    <p:sldId id="258" r:id="rId9"/>
    <p:sldId id="2147470188" r:id="rId10"/>
    <p:sldId id="2147470189" r:id="rId11"/>
    <p:sldId id="860" r:id="rId12"/>
    <p:sldId id="79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888" userDrawn="1">
          <p15:clr>
            <a:srgbClr val="A4A3A4"/>
          </p15:clr>
        </p15:guide>
        <p15:guide id="4" orient="horz" pos="3861" userDrawn="1">
          <p15:clr>
            <a:srgbClr val="A4A3A4"/>
          </p15:clr>
        </p15:guide>
        <p15:guide id="5" orient="horz" pos="127">
          <p15:clr>
            <a:srgbClr val="A4A3A4"/>
          </p15:clr>
        </p15:guide>
        <p15:guide id="6" orient="horz" pos="4319">
          <p15:clr>
            <a:srgbClr val="A4A3A4"/>
          </p15:clr>
        </p15:guide>
        <p15:guide id="7" orient="horz" pos="4200" userDrawn="1">
          <p15:clr>
            <a:srgbClr val="A4A3A4"/>
          </p15:clr>
        </p15:guide>
        <p15:guide id="8" pos="2886">
          <p15:clr>
            <a:srgbClr val="A4A3A4"/>
          </p15:clr>
        </p15:guide>
        <p15:guide id="9" pos="286">
          <p15:clr>
            <a:srgbClr val="A4A3A4"/>
          </p15:clr>
        </p15:guide>
        <p15:guide id="10" pos="5496" userDrawn="1">
          <p15:clr>
            <a:srgbClr val="A4A3A4"/>
          </p15:clr>
        </p15:guide>
        <p15:guide id="11" pos="2928" userDrawn="1">
          <p15:clr>
            <a:srgbClr val="A4A3A4"/>
          </p15:clr>
        </p15:guide>
        <p15:guide id="12" pos="283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a:srgbClr val="FFFFFF"/>
    <a:srgbClr val="660066"/>
    <a:srgbClr val="2E2E38"/>
    <a:srgbClr val="262626"/>
    <a:srgbClr val="000000"/>
    <a:srgbClr val="C4C4CD"/>
    <a:srgbClr val="747480"/>
    <a:srgbClr val="333333"/>
    <a:srgbClr val="DEB9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70" autoAdjust="0"/>
  </p:normalViewPr>
  <p:slideViewPr>
    <p:cSldViewPr snapToGrid="0" snapToObjects="1" showGuides="1">
      <p:cViewPr varScale="1">
        <p:scale>
          <a:sx n="106" d="100"/>
          <a:sy n="106" d="100"/>
        </p:scale>
        <p:origin x="1800" y="114"/>
      </p:cViewPr>
      <p:guideLst>
        <p:guide orient="horz" pos="2160"/>
        <p:guide orient="horz" pos="682"/>
        <p:guide orient="horz" pos="888"/>
        <p:guide orient="horz" pos="3861"/>
        <p:guide orient="horz" pos="127"/>
        <p:guide orient="horz" pos="4319"/>
        <p:guide orient="horz" pos="4200"/>
        <p:guide pos="2886"/>
        <p:guide pos="286"/>
        <p:guide pos="5496"/>
        <p:guide pos="2928"/>
        <p:guide pos="2832"/>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p:scale>
          <a:sx n="200" d="100"/>
          <a:sy n="200" d="100"/>
        </p:scale>
        <p:origin x="-413" y="-417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15/05/2025</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15/05/2025</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415054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07C1E-6C0F-7F21-B23A-0568E0E2AE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BD40DA-1A03-1252-38C6-87EC38179A7C}"/>
              </a:ext>
            </a:extLst>
          </p:cNvPr>
          <p:cNvSpPr>
            <a:spLocks noGrp="1" noRot="1" noChangeAspect="1"/>
          </p:cNvSpPr>
          <p:nvPr>
            <p:ph type="sldImg"/>
          </p:nvPr>
        </p:nvSpPr>
        <p:spPr>
          <a:xfrm>
            <a:off x="923925" y="744538"/>
            <a:ext cx="4948238" cy="3713162"/>
          </a:xfrm>
        </p:spPr>
      </p:sp>
      <p:sp>
        <p:nvSpPr>
          <p:cNvPr id="3" name="Notes Placeholder 2">
            <a:extLst>
              <a:ext uri="{FF2B5EF4-FFF2-40B4-BE49-F238E27FC236}">
                <a16:creationId xmlns:a16="http://schemas.microsoft.com/office/drawing/2014/main" id="{FCD00CFE-23DA-3BE9-14B5-AD625D7C6E1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C699C00-DB4E-7C03-85DD-949C12AADED1}"/>
              </a:ext>
            </a:extLst>
          </p:cNvPr>
          <p:cNvSpPr>
            <a:spLocks noGrp="1"/>
          </p:cNvSpPr>
          <p:nvPr>
            <p:ph type="sldNum" sz="quarter" idx="10"/>
          </p:nvPr>
        </p:nvSpPr>
        <p:spPr/>
        <p:txBody>
          <a:bodyPr/>
          <a:lstStyle/>
          <a:p>
            <a:pPr>
              <a:defRPr/>
            </a:pPr>
            <a:fld id="{E88D5ADD-8013-469A-9CBA-136D403D6355}"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41331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defTabSz="972099">
              <a:defRPr/>
            </a:pPr>
            <a:fld id="{BBED49ED-22BA-4ECD-A2D2-7B892068A822}" type="slidenum">
              <a:rPr lang="en-US">
                <a:solidFill>
                  <a:prstClr val="black"/>
                </a:solidFill>
                <a:latin typeface="EYInterstate Light" panose="02000506000000020004" pitchFamily="2" charset="0"/>
              </a:rPr>
              <a:pPr defTabSz="972099">
                <a:defRPr/>
              </a:pPr>
              <a:t>11</a:t>
            </a:fld>
            <a:endParaRPr lang="en-US" dirty="0">
              <a:solidFill>
                <a:prstClr val="black"/>
              </a:solidFill>
              <a:latin typeface="EYInterstate Light" panose="02000506000000020004" pitchFamily="2" charset="0"/>
            </a:endParaRPr>
          </a:p>
        </p:txBody>
      </p:sp>
      <p:sp>
        <p:nvSpPr>
          <p:cNvPr id="3668996" name="Rectangle 4"/>
          <p:cNvSpPr>
            <a:spLocks noGrp="1" noRot="1" noChangeAspect="1" noChangeArrowheads="1" noTextEdit="1"/>
          </p:cNvSpPr>
          <p:nvPr>
            <p:ph type="sldImg"/>
          </p:nvPr>
        </p:nvSpPr>
        <p:spPr>
          <a:xfrm>
            <a:off x="1531938" y="566738"/>
            <a:ext cx="4586287" cy="3440112"/>
          </a:xfrm>
          <a:ln/>
        </p:spPr>
      </p:sp>
      <p:sp>
        <p:nvSpPr>
          <p:cNvPr id="3668997" name="Rectangle 5"/>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741842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591" r="22409"/>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Tree>
    <p:extLst>
      <p:ext uri="{BB962C8B-B14F-4D97-AF65-F5344CB8AC3E}">
        <p14:creationId xmlns:p14="http://schemas.microsoft.com/office/powerpoint/2010/main" val="138107846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4D2273DE-A8FD-43F9-A3D9-68970B4AF5D1}"/>
              </a:ext>
            </a:extLst>
          </p:cNvPr>
          <p:cNvSpPr>
            <a:spLocks noGrp="1"/>
          </p:cNvSpPr>
          <p:nvPr>
            <p:ph type="dt" sz="half" idx="13"/>
          </p:nvPr>
        </p:nvSpPr>
        <p:spPr/>
        <p:txBody>
          <a:bodyPr/>
          <a:lstStyle/>
          <a:p>
            <a:fld id="{B9CCEE76-ADAC-4C09-B6FF-B7180031AC22}" type="datetime3">
              <a:rPr lang="en-US" smtClean="0"/>
              <a:t>15 May 2025</a:t>
            </a:fld>
            <a:endParaRPr lang="en-IN" dirty="0"/>
          </a:p>
        </p:txBody>
      </p:sp>
      <p:sp>
        <p:nvSpPr>
          <p:cNvPr id="3" name="Footer Placeholder 2">
            <a:extLst>
              <a:ext uri="{FF2B5EF4-FFF2-40B4-BE49-F238E27FC236}">
                <a16:creationId xmlns:a16="http://schemas.microsoft.com/office/drawing/2014/main" id="{302AE062-2E23-4013-8660-9CF8B9A843F5}"/>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105D2FDE-84B3-4A82-878F-6285E65B1635}"/>
              </a:ext>
            </a:extLst>
          </p:cNvPr>
          <p:cNvSpPr>
            <a:spLocks noGrp="1"/>
          </p:cNvSpPr>
          <p:nvPr>
            <p:ph type="sldNum" sz="quarter" idx="15"/>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06752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a:t>Click icon to add table</a:t>
            </a:r>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16"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5F1D44C6-2A68-4AD7-9CC8-54BCF1002719}"/>
              </a:ext>
            </a:extLst>
          </p:cNvPr>
          <p:cNvSpPr>
            <a:spLocks noGrp="1"/>
          </p:cNvSpPr>
          <p:nvPr>
            <p:ph type="dt" sz="half" idx="19"/>
          </p:nvPr>
        </p:nvSpPr>
        <p:spPr/>
        <p:txBody>
          <a:bodyPr/>
          <a:lstStyle/>
          <a:p>
            <a:fld id="{9664C035-6A58-4B86-A7B1-540D1C3A5C34}" type="datetime3">
              <a:rPr lang="en-US" smtClean="0"/>
              <a:t>15 May 2025</a:t>
            </a:fld>
            <a:endParaRPr lang="en-IN" dirty="0"/>
          </a:p>
        </p:txBody>
      </p:sp>
      <p:sp>
        <p:nvSpPr>
          <p:cNvPr id="4" name="Footer Placeholder 3">
            <a:extLst>
              <a:ext uri="{FF2B5EF4-FFF2-40B4-BE49-F238E27FC236}">
                <a16:creationId xmlns:a16="http://schemas.microsoft.com/office/drawing/2014/main" id="{E62191FF-C540-403B-944B-8EC413F39BAA}"/>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FC910440-F38E-4BBB-A6D3-3297528ECACE}"/>
              </a:ext>
            </a:extLst>
          </p:cNvPr>
          <p:cNvSpPr>
            <a:spLocks noGrp="1"/>
          </p:cNvSpPr>
          <p:nvPr>
            <p:ph type="sldNum" sz="quarter" idx="21"/>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43777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2" name="Date Placeholder 1">
            <a:extLst>
              <a:ext uri="{FF2B5EF4-FFF2-40B4-BE49-F238E27FC236}">
                <a16:creationId xmlns:a16="http://schemas.microsoft.com/office/drawing/2014/main" id="{B8A3025C-3438-4F2B-8F2C-C1B75E95834B}"/>
              </a:ext>
            </a:extLst>
          </p:cNvPr>
          <p:cNvSpPr>
            <a:spLocks noGrp="1"/>
          </p:cNvSpPr>
          <p:nvPr>
            <p:ph type="dt" sz="half" idx="10"/>
          </p:nvPr>
        </p:nvSpPr>
        <p:spPr/>
        <p:txBody>
          <a:bodyPr/>
          <a:lstStyle/>
          <a:p>
            <a:fld id="{CAE98AB9-6E37-47C1-9D85-4203001C89FC}" type="datetime3">
              <a:rPr lang="en-US" smtClean="0"/>
              <a:t>15 May 2025</a:t>
            </a:fld>
            <a:endParaRPr lang="en-IN" dirty="0"/>
          </a:p>
        </p:txBody>
      </p:sp>
      <p:sp>
        <p:nvSpPr>
          <p:cNvPr id="3" name="Footer Placeholder 2">
            <a:extLst>
              <a:ext uri="{FF2B5EF4-FFF2-40B4-BE49-F238E27FC236}">
                <a16:creationId xmlns:a16="http://schemas.microsoft.com/office/drawing/2014/main" id="{464889EE-A272-4972-94F8-C2BB4522732C}"/>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F997A7D4-D39D-42B7-9480-78FE2F6F90D3}"/>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0950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648088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37343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a:extLst>
              <a:ext uri="{FF2B5EF4-FFF2-40B4-BE49-F238E27FC236}">
                <a16:creationId xmlns:a16="http://schemas.microsoft.com/office/drawing/2014/main" id="{95EDADD0-A4AE-43D1-A8CA-F0D422EBF998}"/>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Line 10">
            <a:extLst>
              <a:ext uri="{FF2B5EF4-FFF2-40B4-BE49-F238E27FC236}">
                <a16:creationId xmlns:a16="http://schemas.microsoft.com/office/drawing/2014/main" id="{0DC4E272-5E22-4B3C-94CE-7BFF319FA14A}"/>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9" name="Date Placeholder 8">
            <a:extLst>
              <a:ext uri="{FF2B5EF4-FFF2-40B4-BE49-F238E27FC236}">
                <a16:creationId xmlns:a16="http://schemas.microsoft.com/office/drawing/2014/main" id="{B26A883D-CB1B-44DF-B864-E08C3B09A708}"/>
              </a:ext>
            </a:extLst>
          </p:cNvPr>
          <p:cNvSpPr>
            <a:spLocks noGrp="1"/>
          </p:cNvSpPr>
          <p:nvPr>
            <p:ph type="dt" sz="half" idx="10"/>
          </p:nvPr>
        </p:nvSpPr>
        <p:spPr/>
        <p:txBody>
          <a:bodyPr/>
          <a:lstStyle/>
          <a:p>
            <a:fld id="{9009D85F-FCA3-430D-9DE7-15726AAD19A7}" type="datetime3">
              <a:rPr lang="en-US" smtClean="0"/>
              <a:t>15 May 2025</a:t>
            </a:fld>
            <a:endParaRPr lang="en-IN" dirty="0"/>
          </a:p>
        </p:txBody>
      </p:sp>
      <p:sp>
        <p:nvSpPr>
          <p:cNvPr id="10" name="Footer Placeholder 9">
            <a:extLst>
              <a:ext uri="{FF2B5EF4-FFF2-40B4-BE49-F238E27FC236}">
                <a16:creationId xmlns:a16="http://schemas.microsoft.com/office/drawing/2014/main" id="{2D518928-6D8C-4DEF-879C-4C4BB7FFA2F3}"/>
              </a:ext>
            </a:extLst>
          </p:cNvPr>
          <p:cNvSpPr>
            <a:spLocks noGrp="1"/>
          </p:cNvSpPr>
          <p:nvPr>
            <p:ph type="ftr" sz="quarter" idx="11"/>
          </p:nvPr>
        </p:nvSpPr>
        <p:spPr/>
        <p:txBody>
          <a:bodyPr/>
          <a:lstStyle/>
          <a:p>
            <a:r>
              <a:rPr lang="en-IN"/>
              <a:t>Presentation title</a:t>
            </a:r>
            <a:endParaRPr lang="en-IN" dirty="0"/>
          </a:p>
        </p:txBody>
      </p:sp>
      <p:sp>
        <p:nvSpPr>
          <p:cNvPr id="11" name="Slide Number Placeholder 10">
            <a:extLst>
              <a:ext uri="{FF2B5EF4-FFF2-40B4-BE49-F238E27FC236}">
                <a16:creationId xmlns:a16="http://schemas.microsoft.com/office/drawing/2014/main" id="{6D804FC6-AE5A-4130-8CE6-82D0878A8361}"/>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31867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7" name="Line 11">
            <a:extLst>
              <a:ext uri="{FF2B5EF4-FFF2-40B4-BE49-F238E27FC236}">
                <a16:creationId xmlns:a16="http://schemas.microsoft.com/office/drawing/2014/main" id="{7E606BA7-787F-40CD-BB00-3AEC32420A7E}"/>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Line 10">
            <a:extLst>
              <a:ext uri="{FF2B5EF4-FFF2-40B4-BE49-F238E27FC236}">
                <a16:creationId xmlns:a16="http://schemas.microsoft.com/office/drawing/2014/main" id="{8E9B660A-29E5-49A2-9D87-2D7C78CC114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Date Placeholder 7">
            <a:extLst>
              <a:ext uri="{FF2B5EF4-FFF2-40B4-BE49-F238E27FC236}">
                <a16:creationId xmlns:a16="http://schemas.microsoft.com/office/drawing/2014/main" id="{A7E05A20-B63F-4056-AEB2-E204776449C9}"/>
              </a:ext>
            </a:extLst>
          </p:cNvPr>
          <p:cNvSpPr>
            <a:spLocks noGrp="1"/>
          </p:cNvSpPr>
          <p:nvPr>
            <p:ph type="dt" sz="half" idx="10"/>
          </p:nvPr>
        </p:nvSpPr>
        <p:spPr/>
        <p:txBody>
          <a:bodyPr/>
          <a:lstStyle/>
          <a:p>
            <a:fld id="{E40DEA52-5ACD-455D-A5D0-FA719880D0C9}" type="datetime3">
              <a:rPr lang="en-US" smtClean="0"/>
              <a:t>15 May 2025</a:t>
            </a:fld>
            <a:endParaRPr lang="en-IN" dirty="0"/>
          </a:p>
        </p:txBody>
      </p:sp>
      <p:sp>
        <p:nvSpPr>
          <p:cNvPr id="9" name="Footer Placeholder 8">
            <a:extLst>
              <a:ext uri="{FF2B5EF4-FFF2-40B4-BE49-F238E27FC236}">
                <a16:creationId xmlns:a16="http://schemas.microsoft.com/office/drawing/2014/main" id="{9649782F-FB67-472E-B457-A8D4FC322866}"/>
              </a:ext>
            </a:extLst>
          </p:cNvPr>
          <p:cNvSpPr>
            <a:spLocks noGrp="1"/>
          </p:cNvSpPr>
          <p:nvPr>
            <p:ph type="ftr" sz="quarter" idx="11"/>
          </p:nvPr>
        </p:nvSpPr>
        <p:spPr/>
        <p:txBody>
          <a:bodyPr/>
          <a:lstStyle/>
          <a:p>
            <a:r>
              <a:rPr lang="en-IN"/>
              <a:t>Presentation title</a:t>
            </a:r>
            <a:endParaRPr lang="en-IN" dirty="0"/>
          </a:p>
        </p:txBody>
      </p:sp>
      <p:sp>
        <p:nvSpPr>
          <p:cNvPr id="10" name="Slide Number Placeholder 9">
            <a:extLst>
              <a:ext uri="{FF2B5EF4-FFF2-40B4-BE49-F238E27FC236}">
                <a16:creationId xmlns:a16="http://schemas.microsoft.com/office/drawing/2014/main" id="{A84EC9CE-483F-4F19-937D-371A9A12791F}"/>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4059328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400">
                <a:solidFill>
                  <a:schemeClr val="bg1"/>
                </a:solidFill>
              </a:defRPr>
            </a:lvl3pPr>
            <a:lvl4pPr>
              <a:defRPr sz="16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a:extLst>
              <a:ext uri="{FF2B5EF4-FFF2-40B4-BE49-F238E27FC236}">
                <a16:creationId xmlns:a16="http://schemas.microsoft.com/office/drawing/2014/main" id="{0C976817-4856-4880-A98A-B5A5C7C55425}"/>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60AD8D47-C5CC-46B5-80A6-DC3E17F40E3D}"/>
              </a:ext>
            </a:extLst>
          </p:cNvPr>
          <p:cNvSpPr>
            <a:spLocks noGrp="1"/>
          </p:cNvSpPr>
          <p:nvPr>
            <p:ph type="dt" sz="half" idx="10"/>
          </p:nvPr>
        </p:nvSpPr>
        <p:spPr/>
        <p:txBody>
          <a:bodyPr/>
          <a:lstStyle/>
          <a:p>
            <a:fld id="{A513D75D-FE2A-4AE4-84E8-26A2D7A851BF}" type="datetime3">
              <a:rPr lang="en-US" smtClean="0"/>
              <a:t>15 May 2025</a:t>
            </a:fld>
            <a:endParaRPr lang="en-IN" dirty="0"/>
          </a:p>
        </p:txBody>
      </p:sp>
      <p:sp>
        <p:nvSpPr>
          <p:cNvPr id="6" name="Footer Placeholder 5">
            <a:extLst>
              <a:ext uri="{FF2B5EF4-FFF2-40B4-BE49-F238E27FC236}">
                <a16:creationId xmlns:a16="http://schemas.microsoft.com/office/drawing/2014/main" id="{24B2D722-DDE7-4179-BC15-25906CAE0302}"/>
              </a:ext>
            </a:extLst>
          </p:cNvPr>
          <p:cNvSpPr>
            <a:spLocks noGrp="1"/>
          </p:cNvSpPr>
          <p:nvPr>
            <p:ph type="ftr" sz="quarter" idx="11"/>
          </p:nvPr>
        </p:nvSpPr>
        <p:spPr/>
        <p:txBody>
          <a:bodyPr/>
          <a:lstStyle/>
          <a:p>
            <a:r>
              <a:rPr lang="en-IN"/>
              <a:t>Presentation title</a:t>
            </a:r>
            <a:endParaRPr lang="en-IN" dirty="0"/>
          </a:p>
        </p:txBody>
      </p:sp>
      <p:sp>
        <p:nvSpPr>
          <p:cNvPr id="8" name="Slide Number Placeholder 7">
            <a:extLst>
              <a:ext uri="{FF2B5EF4-FFF2-40B4-BE49-F238E27FC236}">
                <a16:creationId xmlns:a16="http://schemas.microsoft.com/office/drawing/2014/main" id="{54756507-1FEF-43F0-A228-A0F4A38D3C9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85967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dirty="0"/>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US" dirty="0"/>
          </a:p>
        </p:txBody>
      </p:sp>
      <p:sp>
        <p:nvSpPr>
          <p:cNvPr id="9" name="Line 10">
            <a:extLst>
              <a:ext uri="{FF2B5EF4-FFF2-40B4-BE49-F238E27FC236}">
                <a16:creationId xmlns:a16="http://schemas.microsoft.com/office/drawing/2014/main" id="{04B06CAE-5FB1-4603-B59C-091CBDD47D42}"/>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09CF6F0C-8419-4816-9E6B-8941D50C588C}"/>
              </a:ext>
            </a:extLst>
          </p:cNvPr>
          <p:cNvSpPr>
            <a:spLocks noGrp="1"/>
          </p:cNvSpPr>
          <p:nvPr>
            <p:ph type="dt" sz="half" idx="14"/>
          </p:nvPr>
        </p:nvSpPr>
        <p:spPr/>
        <p:txBody>
          <a:bodyPr/>
          <a:lstStyle/>
          <a:p>
            <a:fld id="{732F33D8-1A24-4E39-86C5-F6B07A9A5EB7}" type="datetime3">
              <a:rPr lang="en-US" smtClean="0"/>
              <a:t>15 May 2025</a:t>
            </a:fld>
            <a:endParaRPr lang="en-IN" dirty="0"/>
          </a:p>
        </p:txBody>
      </p:sp>
      <p:sp>
        <p:nvSpPr>
          <p:cNvPr id="6" name="Footer Placeholder 5">
            <a:extLst>
              <a:ext uri="{FF2B5EF4-FFF2-40B4-BE49-F238E27FC236}">
                <a16:creationId xmlns:a16="http://schemas.microsoft.com/office/drawing/2014/main" id="{2637EFC1-5CA0-4BFB-8363-27F8F3D2336E}"/>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33B86835-09D6-4615-BB7C-7F8253C03FF4}"/>
              </a:ext>
            </a:extLst>
          </p:cNvPr>
          <p:cNvSpPr>
            <a:spLocks noGrp="1"/>
          </p:cNvSpPr>
          <p:nvPr>
            <p:ph type="sldNum" sz="quarter" idx="16"/>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638143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a:lstStyle/>
          <a:p>
            <a:fld id="{8A8D4BB7-1E72-4EB8-993C-631EDB973C7A}" type="datetime3">
              <a:rPr lang="en-US" smtClean="0"/>
              <a:t>15 May 2025</a:t>
            </a:fld>
            <a:endParaRPr lang="en-IN"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28822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pproved question wide">
    <p:spTree>
      <p:nvGrpSpPr>
        <p:cNvPr id="1" name=""/>
        <p:cNvGrpSpPr/>
        <p:nvPr/>
      </p:nvGrpSpPr>
      <p:grpSpPr>
        <a:xfrm>
          <a:off x="0" y="0"/>
          <a:ext cx="0" cy="0"/>
          <a:chOff x="0" y="0"/>
          <a:chExt cx="0" cy="0"/>
        </a:xfrm>
      </p:grpSpPr>
      <p:pic>
        <p:nvPicPr>
          <p:cNvPr id="146" name="Picture 145">
            <a:extLst>
              <a:ext uri="{FF2B5EF4-FFF2-40B4-BE49-F238E27FC236}">
                <a16:creationId xmlns:a16="http://schemas.microsoft.com/office/drawing/2014/main" id="{7FDAC7B4-6A01-49C4-9730-BF8572B13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
            <a:ext cx="9144000" cy="6858001"/>
          </a:xfrm>
          <a:prstGeom prst="rect">
            <a:avLst/>
          </a:prstGeom>
        </p:spPr>
      </p:pic>
      <p:sp>
        <p:nvSpPr>
          <p:cNvPr id="2" name="Rectangle 1">
            <a:extLst>
              <a:ext uri="{FF2B5EF4-FFF2-40B4-BE49-F238E27FC236}">
                <a16:creationId xmlns:a16="http://schemas.microsoft.com/office/drawing/2014/main" id="{E4BCCB2E-3515-42EB-B2C6-FB7D701D1793}"/>
              </a:ext>
            </a:extLst>
          </p:cNvPr>
          <p:cNvSpPr/>
          <p:nvPr userDrawn="1"/>
        </p:nvSpPr>
        <p:spPr>
          <a:xfrm>
            <a:off x="0" y="5340096"/>
            <a:ext cx="9144000" cy="1517904"/>
          </a:xfrm>
          <a:prstGeom prst="rect">
            <a:avLst/>
          </a:prstGeom>
          <a:gradFill flip="none" rotWithShape="1">
            <a:gsLst>
              <a:gs pos="0">
                <a:schemeClr val="bg2">
                  <a:alpha val="0"/>
                </a:schemeClr>
              </a:gs>
              <a:gs pos="61000">
                <a:schemeClr val="bg2">
                  <a:alpha val="34000"/>
                </a:schemeClr>
              </a:gs>
              <a:gs pos="100000">
                <a:schemeClr val="bg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pic>
        <p:nvPicPr>
          <p:cNvPr id="84" name="Picture 83">
            <a:extLst>
              <a:ext uri="{FF2B5EF4-FFF2-40B4-BE49-F238E27FC236}">
                <a16:creationId xmlns:a16="http://schemas.microsoft.com/office/drawing/2014/main" id="{9C231702-C029-4BB5-90D1-8311DD931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3" name="Picture 72">
            <a:extLst>
              <a:ext uri="{FF2B5EF4-FFF2-40B4-BE49-F238E27FC236}">
                <a16:creationId xmlns:a16="http://schemas.microsoft.com/office/drawing/2014/main" id="{6451607B-CAB5-4136-AB12-1BF3A1C4485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sp>
        <p:nvSpPr>
          <p:cNvPr id="74" name="Title 1">
            <a:extLst>
              <a:ext uri="{FF2B5EF4-FFF2-40B4-BE49-F238E27FC236}">
                <a16:creationId xmlns:a16="http://schemas.microsoft.com/office/drawing/2014/main" id="{01B1427F-F1DB-442D-870C-2543A78EC303}"/>
              </a:ext>
            </a:extLst>
          </p:cNvPr>
          <p:cNvSpPr>
            <a:spLocks noGrp="1"/>
          </p:cNvSpPr>
          <p:nvPr>
            <p:ph type="ctrTitle"/>
          </p:nvPr>
        </p:nvSpPr>
        <p:spPr>
          <a:xfrm>
            <a:off x="886968" y="1799130"/>
            <a:ext cx="359359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75" name="Subtitle 2">
            <a:extLst>
              <a:ext uri="{FF2B5EF4-FFF2-40B4-BE49-F238E27FC236}">
                <a16:creationId xmlns:a16="http://schemas.microsoft.com/office/drawing/2014/main" id="{97E0F9BC-39E2-4ADF-93B9-7358577711CD}"/>
              </a:ext>
            </a:extLst>
          </p:cNvPr>
          <p:cNvSpPr>
            <a:spLocks noGrp="1"/>
          </p:cNvSpPr>
          <p:nvPr>
            <p:ph type="subTitle" idx="1"/>
          </p:nvPr>
        </p:nvSpPr>
        <p:spPr>
          <a:xfrm>
            <a:off x="886968" y="2769576"/>
            <a:ext cx="359359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45" name="Picture 144">
            <a:extLst>
              <a:ext uri="{FF2B5EF4-FFF2-40B4-BE49-F238E27FC236}">
                <a16:creationId xmlns:a16="http://schemas.microsoft.com/office/drawing/2014/main" id="{727C5A3D-F97A-4F85-9F88-240C2439860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231211131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A287C-1B1C-48E4-A41F-63B310387C51}"/>
              </a:ext>
            </a:extLst>
          </p:cNvPr>
          <p:cNvSpPr>
            <a:spLocks noGrp="1"/>
          </p:cNvSpPr>
          <p:nvPr>
            <p:ph type="dt" sz="half" idx="10"/>
          </p:nvPr>
        </p:nvSpPr>
        <p:spPr/>
        <p:txBody>
          <a:bodyPr/>
          <a:lstStyle/>
          <a:p>
            <a:fld id="{1A9675EF-0993-4A75-8666-036CDF261987}" type="datetime3">
              <a:rPr lang="en-US" smtClean="0"/>
              <a:t>15 May 2025</a:t>
            </a:fld>
            <a:endParaRPr lang="en-IN" dirty="0"/>
          </a:p>
        </p:txBody>
      </p:sp>
      <p:sp>
        <p:nvSpPr>
          <p:cNvPr id="3" name="Footer Placeholder 2">
            <a:extLst>
              <a:ext uri="{FF2B5EF4-FFF2-40B4-BE49-F238E27FC236}">
                <a16:creationId xmlns:a16="http://schemas.microsoft.com/office/drawing/2014/main" id="{DFA876A3-22CA-4258-8697-755EB013E67A}"/>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100498EB-F4E6-41EC-B31B-6FE074BF6C97}"/>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800399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a:lstStyle/>
          <a:p>
            <a:fld id="{19A29DBD-335A-435A-8745-2F341A9AAC4E}" type="datetime3">
              <a:rPr lang="en-US" smtClean="0"/>
              <a:t>15 May 2025</a:t>
            </a:fld>
            <a:endParaRPr lang="en-IN"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30359452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A18EF-1F4C-4097-BF3F-A4B7A6050234}"/>
              </a:ext>
            </a:extLst>
          </p:cNvPr>
          <p:cNvSpPr>
            <a:spLocks noGrp="1"/>
          </p:cNvSpPr>
          <p:nvPr>
            <p:ph type="dt" sz="half" idx="10"/>
          </p:nvPr>
        </p:nvSpPr>
        <p:spPr/>
        <p:txBody>
          <a:bodyPr/>
          <a:lstStyle/>
          <a:p>
            <a:fld id="{8ADAA37B-3DF7-44DE-ABDD-431420C263D8}" type="datetime3">
              <a:rPr lang="en-US" smtClean="0"/>
              <a:t>15 May 2025</a:t>
            </a:fld>
            <a:endParaRPr lang="en-IN" dirty="0"/>
          </a:p>
        </p:txBody>
      </p:sp>
      <p:sp>
        <p:nvSpPr>
          <p:cNvPr id="3" name="Footer Placeholder 2">
            <a:extLst>
              <a:ext uri="{FF2B5EF4-FFF2-40B4-BE49-F238E27FC236}">
                <a16:creationId xmlns:a16="http://schemas.microsoft.com/office/drawing/2014/main" id="{A0196BC2-80B0-49AE-A845-81937D49D103}"/>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BE03F6FC-E1D1-4971-AA75-4FA11D67A7A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79228180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09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BECDA38-9A54-405F-83FD-C2C8A8B87B30}"/>
              </a:ext>
            </a:extLst>
          </p:cNvPr>
          <p:cNvSpPr>
            <a:spLocks noGrp="1"/>
          </p:cNvSpPr>
          <p:nvPr>
            <p:ph type="dt" sz="half" idx="11"/>
          </p:nvPr>
        </p:nvSpPr>
        <p:spPr/>
        <p:txBody>
          <a:bodyPr/>
          <a:lstStyle/>
          <a:p>
            <a:fld id="{9B05771F-985B-43A3-B810-16E3E1851D68}" type="datetime3">
              <a:rPr lang="en-US" smtClean="0"/>
              <a:t>15 May 2025</a:t>
            </a:fld>
            <a:endParaRPr lang="en-IN" dirty="0"/>
          </a:p>
        </p:txBody>
      </p:sp>
      <p:sp>
        <p:nvSpPr>
          <p:cNvPr id="4" name="Footer Placeholder 3">
            <a:extLst>
              <a:ext uri="{FF2B5EF4-FFF2-40B4-BE49-F238E27FC236}">
                <a16:creationId xmlns:a16="http://schemas.microsoft.com/office/drawing/2014/main" id="{7A94A337-C481-46B0-A487-BEEC61FC34F2}"/>
              </a:ext>
            </a:extLst>
          </p:cNvPr>
          <p:cNvSpPr>
            <a:spLocks noGrp="1"/>
          </p:cNvSpPr>
          <p:nvPr>
            <p:ph type="ftr" sz="quarter" idx="12"/>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CD6212A2-9F1E-4808-9F79-71FEE70E5DB3}"/>
              </a:ext>
            </a:extLst>
          </p:cNvPr>
          <p:cNvSpPr>
            <a:spLocks noGrp="1"/>
          </p:cNvSpPr>
          <p:nvPr>
            <p:ph type="sldNum" sz="quarter" idx="13"/>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057747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66A06-263B-4A4A-913D-FDC2AFF1227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36351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113FC-110C-4156-AE54-B6BF409697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7046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BFE52-8B9C-459B-B350-E3ADCFE74B2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0789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750119" y="1677507"/>
            <a:ext cx="4064949"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064949"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spTree>
    <p:extLst>
      <p:ext uri="{BB962C8B-B14F-4D97-AF65-F5344CB8AC3E}">
        <p14:creationId xmlns:p14="http://schemas.microsoft.com/office/powerpoint/2010/main" val="200962289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over alternate">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770C05D4-D8C4-4691-89DC-120E06C0A0E8}"/>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750119" y="1677507"/>
            <a:ext cx="4937760"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937760"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cxnSp>
        <p:nvCxnSpPr>
          <p:cNvPr id="15" name="Straight Connector 14">
            <a:extLst>
              <a:ext uri="{FF2B5EF4-FFF2-40B4-BE49-F238E27FC236}">
                <a16:creationId xmlns:a16="http://schemas.microsoft.com/office/drawing/2014/main" id="{D77AB755-0634-43A3-B427-C896D8448ABA}"/>
              </a:ext>
            </a:extLst>
          </p:cNvPr>
          <p:cNvCxnSpPr>
            <a:cxnSpLocks/>
          </p:cNvCxnSpPr>
          <p:nvPr userDrawn="1"/>
        </p:nvCxnSpPr>
        <p:spPr>
          <a:xfrm>
            <a:off x="1333184" y="5691442"/>
            <a:ext cx="5669280"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46095A-D7CE-45C6-8BF9-B5543F78C034}"/>
              </a:ext>
            </a:extLst>
          </p:cNvPr>
          <p:cNvSpPr txBox="1"/>
          <p:nvPr userDrawn="1"/>
        </p:nvSpPr>
        <p:spPr>
          <a:xfrm>
            <a:off x="461984" y="5587582"/>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7" name="Text Placeholder 16">
            <a:extLst>
              <a:ext uri="{FF2B5EF4-FFF2-40B4-BE49-F238E27FC236}">
                <a16:creationId xmlns:a16="http://schemas.microsoft.com/office/drawing/2014/main" id="{9D785C9C-C30C-4D97-AE69-8F7DD8E35F2D}"/>
              </a:ext>
            </a:extLst>
          </p:cNvPr>
          <p:cNvSpPr>
            <a:spLocks noGrp="1"/>
          </p:cNvSpPr>
          <p:nvPr>
            <p:ph type="body" sz="quarter" idx="14" hasCustomPrompt="1"/>
          </p:nvPr>
        </p:nvSpPr>
        <p:spPr>
          <a:xfrm>
            <a:off x="1333184" y="6001571"/>
            <a:ext cx="3089275" cy="180000"/>
          </a:xfrm>
        </p:spPr>
        <p:txBody>
          <a:bodyPr/>
          <a:lstStyle>
            <a:lvl1pPr marL="0" indent="0">
              <a:buNone/>
              <a:defRPr sz="1200">
                <a:solidFill>
                  <a:schemeClr val="bg1"/>
                </a:solidFill>
                <a:latin typeface="EYInterstate Light" panose="02000506000000020004" pitchFamily="2" charset="0"/>
              </a:defRPr>
            </a:lvl1pPr>
          </a:lstStyle>
          <a:p>
            <a:pPr lvl="0"/>
            <a:r>
              <a:rPr lang="en-US" dirty="0"/>
              <a:t>Name Surname</a:t>
            </a:r>
            <a:endParaRPr lang="en-GB" dirty="0"/>
          </a:p>
        </p:txBody>
      </p:sp>
      <p:sp>
        <p:nvSpPr>
          <p:cNvPr id="18" name="Text Placeholder 16">
            <a:extLst>
              <a:ext uri="{FF2B5EF4-FFF2-40B4-BE49-F238E27FC236}">
                <a16:creationId xmlns:a16="http://schemas.microsoft.com/office/drawing/2014/main" id="{FE9ED2CF-644F-4B9E-820F-6BF4B84D6844}"/>
              </a:ext>
            </a:extLst>
          </p:cNvPr>
          <p:cNvSpPr>
            <a:spLocks noGrp="1"/>
          </p:cNvSpPr>
          <p:nvPr>
            <p:ph type="body" sz="quarter" idx="15" hasCustomPrompt="1"/>
          </p:nvPr>
        </p:nvSpPr>
        <p:spPr>
          <a:xfrm>
            <a:off x="1333184" y="6199189"/>
            <a:ext cx="3089275" cy="180000"/>
          </a:xfrm>
        </p:spPr>
        <p:txBody>
          <a:bodyPr/>
          <a:lstStyle>
            <a:lvl1pPr marL="0" indent="0">
              <a:buNone/>
              <a:defRPr sz="1200">
                <a:solidFill>
                  <a:srgbClr val="FFD200"/>
                </a:solidFill>
                <a:latin typeface="EYInterstate Light" panose="02000506000000020004" pitchFamily="2" charset="0"/>
              </a:defRPr>
            </a:lvl1pPr>
          </a:lstStyle>
          <a:p>
            <a:pPr lvl="0"/>
            <a:r>
              <a:rPr lang="en-US" dirty="0"/>
              <a:t>Job Title</a:t>
            </a:r>
            <a:endParaRPr lang="en-GB" dirty="0"/>
          </a:p>
        </p:txBody>
      </p:sp>
      <p:sp>
        <p:nvSpPr>
          <p:cNvPr id="19" name="Picture Placeholder 19">
            <a:extLst>
              <a:ext uri="{FF2B5EF4-FFF2-40B4-BE49-F238E27FC236}">
                <a16:creationId xmlns:a16="http://schemas.microsoft.com/office/drawing/2014/main" id="{220D652C-43A8-4888-A086-F26EAFCF8D7B}"/>
              </a:ext>
            </a:extLst>
          </p:cNvPr>
          <p:cNvSpPr>
            <a:spLocks noGrp="1"/>
          </p:cNvSpPr>
          <p:nvPr>
            <p:ph type="pic" sz="quarter" idx="16"/>
          </p:nvPr>
        </p:nvSpPr>
        <p:spPr>
          <a:xfrm>
            <a:off x="461983" y="5897024"/>
            <a:ext cx="576000" cy="576000"/>
          </a:xfrm>
          <a:prstGeom prst="ellipse">
            <a:avLst/>
          </a:prstGeom>
        </p:spPr>
        <p:txBody>
          <a:bodyPr anchor="ctr"/>
          <a:lstStyle>
            <a:lvl1pPr marL="0" indent="0" algn="ctr">
              <a:buNone/>
              <a:defRPr sz="900">
                <a:solidFill>
                  <a:schemeClr val="bg1"/>
                </a:solidFill>
                <a:latin typeface="EYInterstate Light" panose="02000506000000020004" pitchFamily="2" charset="0"/>
              </a:defRPr>
            </a:lvl1pPr>
          </a:lstStyle>
          <a:p>
            <a:endParaRPr lang="en-GB" dirty="0"/>
          </a:p>
        </p:txBody>
      </p:sp>
      <p:pic>
        <p:nvPicPr>
          <p:cNvPr id="13" name="Picture 12">
            <a:extLst>
              <a:ext uri="{FF2B5EF4-FFF2-40B4-BE49-F238E27FC236}">
                <a16:creationId xmlns:a16="http://schemas.microsoft.com/office/drawing/2014/main" id="{89396E1D-5C76-4ADE-9002-02AC4DD83A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Tree>
    <p:extLst>
      <p:ext uri="{BB962C8B-B14F-4D97-AF65-F5344CB8AC3E}">
        <p14:creationId xmlns:p14="http://schemas.microsoft.com/office/powerpoint/2010/main" val="165517989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roved question tall">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581C513F-D0C9-46EE-93E2-83D5128319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4" name="Picture 73">
            <a:extLst>
              <a:ext uri="{FF2B5EF4-FFF2-40B4-BE49-F238E27FC236}">
                <a16:creationId xmlns:a16="http://schemas.microsoft.com/office/drawing/2014/main" id="{7204B28E-7010-45B1-9A81-2C543F9490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75" name="Subtitle 2">
            <a:extLst>
              <a:ext uri="{FF2B5EF4-FFF2-40B4-BE49-F238E27FC236}">
                <a16:creationId xmlns:a16="http://schemas.microsoft.com/office/drawing/2014/main" id="{24F2EA79-0822-4B81-90D8-1FA02CFB98D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76" name="Title 1">
            <a:extLst>
              <a:ext uri="{FF2B5EF4-FFF2-40B4-BE49-F238E27FC236}">
                <a16:creationId xmlns:a16="http://schemas.microsoft.com/office/drawing/2014/main" id="{EC2B6F8E-BD78-40B0-B08A-973D853594C1}"/>
              </a:ext>
            </a:extLst>
          </p:cNvPr>
          <p:cNvSpPr>
            <a:spLocks noGrp="1"/>
          </p:cNvSpPr>
          <p:nvPr>
            <p:ph type="ctrTitle"/>
          </p:nvPr>
        </p:nvSpPr>
        <p:spPr>
          <a:xfrm>
            <a:off x="888191" y="2288083"/>
            <a:ext cx="594343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279" name="Picture 278">
            <a:extLst>
              <a:ext uri="{FF2B5EF4-FFF2-40B4-BE49-F238E27FC236}">
                <a16:creationId xmlns:a16="http://schemas.microsoft.com/office/drawing/2014/main" id="{5A33645C-A5C8-4EA5-A3D8-D74C0FE66C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325033941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442718"/>
            <a:ext cx="3716193"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347311" y="3990497"/>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347311" y="4233140"/>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5" y="3882880"/>
            <a:ext cx="583915" cy="585216"/>
          </a:xfrm>
          <a:prstGeom prst="ellipse">
            <a:avLst/>
          </a:prstGeom>
        </p:spPr>
        <p:txBody>
          <a:bodyPr anchor="ctr"/>
          <a:lstStyle>
            <a:lvl1pPr marL="0" indent="0" algn="ctr">
              <a:buNone/>
              <a:defRPr sz="675">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442718"/>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939806"/>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3" name="Date Placeholder 2">
            <a:extLst>
              <a:ext uri="{FF2B5EF4-FFF2-40B4-BE49-F238E27FC236}">
                <a16:creationId xmlns:a16="http://schemas.microsoft.com/office/drawing/2014/main" id="{0A0865A7-88A1-4179-82B7-13BDA35F141B}"/>
              </a:ext>
            </a:extLst>
          </p:cNvPr>
          <p:cNvSpPr>
            <a:spLocks noGrp="1"/>
          </p:cNvSpPr>
          <p:nvPr>
            <p:ph type="dt" sz="half" idx="19"/>
          </p:nvPr>
        </p:nvSpPr>
        <p:spPr/>
        <p:txBody>
          <a:bodyPr/>
          <a:lstStyle/>
          <a:p>
            <a:fld id="{EBEDFAA0-E69B-4776-9581-7FC7C8BA877E}" type="datetime3">
              <a:rPr lang="en-US" smtClean="0"/>
              <a:t>15 May 2025</a:t>
            </a:fld>
            <a:endParaRPr lang="en-IN" dirty="0"/>
          </a:p>
        </p:txBody>
      </p:sp>
      <p:sp>
        <p:nvSpPr>
          <p:cNvPr id="4" name="Footer Placeholder 3">
            <a:extLst>
              <a:ext uri="{FF2B5EF4-FFF2-40B4-BE49-F238E27FC236}">
                <a16:creationId xmlns:a16="http://schemas.microsoft.com/office/drawing/2014/main" id="{D17C51E9-620F-4C67-9485-FC4B1DECDB10}"/>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AEE53B3B-B504-465C-9948-C1D8C2E69995}"/>
              </a:ext>
            </a:extLst>
          </p:cNvPr>
          <p:cNvSpPr>
            <a:spLocks noGrp="1"/>
          </p:cNvSpPr>
          <p:nvPr>
            <p:ph type="sldNum" sz="quarter" idx="21"/>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271579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0DE8-8F4D-4084-8CB3-259B7386B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F21B66-EF35-42E2-98F6-2B445D25885A}"/>
              </a:ext>
            </a:extLst>
          </p:cNvPr>
          <p:cNvSpPr>
            <a:spLocks noGrp="1"/>
          </p:cNvSpPr>
          <p:nvPr>
            <p:ph type="dt" sz="half" idx="10"/>
          </p:nvPr>
        </p:nvSpPr>
        <p:spPr/>
        <p:txBody>
          <a:bodyPr/>
          <a:lstStyle/>
          <a:p>
            <a:fld id="{BE1CA10A-9A77-4291-B038-2BACB6C85108}" type="datetime3">
              <a:rPr lang="en-US" smtClean="0"/>
              <a:t>15 May 2025</a:t>
            </a:fld>
            <a:endParaRPr lang="en-IN" dirty="0"/>
          </a:p>
        </p:txBody>
      </p:sp>
      <p:sp>
        <p:nvSpPr>
          <p:cNvPr id="4" name="Footer Placeholder 3">
            <a:extLst>
              <a:ext uri="{FF2B5EF4-FFF2-40B4-BE49-F238E27FC236}">
                <a16:creationId xmlns:a16="http://schemas.microsoft.com/office/drawing/2014/main" id="{C766EEFB-0946-4328-B1EF-7567E57C0686}"/>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AE9BE56A-99A8-45B4-A8F6-67B842B2AC2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926722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570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ltLang="zh-CN"/>
              <a:t>Click to edit Master title style</a:t>
            </a:r>
            <a:endParaRPr lang="en-US" dirty="0"/>
          </a:p>
        </p:txBody>
      </p:sp>
      <p:sp>
        <p:nvSpPr>
          <p:cNvPr id="12" name="Footer Placeholder 11"/>
          <p:cNvSpPr>
            <a:spLocks noGrp="1"/>
          </p:cNvSpPr>
          <p:nvPr>
            <p:ph type="ftr" sz="quarter" idx="10"/>
          </p:nvPr>
        </p:nvSpPr>
        <p:spPr>
          <a:xfrm>
            <a:off x="2588400" y="6415200"/>
            <a:ext cx="3434400" cy="201600"/>
          </a:xfrm>
          <a:prstGeom prst="rect">
            <a:avLst/>
          </a:prstGeom>
        </p:spPr>
        <p:txBody>
          <a:bodyPr/>
          <a:lstStyle/>
          <a:p>
            <a:r>
              <a:rPr lang="en-US" dirty="0"/>
              <a:t>Bitauto Holdings Limited 2014 Integrated Audit</a:t>
            </a:r>
          </a:p>
        </p:txBody>
      </p:sp>
      <p:sp>
        <p:nvSpPr>
          <p:cNvPr id="3077" name="Freeform 5"/>
          <p:cNvSpPr>
            <a:spLocks/>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5186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tandard slide w_subhead">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411333" y="1242048"/>
            <a:ext cx="8302599" cy="4983745"/>
          </a:xfrm>
        </p:spPr>
        <p:txBody>
          <a:bodyPr numCol="1" spcCol="228600"/>
          <a:lstStyle>
            <a:lvl1pPr marL="0" indent="0">
              <a:buFont typeface="EYInterstate Light" panose="02000506000000020004" pitchFamily="2" charset="0"/>
              <a:buNone/>
              <a:defRPr sz="1059" b="0">
                <a:solidFill>
                  <a:schemeClr val="tx1"/>
                </a:solidFill>
                <a:latin typeface="EYInterstate Light" panose="02000506000000020004" pitchFamily="2" charset="0"/>
              </a:defRPr>
            </a:lvl1pPr>
            <a:lvl2pPr marL="96824" indent="-96824">
              <a:defRPr sz="1059">
                <a:solidFill>
                  <a:schemeClr val="tx1"/>
                </a:solidFill>
              </a:defRPr>
            </a:lvl2pPr>
            <a:lvl3pPr marL="193648" indent="-96824">
              <a:defRPr sz="1059">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3" name="Content Placeholder 2"/>
          <p:cNvSpPr>
            <a:spLocks noGrp="1"/>
          </p:cNvSpPr>
          <p:nvPr>
            <p:ph sz="quarter" idx="12"/>
          </p:nvPr>
        </p:nvSpPr>
        <p:spPr>
          <a:xfrm>
            <a:off x="415243" y="908078"/>
            <a:ext cx="8315614" cy="317967"/>
          </a:xfrm>
        </p:spPr>
        <p:txBody>
          <a:bodyPr/>
          <a:lstStyle>
            <a:lvl1pPr marL="0" indent="0">
              <a:buNone/>
              <a:defRPr sz="1235">
                <a:solidFill>
                  <a:schemeClr val="tx1"/>
                </a:solidFill>
              </a:defRPr>
            </a:lvl1pPr>
          </a:lstStyle>
          <a:p>
            <a:pPr lvl="0"/>
            <a:r>
              <a:rPr lang="en-US" dirty="0"/>
              <a:t>Click to edit Master text styles</a:t>
            </a:r>
          </a:p>
        </p:txBody>
      </p:sp>
      <p:sp>
        <p:nvSpPr>
          <p:cNvPr id="10" name="Title Placeholder 1"/>
          <p:cNvSpPr>
            <a:spLocks noGrp="1"/>
          </p:cNvSpPr>
          <p:nvPr>
            <p:ph type="title"/>
          </p:nvPr>
        </p:nvSpPr>
        <p:spPr>
          <a:xfrm>
            <a:off x="412171" y="318569"/>
            <a:ext cx="8304863" cy="292725"/>
          </a:xfrm>
          <a:prstGeom prst="rect">
            <a:avLst/>
          </a:prstGeom>
        </p:spPr>
        <p:txBody>
          <a:bodyPr vert="horz" lIns="0" tIns="45720" rIns="91440" bIns="45720" rtlCol="0" anchor="t" anchorCtr="0">
            <a:noAutofit/>
          </a:bodyPr>
          <a:lstStyle>
            <a:lvl1pPr>
              <a:defRPr b="1">
                <a:solidFill>
                  <a:schemeClr val="tx1"/>
                </a:solidFill>
                <a:latin typeface="EYInterstate Light" panose="02000506000000020004"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25453343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w_subhea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415243" y="908078"/>
            <a:ext cx="8315614" cy="317967"/>
          </a:xfrm>
        </p:spPr>
        <p:txBody>
          <a:bodyPr/>
          <a:lstStyle>
            <a:lvl1pPr marL="0" indent="0">
              <a:buNone/>
              <a:defRPr sz="1235">
                <a:solidFill>
                  <a:schemeClr val="tx1"/>
                </a:solidFill>
              </a:defRPr>
            </a:lvl1pPr>
          </a:lstStyle>
          <a:p>
            <a:pPr lvl="0"/>
            <a:r>
              <a:rPr lang="en-US" dirty="0"/>
              <a:t>Click to edit Master text styles</a:t>
            </a:r>
          </a:p>
        </p:txBody>
      </p:sp>
      <p:sp>
        <p:nvSpPr>
          <p:cNvPr id="10" name="Title Placeholder 1"/>
          <p:cNvSpPr>
            <a:spLocks noGrp="1"/>
          </p:cNvSpPr>
          <p:nvPr>
            <p:ph type="title"/>
          </p:nvPr>
        </p:nvSpPr>
        <p:spPr>
          <a:xfrm>
            <a:off x="412171" y="318569"/>
            <a:ext cx="8304863" cy="292725"/>
          </a:xfrm>
          <a:prstGeom prst="rect">
            <a:avLst/>
          </a:prstGeom>
        </p:spPr>
        <p:txBody>
          <a:bodyPr vert="horz" lIns="0" tIns="45720" rIns="91440" bIns="45720" rtlCol="0" anchor="t" anchorCtr="0">
            <a:noAutofit/>
          </a:bodyPr>
          <a:lstStyle>
            <a:lvl1pPr>
              <a:defRPr b="1">
                <a:solidFill>
                  <a:schemeClr val="tx1"/>
                </a:solidFill>
                <a:latin typeface="EYInterstate Light" panose="02000506000000020004"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684267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99936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99936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5" name="Freeform 5">
            <a:extLst>
              <a:ext uri="{FF2B5EF4-FFF2-40B4-BE49-F238E27FC236}">
                <a16:creationId xmlns:a16="http://schemas.microsoft.com/office/drawing/2014/main" id="{0F898568-1B78-454B-9FE7-9E37EEF85A89}"/>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Title 1">
            <a:extLst>
              <a:ext uri="{FF2B5EF4-FFF2-40B4-BE49-F238E27FC236}">
                <a16:creationId xmlns:a16="http://schemas.microsoft.com/office/drawing/2014/main" id="{C105A121-2DA3-4610-BC32-EBB7F8ABAFDE}"/>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8" name="Subtitle 2">
            <a:extLst>
              <a:ext uri="{FF2B5EF4-FFF2-40B4-BE49-F238E27FC236}">
                <a16:creationId xmlns:a16="http://schemas.microsoft.com/office/drawing/2014/main" id="{61BB2EE4-E5D4-4DD9-97C5-CF16A0A23277}"/>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3" name="Group 4">
            <a:extLst>
              <a:ext uri="{FF2B5EF4-FFF2-40B4-BE49-F238E27FC236}">
                <a16:creationId xmlns:a16="http://schemas.microsoft.com/office/drawing/2014/main" id="{403A0AAB-2D99-480E-8BCB-0300B2E4CA72}"/>
              </a:ext>
            </a:extLst>
          </p:cNvPr>
          <p:cNvGrpSpPr>
            <a:grpSpLocks noChangeAspect="1"/>
          </p:cNvGrpSpPr>
          <p:nvPr userDrawn="1"/>
        </p:nvGrpSpPr>
        <p:grpSpPr bwMode="auto">
          <a:xfrm>
            <a:off x="7710488" y="5340350"/>
            <a:ext cx="987425" cy="1157288"/>
            <a:chOff x="4857" y="3364"/>
            <a:chExt cx="622" cy="729"/>
          </a:xfrm>
        </p:grpSpPr>
        <p:sp>
          <p:nvSpPr>
            <p:cNvPr id="6" name="AutoShape 3">
              <a:extLst>
                <a:ext uri="{FF2B5EF4-FFF2-40B4-BE49-F238E27FC236}">
                  <a16:creationId xmlns:a16="http://schemas.microsoft.com/office/drawing/2014/main" id="{136D971F-E278-4FE8-BAE4-2AD4D04270F6}"/>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Freeform 5">
              <a:extLst>
                <a:ext uri="{FF2B5EF4-FFF2-40B4-BE49-F238E27FC236}">
                  <a16:creationId xmlns:a16="http://schemas.microsoft.com/office/drawing/2014/main" id="{1954568E-D3F2-4EA1-8901-CBA2FF03DD2B}"/>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6">
              <a:extLst>
                <a:ext uri="{FF2B5EF4-FFF2-40B4-BE49-F238E27FC236}">
                  <a16:creationId xmlns:a16="http://schemas.microsoft.com/office/drawing/2014/main" id="{E19C9D94-B5B9-4323-A444-830007736625}"/>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1" name="Picture Placeholder 19">
            <a:extLst>
              <a:ext uri="{FF2B5EF4-FFF2-40B4-BE49-F238E27FC236}">
                <a16:creationId xmlns:a16="http://schemas.microsoft.com/office/drawing/2014/main" id="{14F1DE27-AD0C-4A9A-9D8D-4F823ECEAD7F}"/>
              </a:ext>
            </a:extLst>
          </p:cNvPr>
          <p:cNvSpPr>
            <a:spLocks noGrp="1"/>
          </p:cNvSpPr>
          <p:nvPr>
            <p:ph type="pic" sz="quarter" idx="16"/>
          </p:nvPr>
        </p:nvSpPr>
        <p:spPr>
          <a:xfrm>
            <a:off x="346306" y="5914642"/>
            <a:ext cx="576000" cy="576000"/>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Tree>
    <p:extLst>
      <p:ext uri="{BB962C8B-B14F-4D97-AF65-F5344CB8AC3E}">
        <p14:creationId xmlns:p14="http://schemas.microsoft.com/office/powerpoint/2010/main" val="124873931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ver alternat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34630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34630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22" name="Group 4">
            <a:extLst>
              <a:ext uri="{FF2B5EF4-FFF2-40B4-BE49-F238E27FC236}">
                <a16:creationId xmlns:a16="http://schemas.microsoft.com/office/drawing/2014/main" id="{2FBA4DFB-2D74-4887-91FA-9FE36EADD25F}"/>
              </a:ext>
            </a:extLst>
          </p:cNvPr>
          <p:cNvGrpSpPr>
            <a:grpSpLocks noChangeAspect="1"/>
          </p:cNvGrpSpPr>
          <p:nvPr userDrawn="1"/>
        </p:nvGrpSpPr>
        <p:grpSpPr bwMode="auto">
          <a:xfrm>
            <a:off x="7710488" y="5340350"/>
            <a:ext cx="987425" cy="1157288"/>
            <a:chOff x="4857" y="3364"/>
            <a:chExt cx="622" cy="729"/>
          </a:xfrm>
        </p:grpSpPr>
        <p:sp>
          <p:nvSpPr>
            <p:cNvPr id="23" name="AutoShape 3">
              <a:extLst>
                <a:ext uri="{FF2B5EF4-FFF2-40B4-BE49-F238E27FC236}">
                  <a16:creationId xmlns:a16="http://schemas.microsoft.com/office/drawing/2014/main" id="{B223B0E3-13DC-4092-840F-C19C33D0170D}"/>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5">
              <a:extLst>
                <a:ext uri="{FF2B5EF4-FFF2-40B4-BE49-F238E27FC236}">
                  <a16:creationId xmlns:a16="http://schemas.microsoft.com/office/drawing/2014/main" id="{720F86E7-783D-48A5-9A99-BBE51AD8BB9F}"/>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6">
              <a:extLst>
                <a:ext uri="{FF2B5EF4-FFF2-40B4-BE49-F238E27FC236}">
                  <a16:creationId xmlns:a16="http://schemas.microsoft.com/office/drawing/2014/main" id="{8EA618E4-F6E6-47C9-85C3-E1EF97EB6DF8}"/>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66008664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roved question wide">
    <p:spTree>
      <p:nvGrpSpPr>
        <p:cNvPr id="1" name=""/>
        <p:cNvGrpSpPr/>
        <p:nvPr/>
      </p:nvGrpSpPr>
      <p:grpSpPr>
        <a:xfrm>
          <a:off x="0" y="0"/>
          <a:ext cx="0" cy="0"/>
          <a:chOff x="0" y="0"/>
          <a:chExt cx="0" cy="0"/>
        </a:xfrm>
      </p:grpSpPr>
      <p:pic>
        <p:nvPicPr>
          <p:cNvPr id="119" name="Picture 118">
            <a:extLst>
              <a:ext uri="{FF2B5EF4-FFF2-40B4-BE49-F238E27FC236}">
                <a16:creationId xmlns:a16="http://schemas.microsoft.com/office/drawing/2014/main" id="{EAA736A0-D2E9-4CA1-BF9F-5E33CF39B8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grpSp>
        <p:nvGrpSpPr>
          <p:cNvPr id="79" name="Group 4">
            <a:extLst>
              <a:ext uri="{FF2B5EF4-FFF2-40B4-BE49-F238E27FC236}">
                <a16:creationId xmlns:a16="http://schemas.microsoft.com/office/drawing/2014/main" id="{A159D8C9-C19B-4DF7-9C5A-22EDB8A5FB96}"/>
              </a:ext>
            </a:extLst>
          </p:cNvPr>
          <p:cNvGrpSpPr>
            <a:grpSpLocks noChangeAspect="1"/>
          </p:cNvGrpSpPr>
          <p:nvPr userDrawn="1"/>
        </p:nvGrpSpPr>
        <p:grpSpPr bwMode="auto">
          <a:xfrm>
            <a:off x="7710488" y="5340350"/>
            <a:ext cx="987425" cy="1157288"/>
            <a:chOff x="4857" y="3364"/>
            <a:chExt cx="622" cy="729"/>
          </a:xfrm>
        </p:grpSpPr>
        <p:sp>
          <p:nvSpPr>
            <p:cNvPr id="80" name="AutoShape 3">
              <a:extLst>
                <a:ext uri="{FF2B5EF4-FFF2-40B4-BE49-F238E27FC236}">
                  <a16:creationId xmlns:a16="http://schemas.microsoft.com/office/drawing/2014/main" id="{D95FB310-FD8D-4315-8C3A-8966DC1515AB}"/>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5">
              <a:extLst>
                <a:ext uri="{FF2B5EF4-FFF2-40B4-BE49-F238E27FC236}">
                  <a16:creationId xmlns:a16="http://schemas.microsoft.com/office/drawing/2014/main" id="{B0F72F2B-2B88-4D56-A5C3-5C83787BA011}"/>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6">
              <a:extLst>
                <a:ext uri="{FF2B5EF4-FFF2-40B4-BE49-F238E27FC236}">
                  <a16:creationId xmlns:a16="http://schemas.microsoft.com/office/drawing/2014/main" id="{900DB62A-8F2A-4742-9C40-2FC7AA18235B}"/>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83" name="Picture 82">
            <a:extLst>
              <a:ext uri="{FF2B5EF4-FFF2-40B4-BE49-F238E27FC236}">
                <a16:creationId xmlns:a16="http://schemas.microsoft.com/office/drawing/2014/main" id="{23B9FB7E-B586-4378-AE43-0A9B9CA0B9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
        <p:nvSpPr>
          <p:cNvPr id="124" name="Subtitle 2">
            <a:extLst>
              <a:ext uri="{FF2B5EF4-FFF2-40B4-BE49-F238E27FC236}">
                <a16:creationId xmlns:a16="http://schemas.microsoft.com/office/drawing/2014/main" id="{DE813F69-7E98-49B9-A563-B5D224235BE1}"/>
              </a:ext>
            </a:extLst>
          </p:cNvPr>
          <p:cNvSpPr>
            <a:spLocks noGrp="1"/>
          </p:cNvSpPr>
          <p:nvPr>
            <p:ph type="subTitle" idx="1"/>
          </p:nvPr>
        </p:nvSpPr>
        <p:spPr>
          <a:xfrm>
            <a:off x="888191" y="2825612"/>
            <a:ext cx="3612689"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125" name="Title 1">
            <a:extLst>
              <a:ext uri="{FF2B5EF4-FFF2-40B4-BE49-F238E27FC236}">
                <a16:creationId xmlns:a16="http://schemas.microsoft.com/office/drawing/2014/main" id="{6135F81D-3120-4669-8305-5AB7CAA05048}"/>
              </a:ext>
            </a:extLst>
          </p:cNvPr>
          <p:cNvSpPr>
            <a:spLocks noGrp="1"/>
          </p:cNvSpPr>
          <p:nvPr>
            <p:ph type="ctrTitle"/>
          </p:nvPr>
        </p:nvSpPr>
        <p:spPr>
          <a:xfrm>
            <a:off x="888191" y="1855166"/>
            <a:ext cx="3612689"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86551947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roved question tall">
    <p:spTree>
      <p:nvGrpSpPr>
        <p:cNvPr id="1" name=""/>
        <p:cNvGrpSpPr/>
        <p:nvPr/>
      </p:nvGrpSpPr>
      <p:grpSpPr>
        <a:xfrm>
          <a:off x="0" y="0"/>
          <a:ext cx="0" cy="0"/>
          <a:chOff x="0" y="0"/>
          <a:chExt cx="0" cy="0"/>
        </a:xfrm>
      </p:grpSpPr>
      <p:grpSp>
        <p:nvGrpSpPr>
          <p:cNvPr id="85" name="Group 4">
            <a:extLst>
              <a:ext uri="{FF2B5EF4-FFF2-40B4-BE49-F238E27FC236}">
                <a16:creationId xmlns:a16="http://schemas.microsoft.com/office/drawing/2014/main" id="{916D9572-5294-4C0A-83C4-99E45F894950}"/>
              </a:ext>
            </a:extLst>
          </p:cNvPr>
          <p:cNvGrpSpPr>
            <a:grpSpLocks noChangeAspect="1"/>
          </p:cNvGrpSpPr>
          <p:nvPr userDrawn="1"/>
        </p:nvGrpSpPr>
        <p:grpSpPr bwMode="auto">
          <a:xfrm>
            <a:off x="7710488" y="5340350"/>
            <a:ext cx="987425" cy="1157288"/>
            <a:chOff x="4857" y="3364"/>
            <a:chExt cx="622" cy="729"/>
          </a:xfrm>
        </p:grpSpPr>
        <p:sp>
          <p:nvSpPr>
            <p:cNvPr id="86" name="AutoShape 3">
              <a:extLst>
                <a:ext uri="{FF2B5EF4-FFF2-40B4-BE49-F238E27FC236}">
                  <a16:creationId xmlns:a16="http://schemas.microsoft.com/office/drawing/2014/main" id="{5667BEF9-3DFA-4239-A852-71BA27EC8E18}"/>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
              <a:extLst>
                <a:ext uri="{FF2B5EF4-FFF2-40B4-BE49-F238E27FC236}">
                  <a16:creationId xmlns:a16="http://schemas.microsoft.com/office/drawing/2014/main" id="{7E85CBCB-BA9A-4374-A431-F4DC5F8079BE}"/>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6">
              <a:extLst>
                <a:ext uri="{FF2B5EF4-FFF2-40B4-BE49-F238E27FC236}">
                  <a16:creationId xmlns:a16="http://schemas.microsoft.com/office/drawing/2014/main" id="{5C0EF3BA-6104-4E1B-9F18-E642314A9A6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89" name="Picture 88">
            <a:extLst>
              <a:ext uri="{FF2B5EF4-FFF2-40B4-BE49-F238E27FC236}">
                <a16:creationId xmlns:a16="http://schemas.microsoft.com/office/drawing/2014/main" id="{BEA87971-BB0B-4ED2-8AC3-71D5B1159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90" name="Subtitle 2">
            <a:extLst>
              <a:ext uri="{FF2B5EF4-FFF2-40B4-BE49-F238E27FC236}">
                <a16:creationId xmlns:a16="http://schemas.microsoft.com/office/drawing/2014/main" id="{D57E11BD-E2D9-41B1-9EF5-FF1EA0B8EB0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91" name="Title 1">
            <a:extLst>
              <a:ext uri="{FF2B5EF4-FFF2-40B4-BE49-F238E27FC236}">
                <a16:creationId xmlns:a16="http://schemas.microsoft.com/office/drawing/2014/main" id="{9E850DE9-7D5E-499B-8FA1-4143F639E01E}"/>
              </a:ext>
            </a:extLst>
          </p:cNvPr>
          <p:cNvSpPr>
            <a:spLocks noGrp="1"/>
          </p:cNvSpPr>
          <p:nvPr>
            <p:ph type="ctrTitle"/>
          </p:nvPr>
        </p:nvSpPr>
        <p:spPr>
          <a:xfrm>
            <a:off x="888191" y="2288083"/>
            <a:ext cx="594343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92" name="Picture 91">
            <a:extLst>
              <a:ext uri="{FF2B5EF4-FFF2-40B4-BE49-F238E27FC236}">
                <a16:creationId xmlns:a16="http://schemas.microsoft.com/office/drawing/2014/main" id="{620AFF6A-D70F-482C-ACA4-D71330481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41773685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70E64C6A-78AE-4547-94F4-A7E658DB2EFB}"/>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ECE7A319-28F8-4E6B-8249-40111354BC6F}"/>
              </a:ext>
            </a:extLst>
          </p:cNvPr>
          <p:cNvSpPr>
            <a:spLocks noGrp="1"/>
          </p:cNvSpPr>
          <p:nvPr>
            <p:ph type="dt" sz="half" idx="10"/>
          </p:nvPr>
        </p:nvSpPr>
        <p:spPr/>
        <p:txBody>
          <a:bodyPr/>
          <a:lstStyle/>
          <a:p>
            <a:fld id="{565D5F12-9236-45E8-96D1-F6A2C4A63F39}" type="datetime3">
              <a:rPr lang="en-US" smtClean="0"/>
              <a:t>15 May 2025</a:t>
            </a:fld>
            <a:endParaRPr lang="en-IN" dirty="0"/>
          </a:p>
        </p:txBody>
      </p:sp>
      <p:sp>
        <p:nvSpPr>
          <p:cNvPr id="5" name="Footer Placeholder 4">
            <a:extLst>
              <a:ext uri="{FF2B5EF4-FFF2-40B4-BE49-F238E27FC236}">
                <a16:creationId xmlns:a16="http://schemas.microsoft.com/office/drawing/2014/main" id="{F2B3A21D-493F-4B42-85B4-BCE5E8F9299D}"/>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DC0E1552-BF13-453D-A76C-3B49D9C85708}"/>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0FC3EC46-D295-425C-8ED2-70D3C94626A0}"/>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88612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48197805-0689-4503-8125-F783F9317141}"/>
              </a:ext>
            </a:extLst>
          </p:cNvPr>
          <p:cNvSpPr>
            <a:spLocks noGrp="1"/>
          </p:cNvSpPr>
          <p:nvPr>
            <p:ph type="dt" sz="half" idx="10"/>
          </p:nvPr>
        </p:nvSpPr>
        <p:spPr/>
        <p:txBody>
          <a:bodyPr/>
          <a:lstStyle/>
          <a:p>
            <a:fld id="{57BD8AAC-70C4-433E-BAA2-1A1AFBD71E3C}" type="datetime3">
              <a:rPr lang="en-US" smtClean="0"/>
              <a:t>15 May 2025</a:t>
            </a:fld>
            <a:endParaRPr lang="en-IN" dirty="0"/>
          </a:p>
        </p:txBody>
      </p:sp>
      <p:sp>
        <p:nvSpPr>
          <p:cNvPr id="4" name="Footer Placeholder 3">
            <a:extLst>
              <a:ext uri="{FF2B5EF4-FFF2-40B4-BE49-F238E27FC236}">
                <a16:creationId xmlns:a16="http://schemas.microsoft.com/office/drawing/2014/main" id="{2D180DED-A206-48B8-8395-C38D75067DC6}"/>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B584CBDA-5400-4C9D-A814-1CE6E3FD4F41}"/>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6133359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CA80CEA2-D107-4E43-B632-8CAB22A8CAC3}"/>
              </a:ext>
            </a:extLst>
          </p:cNvPr>
          <p:cNvSpPr>
            <a:spLocks noGrp="1"/>
          </p:cNvSpPr>
          <p:nvPr>
            <p:ph type="dt" sz="half" idx="10"/>
          </p:nvPr>
        </p:nvSpPr>
        <p:spPr/>
        <p:txBody>
          <a:bodyPr/>
          <a:lstStyle/>
          <a:p>
            <a:fld id="{9459D6B7-FAA1-49A2-8BFA-449AB9376750}" type="datetime3">
              <a:rPr lang="en-US" smtClean="0"/>
              <a:t>15 May 2025</a:t>
            </a:fld>
            <a:endParaRPr lang="en-IN" dirty="0"/>
          </a:p>
        </p:txBody>
      </p:sp>
      <p:sp>
        <p:nvSpPr>
          <p:cNvPr id="4" name="Footer Placeholder 3">
            <a:extLst>
              <a:ext uri="{FF2B5EF4-FFF2-40B4-BE49-F238E27FC236}">
                <a16:creationId xmlns:a16="http://schemas.microsoft.com/office/drawing/2014/main" id="{33FCC4BD-E0C7-4008-8760-F505B7C8703B}"/>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93ED2ADF-C3C7-4D61-8B10-4ED75087C3CC}"/>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482190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p:nvSpPr>
        <p:spPr bwMode="auto">
          <a:xfrm>
            <a:off x="457200" y="907750"/>
            <a:ext cx="578987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19031161-0EF0-4994-BAAC-817AFCD5564E}"/>
              </a:ext>
            </a:extLst>
          </p:cNvPr>
          <p:cNvSpPr>
            <a:spLocks noGrp="1"/>
          </p:cNvSpPr>
          <p:nvPr>
            <p:ph type="dt" sz="half" idx="14"/>
          </p:nvPr>
        </p:nvSpPr>
        <p:spPr/>
        <p:txBody>
          <a:bodyPr/>
          <a:lstStyle/>
          <a:p>
            <a:fld id="{A98655AF-B45A-43A6-A6E4-A92B8CCFA186}" type="datetime3">
              <a:rPr lang="en-US" smtClean="0"/>
              <a:t>15 May 2025</a:t>
            </a:fld>
            <a:endParaRPr lang="en-IN" dirty="0"/>
          </a:p>
        </p:txBody>
      </p:sp>
      <p:sp>
        <p:nvSpPr>
          <p:cNvPr id="6" name="Footer Placeholder 5">
            <a:extLst>
              <a:ext uri="{FF2B5EF4-FFF2-40B4-BE49-F238E27FC236}">
                <a16:creationId xmlns:a16="http://schemas.microsoft.com/office/drawing/2014/main" id="{C4A1A6EA-628B-40CB-AD7E-45CB0B91C2D9}"/>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B2099134-47E0-4E77-855E-45C10B9B8B10}"/>
              </a:ext>
            </a:extLst>
          </p:cNvPr>
          <p:cNvSpPr>
            <a:spLocks noGrp="1"/>
          </p:cNvSpPr>
          <p:nvPr>
            <p:ph type="sldNum" sz="quarter" idx="16"/>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8988026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a:t>Click icon to add picture</a:t>
            </a:r>
            <a:endParaRPr lang="en-IN"/>
          </a:p>
        </p:txBody>
      </p:sp>
      <p:sp>
        <p:nvSpPr>
          <p:cNvPr id="2" name="Title 1"/>
          <p:cNvSpPr>
            <a:spLocks noGrp="1"/>
          </p:cNvSpPr>
          <p:nvPr>
            <p:ph type="title"/>
          </p:nvPr>
        </p:nvSpPr>
        <p:spPr>
          <a:xfrm>
            <a:off x="2020418" y="294200"/>
            <a:ext cx="6665528" cy="59040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p:nvSpPr>
        <p:spPr bwMode="auto">
          <a:xfrm>
            <a:off x="2020418" y="907750"/>
            <a:ext cx="666552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50DE1076-97C0-41B2-AAE5-AD919BB2DC2E}"/>
              </a:ext>
            </a:extLst>
          </p:cNvPr>
          <p:cNvSpPr>
            <a:spLocks noGrp="1"/>
          </p:cNvSpPr>
          <p:nvPr>
            <p:ph type="dt" sz="half" idx="13"/>
          </p:nvPr>
        </p:nvSpPr>
        <p:spPr/>
        <p:txBody>
          <a:bodyPr/>
          <a:lstStyle/>
          <a:p>
            <a:fld id="{9084FAA7-3AFB-43A4-9332-55702EEFB6BB}" type="datetime3">
              <a:rPr lang="en-US" smtClean="0"/>
              <a:t>15 May 2025</a:t>
            </a:fld>
            <a:endParaRPr lang="en-IN" dirty="0"/>
          </a:p>
        </p:txBody>
      </p:sp>
      <p:sp>
        <p:nvSpPr>
          <p:cNvPr id="6" name="Footer Placeholder 5">
            <a:extLst>
              <a:ext uri="{FF2B5EF4-FFF2-40B4-BE49-F238E27FC236}">
                <a16:creationId xmlns:a16="http://schemas.microsoft.com/office/drawing/2014/main" id="{6A40DA20-3A42-4B9D-A853-92BEABFB15B7}"/>
              </a:ext>
            </a:extLst>
          </p:cNvPr>
          <p:cNvSpPr>
            <a:spLocks noGrp="1"/>
          </p:cNvSpPr>
          <p:nvPr>
            <p:ph type="ftr" sz="quarter" idx="14"/>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E2C6E24F-B7C3-43FD-BF17-E37070A300DA}"/>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1924528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sz="2000">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D695E81C-0962-435D-B7CC-E9E7007F1F82}"/>
              </a:ext>
            </a:extLst>
          </p:cNvPr>
          <p:cNvSpPr>
            <a:spLocks noGrp="1"/>
          </p:cNvSpPr>
          <p:nvPr>
            <p:ph type="dt" sz="half" idx="10"/>
          </p:nvPr>
        </p:nvSpPr>
        <p:spPr/>
        <p:txBody>
          <a:bodyPr/>
          <a:lstStyle/>
          <a:p>
            <a:fld id="{745F6E5F-2233-44C4-A768-9BC337F9F9CD}" type="datetime3">
              <a:rPr lang="en-US" smtClean="0"/>
              <a:t>15 May 2025</a:t>
            </a:fld>
            <a:endParaRPr lang="en-IN" dirty="0"/>
          </a:p>
        </p:txBody>
      </p:sp>
      <p:sp>
        <p:nvSpPr>
          <p:cNvPr id="5" name="Footer Placeholder 4">
            <a:extLst>
              <a:ext uri="{FF2B5EF4-FFF2-40B4-BE49-F238E27FC236}">
                <a16:creationId xmlns:a16="http://schemas.microsoft.com/office/drawing/2014/main" id="{BBCDD1B3-89EC-47BA-A26E-D040220115C8}"/>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1E9ACB01-FCA5-4FE1-B210-29952B46CA4F}"/>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8601811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5ACF31FF-92C4-4CFE-89C8-231A1B4903B6}"/>
              </a:ext>
            </a:extLst>
          </p:cNvPr>
          <p:cNvSpPr>
            <a:spLocks noGrp="1"/>
          </p:cNvSpPr>
          <p:nvPr>
            <p:ph type="dt" sz="half" idx="11"/>
          </p:nvPr>
        </p:nvSpPr>
        <p:spPr/>
        <p:txBody>
          <a:bodyPr/>
          <a:lstStyle/>
          <a:p>
            <a:fld id="{CADD9D7F-9B4D-4774-AFA3-BCF9232B0532}" type="datetime3">
              <a:rPr lang="en-US" smtClean="0"/>
              <a:t>15 May 2025</a:t>
            </a:fld>
            <a:endParaRPr lang="en-IN" dirty="0"/>
          </a:p>
        </p:txBody>
      </p:sp>
      <p:sp>
        <p:nvSpPr>
          <p:cNvPr id="3" name="Footer Placeholder 2">
            <a:extLst>
              <a:ext uri="{FF2B5EF4-FFF2-40B4-BE49-F238E27FC236}">
                <a16:creationId xmlns:a16="http://schemas.microsoft.com/office/drawing/2014/main" id="{29B72E31-AECD-4259-BF90-99398FE128B6}"/>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00DE2F2A-9E13-4DC5-89FE-0719F2B171FF}"/>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9145512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2B824A25-AAE3-42CE-906A-12D97307C1F3}"/>
              </a:ext>
            </a:extLst>
          </p:cNvPr>
          <p:cNvSpPr>
            <a:spLocks noGrp="1"/>
          </p:cNvSpPr>
          <p:nvPr>
            <p:ph type="dt" sz="half" idx="11"/>
          </p:nvPr>
        </p:nvSpPr>
        <p:spPr/>
        <p:txBody>
          <a:bodyPr/>
          <a:lstStyle/>
          <a:p>
            <a:fld id="{732ED48F-3F98-4183-8923-77129A69963B}" type="datetime3">
              <a:rPr lang="en-US" smtClean="0"/>
              <a:t>15 May 2025</a:t>
            </a:fld>
            <a:endParaRPr lang="en-IN" dirty="0"/>
          </a:p>
        </p:txBody>
      </p:sp>
      <p:sp>
        <p:nvSpPr>
          <p:cNvPr id="3" name="Footer Placeholder 2">
            <a:extLst>
              <a:ext uri="{FF2B5EF4-FFF2-40B4-BE49-F238E27FC236}">
                <a16:creationId xmlns:a16="http://schemas.microsoft.com/office/drawing/2014/main" id="{79DD7A84-5352-4432-83C2-4B3F3BD889AD}"/>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3F5019A7-134D-49ED-8707-807B58B2E5DF}"/>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8886701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18DA49F8-A774-4DD1-8745-65E01AB0472C}"/>
              </a:ext>
            </a:extLst>
          </p:cNvPr>
          <p:cNvSpPr>
            <a:spLocks noGrp="1"/>
          </p:cNvSpPr>
          <p:nvPr>
            <p:ph type="dt" sz="half" idx="13"/>
          </p:nvPr>
        </p:nvSpPr>
        <p:spPr/>
        <p:txBody>
          <a:bodyPr/>
          <a:lstStyle/>
          <a:p>
            <a:fld id="{49C3679E-CE99-4385-8BD0-1A1175D70D1E}" type="datetime3">
              <a:rPr lang="en-US" smtClean="0"/>
              <a:t>15 May 2025</a:t>
            </a:fld>
            <a:endParaRPr lang="en-IN" dirty="0"/>
          </a:p>
        </p:txBody>
      </p:sp>
      <p:sp>
        <p:nvSpPr>
          <p:cNvPr id="3" name="Footer Placeholder 2">
            <a:extLst>
              <a:ext uri="{FF2B5EF4-FFF2-40B4-BE49-F238E27FC236}">
                <a16:creationId xmlns:a16="http://schemas.microsoft.com/office/drawing/2014/main" id="{94C0F4CC-50C9-4C20-A16A-91535919DC96}"/>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C553C557-8F9C-4613-8095-373D3EE80520}"/>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2512869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a:t>Click icon to add table</a:t>
            </a:r>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12pt,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17" name="Picture Placeholder 19">
            <a:extLst>
              <a:ext uri="{FF2B5EF4-FFF2-40B4-BE49-F238E27FC236}">
                <a16:creationId xmlns:a16="http://schemas.microsoft.com/office/drawing/2014/main" id="{70E81591-07D5-438D-AAD4-4B9A889F4483}"/>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
        <p:nvSpPr>
          <p:cNvPr id="3" name="Date Placeholder 2">
            <a:extLst>
              <a:ext uri="{FF2B5EF4-FFF2-40B4-BE49-F238E27FC236}">
                <a16:creationId xmlns:a16="http://schemas.microsoft.com/office/drawing/2014/main" id="{DB440ECC-CB43-49D3-ABF3-A5F4F308E7E2}"/>
              </a:ext>
            </a:extLst>
          </p:cNvPr>
          <p:cNvSpPr>
            <a:spLocks noGrp="1"/>
          </p:cNvSpPr>
          <p:nvPr>
            <p:ph type="dt" sz="half" idx="19"/>
          </p:nvPr>
        </p:nvSpPr>
        <p:spPr/>
        <p:txBody>
          <a:bodyPr/>
          <a:lstStyle/>
          <a:p>
            <a:fld id="{08E4C5DD-8E03-4FAA-8921-CB640E00BA12}" type="datetime3">
              <a:rPr lang="en-US" smtClean="0"/>
              <a:t>15 May 2025</a:t>
            </a:fld>
            <a:endParaRPr lang="en-IN" dirty="0"/>
          </a:p>
        </p:txBody>
      </p:sp>
      <p:sp>
        <p:nvSpPr>
          <p:cNvPr id="4" name="Footer Placeholder 3">
            <a:extLst>
              <a:ext uri="{FF2B5EF4-FFF2-40B4-BE49-F238E27FC236}">
                <a16:creationId xmlns:a16="http://schemas.microsoft.com/office/drawing/2014/main" id="{A4279E38-5A0D-4584-B4BB-113C1A4C50C4}"/>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BE3F8B89-1ED7-4BD8-90B0-47F3DF32AD7E}"/>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529194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tandard slide_Quotes">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54B0064F-CA12-4F8F-B694-23C41AD0F16D}"/>
              </a:ext>
            </a:extLst>
          </p:cNvPr>
          <p:cNvGrpSpPr>
            <a:grpSpLocks noChangeAspect="1"/>
          </p:cNvGrpSpPr>
          <p:nvPr userDrawn="1"/>
        </p:nvGrpSpPr>
        <p:grpSpPr bwMode="auto">
          <a:xfrm>
            <a:off x="8284464" y="6327648"/>
            <a:ext cx="402336" cy="412867"/>
            <a:chOff x="7110" y="4004"/>
            <a:chExt cx="191" cy="196"/>
          </a:xfrm>
        </p:grpSpPr>
        <p:sp>
          <p:nvSpPr>
            <p:cNvPr id="8" name="Freeform 5">
              <a:extLst>
                <a:ext uri="{FF2B5EF4-FFF2-40B4-BE49-F238E27FC236}">
                  <a16:creationId xmlns:a16="http://schemas.microsoft.com/office/drawing/2014/main" id="{F93F004B-02B9-4455-A020-115CFB37BEE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a:extLst>
                <a:ext uri="{FF2B5EF4-FFF2-40B4-BE49-F238E27FC236}">
                  <a16:creationId xmlns:a16="http://schemas.microsoft.com/office/drawing/2014/main" id="{19F4E2CA-BA89-47F8-8C68-7CACFBAF822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a:extLst>
                <a:ext uri="{FF2B5EF4-FFF2-40B4-BE49-F238E27FC236}">
                  <a16:creationId xmlns:a16="http://schemas.microsoft.com/office/drawing/2014/main" id="{32993525-96BF-457D-86C8-A5E217C20BF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6" name="Date Placeholder 2">
            <a:extLst>
              <a:ext uri="{FF2B5EF4-FFF2-40B4-BE49-F238E27FC236}">
                <a16:creationId xmlns:a16="http://schemas.microsoft.com/office/drawing/2014/main" id="{D8973D65-036E-4D65-AAA3-1427C4AA0C9B}"/>
              </a:ext>
            </a:extLst>
          </p:cNvPr>
          <p:cNvSpPr>
            <a:spLocks noGrp="1"/>
          </p:cNvSpPr>
          <p:nvPr>
            <p:ph type="dt" sz="half" idx="19"/>
          </p:nvPr>
        </p:nvSpPr>
        <p:spPr>
          <a:xfrm>
            <a:off x="1892301" y="6516456"/>
            <a:ext cx="1191258" cy="180000"/>
          </a:xfrm>
        </p:spPr>
        <p:txBody>
          <a:bodyPr/>
          <a:lstStyle>
            <a:lvl1pPr>
              <a:defRPr>
                <a:solidFill>
                  <a:schemeClr val="tx1"/>
                </a:solidFill>
              </a:defRPr>
            </a:lvl1pPr>
          </a:lstStyle>
          <a:p>
            <a:fld id="{08E4C5DD-8E03-4FAA-8921-CB640E00BA12}" type="datetime3">
              <a:rPr lang="en-US" smtClean="0"/>
              <a:pPr/>
              <a:t>15 May 2025</a:t>
            </a:fld>
            <a:endParaRPr lang="en-US" dirty="0"/>
          </a:p>
        </p:txBody>
      </p:sp>
      <p:sp>
        <p:nvSpPr>
          <p:cNvPr id="11" name="Footer Placeholder 3">
            <a:extLst>
              <a:ext uri="{FF2B5EF4-FFF2-40B4-BE49-F238E27FC236}">
                <a16:creationId xmlns:a16="http://schemas.microsoft.com/office/drawing/2014/main" id="{E9711A3A-DB5C-4C5F-BF5A-7DBDD6EFF607}"/>
              </a:ext>
            </a:extLst>
          </p:cNvPr>
          <p:cNvSpPr>
            <a:spLocks noGrp="1"/>
          </p:cNvSpPr>
          <p:nvPr>
            <p:ph type="ftr" sz="quarter" idx="20"/>
          </p:nvPr>
        </p:nvSpPr>
        <p:spPr>
          <a:xfrm>
            <a:off x="3321561" y="6516456"/>
            <a:ext cx="3086100" cy="180000"/>
          </a:xfrm>
        </p:spPr>
        <p:txBody>
          <a:bodyPr/>
          <a:lstStyle>
            <a:lvl1pPr>
              <a:defRPr>
                <a:solidFill>
                  <a:schemeClr val="tx1"/>
                </a:solidFill>
              </a:defRPr>
            </a:lvl1pPr>
          </a:lstStyle>
          <a:p>
            <a:r>
              <a:rPr lang="en-US" dirty="0"/>
              <a:t>Presentation title</a:t>
            </a:r>
          </a:p>
        </p:txBody>
      </p:sp>
      <p:sp>
        <p:nvSpPr>
          <p:cNvPr id="12" name="Slide Number Placeholder 5">
            <a:extLst>
              <a:ext uri="{FF2B5EF4-FFF2-40B4-BE49-F238E27FC236}">
                <a16:creationId xmlns:a16="http://schemas.microsoft.com/office/drawing/2014/main" id="{B40A4236-AC64-456A-B3F9-BED410655701}"/>
              </a:ext>
            </a:extLst>
          </p:cNvPr>
          <p:cNvSpPr>
            <a:spLocks noGrp="1"/>
          </p:cNvSpPr>
          <p:nvPr>
            <p:ph type="sldNum" sz="quarter" idx="21"/>
          </p:nvPr>
        </p:nvSpPr>
        <p:spPr>
          <a:xfrm>
            <a:off x="363093" y="6516456"/>
            <a:ext cx="663066" cy="180000"/>
          </a:xfrm>
        </p:spPr>
        <p:txBody>
          <a:bodyPr/>
          <a:lstStyle>
            <a:lvl1pPr>
              <a:defRPr>
                <a:solidFill>
                  <a:schemeClr val="tx1"/>
                </a:solidFill>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018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3" name="Date Placeholder 2">
            <a:extLst>
              <a:ext uri="{FF2B5EF4-FFF2-40B4-BE49-F238E27FC236}">
                <a16:creationId xmlns:a16="http://schemas.microsoft.com/office/drawing/2014/main" id="{55AF1241-E9B6-4AFC-94DC-380325C3DEA4}"/>
              </a:ext>
            </a:extLst>
          </p:cNvPr>
          <p:cNvSpPr>
            <a:spLocks noGrp="1"/>
          </p:cNvSpPr>
          <p:nvPr>
            <p:ph type="dt" sz="half" idx="10"/>
          </p:nvPr>
        </p:nvSpPr>
        <p:spPr/>
        <p:txBody>
          <a:bodyPr/>
          <a:lstStyle/>
          <a:p>
            <a:fld id="{17D657FC-BEB6-472D-B2FA-5939A6D4E9E2}" type="datetime3">
              <a:rPr lang="en-US" smtClean="0"/>
              <a:t>15 May 2025</a:t>
            </a:fld>
            <a:endParaRPr lang="en-IN" dirty="0"/>
          </a:p>
        </p:txBody>
      </p:sp>
      <p:sp>
        <p:nvSpPr>
          <p:cNvPr id="4" name="Footer Placeholder 3">
            <a:extLst>
              <a:ext uri="{FF2B5EF4-FFF2-40B4-BE49-F238E27FC236}">
                <a16:creationId xmlns:a16="http://schemas.microsoft.com/office/drawing/2014/main" id="{F7181A62-2FE8-40E2-AD71-A2FCBF45A1CA}"/>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434FE67-B066-4247-BB41-6FE7CE167E55}"/>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047318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grpSp>
        <p:nvGrpSpPr>
          <p:cNvPr id="11" name="Group 4">
            <a:extLst>
              <a:ext uri="{FF2B5EF4-FFF2-40B4-BE49-F238E27FC236}">
                <a16:creationId xmlns:a16="http://schemas.microsoft.com/office/drawing/2014/main" id="{09667CEE-F273-4416-9D45-A0E825F14911}"/>
              </a:ext>
            </a:extLst>
          </p:cNvPr>
          <p:cNvGrpSpPr>
            <a:grpSpLocks noChangeAspect="1"/>
          </p:cNvGrpSpPr>
          <p:nvPr userDrawn="1"/>
        </p:nvGrpSpPr>
        <p:grpSpPr bwMode="auto">
          <a:xfrm>
            <a:off x="8284464" y="6327648"/>
            <a:ext cx="402336" cy="412867"/>
            <a:chOff x="7110" y="4004"/>
            <a:chExt cx="191" cy="196"/>
          </a:xfrm>
        </p:grpSpPr>
        <p:sp>
          <p:nvSpPr>
            <p:cNvPr id="12" name="Freeform 5">
              <a:extLst>
                <a:ext uri="{FF2B5EF4-FFF2-40B4-BE49-F238E27FC236}">
                  <a16:creationId xmlns:a16="http://schemas.microsoft.com/office/drawing/2014/main" id="{D43F5A26-EE33-4654-ACA2-880B36B2758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325D6EF1-9951-4386-9E98-24FDBF5827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572CC147-C47E-4B17-9D76-D39D3C36CEF3}"/>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6150544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grpSp>
        <p:nvGrpSpPr>
          <p:cNvPr id="9" name="Group 4">
            <a:extLst>
              <a:ext uri="{FF2B5EF4-FFF2-40B4-BE49-F238E27FC236}">
                <a16:creationId xmlns:a16="http://schemas.microsoft.com/office/drawing/2014/main" id="{FF60CB08-2DD7-4911-8D80-BCAC7944540B}"/>
              </a:ext>
            </a:extLst>
          </p:cNvPr>
          <p:cNvGrpSpPr>
            <a:grpSpLocks noChangeAspect="1"/>
          </p:cNvGrpSpPr>
          <p:nvPr userDrawn="1"/>
        </p:nvGrpSpPr>
        <p:grpSpPr bwMode="auto">
          <a:xfrm>
            <a:off x="8284464" y="6327648"/>
            <a:ext cx="402336" cy="412867"/>
            <a:chOff x="7110" y="4004"/>
            <a:chExt cx="191" cy="196"/>
          </a:xfrm>
        </p:grpSpPr>
        <p:sp>
          <p:nvSpPr>
            <p:cNvPr id="10" name="Freeform 5">
              <a:extLst>
                <a:ext uri="{FF2B5EF4-FFF2-40B4-BE49-F238E27FC236}">
                  <a16:creationId xmlns:a16="http://schemas.microsoft.com/office/drawing/2014/main" id="{C7E6D8E8-E311-4EB7-AFAA-50963EA7B156}"/>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6">
              <a:extLst>
                <a:ext uri="{FF2B5EF4-FFF2-40B4-BE49-F238E27FC236}">
                  <a16:creationId xmlns:a16="http://schemas.microsoft.com/office/drawing/2014/main" id="{53EFA7D4-C8AD-4C58-A0EE-C2B70039364F}"/>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7">
              <a:extLst>
                <a:ext uri="{FF2B5EF4-FFF2-40B4-BE49-F238E27FC236}">
                  <a16:creationId xmlns:a16="http://schemas.microsoft.com/office/drawing/2014/main" id="{E459CDB2-C2F0-4E1A-AC90-F93C856AA59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7294515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3CBF0A34-C36D-461B-A015-21A5DA63B593}"/>
              </a:ext>
            </a:extLst>
          </p:cNvPr>
          <p:cNvSpPr>
            <a:spLocks noGrp="1"/>
          </p:cNvSpPr>
          <p:nvPr>
            <p:ph type="dt" sz="half" idx="10"/>
          </p:nvPr>
        </p:nvSpPr>
        <p:spPr/>
        <p:txBody>
          <a:bodyPr/>
          <a:lstStyle/>
          <a:p>
            <a:fld id="{B8860E02-1003-4EAE-8667-0F1BC9077C64}" type="datetime3">
              <a:rPr lang="en-US" smtClean="0"/>
              <a:t>15 May 2025</a:t>
            </a:fld>
            <a:endParaRPr lang="en-IN" dirty="0"/>
          </a:p>
        </p:txBody>
      </p:sp>
      <p:sp>
        <p:nvSpPr>
          <p:cNvPr id="5" name="Footer Placeholder 4">
            <a:extLst>
              <a:ext uri="{FF2B5EF4-FFF2-40B4-BE49-F238E27FC236}">
                <a16:creationId xmlns:a16="http://schemas.microsoft.com/office/drawing/2014/main" id="{23ECF0E1-C505-48F8-AD92-7D8685FF4866}"/>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2B682A11-B39D-4FE0-A53D-0F1661DE0519}"/>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5540073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D03DAEA1-6A90-4FC2-97C7-E8CE03914355}"/>
              </a:ext>
            </a:extLst>
          </p:cNvPr>
          <p:cNvSpPr>
            <a:spLocks noGrp="1"/>
          </p:cNvSpPr>
          <p:nvPr>
            <p:ph type="dt" sz="half" idx="10"/>
          </p:nvPr>
        </p:nvSpPr>
        <p:spPr/>
        <p:txBody>
          <a:bodyPr/>
          <a:lstStyle/>
          <a:p>
            <a:fld id="{35C1A2B2-412B-49EA-99B0-067813210617}" type="datetime3">
              <a:rPr lang="en-US" smtClean="0"/>
              <a:t>15 May 2025</a:t>
            </a:fld>
            <a:endParaRPr lang="en-IN" dirty="0"/>
          </a:p>
        </p:txBody>
      </p:sp>
      <p:sp>
        <p:nvSpPr>
          <p:cNvPr id="4" name="Footer Placeholder 3">
            <a:extLst>
              <a:ext uri="{FF2B5EF4-FFF2-40B4-BE49-F238E27FC236}">
                <a16:creationId xmlns:a16="http://schemas.microsoft.com/office/drawing/2014/main" id="{3B819100-2154-4CEF-A4AE-869A873311B2}"/>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A3B93803-CB8A-4830-8E96-5C407868A052}"/>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9910167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2E1BDE01-7D08-4922-9259-4581BC33C3E0}"/>
              </a:ext>
            </a:extLst>
          </p:cNvPr>
          <p:cNvSpPr>
            <a:spLocks noGrp="1"/>
          </p:cNvSpPr>
          <p:nvPr>
            <p:ph type="dt" sz="half" idx="10"/>
          </p:nvPr>
        </p:nvSpPr>
        <p:spPr/>
        <p:txBody>
          <a:bodyPr/>
          <a:lstStyle/>
          <a:p>
            <a:fld id="{231F249C-FD77-4F22-A6EF-43F8DC053B7D}" type="datetime3">
              <a:rPr lang="en-US" smtClean="0"/>
              <a:t>15 May 2025</a:t>
            </a:fld>
            <a:endParaRPr lang="en-IN" dirty="0"/>
          </a:p>
        </p:txBody>
      </p:sp>
      <p:sp>
        <p:nvSpPr>
          <p:cNvPr id="6" name="Footer Placeholder 5">
            <a:extLst>
              <a:ext uri="{FF2B5EF4-FFF2-40B4-BE49-F238E27FC236}">
                <a16:creationId xmlns:a16="http://schemas.microsoft.com/office/drawing/2014/main" id="{029C6724-47E1-45B5-B455-099BFD53BBF7}"/>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98340A57-5875-43E6-BEEA-8CEBCDCA3097}"/>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3909254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US" dirty="0"/>
          </a:p>
        </p:txBody>
      </p:sp>
      <p:sp>
        <p:nvSpPr>
          <p:cNvPr id="14" name="Line 10">
            <a:extLst>
              <a:ext uri="{FF2B5EF4-FFF2-40B4-BE49-F238E27FC236}">
                <a16:creationId xmlns:a16="http://schemas.microsoft.com/office/drawing/2014/main" id="{9773E7D9-2434-4381-A00D-27B62C086733}"/>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BFCA5F9A-0842-4BED-A447-9C3F6915DCDD}"/>
              </a:ext>
            </a:extLst>
          </p:cNvPr>
          <p:cNvSpPr>
            <a:spLocks noGrp="1"/>
          </p:cNvSpPr>
          <p:nvPr>
            <p:ph type="dt" sz="half" idx="14"/>
          </p:nvPr>
        </p:nvSpPr>
        <p:spPr/>
        <p:txBody>
          <a:bodyPr/>
          <a:lstStyle/>
          <a:p>
            <a:fld id="{FDBF3969-7A23-4B37-9754-54A2A593BBDE}" type="datetime3">
              <a:rPr lang="en-US" smtClean="0"/>
              <a:t>15 May 2025</a:t>
            </a:fld>
            <a:endParaRPr lang="en-IN" dirty="0"/>
          </a:p>
        </p:txBody>
      </p:sp>
      <p:sp>
        <p:nvSpPr>
          <p:cNvPr id="6" name="Footer Placeholder 5">
            <a:extLst>
              <a:ext uri="{FF2B5EF4-FFF2-40B4-BE49-F238E27FC236}">
                <a16:creationId xmlns:a16="http://schemas.microsoft.com/office/drawing/2014/main" id="{1BE8AD82-A588-4EFB-A956-62AC671AB8A4}"/>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2F77DB56-43F3-4932-8420-FA767EBAB47B}"/>
              </a:ext>
            </a:extLst>
          </p:cNvPr>
          <p:cNvSpPr>
            <a:spLocks noGrp="1"/>
          </p:cNvSpPr>
          <p:nvPr>
            <p:ph type="sldNum" sz="quarter" idx="16"/>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874534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7547C-9236-44B2-927D-EE1C7DF06D31}"/>
              </a:ext>
            </a:extLst>
          </p:cNvPr>
          <p:cNvSpPr>
            <a:spLocks noGrp="1"/>
          </p:cNvSpPr>
          <p:nvPr>
            <p:ph type="dt" sz="half" idx="10"/>
          </p:nvPr>
        </p:nvSpPr>
        <p:spPr/>
        <p:txBody>
          <a:bodyPr/>
          <a:lstStyle/>
          <a:p>
            <a:fld id="{05D0B1AC-0B8C-40CC-9B36-B9B2DB76B79B}" type="datetime3">
              <a:rPr lang="en-US" smtClean="0"/>
              <a:t>15 May 2025</a:t>
            </a:fld>
            <a:endParaRPr lang="en-IN" dirty="0"/>
          </a:p>
        </p:txBody>
      </p:sp>
      <p:sp>
        <p:nvSpPr>
          <p:cNvPr id="3" name="Footer Placeholder 2">
            <a:extLst>
              <a:ext uri="{FF2B5EF4-FFF2-40B4-BE49-F238E27FC236}">
                <a16:creationId xmlns:a16="http://schemas.microsoft.com/office/drawing/2014/main" id="{7FE2AC0F-F4F4-46F1-8E38-470CA213226A}"/>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C3B301A4-CE65-4914-B017-DED28C25B268}"/>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4380659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A9D79-13D5-4189-B325-32C1E30071D2}"/>
              </a:ext>
            </a:extLst>
          </p:cNvPr>
          <p:cNvSpPr>
            <a:spLocks noGrp="1"/>
          </p:cNvSpPr>
          <p:nvPr>
            <p:ph type="dt" sz="half" idx="10"/>
          </p:nvPr>
        </p:nvSpPr>
        <p:spPr/>
        <p:txBody>
          <a:bodyPr/>
          <a:lstStyle/>
          <a:p>
            <a:fld id="{87C6314C-751B-4148-8198-F20956044432}" type="datetime3">
              <a:rPr lang="en-US" smtClean="0"/>
              <a:t>15 May 2025</a:t>
            </a:fld>
            <a:endParaRPr lang="en-IN" dirty="0"/>
          </a:p>
        </p:txBody>
      </p:sp>
      <p:sp>
        <p:nvSpPr>
          <p:cNvPr id="3" name="Footer Placeholder 2">
            <a:extLst>
              <a:ext uri="{FF2B5EF4-FFF2-40B4-BE49-F238E27FC236}">
                <a16:creationId xmlns:a16="http://schemas.microsoft.com/office/drawing/2014/main" id="{35690CD3-106E-4E37-A338-7D12BDB87EB2}"/>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6C97AA2E-8C14-46B6-80A1-837B7775D6E6}"/>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6863427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13CB0-F911-4F63-ADF4-31E748E46E91}"/>
              </a:ext>
            </a:extLst>
          </p:cNvPr>
          <p:cNvSpPr>
            <a:spLocks noGrp="1"/>
          </p:cNvSpPr>
          <p:nvPr>
            <p:ph type="dt" sz="half" idx="10"/>
          </p:nvPr>
        </p:nvSpPr>
        <p:spPr/>
        <p:txBody>
          <a:bodyPr/>
          <a:lstStyle/>
          <a:p>
            <a:fld id="{D005AA61-9193-44AF-B668-28B8BC11A486}" type="datetime3">
              <a:rPr lang="en-US" smtClean="0"/>
              <a:t>15 May 2025</a:t>
            </a:fld>
            <a:endParaRPr lang="en-IN" dirty="0"/>
          </a:p>
        </p:txBody>
      </p:sp>
      <p:sp>
        <p:nvSpPr>
          <p:cNvPr id="3" name="Footer Placeholder 2">
            <a:extLst>
              <a:ext uri="{FF2B5EF4-FFF2-40B4-BE49-F238E27FC236}">
                <a16:creationId xmlns:a16="http://schemas.microsoft.com/office/drawing/2014/main" id="{B6E00D68-E42E-4E18-97BC-09F3CC3C7191}"/>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E909C18C-4659-4936-9B48-47D916992927}"/>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283919349"/>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7CA26-2B7B-4622-93A8-93EC10CCBE9D}"/>
              </a:ext>
            </a:extLst>
          </p:cNvPr>
          <p:cNvSpPr>
            <a:spLocks noGrp="1"/>
          </p:cNvSpPr>
          <p:nvPr>
            <p:ph type="dt" sz="half" idx="10"/>
          </p:nvPr>
        </p:nvSpPr>
        <p:spPr/>
        <p:txBody>
          <a:bodyPr/>
          <a:lstStyle/>
          <a:p>
            <a:fld id="{FB3F5D69-F807-4D09-B66E-06AAE28FCE57}" type="datetime3">
              <a:rPr lang="en-US" smtClean="0"/>
              <a:t>15 May 2025</a:t>
            </a:fld>
            <a:endParaRPr lang="en-IN" dirty="0"/>
          </a:p>
        </p:txBody>
      </p:sp>
      <p:sp>
        <p:nvSpPr>
          <p:cNvPr id="3" name="Footer Placeholder 2">
            <a:extLst>
              <a:ext uri="{FF2B5EF4-FFF2-40B4-BE49-F238E27FC236}">
                <a16:creationId xmlns:a16="http://schemas.microsoft.com/office/drawing/2014/main" id="{60E24E25-AADE-42B5-BB07-A8C5FC7FBF20}"/>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AF9B93A4-EF49-4605-8E7D-22AB1304F10E}"/>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8024086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10" name="Line 10">
            <a:extLst>
              <a:ext uri="{FF2B5EF4-FFF2-40B4-BE49-F238E27FC236}">
                <a16:creationId xmlns:a16="http://schemas.microsoft.com/office/drawing/2014/main" id="{229C318B-FAE0-4A50-A714-607EF622AFB9}"/>
              </a:ext>
            </a:extLst>
          </p:cNvPr>
          <p:cNvSpPr>
            <a:spLocks noChangeShapeType="1"/>
          </p:cNvSpPr>
          <p:nvPr userDrawn="1"/>
        </p:nvSpPr>
        <p:spPr bwMode="auto">
          <a:xfrm>
            <a:off x="457201" y="907750"/>
            <a:ext cx="559340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6C19BF30-77AC-4AB5-8632-BF71395C23EE}"/>
              </a:ext>
            </a:extLst>
          </p:cNvPr>
          <p:cNvSpPr>
            <a:spLocks noGrp="1"/>
          </p:cNvSpPr>
          <p:nvPr>
            <p:ph type="dt" sz="half" idx="14"/>
          </p:nvPr>
        </p:nvSpPr>
        <p:spPr/>
        <p:txBody>
          <a:bodyPr/>
          <a:lstStyle/>
          <a:p>
            <a:fld id="{A42C7B75-070E-4FA8-81AA-5D744EC27B20}" type="datetime3">
              <a:rPr lang="en-US" smtClean="0"/>
              <a:t>15 May 2025</a:t>
            </a:fld>
            <a:endParaRPr lang="en-IN" dirty="0"/>
          </a:p>
        </p:txBody>
      </p:sp>
      <p:sp>
        <p:nvSpPr>
          <p:cNvPr id="6" name="Footer Placeholder 5">
            <a:extLst>
              <a:ext uri="{FF2B5EF4-FFF2-40B4-BE49-F238E27FC236}">
                <a16:creationId xmlns:a16="http://schemas.microsoft.com/office/drawing/2014/main" id="{CC54475C-10CE-4EB1-B9D2-1AD083DB73E8}"/>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559A6C31-E14E-4A28-A9E9-2D347271C86F}"/>
              </a:ext>
            </a:extLst>
          </p:cNvPr>
          <p:cNvSpPr>
            <a:spLocks noGrp="1"/>
          </p:cNvSpPr>
          <p:nvPr>
            <p:ph type="sldNum" sz="quarter" idx="16"/>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0889816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AD78-6C49-405F-80BD-8F5F9CFAD79D}"/>
              </a:ext>
            </a:extLst>
          </p:cNvPr>
          <p:cNvSpPr>
            <a:spLocks noGrp="1"/>
          </p:cNvSpPr>
          <p:nvPr>
            <p:ph type="dt" sz="half" idx="10"/>
          </p:nvPr>
        </p:nvSpPr>
        <p:spPr/>
        <p:txBody>
          <a:bodyPr/>
          <a:lstStyle/>
          <a:p>
            <a:fld id="{1E449CCB-2F74-4AE7-9D2F-AB617BC2C6DE}" type="datetime3">
              <a:rPr lang="en-US" smtClean="0"/>
              <a:t>15 May 2025</a:t>
            </a:fld>
            <a:endParaRPr lang="en-IN" dirty="0"/>
          </a:p>
        </p:txBody>
      </p:sp>
      <p:sp>
        <p:nvSpPr>
          <p:cNvPr id="3" name="Footer Placeholder 2">
            <a:extLst>
              <a:ext uri="{FF2B5EF4-FFF2-40B4-BE49-F238E27FC236}">
                <a16:creationId xmlns:a16="http://schemas.microsoft.com/office/drawing/2014/main" id="{FA3A6C55-F277-42AF-8500-E16F039B9A4F}"/>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36368E36-B58F-4FD6-B92E-04754A1D8354}"/>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451922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4E480A10-F3A8-4482-9A96-E4A2985059D6}"/>
              </a:ext>
            </a:extLst>
          </p:cNvPr>
          <p:cNvSpPr>
            <a:spLocks noGrp="1"/>
          </p:cNvSpPr>
          <p:nvPr>
            <p:ph type="dt" sz="half" idx="11"/>
          </p:nvPr>
        </p:nvSpPr>
        <p:spPr/>
        <p:txBody>
          <a:bodyPr/>
          <a:lstStyle/>
          <a:p>
            <a:fld id="{116756D8-28B7-4B79-8118-E321541624B0}" type="datetime3">
              <a:rPr lang="en-US" smtClean="0"/>
              <a:t>15 May 2025</a:t>
            </a:fld>
            <a:endParaRPr lang="en-IN" dirty="0"/>
          </a:p>
        </p:txBody>
      </p:sp>
      <p:sp>
        <p:nvSpPr>
          <p:cNvPr id="4" name="Footer Placeholder 3">
            <a:extLst>
              <a:ext uri="{FF2B5EF4-FFF2-40B4-BE49-F238E27FC236}">
                <a16:creationId xmlns:a16="http://schemas.microsoft.com/office/drawing/2014/main" id="{8D942338-84D5-44C7-ADEC-04C9C56CF23A}"/>
              </a:ext>
            </a:extLst>
          </p:cNvPr>
          <p:cNvSpPr>
            <a:spLocks noGrp="1"/>
          </p:cNvSpPr>
          <p:nvPr>
            <p:ph type="ftr" sz="quarter" idx="12"/>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FAC4917-7B6B-475D-AAE6-8F714438F257}"/>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15271794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BBDB2-BA66-4CAF-998B-9D64B00D149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728664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D09E6-0A52-4BB2-A361-86380E62A29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22529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C72D4-8941-4841-A1D6-780403604C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829143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666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sz="2400">
                <a:solidFill>
                  <a:schemeClr val="bg1"/>
                </a:solidFill>
                <a:latin typeface="EYInterstate Light" panose="02000506000000020004" pitchFamily="2" charset="0"/>
              </a:defRPr>
            </a:lvl1pPr>
          </a:lstStyle>
          <a:p>
            <a:r>
              <a:rPr lang="en-US" dirty="0"/>
              <a:t>Click to edit Master title style</a:t>
            </a:r>
            <a:endParaRPr lang="en-GB" dirty="0"/>
          </a:p>
        </p:txBody>
      </p:sp>
      <p:sp>
        <p:nvSpPr>
          <p:cNvPr id="13" name="Table Placeholder 4">
            <a:extLst>
              <a:ext uri="{FF2B5EF4-FFF2-40B4-BE49-F238E27FC236}">
                <a16:creationId xmlns:a16="http://schemas.microsoft.com/office/drawing/2014/main" id="{C5AC4C92-885D-49C5-B704-597DE68FC006}"/>
              </a:ext>
            </a:extLst>
          </p:cNvPr>
          <p:cNvSpPr txBox="1">
            <a:spLocks/>
          </p:cNvSpPr>
          <p:nvPr userDrawn="1"/>
        </p:nvSpPr>
        <p:spPr>
          <a:xfrm>
            <a:off x="609917" y="1137920"/>
            <a:ext cx="4957505" cy="426745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endParaRPr kumimoji="0" lang="en-IN" sz="2000" b="0" i="0" u="none" strike="noStrike" kern="1200" cap="none" spc="0" normalizeH="0" baseline="0" noProof="0">
              <a:ln>
                <a:noFill/>
              </a:ln>
              <a:solidFill>
                <a:sysClr val="window" lastClr="FFFFFF"/>
              </a:solidFill>
              <a:effectLst/>
              <a:uLnTx/>
              <a:uFillTx/>
              <a:latin typeface="EYInterstate Light" panose="02000506000000020004" pitchFamily="2" charset="0"/>
              <a:ea typeface="+mn-ea"/>
              <a:cs typeface="+mn-cs"/>
            </a:endParaRPr>
          </a:p>
        </p:txBody>
      </p:sp>
      <p:sp>
        <p:nvSpPr>
          <p:cNvPr id="5" name="Line 10">
            <a:extLst>
              <a:ext uri="{FF2B5EF4-FFF2-40B4-BE49-F238E27FC236}">
                <a16:creationId xmlns:a16="http://schemas.microsoft.com/office/drawing/2014/main" id="{04A2E968-DBA8-4BD3-8F8F-9B23825BC4DF}"/>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2775A018-27C1-411C-A8B7-4C4E26852F9E}"/>
              </a:ext>
            </a:extLst>
          </p:cNvPr>
          <p:cNvSpPr>
            <a:spLocks noGrp="1"/>
          </p:cNvSpPr>
          <p:nvPr>
            <p:ph type="dt" sz="half" idx="10"/>
          </p:nvPr>
        </p:nvSpPr>
        <p:spPr/>
        <p:txBody>
          <a:bodyPr/>
          <a:lstStyle/>
          <a:p>
            <a:fld id="{C132A426-2D75-48A7-BFCD-382E65B0A3F4}" type="datetime3">
              <a:rPr lang="en-US" smtClean="0"/>
              <a:t>15 May 2025</a:t>
            </a:fld>
            <a:endParaRPr lang="en-IN" dirty="0"/>
          </a:p>
        </p:txBody>
      </p:sp>
      <p:sp>
        <p:nvSpPr>
          <p:cNvPr id="4" name="Footer Placeholder 3">
            <a:extLst>
              <a:ext uri="{FF2B5EF4-FFF2-40B4-BE49-F238E27FC236}">
                <a16:creationId xmlns:a16="http://schemas.microsoft.com/office/drawing/2014/main" id="{BEE722F2-E6B5-4B92-988F-82639B0BF352}"/>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D8D948EC-D865-4954-9EBD-9C30DCDD1C4E}"/>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1234695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581936" y="2050889"/>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581936" y="3312530"/>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4E59B594-94BE-43F4-8A51-56A02D3520A9}"/>
              </a:ext>
            </a:extLst>
          </p:cNvPr>
          <p:cNvSpPr>
            <a:spLocks noGrp="1"/>
          </p:cNvSpPr>
          <p:nvPr>
            <p:ph type="dt" sz="half" idx="13"/>
          </p:nvPr>
        </p:nvSpPr>
        <p:spPr/>
        <p:txBody>
          <a:bodyPr/>
          <a:lstStyle/>
          <a:p>
            <a:fld id="{51924332-F73B-4D42-A29E-DA0724CA7F63}" type="datetime3">
              <a:rPr lang="en-US" smtClean="0"/>
              <a:t>15 May 2025</a:t>
            </a:fld>
            <a:endParaRPr lang="en-IN" dirty="0"/>
          </a:p>
        </p:txBody>
      </p:sp>
      <p:sp>
        <p:nvSpPr>
          <p:cNvPr id="3" name="Footer Placeholder 2">
            <a:extLst>
              <a:ext uri="{FF2B5EF4-FFF2-40B4-BE49-F238E27FC236}">
                <a16:creationId xmlns:a16="http://schemas.microsoft.com/office/drawing/2014/main" id="{93D76FF3-5668-471F-96BC-86222958B48B}"/>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D5C144E7-F1A6-43D5-9337-069D87B113F1}"/>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0608411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7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20064" y="2504281"/>
            <a:ext cx="3334113"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542413CE-C4D0-4ABD-A496-80941F07BDB0}"/>
              </a:ext>
            </a:extLst>
          </p:cNvPr>
          <p:cNvSpPr>
            <a:spLocks noGrp="1"/>
          </p:cNvSpPr>
          <p:nvPr>
            <p:ph type="dt" sz="half" idx="11"/>
          </p:nvPr>
        </p:nvSpPr>
        <p:spPr/>
        <p:txBody>
          <a:bodyPr/>
          <a:lstStyle/>
          <a:p>
            <a:fld id="{698D45B8-0674-473C-A4E9-F3FF22E7F741}" type="datetime3">
              <a:rPr lang="en-US" smtClean="0"/>
              <a:t>15 May 2025</a:t>
            </a:fld>
            <a:endParaRPr lang="en-IN" dirty="0"/>
          </a:p>
        </p:txBody>
      </p:sp>
      <p:sp>
        <p:nvSpPr>
          <p:cNvPr id="3" name="Footer Placeholder 2">
            <a:extLst>
              <a:ext uri="{FF2B5EF4-FFF2-40B4-BE49-F238E27FC236}">
                <a16:creationId xmlns:a16="http://schemas.microsoft.com/office/drawing/2014/main" id="{C6AF2A22-94A3-41BF-9F87-44E3FEF33B47}"/>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F35C79A1-12F2-4F8B-A8F3-F46D58F4CB37}"/>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6941127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750" r="22250"/>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Tree>
    <p:extLst>
      <p:ext uri="{BB962C8B-B14F-4D97-AF65-F5344CB8AC3E}">
        <p14:creationId xmlns:p14="http://schemas.microsoft.com/office/powerpoint/2010/main" val="3909772355"/>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a:t>Click icon to add picture</a:t>
            </a:r>
            <a:endParaRPr lang="en-IN"/>
          </a:p>
        </p:txBody>
      </p:sp>
      <p:sp>
        <p:nvSpPr>
          <p:cNvPr id="2" name="Title 1"/>
          <p:cNvSpPr>
            <a:spLocks noGrp="1"/>
          </p:cNvSpPr>
          <p:nvPr>
            <p:ph type="title"/>
          </p:nvPr>
        </p:nvSpPr>
        <p:spPr>
          <a:xfrm>
            <a:off x="2020418" y="294200"/>
            <a:ext cx="6665528" cy="590400"/>
          </a:xfrm>
        </p:spPr>
        <p:txBody>
          <a:bodyPr/>
          <a:lstStyle>
            <a:lvl1pPr>
              <a:defRPr sz="1799">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0" name="Content Placeholder 2">
            <a:extLst>
              <a:ext uri="{FF2B5EF4-FFF2-40B4-BE49-F238E27FC236}">
                <a16:creationId xmlns:a16="http://schemas.microsoft.com/office/drawing/2014/main" id="{0FD13F91-AFC9-4CB0-B48E-B4031BDF7D7E}"/>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4" name="Date Placeholder 3">
            <a:extLst>
              <a:ext uri="{FF2B5EF4-FFF2-40B4-BE49-F238E27FC236}">
                <a16:creationId xmlns:a16="http://schemas.microsoft.com/office/drawing/2014/main" id="{A358BEC6-81BD-4A6C-A6CF-94332742F93B}"/>
              </a:ext>
            </a:extLst>
          </p:cNvPr>
          <p:cNvSpPr>
            <a:spLocks noGrp="1"/>
          </p:cNvSpPr>
          <p:nvPr>
            <p:ph type="dt" sz="half" idx="13"/>
          </p:nvPr>
        </p:nvSpPr>
        <p:spPr/>
        <p:txBody>
          <a:bodyPr/>
          <a:lstStyle/>
          <a:p>
            <a:fld id="{6CBCD5F7-0DF9-4123-86DA-C7F0BF0B7B5C}" type="datetime3">
              <a:rPr lang="en-US" smtClean="0"/>
              <a:t>15 May 2025</a:t>
            </a:fld>
            <a:endParaRPr lang="en-IN" dirty="0"/>
          </a:p>
        </p:txBody>
      </p:sp>
      <p:sp>
        <p:nvSpPr>
          <p:cNvPr id="6" name="Footer Placeholder 5">
            <a:extLst>
              <a:ext uri="{FF2B5EF4-FFF2-40B4-BE49-F238E27FC236}">
                <a16:creationId xmlns:a16="http://schemas.microsoft.com/office/drawing/2014/main" id="{04661FBF-9B0D-493C-BE46-3C702E0F65AB}"/>
              </a:ext>
            </a:extLst>
          </p:cNvPr>
          <p:cNvSpPr>
            <a:spLocks noGrp="1"/>
          </p:cNvSpPr>
          <p:nvPr>
            <p:ph type="ftr" sz="quarter" idx="14"/>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91C1F439-4CB5-472E-B792-D16C6415352A}"/>
              </a:ext>
            </a:extLst>
          </p:cNvPr>
          <p:cNvSpPr>
            <a:spLocks noGrp="1"/>
          </p:cNvSpPr>
          <p:nvPr>
            <p:ph type="sldNum" sz="quarter" idx="15"/>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4416008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boiler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17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a:solidFill>
                  <a:schemeClr val="bg1"/>
                </a:solidFill>
              </a:defRPr>
            </a:lvl1pPr>
            <a:lvl2pPr marL="0" indent="0">
              <a:spcBef>
                <a:spcPts val="0"/>
              </a:spcBef>
              <a:buNone/>
              <a:defRPr sz="1349">
                <a:solidFill>
                  <a:schemeClr val="bg1"/>
                </a:solidFill>
              </a:defRPr>
            </a:lvl2pPr>
            <a:lvl3pPr marL="0" indent="0">
              <a:spcBef>
                <a:spcPts val="0"/>
              </a:spcBef>
              <a:buNone/>
              <a:defRPr sz="1199">
                <a:solidFill>
                  <a:schemeClr val="bg1"/>
                </a:solidFill>
              </a:defRPr>
            </a:lvl3pPr>
            <a:lvl4pPr marL="0" indent="0">
              <a:spcBef>
                <a:spcPts val="0"/>
              </a:spcBef>
              <a:buNone/>
              <a:defRPr sz="1049">
                <a:solidFill>
                  <a:schemeClr val="bg1"/>
                </a:solidFill>
              </a:defRPr>
            </a:lvl4pPr>
            <a:lvl5pPr marL="0" indent="0">
              <a:spcBef>
                <a:spcPts val="0"/>
              </a:spcBef>
              <a:buNone/>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Line 10">
            <a:extLst>
              <a:ext uri="{FF2B5EF4-FFF2-40B4-BE49-F238E27FC236}">
                <a16:creationId xmlns:a16="http://schemas.microsoft.com/office/drawing/2014/main" id="{EAD7805E-FA43-4FE6-B59E-9A440183B7B9}"/>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BED3198B-8C42-45EB-99DF-C3F1A2ABCB7C}"/>
              </a:ext>
            </a:extLst>
          </p:cNvPr>
          <p:cNvSpPr>
            <a:spLocks noGrp="1"/>
          </p:cNvSpPr>
          <p:nvPr>
            <p:ph type="dt" sz="half" idx="10"/>
          </p:nvPr>
        </p:nvSpPr>
        <p:spPr/>
        <p:txBody>
          <a:bodyPr/>
          <a:lstStyle/>
          <a:p>
            <a:fld id="{E7845ABC-A91F-4289-9C66-23D8A5B14269}" type="datetime3">
              <a:rPr lang="en-US" smtClean="0"/>
              <a:t>15 May 2025</a:t>
            </a:fld>
            <a:endParaRPr lang="en-IN" dirty="0"/>
          </a:p>
        </p:txBody>
      </p:sp>
      <p:sp>
        <p:nvSpPr>
          <p:cNvPr id="5" name="Footer Placeholder 4">
            <a:extLst>
              <a:ext uri="{FF2B5EF4-FFF2-40B4-BE49-F238E27FC236}">
                <a16:creationId xmlns:a16="http://schemas.microsoft.com/office/drawing/2014/main" id="{655268C3-3843-40FF-9263-125A8E57D4B7}"/>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E43DE6C9-5E0D-49AD-8BBE-CFF57149B3D1}"/>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53920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C2EF7B21-823B-4C1B-B44E-8C28E4ECCA2C}"/>
              </a:ext>
            </a:extLst>
          </p:cNvPr>
          <p:cNvSpPr>
            <a:spLocks noGrp="1"/>
          </p:cNvSpPr>
          <p:nvPr>
            <p:ph type="dt" sz="half" idx="11"/>
          </p:nvPr>
        </p:nvSpPr>
        <p:spPr/>
        <p:txBody>
          <a:bodyPr/>
          <a:lstStyle/>
          <a:p>
            <a:fld id="{9741E2ED-6E26-46A5-B0CB-000051BE0FA0}" type="datetime3">
              <a:rPr lang="en-US" smtClean="0"/>
              <a:t>15 May 2025</a:t>
            </a:fld>
            <a:endParaRPr lang="en-IN" dirty="0"/>
          </a:p>
        </p:txBody>
      </p:sp>
      <p:sp>
        <p:nvSpPr>
          <p:cNvPr id="3" name="Footer Placeholder 2">
            <a:extLst>
              <a:ext uri="{FF2B5EF4-FFF2-40B4-BE49-F238E27FC236}">
                <a16:creationId xmlns:a16="http://schemas.microsoft.com/office/drawing/2014/main" id="{63CE9737-42F0-4F0F-A932-7FE9D402AE1F}"/>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7F99A6E3-8A4A-4FC9-88A7-DFA9B43FF9FF}"/>
              </a:ext>
            </a:extLst>
          </p:cNvPr>
          <p:cNvSpPr>
            <a:spLocks noGrp="1"/>
          </p:cNvSpPr>
          <p:nvPr>
            <p:ph type="sldNum" sz="quarter" idx="13"/>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3051700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w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7" name="Picture 16">
            <a:extLst>
              <a:ext uri="{FF2B5EF4-FFF2-40B4-BE49-F238E27FC236}">
                <a16:creationId xmlns:a16="http://schemas.microsoft.com/office/drawing/2014/main" id="{63A56E9B-FDEB-4900-88BD-F0B34334DB41}"/>
              </a:ext>
            </a:extLst>
          </p:cNvPr>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4" name="Date Placeholder 3">
            <a:extLst>
              <a:ext uri="{FF2B5EF4-FFF2-40B4-BE49-F238E27FC236}">
                <a16:creationId xmlns:a16="http://schemas.microsoft.com/office/drawing/2014/main" id="{DE69E1F1-58AD-46F1-B809-9D59D36060CB}"/>
              </a:ext>
            </a:extLst>
          </p:cNvPr>
          <p:cNvSpPr>
            <a:spLocks noGrp="1"/>
          </p:cNvSpPr>
          <p:nvPr>
            <p:ph type="dt" sz="half" idx="2"/>
          </p:nvPr>
        </p:nvSpPr>
        <p:spPr>
          <a:xfrm>
            <a:off x="2008048" y="6516456"/>
            <a:ext cx="1191258"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BB8231F0-3B52-46BE-9F1F-CD1AA9613C52}" type="datetime3">
              <a:rPr lang="en-US" smtClean="0"/>
              <a:t>15 May 2025</a:t>
            </a:fld>
            <a:endParaRPr lang="en-IN" dirty="0"/>
          </a:p>
        </p:txBody>
      </p:sp>
      <p:sp>
        <p:nvSpPr>
          <p:cNvPr id="5" name="Footer Placeholder 4">
            <a:extLst>
              <a:ext uri="{FF2B5EF4-FFF2-40B4-BE49-F238E27FC236}">
                <a16:creationId xmlns:a16="http://schemas.microsoft.com/office/drawing/2014/main" id="{D6E0BE3A-850C-4403-A5AC-24F2FB2AC93A}"/>
              </a:ext>
            </a:extLst>
          </p:cNvPr>
          <p:cNvSpPr>
            <a:spLocks noGrp="1"/>
          </p:cNvSpPr>
          <p:nvPr>
            <p:ph type="ftr" sz="quarter" idx="3"/>
          </p:nvPr>
        </p:nvSpPr>
        <p:spPr>
          <a:xfrm>
            <a:off x="3437308" y="6516456"/>
            <a:ext cx="3086100" cy="180000"/>
          </a:xfrm>
          <a:prstGeom prst="rect">
            <a:avLst/>
          </a:prstGeom>
        </p:spPr>
        <p:txBody>
          <a:bodyPr vert="horz" lIns="0" tIns="0" rIns="0" bIns="0" rtlCol="0" anchor="ctr"/>
          <a:lstStyle>
            <a:lvl1pPr marL="0" algn="l" defTabSz="914400" rtl="0" eaLnBrk="1" latinLnBrk="0" hangingPunct="1">
              <a:defRPr lang="en-IN" sz="800" kern="1200" dirty="0">
                <a:solidFill>
                  <a:schemeClr val="bg1"/>
                </a:solidFill>
                <a:latin typeface="EYInterstate" panose="02000503020000020004" pitchFamily="2" charset="0"/>
                <a:ea typeface="+mn-ea"/>
                <a:cs typeface="+mn-cs"/>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B1FFE43-22D2-44DE-9910-040934A9AD6B}"/>
              </a:ext>
            </a:extLst>
          </p:cNvPr>
          <p:cNvSpPr>
            <a:spLocks noGrp="1"/>
          </p:cNvSpPr>
          <p:nvPr>
            <p:ph type="sldNum" sz="quarter" idx="4"/>
          </p:nvPr>
        </p:nvSpPr>
        <p:spPr>
          <a:xfrm>
            <a:off x="457201" y="6516456"/>
            <a:ext cx="663066"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142786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85" r:id="rId13"/>
    <p:sldLayoutId id="2147483883"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 id="2147483839" r:id="rId23"/>
    <p:sldLayoutId id="2147483840" r:id="rId24"/>
    <p:sldLayoutId id="2147483841" r:id="rId25"/>
    <p:sldLayoutId id="2147483892" r:id="rId26"/>
    <p:sldLayoutId id="2147483893" r:id="rId27"/>
    <p:sldLayoutId id="2147483843" r:id="rId28"/>
    <p:sldLayoutId id="2147483844" r:id="rId29"/>
    <p:sldLayoutId id="2147483845" r:id="rId30"/>
    <p:sldLayoutId id="2147483878" r:id="rId31"/>
    <p:sldLayoutId id="2147483894" r:id="rId32"/>
    <p:sldLayoutId id="2147483895" r:id="rId33"/>
    <p:sldLayoutId id="2147483897" r:id="rId34"/>
    <p:sldLayoutId id="2147483898" r:id="rId35"/>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21" name="Group 4">
            <a:extLst>
              <a:ext uri="{FF2B5EF4-FFF2-40B4-BE49-F238E27FC236}">
                <a16:creationId xmlns:a16="http://schemas.microsoft.com/office/drawing/2014/main" id="{070143FB-B49A-43B9-BDD0-6B34F1305A62}"/>
              </a:ext>
            </a:extLst>
          </p:cNvPr>
          <p:cNvGrpSpPr>
            <a:grpSpLocks noChangeAspect="1"/>
          </p:cNvGrpSpPr>
          <p:nvPr userDrawn="1"/>
        </p:nvGrpSpPr>
        <p:grpSpPr bwMode="auto">
          <a:xfrm>
            <a:off x="8284464" y="6327648"/>
            <a:ext cx="402336" cy="412867"/>
            <a:chOff x="7110" y="4004"/>
            <a:chExt cx="191" cy="196"/>
          </a:xfrm>
        </p:grpSpPr>
        <p:sp>
          <p:nvSpPr>
            <p:cNvPr id="22" name="Freeform 5">
              <a:extLst>
                <a:ext uri="{FF2B5EF4-FFF2-40B4-BE49-F238E27FC236}">
                  <a16:creationId xmlns:a16="http://schemas.microsoft.com/office/drawing/2014/main" id="{D9BF2560-A8D8-44C9-8115-BCB5085894F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6">
              <a:extLst>
                <a:ext uri="{FF2B5EF4-FFF2-40B4-BE49-F238E27FC236}">
                  <a16:creationId xmlns:a16="http://schemas.microsoft.com/office/drawing/2014/main" id="{56D2A493-73F6-40BA-A4BE-DAEC44F3A25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7">
              <a:extLst>
                <a:ext uri="{FF2B5EF4-FFF2-40B4-BE49-F238E27FC236}">
                  <a16:creationId xmlns:a16="http://schemas.microsoft.com/office/drawing/2014/main" id="{C09A7C37-C954-457F-B80C-7BC99BEAE3B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Date Placeholder 3">
            <a:extLst>
              <a:ext uri="{FF2B5EF4-FFF2-40B4-BE49-F238E27FC236}">
                <a16:creationId xmlns:a16="http://schemas.microsoft.com/office/drawing/2014/main" id="{1CDCB3BA-A513-4554-9E26-04ABDDC121E6}"/>
              </a:ext>
            </a:extLst>
          </p:cNvPr>
          <p:cNvSpPr>
            <a:spLocks noGrp="1"/>
          </p:cNvSpPr>
          <p:nvPr>
            <p:ph type="dt" sz="half" idx="2"/>
          </p:nvPr>
        </p:nvSpPr>
        <p:spPr>
          <a:xfrm>
            <a:off x="1892301" y="6516456"/>
            <a:ext cx="1191258"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AC60616C-F738-4195-9CBC-57322DFDB528}" type="datetime3">
              <a:rPr lang="en-US" smtClean="0"/>
              <a:t>15 May 2025</a:t>
            </a:fld>
            <a:endParaRPr lang="en-IN" dirty="0"/>
          </a:p>
        </p:txBody>
      </p:sp>
      <p:sp>
        <p:nvSpPr>
          <p:cNvPr id="17" name="Footer Placeholder 4">
            <a:extLst>
              <a:ext uri="{FF2B5EF4-FFF2-40B4-BE49-F238E27FC236}">
                <a16:creationId xmlns:a16="http://schemas.microsoft.com/office/drawing/2014/main" id="{658F79CF-3FBE-4C25-8F3A-14054DB240E1}"/>
              </a:ext>
            </a:extLst>
          </p:cNvPr>
          <p:cNvSpPr>
            <a:spLocks noGrp="1"/>
          </p:cNvSpPr>
          <p:nvPr>
            <p:ph type="ftr" sz="quarter" idx="3"/>
          </p:nvPr>
        </p:nvSpPr>
        <p:spPr>
          <a:xfrm>
            <a:off x="3321561" y="6516456"/>
            <a:ext cx="3086100"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IN"/>
              <a:t>Presentation title</a:t>
            </a:r>
            <a:endParaRPr lang="en-IN" dirty="0"/>
          </a:p>
        </p:txBody>
      </p:sp>
      <p:sp>
        <p:nvSpPr>
          <p:cNvPr id="18" name="Slide Number Placeholder 5">
            <a:extLst>
              <a:ext uri="{FF2B5EF4-FFF2-40B4-BE49-F238E27FC236}">
                <a16:creationId xmlns:a16="http://schemas.microsoft.com/office/drawing/2014/main" id="{0896A04B-A040-4017-99D1-DD33A2934ACB}"/>
              </a:ext>
            </a:extLst>
          </p:cNvPr>
          <p:cNvSpPr>
            <a:spLocks noGrp="1"/>
          </p:cNvSpPr>
          <p:nvPr>
            <p:ph type="sldNum" sz="quarter" idx="4"/>
          </p:nvPr>
        </p:nvSpPr>
        <p:spPr>
          <a:xfrm>
            <a:off x="363093" y="6516456"/>
            <a:ext cx="663066" cy="180000"/>
          </a:xfrm>
          <a:prstGeom prst="rect">
            <a:avLst/>
          </a:prstGeom>
        </p:spPr>
        <p:txBody>
          <a:bodyPr vert="horz" lIns="91440" tIns="45720" rIns="91440" bIns="45720" rtlCol="0" anchor="ctr"/>
          <a:lstStyle>
            <a:lvl1pPr marL="0" algn="l" defTabSz="914400" rtl="0" eaLnBrk="1" latinLnBrk="0" hangingPunct="1">
              <a:defRPr lang="en-GB" sz="800" kern="1200" smtClean="0">
                <a:solidFill>
                  <a:schemeClr val="bg1"/>
                </a:solidFill>
                <a:latin typeface="EYInterstate" panose="02000503020000020004" pitchFamily="2" charset="0"/>
                <a:ea typeface="+mn-ea"/>
                <a:cs typeface="+mn-cs"/>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659754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84" r:id="rId15"/>
    <p:sldLayoutId id="2147483886" r:id="rId16"/>
    <p:sldLayoutId id="2147483865" r:id="rId17"/>
    <p:sldLayoutId id="2147483866" r:id="rId18"/>
    <p:sldLayoutId id="2147483867" r:id="rId19"/>
    <p:sldLayoutId id="2147483868" r:id="rId20"/>
    <p:sldLayoutId id="2147483869" r:id="rId21"/>
    <p:sldLayoutId id="2147483870" r:id="rId22"/>
    <p:sldLayoutId id="2147483871" r:id="rId23"/>
    <p:sldLayoutId id="2147483872" r:id="rId24"/>
    <p:sldLayoutId id="2147483873" r:id="rId25"/>
    <p:sldLayoutId id="2147483874" r:id="rId26"/>
    <p:sldLayoutId id="2147483875" r:id="rId27"/>
    <p:sldLayoutId id="2147483890" r:id="rId28"/>
    <p:sldLayoutId id="2147483891" r:id="rId29"/>
    <p:sldLayoutId id="2147483876" r:id="rId30"/>
    <p:sldLayoutId id="2147483880" r:id="rId31"/>
    <p:sldLayoutId id="2147483881" r:id="rId32"/>
    <p:sldLayoutId id="2147483882" r:id="rId33"/>
    <p:sldLayoutId id="2147483887" r:id="rId34"/>
    <p:sldLayoutId id="2147483896" r:id="rId35"/>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noChangeAspect="1"/>
          </p:cNvSpPr>
          <p:nvPr/>
        </p:nvSpPr>
        <p:spPr bwMode="gray">
          <a:xfrm rot="10800000">
            <a:off x="654847" y="1210935"/>
            <a:ext cx="3918004" cy="330797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019" y="5340096"/>
            <a:ext cx="987552" cy="1156968"/>
          </a:xfrm>
          <a:prstGeom prst="rect">
            <a:avLst/>
          </a:prstGeom>
        </p:spPr>
      </p:pic>
      <p:sp>
        <p:nvSpPr>
          <p:cNvPr id="5" name="Title 1"/>
          <p:cNvSpPr txBox="1">
            <a:spLocks/>
          </p:cNvSpPr>
          <p:nvPr/>
        </p:nvSpPr>
        <p:spPr>
          <a:xfrm>
            <a:off x="748937" y="2065620"/>
            <a:ext cx="3753394" cy="2069500"/>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000" b="1" kern="1200">
                <a:solidFill>
                  <a:srgbClr val="646464"/>
                </a:solidFill>
                <a:latin typeface="Arial" pitchFamily="34" charset="0"/>
                <a:ea typeface="+mj-ea"/>
                <a:cs typeface="Arial" pitchFamily="34" charset="0"/>
              </a:defRPr>
            </a:lvl1pPr>
          </a:lstStyle>
          <a:p>
            <a:r>
              <a:rPr lang="en-GB" sz="2400" dirty="0">
                <a:solidFill>
                  <a:schemeClr val="tx1"/>
                </a:solidFill>
                <a:latin typeface="EYInterstate Light" panose="02000506000000020004" pitchFamily="2" charset="0"/>
              </a:rPr>
              <a:t>Bersama Digital Infrastructure Asia </a:t>
            </a:r>
            <a:r>
              <a:rPr lang="en-GB" sz="2400" dirty="0" err="1">
                <a:solidFill>
                  <a:schemeClr val="tx1"/>
                </a:solidFill>
                <a:latin typeface="EYInterstate Light" panose="02000506000000020004" pitchFamily="2" charset="0"/>
              </a:rPr>
              <a:t>Pte.</a:t>
            </a:r>
            <a:r>
              <a:rPr lang="en-GB" sz="2400" dirty="0">
                <a:solidFill>
                  <a:schemeClr val="tx1"/>
                </a:solidFill>
                <a:latin typeface="EYInterstate Light" panose="02000506000000020004" pitchFamily="2" charset="0"/>
              </a:rPr>
              <a:t> Ltd. and its subsidiaries</a:t>
            </a:r>
          </a:p>
          <a:p>
            <a:endParaRPr lang="en-GB" sz="1400" dirty="0">
              <a:solidFill>
                <a:schemeClr val="tx1"/>
              </a:solidFill>
              <a:latin typeface="EYInterstate Light" panose="02000506000000020004" pitchFamily="2" charset="0"/>
            </a:endParaRPr>
          </a:p>
          <a:p>
            <a:endParaRPr lang="en-GB" sz="1400" dirty="0">
              <a:solidFill>
                <a:schemeClr val="tx1"/>
              </a:solidFill>
              <a:latin typeface="EYInterstate Light" panose="02000506000000020004" pitchFamily="2" charset="0"/>
            </a:endParaRPr>
          </a:p>
          <a:p>
            <a:r>
              <a:rPr lang="en-GB" sz="1600" dirty="0">
                <a:solidFill>
                  <a:schemeClr val="tx1"/>
                </a:solidFill>
                <a:latin typeface="EYInterstate Light" panose="02000506000000020004" pitchFamily="2" charset="0"/>
              </a:rPr>
              <a:t>Meeting with </a:t>
            </a:r>
            <a:r>
              <a:rPr lang="en-US" sz="1600" dirty="0">
                <a:solidFill>
                  <a:schemeClr val="tx1"/>
                </a:solidFill>
                <a:latin typeface="EYInterstate Light" panose="02000506000000020004" pitchFamily="2" charset="0"/>
              </a:rPr>
              <a:t>BDIA team</a:t>
            </a:r>
          </a:p>
          <a:p>
            <a:endParaRPr lang="en-US" sz="1600" dirty="0">
              <a:solidFill>
                <a:schemeClr val="tx1"/>
              </a:solidFill>
              <a:latin typeface="EYInterstate Light" panose="02000506000000020004" pitchFamily="2" charset="0"/>
            </a:endParaRPr>
          </a:p>
          <a:p>
            <a:r>
              <a:rPr lang="en-US" sz="1600" dirty="0">
                <a:solidFill>
                  <a:schemeClr val="tx1"/>
                </a:solidFill>
                <a:latin typeface="EYInterstate Light" panose="02000506000000020004" pitchFamily="2" charset="0"/>
              </a:rPr>
              <a:t>May 16, 2025</a:t>
            </a:r>
          </a:p>
          <a:p>
            <a:r>
              <a:rPr lang="en-GB" sz="1800" dirty="0">
                <a:latin typeface="EYInterstate Light" panose="02000506000000020004" pitchFamily="2" charset="0"/>
              </a:rPr>
              <a:t> </a:t>
            </a:r>
            <a:endParaRPr lang="en-GB" sz="1100" dirty="0">
              <a:latin typeface="EYInterstate Light" panose="02000506000000020004" pitchFamily="2" charset="0"/>
            </a:endParaRPr>
          </a:p>
          <a:p>
            <a:endParaRPr lang="en-GB" sz="1800" dirty="0">
              <a:solidFill>
                <a:schemeClr val="tx1"/>
              </a:solidFill>
              <a:latin typeface="EYInterstate Light" panose="020005060000000200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B3950-571E-4236-9178-4FC33D6AF699}"/>
              </a:ext>
            </a:extLst>
          </p:cNvPr>
          <p:cNvSpPr txBox="1">
            <a:spLocks/>
          </p:cNvSpPr>
          <p:nvPr/>
        </p:nvSpPr>
        <p:spPr>
          <a:xfrm>
            <a:off x="1066799" y="2857714"/>
            <a:ext cx="5151121" cy="86040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noAutofit/>
          </a:bodyPr>
          <a:lstStyle>
            <a:lvl1pPr algn="l" defTabSz="914400" rtl="0" eaLnBrk="1" latinLnBrk="0" hangingPunct="1">
              <a:lnSpc>
                <a:spcPct val="85000"/>
              </a:lnSpc>
              <a:spcBef>
                <a:spcPct val="0"/>
              </a:spcBef>
              <a:buNone/>
              <a:defRPr sz="3000" b="1" kern="1200">
                <a:solidFill>
                  <a:schemeClr val="bg1"/>
                </a:solidFill>
                <a:latin typeface="Arial" pitchFamily="34" charset="0"/>
                <a:ea typeface="+mj-ea"/>
                <a:cs typeface="Arial" pitchFamily="34" charset="0"/>
              </a:defRPr>
            </a:lvl1pPr>
          </a:lstStyle>
          <a:p>
            <a:r>
              <a:rPr lang="en-US" sz="4000" dirty="0">
                <a:solidFill>
                  <a:schemeClr val="tx1"/>
                </a:solidFill>
                <a:latin typeface="EYInterstate Light" panose="02000506000000020004" pitchFamily="2" charset="0"/>
              </a:rPr>
              <a:t>Q &amp; A</a:t>
            </a:r>
          </a:p>
        </p:txBody>
      </p:sp>
      <p:sp>
        <p:nvSpPr>
          <p:cNvPr id="18" name="Flowchart: Manual Input 17">
            <a:extLst>
              <a:ext uri="{FF2B5EF4-FFF2-40B4-BE49-F238E27FC236}">
                <a16:creationId xmlns:a16="http://schemas.microsoft.com/office/drawing/2014/main" id="{1184E09D-75ED-4AB9-B1BE-3AE6A86E24E5}"/>
              </a:ext>
            </a:extLst>
          </p:cNvPr>
          <p:cNvSpPr/>
          <p:nvPr/>
        </p:nvSpPr>
        <p:spPr>
          <a:xfrm rot="10800000">
            <a:off x="533400" y="380999"/>
            <a:ext cx="7962900" cy="5553075"/>
          </a:xfrm>
          <a:prstGeom prst="flowChartManualInpu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9" name="Title 1">
            <a:extLst>
              <a:ext uri="{FF2B5EF4-FFF2-40B4-BE49-F238E27FC236}">
                <a16:creationId xmlns:a16="http://schemas.microsoft.com/office/drawing/2014/main" id="{64FD1152-3E17-4F39-BC40-DE7BF9D1A54B}"/>
              </a:ext>
            </a:extLst>
          </p:cNvPr>
          <p:cNvSpPr txBox="1">
            <a:spLocks/>
          </p:cNvSpPr>
          <p:nvPr/>
        </p:nvSpPr>
        <p:spPr>
          <a:xfrm>
            <a:off x="1295399" y="2579914"/>
            <a:ext cx="5151121" cy="86040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noAutofit/>
          </a:bodyPr>
          <a:lstStyle>
            <a:lvl1pPr algn="l" defTabSz="914400" rtl="0" eaLnBrk="1" latinLnBrk="0" hangingPunct="1">
              <a:lnSpc>
                <a:spcPct val="85000"/>
              </a:lnSpc>
              <a:spcBef>
                <a:spcPct val="0"/>
              </a:spcBef>
              <a:buNone/>
              <a:defRPr sz="3000" b="1" kern="1200">
                <a:solidFill>
                  <a:schemeClr val="bg1"/>
                </a:solidFill>
                <a:latin typeface="Arial" pitchFamily="34" charset="0"/>
                <a:ea typeface="+mj-ea"/>
                <a:cs typeface="Arial" pitchFamily="34" charset="0"/>
              </a:defRPr>
            </a:lvl1pPr>
          </a:lstStyle>
          <a:p>
            <a:r>
              <a:rPr lang="en-US" sz="4000" dirty="0">
                <a:solidFill>
                  <a:schemeClr val="bg2"/>
                </a:solidFill>
                <a:latin typeface="EYInterstate Light" panose="02000506000000020004" pitchFamily="2" charset="0"/>
              </a:rPr>
              <a:t>Q &amp; A</a:t>
            </a:r>
          </a:p>
        </p:txBody>
      </p:sp>
    </p:spTree>
    <p:extLst>
      <p:ext uri="{BB962C8B-B14F-4D97-AF65-F5344CB8AC3E}">
        <p14:creationId xmlns:p14="http://schemas.microsoft.com/office/powerpoint/2010/main" val="165225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70E056-0146-4003-A37D-28426F37A5D7}"/>
              </a:ext>
            </a:extLst>
          </p:cNvPr>
          <p:cNvSpPr>
            <a:spLocks noChangeArrowheads="1"/>
          </p:cNvSpPr>
          <p:nvPr/>
        </p:nvSpPr>
        <p:spPr bwMode="auto">
          <a:xfrm>
            <a:off x="537883" y="317967"/>
            <a:ext cx="3147729" cy="5451172"/>
          </a:xfrm>
          <a:prstGeom prst="rect">
            <a:avLst/>
          </a:prstGeom>
          <a:noFill/>
          <a:ln w="12700">
            <a:noFill/>
            <a:miter lim="800000"/>
            <a:headEnd/>
            <a:tailEnd/>
          </a:ln>
        </p:spPr>
        <p:txBody>
          <a:bodyPr wrap="square" lIns="0" tIns="0" rIns="0" bIns="0">
            <a:spAutoFit/>
          </a:bodyPr>
          <a:lstStyle/>
          <a:p>
            <a:pPr defTabSz="857296">
              <a:spcBef>
                <a:spcPts val="1059"/>
              </a:spcBef>
            </a:pPr>
            <a:r>
              <a:rPr lang="en-US" sz="882" b="1" kern="100" spc="-9" dirty="0">
                <a:solidFill>
                  <a:srgbClr val="2E2E38"/>
                </a:solidFill>
                <a:latin typeface="EYInterstate" panose="02000503020000020004" pitchFamily="2" charset="0"/>
              </a:rPr>
              <a:t>EY</a:t>
            </a:r>
            <a:r>
              <a:rPr lang="en-US" sz="882" kern="100" spc="-9" dirty="0">
                <a:solidFill>
                  <a:srgbClr val="2E2E38"/>
                </a:solidFill>
                <a:latin typeface="EYInterstate Light"/>
              </a:rPr>
              <a:t> </a:t>
            </a:r>
            <a:r>
              <a:rPr lang="en-US" sz="882" kern="100" spc="-9" dirty="0">
                <a:solidFill>
                  <a:srgbClr val="2E2E38"/>
                </a:solidFill>
                <a:latin typeface="EYInterstate Light" pitchFamily="2" charset="0"/>
              </a:rPr>
              <a:t>| Assurance | Tax | </a:t>
            </a:r>
            <a:r>
              <a:rPr lang="en-IN" sz="882" dirty="0">
                <a:solidFill>
                  <a:srgbClr val="2E2E38"/>
                </a:solidFill>
                <a:latin typeface="EYInterstate Light" panose="02000506000000020004" pitchFamily="2" charset="0"/>
                <a:cs typeface="Arial" panose="020B0604020202020204" pitchFamily="34" charset="0"/>
              </a:rPr>
              <a:t>Strategy and Transactions | Consulting</a:t>
            </a:r>
            <a:endParaRPr lang="en-GB" sz="882" kern="100" spc="-9" dirty="0">
              <a:solidFill>
                <a:srgbClr val="2E2E38"/>
              </a:solidFill>
              <a:latin typeface="EYInterstate Light" pitchFamily="2" charset="0"/>
            </a:endParaRPr>
          </a:p>
          <a:p>
            <a:pPr defTabSz="857296">
              <a:spcBef>
                <a:spcPts val="794"/>
              </a:spcBef>
            </a:pPr>
            <a:r>
              <a:rPr lang="en-US" sz="794" b="1" kern="100" spc="-9" dirty="0">
                <a:solidFill>
                  <a:srgbClr val="2E2E38"/>
                </a:solidFill>
                <a:latin typeface="EYInterstate" panose="02000503020000020004" pitchFamily="2" charset="0"/>
              </a:rPr>
              <a:t>About EY</a:t>
            </a:r>
            <a:br>
              <a:rPr lang="en-US" sz="794" b="1" kern="100" spc="-9" dirty="0">
                <a:solidFill>
                  <a:srgbClr val="2E2E38"/>
                </a:solidFill>
                <a:latin typeface="EYInterstate Light"/>
              </a:rPr>
            </a:br>
            <a:r>
              <a:rPr lang="en-US" sz="794" kern="100" spc="-9" dirty="0">
                <a:solidFill>
                  <a:srgbClr val="2E2E38"/>
                </a:solidFill>
                <a:latin typeface="EYInterstate Light" pitchFamily="2" charset="0"/>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defTabSz="857296">
              <a:spcBef>
                <a:spcPts val="794"/>
              </a:spcBef>
            </a:pPr>
            <a:r>
              <a:rPr lang="en-US" sz="794" kern="100" spc="-9" dirty="0">
                <a:solidFill>
                  <a:srgbClr val="2E2E38"/>
                </a:solidFill>
                <a:latin typeface="EYInterstate Light" pitchFamily="2" charset="0"/>
              </a:rPr>
              <a:t>EY refers to the global organization,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For more information about our organization, please visit ey.com.</a:t>
            </a:r>
          </a:p>
          <a:p>
            <a:pPr defTabSz="857296">
              <a:spcBef>
                <a:spcPts val="794"/>
              </a:spcBef>
            </a:pPr>
            <a:r>
              <a:rPr lang="en-US" sz="794" kern="100" spc="-9" dirty="0">
                <a:solidFill>
                  <a:srgbClr val="2E2E38"/>
                </a:solidFill>
                <a:latin typeface="EYInterstate Light" pitchFamily="2" charset="0"/>
              </a:rPr>
              <a:t>KAP Purwantono, Sungkoro &amp; </a:t>
            </a:r>
            <a:r>
              <a:rPr lang="en-US" sz="794" kern="100" spc="-9" dirty="0" err="1">
                <a:solidFill>
                  <a:srgbClr val="2E2E38"/>
                </a:solidFill>
                <a:latin typeface="EYInterstate Light" pitchFamily="2" charset="0"/>
              </a:rPr>
              <a:t>Surja</a:t>
            </a:r>
            <a:r>
              <a:rPr lang="en-US" sz="794" kern="100" spc="-9" dirty="0">
                <a:solidFill>
                  <a:srgbClr val="2E2E38"/>
                </a:solidFill>
                <a:latin typeface="EYInterstate Light" pitchFamily="2" charset="0"/>
              </a:rPr>
              <a:t> is a client-serving member firm of Ernst &amp; Young Global Limited operating in the US.</a:t>
            </a:r>
          </a:p>
          <a:p>
            <a:pPr defTabSz="857296">
              <a:spcBef>
                <a:spcPts val="794"/>
              </a:spcBef>
            </a:pPr>
            <a:r>
              <a:rPr lang="en-US" sz="794" b="1" kern="100" spc="-9" dirty="0">
                <a:solidFill>
                  <a:srgbClr val="2E2E38"/>
                </a:solidFill>
                <a:latin typeface="EYInterstate" panose="02000503020000020004" pitchFamily="2" charset="0"/>
              </a:rPr>
              <a:t>About EY’s Assurance Services</a:t>
            </a:r>
            <a:br>
              <a:rPr lang="en-US" sz="794" kern="100" spc="-9" dirty="0">
                <a:solidFill>
                  <a:srgbClr val="2E2E38"/>
                </a:solidFill>
                <a:latin typeface="EYInterstate Light"/>
              </a:rPr>
            </a:br>
            <a:r>
              <a:rPr lang="en-US" sz="794" kern="100" spc="-9" dirty="0">
                <a:solidFill>
                  <a:srgbClr val="2E2E38"/>
                </a:solidFill>
                <a:latin typeface="EYInterstate Light" pitchFamily="2" charset="0"/>
              </a:rPr>
              <a:t>Our assurance services help our clients meet their reporting requirements by providing an objective and independent examination of the financial statements that are provided to investors and other stakeholders. Throughout the audit process, our teams provide a timely and constructive challenge to management on accounting and reporting matters and a robust and clear perspective to audit committees charged with oversight.</a:t>
            </a:r>
          </a:p>
          <a:p>
            <a:pPr defTabSz="857296">
              <a:spcBef>
                <a:spcPts val="794"/>
              </a:spcBef>
            </a:pPr>
            <a:r>
              <a:rPr lang="en-US" sz="794" kern="100" spc="-9" dirty="0">
                <a:solidFill>
                  <a:srgbClr val="2E2E38"/>
                </a:solidFill>
                <a:latin typeface="EYInterstate Light" pitchFamily="2" charset="0"/>
              </a:rPr>
              <a:t>The quality of our audits starts with our 60,000 assurance professionals, who have the breadth of experience and ongoing professional development that come from auditing many of the world’s leading companies.</a:t>
            </a:r>
          </a:p>
          <a:p>
            <a:pPr defTabSz="857296">
              <a:spcBef>
                <a:spcPts val="794"/>
              </a:spcBef>
            </a:pPr>
            <a:r>
              <a:rPr lang="en-US" sz="794" kern="100" spc="-9" dirty="0">
                <a:solidFill>
                  <a:srgbClr val="2E2E38"/>
                </a:solidFill>
                <a:latin typeface="EYInterstate Light" pitchFamily="2" charset="0"/>
              </a:rPr>
              <a:t>For every client, we assemble the right multidisciplinary team with the sector knowledge and subject matter knowledge to address your specific issues. All teams use our Global Audit Methodology and latest audit tools to deliver consistent audits worldwide.</a:t>
            </a:r>
          </a:p>
          <a:p>
            <a:pPr defTabSz="857296">
              <a:spcBef>
                <a:spcPts val="794"/>
              </a:spcBef>
            </a:pPr>
            <a:endParaRPr lang="en-US" sz="794" kern="100" spc="-9" dirty="0">
              <a:solidFill>
                <a:srgbClr val="2E2E38"/>
              </a:solidFill>
              <a:latin typeface="EYInterstate Light" pitchFamily="2" charset="0"/>
            </a:endParaRPr>
          </a:p>
          <a:p>
            <a:pPr defTabSz="857296">
              <a:spcBef>
                <a:spcPts val="794"/>
              </a:spcBef>
            </a:pPr>
            <a:r>
              <a:rPr lang="en-US" sz="706" kern="100" spc="-9" dirty="0">
                <a:solidFill>
                  <a:srgbClr val="2E2E38"/>
                </a:solidFill>
                <a:latin typeface="EYInterstate Light" pitchFamily="2" charset="0"/>
              </a:rPr>
              <a:t>© 2021 KAP Purwantono, Sungkoro &amp; </a:t>
            </a:r>
            <a:r>
              <a:rPr lang="en-US" sz="706" kern="100" spc="-9" dirty="0" err="1">
                <a:solidFill>
                  <a:srgbClr val="2E2E38"/>
                </a:solidFill>
                <a:latin typeface="EYInterstate Light" pitchFamily="2" charset="0"/>
              </a:rPr>
              <a:t>Surja</a:t>
            </a:r>
            <a:r>
              <a:rPr lang="en-US" sz="706" kern="100" spc="-9" dirty="0">
                <a:solidFill>
                  <a:srgbClr val="2E2E38"/>
                </a:solidFill>
                <a:latin typeface="EYInterstate Light" pitchFamily="2" charset="0"/>
              </a:rPr>
              <a:t>.</a:t>
            </a:r>
            <a:br>
              <a:rPr lang="en-US" sz="706" kern="100" spc="-9" dirty="0">
                <a:solidFill>
                  <a:srgbClr val="2E2E38"/>
                </a:solidFill>
                <a:latin typeface="EYInterstate Light" pitchFamily="2" charset="0"/>
              </a:rPr>
            </a:br>
            <a:r>
              <a:rPr lang="en-US" sz="706" kern="100" spc="-9" dirty="0">
                <a:solidFill>
                  <a:srgbClr val="2E2E38"/>
                </a:solidFill>
                <a:latin typeface="EYInterstate Light" pitchFamily="2" charset="0"/>
              </a:rPr>
              <a:t>All Rights Reserved.</a:t>
            </a:r>
          </a:p>
        </p:txBody>
      </p:sp>
    </p:spTree>
    <p:extLst>
      <p:ext uri="{BB962C8B-B14F-4D97-AF65-F5344CB8AC3E}">
        <p14:creationId xmlns:p14="http://schemas.microsoft.com/office/powerpoint/2010/main" val="180770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A566-EE56-4062-B9B3-BD39904EFE25}"/>
              </a:ext>
            </a:extLst>
          </p:cNvPr>
          <p:cNvSpPr>
            <a:spLocks noGrp="1"/>
          </p:cNvSpPr>
          <p:nvPr>
            <p:ph type="title"/>
          </p:nvPr>
        </p:nvSpPr>
        <p:spPr/>
        <p:txBody>
          <a:bodyPr/>
          <a:lstStyle/>
          <a:p>
            <a:r>
              <a:rPr lang="en-US" sz="3200" b="1" dirty="0">
                <a:solidFill>
                  <a:schemeClr val="bg2"/>
                </a:solidFill>
              </a:rPr>
              <a:t>Agenda</a:t>
            </a:r>
            <a:endParaRPr lang="en-US" b="1" dirty="0">
              <a:solidFill>
                <a:schemeClr val="bg2"/>
              </a:solidFill>
            </a:endParaRPr>
          </a:p>
        </p:txBody>
      </p:sp>
      <p:sp>
        <p:nvSpPr>
          <p:cNvPr id="3" name="Date Placeholder 2">
            <a:extLst>
              <a:ext uri="{FF2B5EF4-FFF2-40B4-BE49-F238E27FC236}">
                <a16:creationId xmlns:a16="http://schemas.microsoft.com/office/drawing/2014/main" id="{92A38290-D5F3-46EC-B229-5EF919A4B665}"/>
              </a:ext>
            </a:extLst>
          </p:cNvPr>
          <p:cNvSpPr>
            <a:spLocks noGrp="1"/>
          </p:cNvSpPr>
          <p:nvPr>
            <p:ph type="dt" sz="half" idx="10"/>
          </p:nvPr>
        </p:nvSpPr>
        <p:spPr/>
        <p:txBody>
          <a:bodyPr/>
          <a:lstStyle/>
          <a:p>
            <a:fld id="{E40DEA52-5ACD-455D-A5D0-FA719880D0C9}" type="datetime3">
              <a:rPr lang="en-US" smtClean="0"/>
              <a:t>15 May 2025</a:t>
            </a:fld>
            <a:endParaRPr lang="en-IN" dirty="0"/>
          </a:p>
        </p:txBody>
      </p:sp>
      <p:sp>
        <p:nvSpPr>
          <p:cNvPr id="4" name="Footer Placeholder 3">
            <a:extLst>
              <a:ext uri="{FF2B5EF4-FFF2-40B4-BE49-F238E27FC236}">
                <a16:creationId xmlns:a16="http://schemas.microsoft.com/office/drawing/2014/main" id="{D111F76C-BBE8-47EF-BE65-25C5A061E06F}"/>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269F61DE-F5CA-4D8C-A4FA-6D80D5164580}"/>
              </a:ext>
            </a:extLst>
          </p:cNvPr>
          <p:cNvSpPr>
            <a:spLocks noGrp="1"/>
          </p:cNvSpPr>
          <p:nvPr>
            <p:ph type="sldNum" sz="quarter" idx="12"/>
          </p:nvPr>
        </p:nvSpPr>
        <p:spPr/>
        <p:txBody>
          <a:bodyPr/>
          <a:lstStyle/>
          <a:p>
            <a:r>
              <a:rPr lang="en-GB"/>
              <a:t>Page </a:t>
            </a:r>
            <a:fld id="{F1BC30E3-FFE5-4B91-AA19-87A149EBB9EE}" type="slidenum">
              <a:rPr smtClean="0"/>
              <a:pPr/>
              <a:t>2</a:t>
            </a:fld>
            <a:endParaRPr dirty="0"/>
          </a:p>
        </p:txBody>
      </p:sp>
      <p:sp>
        <p:nvSpPr>
          <p:cNvPr id="8" name="Content Placeholder 5">
            <a:extLst>
              <a:ext uri="{FF2B5EF4-FFF2-40B4-BE49-F238E27FC236}">
                <a16:creationId xmlns:a16="http://schemas.microsoft.com/office/drawing/2014/main" id="{A380DD42-93F4-4CF6-8BA6-AF94CEE278B1}"/>
              </a:ext>
            </a:extLst>
          </p:cNvPr>
          <p:cNvSpPr txBox="1">
            <a:spLocks/>
          </p:cNvSpPr>
          <p:nvPr/>
        </p:nvSpPr>
        <p:spPr>
          <a:xfrm>
            <a:off x="457200" y="1254034"/>
            <a:ext cx="8229600" cy="5087772"/>
          </a:xfrm>
          <a:prstGeom prst="rect">
            <a:avLst/>
          </a:prstGeom>
        </p:spPr>
        <p:txBody>
          <a:bodyPr/>
          <a:lst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a:lstStyle>
          <a:p>
            <a:pPr marL="457200" indent="-457200">
              <a:buClrTx/>
              <a:buSzPct val="100000"/>
              <a:buFont typeface="+mj-lt"/>
              <a:buAutoNum type="arabicPeriod"/>
            </a:pPr>
            <a:r>
              <a:rPr lang="en-US" sz="1800" dirty="0">
                <a:solidFill>
                  <a:schemeClr val="bg2"/>
                </a:solidFill>
              </a:rPr>
              <a:t>In scope components</a:t>
            </a:r>
          </a:p>
          <a:p>
            <a:pPr marL="457200" indent="-457200">
              <a:buClrTx/>
              <a:buSzPct val="100000"/>
              <a:buFont typeface="+mj-lt"/>
              <a:buAutoNum type="arabicPeriod"/>
            </a:pPr>
            <a:r>
              <a:rPr lang="en-US" sz="1800" dirty="0">
                <a:solidFill>
                  <a:schemeClr val="tx1"/>
                </a:solidFill>
              </a:rPr>
              <a:t>Area of Audit Emphasis</a:t>
            </a:r>
          </a:p>
          <a:p>
            <a:pPr marL="457200" indent="-457200">
              <a:buClrTx/>
              <a:buSzPct val="100000"/>
              <a:buFont typeface="+mj-lt"/>
              <a:buAutoNum type="arabicPeriod"/>
            </a:pPr>
            <a:r>
              <a:rPr lang="en-US" sz="1800" dirty="0">
                <a:solidFill>
                  <a:schemeClr val="tx1"/>
                </a:solidFill>
              </a:rPr>
              <a:t>IT Management Letter Points</a:t>
            </a:r>
          </a:p>
          <a:p>
            <a:pPr marL="457200" indent="-457200">
              <a:buClrTx/>
              <a:buSzPct val="100000"/>
              <a:buFont typeface="+mj-lt"/>
              <a:buAutoNum type="arabicPeriod"/>
            </a:pPr>
            <a:r>
              <a:rPr lang="en-US" sz="1800" dirty="0">
                <a:solidFill>
                  <a:schemeClr val="tx1"/>
                </a:solidFill>
              </a:rPr>
              <a:t>Key recommendations</a:t>
            </a:r>
          </a:p>
          <a:p>
            <a:pPr marL="457200" indent="-457200">
              <a:buClrTx/>
              <a:buSzPct val="100000"/>
              <a:buFont typeface="+mj-lt"/>
              <a:buAutoNum type="arabicPeriod"/>
            </a:pPr>
            <a:r>
              <a:rPr lang="en-US" sz="1800" dirty="0">
                <a:solidFill>
                  <a:schemeClr val="tx1"/>
                </a:solidFill>
              </a:rPr>
              <a:t>Outstanding Matters and Audit Status</a:t>
            </a:r>
          </a:p>
          <a:p>
            <a:pPr marL="457200" indent="-457200">
              <a:buClrTx/>
              <a:buSzPct val="100000"/>
              <a:buFont typeface="+mj-lt"/>
              <a:buAutoNum type="arabicPeriod"/>
            </a:pPr>
            <a:r>
              <a:rPr lang="en-US" sz="1800" dirty="0">
                <a:solidFill>
                  <a:schemeClr val="tx1"/>
                </a:solidFill>
              </a:rPr>
              <a:t>Audit timeline</a:t>
            </a:r>
          </a:p>
        </p:txBody>
      </p:sp>
    </p:spTree>
    <p:extLst>
      <p:ext uri="{BB962C8B-B14F-4D97-AF65-F5344CB8AC3E}">
        <p14:creationId xmlns:p14="http://schemas.microsoft.com/office/powerpoint/2010/main" val="192410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A566-EE56-4062-B9B3-BD39904EFE25}"/>
              </a:ext>
            </a:extLst>
          </p:cNvPr>
          <p:cNvSpPr>
            <a:spLocks noGrp="1"/>
          </p:cNvSpPr>
          <p:nvPr>
            <p:ph type="title"/>
          </p:nvPr>
        </p:nvSpPr>
        <p:spPr/>
        <p:txBody>
          <a:bodyPr/>
          <a:lstStyle/>
          <a:p>
            <a:r>
              <a:rPr lang="en-US" sz="3200" b="1" dirty="0">
                <a:solidFill>
                  <a:schemeClr val="bg2"/>
                </a:solidFill>
              </a:rPr>
              <a:t>In scope components</a:t>
            </a:r>
          </a:p>
        </p:txBody>
      </p:sp>
      <p:sp>
        <p:nvSpPr>
          <p:cNvPr id="3" name="Date Placeholder 2">
            <a:extLst>
              <a:ext uri="{FF2B5EF4-FFF2-40B4-BE49-F238E27FC236}">
                <a16:creationId xmlns:a16="http://schemas.microsoft.com/office/drawing/2014/main" id="{92A38290-D5F3-46EC-B229-5EF919A4B665}"/>
              </a:ext>
            </a:extLst>
          </p:cNvPr>
          <p:cNvSpPr>
            <a:spLocks noGrp="1"/>
          </p:cNvSpPr>
          <p:nvPr>
            <p:ph type="dt" sz="half" idx="10"/>
          </p:nvPr>
        </p:nvSpPr>
        <p:spPr/>
        <p:txBody>
          <a:bodyPr/>
          <a:lstStyle/>
          <a:p>
            <a:fld id="{E40DEA52-5ACD-455D-A5D0-FA719880D0C9}" type="datetime3">
              <a:rPr lang="en-US" smtClean="0"/>
              <a:t>15 May 2025</a:t>
            </a:fld>
            <a:endParaRPr lang="en-IN" dirty="0"/>
          </a:p>
        </p:txBody>
      </p:sp>
      <p:sp>
        <p:nvSpPr>
          <p:cNvPr id="4" name="Footer Placeholder 3">
            <a:extLst>
              <a:ext uri="{FF2B5EF4-FFF2-40B4-BE49-F238E27FC236}">
                <a16:creationId xmlns:a16="http://schemas.microsoft.com/office/drawing/2014/main" id="{D111F76C-BBE8-47EF-BE65-25C5A061E06F}"/>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269F61DE-F5CA-4D8C-A4FA-6D80D5164580}"/>
              </a:ext>
            </a:extLst>
          </p:cNvPr>
          <p:cNvSpPr>
            <a:spLocks noGrp="1"/>
          </p:cNvSpPr>
          <p:nvPr>
            <p:ph type="sldNum" sz="quarter" idx="12"/>
          </p:nvPr>
        </p:nvSpPr>
        <p:spPr/>
        <p:txBody>
          <a:bodyPr/>
          <a:lstStyle/>
          <a:p>
            <a:r>
              <a:rPr lang="en-GB"/>
              <a:t>Page </a:t>
            </a:r>
            <a:fld id="{F1BC30E3-FFE5-4B91-AA19-87A149EBB9EE}" type="slidenum">
              <a:rPr smtClean="0"/>
              <a:pPr/>
              <a:t>3</a:t>
            </a:fld>
            <a:endParaRPr dirty="0"/>
          </a:p>
        </p:txBody>
      </p:sp>
      <p:sp>
        <p:nvSpPr>
          <p:cNvPr id="8" name="Content Placeholder 5">
            <a:extLst>
              <a:ext uri="{FF2B5EF4-FFF2-40B4-BE49-F238E27FC236}">
                <a16:creationId xmlns:a16="http://schemas.microsoft.com/office/drawing/2014/main" id="{A380DD42-93F4-4CF6-8BA6-AF94CEE278B1}"/>
              </a:ext>
            </a:extLst>
          </p:cNvPr>
          <p:cNvSpPr txBox="1">
            <a:spLocks/>
          </p:cNvSpPr>
          <p:nvPr/>
        </p:nvSpPr>
        <p:spPr>
          <a:xfrm>
            <a:off x="456105" y="1606985"/>
            <a:ext cx="8229600" cy="4576368"/>
          </a:xfrm>
          <a:prstGeom prst="rect">
            <a:avLst/>
          </a:prstGeom>
        </p:spPr>
        <p:txBody>
          <a:bodyPr/>
          <a:lst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a:lstStyle>
          <a:p>
            <a:pPr marL="0" indent="0">
              <a:buNone/>
            </a:pPr>
            <a:endParaRPr lang="en-US" sz="1600" dirty="0">
              <a:solidFill>
                <a:schemeClr val="tx1"/>
              </a:solidFill>
            </a:endParaRPr>
          </a:p>
          <a:p>
            <a:pPr marL="457200" indent="-457200">
              <a:buFont typeface="+mj-lt"/>
              <a:buAutoNum type="arabicPeriod"/>
            </a:pPr>
            <a:endParaRPr lang="en-US" sz="1600" dirty="0">
              <a:solidFill>
                <a:schemeClr val="tx1"/>
              </a:solidFill>
            </a:endParaRPr>
          </a:p>
          <a:p>
            <a:pPr marL="457200" indent="-457200">
              <a:buFont typeface="+mj-lt"/>
              <a:buAutoNum type="arabicPeriod"/>
            </a:pPr>
            <a:endParaRPr lang="en-US" sz="1600" dirty="0">
              <a:solidFill>
                <a:schemeClr val="tx1"/>
              </a:solidFill>
            </a:endParaRPr>
          </a:p>
        </p:txBody>
      </p:sp>
      <p:sp>
        <p:nvSpPr>
          <p:cNvPr id="7" name="Content Placeholder 5">
            <a:extLst>
              <a:ext uri="{FF2B5EF4-FFF2-40B4-BE49-F238E27FC236}">
                <a16:creationId xmlns:a16="http://schemas.microsoft.com/office/drawing/2014/main" id="{70319058-1174-424C-9369-FD48EAC21A0E}"/>
              </a:ext>
            </a:extLst>
          </p:cNvPr>
          <p:cNvSpPr txBox="1">
            <a:spLocks/>
          </p:cNvSpPr>
          <p:nvPr/>
        </p:nvSpPr>
        <p:spPr>
          <a:xfrm>
            <a:off x="609599" y="1956512"/>
            <a:ext cx="8229600" cy="5087772"/>
          </a:xfrm>
          <a:prstGeom prst="rect">
            <a:avLst/>
          </a:prstGeom>
        </p:spPr>
        <p:txBody>
          <a:bodyPr/>
          <a:lst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a:lstStyle>
          <a:p>
            <a:pPr marL="0" indent="0">
              <a:buNone/>
            </a:pPr>
            <a:endParaRPr lang="en-US" sz="1800" dirty="0">
              <a:solidFill>
                <a:schemeClr val="tx1"/>
              </a:solidFill>
            </a:endParaRPr>
          </a:p>
        </p:txBody>
      </p:sp>
      <p:sp>
        <p:nvSpPr>
          <p:cNvPr id="9" name="Content Placeholder 5">
            <a:extLst>
              <a:ext uri="{FF2B5EF4-FFF2-40B4-BE49-F238E27FC236}">
                <a16:creationId xmlns:a16="http://schemas.microsoft.com/office/drawing/2014/main" id="{7BB8FB09-0B1A-4A0A-BD7F-2717EE059194}"/>
              </a:ext>
            </a:extLst>
          </p:cNvPr>
          <p:cNvSpPr txBox="1">
            <a:spLocks/>
          </p:cNvSpPr>
          <p:nvPr/>
        </p:nvSpPr>
        <p:spPr>
          <a:xfrm>
            <a:off x="456105" y="1057328"/>
            <a:ext cx="8229600" cy="746784"/>
          </a:xfrm>
          <a:prstGeom prst="rect">
            <a:avLst/>
          </a:prstGeom>
        </p:spPr>
        <p:txBody>
          <a:bodyPr/>
          <a:lst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a:lstStyle>
          <a:p>
            <a:pPr marL="457200" indent="-457200">
              <a:buFont typeface="+mj-lt"/>
              <a:buAutoNum type="arabicPeriod"/>
            </a:pPr>
            <a:endParaRPr lang="en-US" sz="1800" dirty="0">
              <a:solidFill>
                <a:schemeClr val="tx1"/>
              </a:solidFill>
            </a:endParaRPr>
          </a:p>
          <a:p>
            <a:pPr marL="457200" indent="-457200">
              <a:buFont typeface="+mj-lt"/>
              <a:buAutoNum type="arabicPeriod"/>
            </a:pPr>
            <a:endParaRPr lang="en-US" sz="1800" dirty="0">
              <a:solidFill>
                <a:schemeClr val="tx1"/>
              </a:solidFill>
            </a:endParaRPr>
          </a:p>
        </p:txBody>
      </p:sp>
      <p:graphicFrame>
        <p:nvGraphicFramePr>
          <p:cNvPr id="10" name="Table 9">
            <a:extLst>
              <a:ext uri="{FF2B5EF4-FFF2-40B4-BE49-F238E27FC236}">
                <a16:creationId xmlns:a16="http://schemas.microsoft.com/office/drawing/2014/main" id="{5031970A-6DC3-20F0-ED36-DA852C7E82B7}"/>
              </a:ext>
            </a:extLst>
          </p:cNvPr>
          <p:cNvGraphicFramePr>
            <a:graphicFrameLocks noGrp="1"/>
          </p:cNvGraphicFramePr>
          <p:nvPr>
            <p:extLst>
              <p:ext uri="{D42A27DB-BD31-4B8C-83A1-F6EECF244321}">
                <p14:modId xmlns:p14="http://schemas.microsoft.com/office/powerpoint/2010/main" val="2898747120"/>
              </p:ext>
            </p:extLst>
          </p:nvPr>
        </p:nvGraphicFramePr>
        <p:xfrm>
          <a:off x="609599" y="1565285"/>
          <a:ext cx="8076105" cy="3655169"/>
        </p:xfrm>
        <a:graphic>
          <a:graphicData uri="http://schemas.openxmlformats.org/drawingml/2006/table">
            <a:tbl>
              <a:tblPr firstRow="1" bandRow="1">
                <a:tableStyleId>{073A0DAA-6AF3-43AB-8588-CEC1D06C72B9}</a:tableStyleId>
              </a:tblPr>
              <a:tblGrid>
                <a:gridCol w="2176733">
                  <a:extLst>
                    <a:ext uri="{9D8B030D-6E8A-4147-A177-3AD203B41FA5}">
                      <a16:colId xmlns:a16="http://schemas.microsoft.com/office/drawing/2014/main" val="3483222994"/>
                    </a:ext>
                  </a:extLst>
                </a:gridCol>
                <a:gridCol w="3207337">
                  <a:extLst>
                    <a:ext uri="{9D8B030D-6E8A-4147-A177-3AD203B41FA5}">
                      <a16:colId xmlns:a16="http://schemas.microsoft.com/office/drawing/2014/main" val="977741987"/>
                    </a:ext>
                  </a:extLst>
                </a:gridCol>
                <a:gridCol w="2692035">
                  <a:extLst>
                    <a:ext uri="{9D8B030D-6E8A-4147-A177-3AD203B41FA5}">
                      <a16:colId xmlns:a16="http://schemas.microsoft.com/office/drawing/2014/main" val="3184384069"/>
                    </a:ext>
                  </a:extLst>
                </a:gridCol>
              </a:tblGrid>
              <a:tr h="399856">
                <a:tc>
                  <a:txBody>
                    <a:bodyPr/>
                    <a:lstStyle/>
                    <a:p>
                      <a:pPr algn="ctr"/>
                      <a:r>
                        <a:rPr lang="en-US" dirty="0"/>
                        <a:t>EY local office</a:t>
                      </a:r>
                    </a:p>
                  </a:txBody>
                  <a:tcPr/>
                </a:tc>
                <a:tc>
                  <a:txBody>
                    <a:bodyPr/>
                    <a:lstStyle/>
                    <a:p>
                      <a:pPr algn="ctr"/>
                      <a:r>
                        <a:rPr lang="en-US" dirty="0"/>
                        <a:t>Component name</a:t>
                      </a:r>
                    </a:p>
                  </a:txBody>
                  <a:tcPr/>
                </a:tc>
                <a:tc>
                  <a:txBody>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lang="en-US" dirty="0"/>
                        <a:t>Audit Scope</a:t>
                      </a:r>
                    </a:p>
                  </a:txBody>
                  <a:tcPr/>
                </a:tc>
                <a:extLst>
                  <a:ext uri="{0D108BD9-81ED-4DB2-BD59-A6C34878D82A}">
                    <a16:rowId xmlns:a16="http://schemas.microsoft.com/office/drawing/2014/main" val="2070197279"/>
                  </a:ext>
                </a:extLst>
              </a:tr>
              <a:tr h="541997">
                <a:tc>
                  <a:txBody>
                    <a:bodyPr/>
                    <a:lstStyle/>
                    <a:p>
                      <a:r>
                        <a:rPr lang="en-US" dirty="0">
                          <a:solidFill>
                            <a:schemeClr val="bg2"/>
                          </a:solidFill>
                        </a:rPr>
                        <a:t>EY Singapore</a:t>
                      </a:r>
                    </a:p>
                  </a:txBody>
                  <a:tcPr/>
                </a:tc>
                <a:tc>
                  <a:txBody>
                    <a:bodyPr/>
                    <a:lstStyle/>
                    <a:p>
                      <a:pPr marL="0" marR="0" lvl="0" indent="0" algn="l" defTabSz="1019175" rtl="0" eaLnBrk="1" fontAlgn="base" latinLnBrk="0" hangingPunct="1">
                        <a:lnSpc>
                          <a:spcPct val="100000"/>
                        </a:lnSpc>
                        <a:spcBef>
                          <a:spcPct val="40000"/>
                        </a:spcBef>
                        <a:spcAft>
                          <a:spcPct val="0"/>
                        </a:spcAft>
                        <a:buClr>
                          <a:schemeClr val="accent1"/>
                        </a:buClr>
                        <a:buSzTx/>
                        <a:buFont typeface="EYInterstate" pitchFamily="2" charset="0"/>
                        <a:buNone/>
                        <a:tabLst/>
                        <a:defRPr/>
                      </a:pPr>
                      <a:r>
                        <a:rPr kumimoji="0" lang="nn-NO" sz="1400" b="0" i="0" u="none" strike="noStrike" kern="100" cap="none" spc="-10" normalizeH="0" baseline="0" dirty="0">
                          <a:ln>
                            <a:noFill/>
                          </a:ln>
                          <a:solidFill>
                            <a:schemeClr val="tx1"/>
                          </a:solidFill>
                          <a:effectLst/>
                          <a:latin typeface="EYInterstate Light" panose="02000506000000020004" pitchFamily="2" charset="0"/>
                        </a:rPr>
                        <a:t> Bersama Digital Infrastructure Asia Pte. Ltd. </a:t>
                      </a:r>
                    </a:p>
                  </a:txBody>
                  <a:tcPr/>
                </a:tc>
                <a:tc>
                  <a:txBody>
                    <a:bodyPr/>
                    <a:lstStyle/>
                    <a:p>
                      <a:r>
                        <a:rPr lang="en-US" dirty="0">
                          <a:solidFill>
                            <a:schemeClr val="bg2"/>
                          </a:solidFill>
                        </a:rPr>
                        <a:t>Full Scope</a:t>
                      </a:r>
                    </a:p>
                  </a:txBody>
                  <a:tcPr/>
                </a:tc>
                <a:extLst>
                  <a:ext uri="{0D108BD9-81ED-4DB2-BD59-A6C34878D82A}">
                    <a16:rowId xmlns:a16="http://schemas.microsoft.com/office/drawing/2014/main" val="2939908540"/>
                  </a:ext>
                </a:extLst>
              </a:tr>
              <a:tr h="541997">
                <a:tc>
                  <a:txBody>
                    <a:bodyPr/>
                    <a:lstStyle/>
                    <a:p>
                      <a:pPr marL="0" marR="0" lvl="0" indent="0" algn="l" defTabSz="685434" rtl="0" eaLnBrk="1" fontAlgn="auto" latinLnBrk="0" hangingPunct="1">
                        <a:lnSpc>
                          <a:spcPct val="100000"/>
                        </a:lnSpc>
                        <a:spcBef>
                          <a:spcPts val="0"/>
                        </a:spcBef>
                        <a:spcAft>
                          <a:spcPts val="0"/>
                        </a:spcAft>
                        <a:buClrTx/>
                        <a:buSzTx/>
                        <a:buFontTx/>
                        <a:buNone/>
                        <a:tabLst/>
                        <a:defRPr/>
                      </a:pPr>
                      <a:r>
                        <a:rPr lang="en-US" dirty="0">
                          <a:solidFill>
                            <a:schemeClr val="bg2"/>
                          </a:solidFill>
                        </a:rPr>
                        <a:t>EY Indonesia</a:t>
                      </a:r>
                    </a:p>
                    <a:p>
                      <a:endParaRPr lang="en-US" dirty="0">
                        <a:solidFill>
                          <a:schemeClr val="bg2"/>
                        </a:solidFill>
                      </a:endParaRPr>
                    </a:p>
                  </a:txBody>
                  <a:tcPr/>
                </a:tc>
                <a:tc>
                  <a:txBody>
                    <a:bodyPr/>
                    <a:lstStyle/>
                    <a:p>
                      <a:pPr marL="0" marR="0" lvl="0" indent="0" algn="l" defTabSz="685434" rtl="0" eaLnBrk="1" fontAlgn="auto" latinLnBrk="0" hangingPunct="1">
                        <a:lnSpc>
                          <a:spcPct val="100000"/>
                        </a:lnSpc>
                        <a:spcBef>
                          <a:spcPts val="0"/>
                        </a:spcBef>
                        <a:spcAft>
                          <a:spcPts val="0"/>
                        </a:spcAft>
                        <a:buClrTx/>
                        <a:buSzTx/>
                        <a:buFontTx/>
                        <a:buNone/>
                        <a:tabLst/>
                        <a:defRPr/>
                      </a:pPr>
                      <a:r>
                        <a:rPr kumimoji="0" lang="en-US" sz="1400" b="0" i="0" u="none" strike="noStrike" kern="100" cap="none" spc="-10" normalizeH="0" baseline="0" dirty="0">
                          <a:ln>
                            <a:noFill/>
                          </a:ln>
                          <a:solidFill>
                            <a:schemeClr val="tx1"/>
                          </a:solidFill>
                          <a:effectLst/>
                          <a:latin typeface="EYInterstate Light" panose="02000506000000020004" pitchFamily="2" charset="0"/>
                        </a:rPr>
                        <a:t>PT Tower Bersama Infrastructure </a:t>
                      </a:r>
                      <a:r>
                        <a:rPr kumimoji="0" lang="en-US" sz="1400" b="0" i="0" u="none" strike="noStrike" kern="100" cap="none" spc="-10" normalizeH="0" baseline="0" dirty="0" err="1">
                          <a:ln>
                            <a:noFill/>
                          </a:ln>
                          <a:solidFill>
                            <a:schemeClr val="tx1"/>
                          </a:solidFill>
                          <a:effectLst/>
                          <a:latin typeface="EYInterstate Light" panose="02000506000000020004" pitchFamily="2" charset="0"/>
                        </a:rPr>
                        <a:t>Tbk</a:t>
                      </a:r>
                      <a:r>
                        <a:rPr kumimoji="0" lang="en-US" sz="1400" b="0" i="0" u="none" strike="noStrike" kern="100" cap="none" spc="-10" normalizeH="0" baseline="0" dirty="0">
                          <a:ln>
                            <a:noFill/>
                          </a:ln>
                          <a:solidFill>
                            <a:schemeClr val="tx1"/>
                          </a:solidFill>
                          <a:effectLst/>
                          <a:latin typeface="EYInterstate Light" panose="02000506000000020004" pitchFamily="2" charset="0"/>
                        </a:rPr>
                        <a:t> and its subsidiaries</a:t>
                      </a:r>
                    </a:p>
                    <a:p>
                      <a:endParaRPr lang="en-US" dirty="0">
                        <a:solidFill>
                          <a:schemeClr val="bg2"/>
                        </a:solidFill>
                      </a:endParaRPr>
                    </a:p>
                  </a:txBody>
                  <a:tcPr/>
                </a:tc>
                <a:tc>
                  <a:txBody>
                    <a:bodyPr/>
                    <a:lstStyle/>
                    <a:p>
                      <a:r>
                        <a:rPr lang="en-US" dirty="0">
                          <a:solidFill>
                            <a:schemeClr val="bg2"/>
                          </a:solidFill>
                        </a:rPr>
                        <a:t>Full Scope</a:t>
                      </a:r>
                    </a:p>
                  </a:txBody>
                  <a:tcPr/>
                </a:tc>
                <a:extLst>
                  <a:ext uri="{0D108BD9-81ED-4DB2-BD59-A6C34878D82A}">
                    <a16:rowId xmlns:a16="http://schemas.microsoft.com/office/drawing/2014/main" val="2715186145"/>
                  </a:ext>
                </a:extLst>
              </a:tr>
              <a:tr h="541997">
                <a:tc>
                  <a:txBody>
                    <a:bodyPr/>
                    <a:lstStyle/>
                    <a:p>
                      <a:r>
                        <a:rPr lang="en-US" dirty="0">
                          <a:solidFill>
                            <a:schemeClr val="bg2"/>
                          </a:solidFill>
                        </a:rPr>
                        <a:t>EY Philippines</a:t>
                      </a:r>
                    </a:p>
                  </a:txBody>
                  <a:tcPr/>
                </a:tc>
                <a:tc>
                  <a:txBody>
                    <a:bodyPr/>
                    <a:lstStyle/>
                    <a:p>
                      <a:pPr marL="0" marR="0" lvl="0" indent="0" algn="l" defTabSz="685434" rtl="0" eaLnBrk="1" fontAlgn="auto" latinLnBrk="0" hangingPunct="1">
                        <a:lnSpc>
                          <a:spcPct val="100000"/>
                        </a:lnSpc>
                        <a:spcBef>
                          <a:spcPts val="0"/>
                        </a:spcBef>
                        <a:spcAft>
                          <a:spcPts val="0"/>
                        </a:spcAft>
                        <a:buClrTx/>
                        <a:buSzTx/>
                        <a:buFontTx/>
                        <a:buNone/>
                        <a:tabLst/>
                        <a:defRPr/>
                      </a:pPr>
                      <a:r>
                        <a:rPr kumimoji="0" lang="en-US" sz="1400" b="0" i="0" u="none" strike="noStrike" kern="100" cap="none" spc="-10" normalizeH="0" baseline="0" dirty="0">
                          <a:ln>
                            <a:noFill/>
                          </a:ln>
                          <a:solidFill>
                            <a:schemeClr val="tx1"/>
                          </a:solidFill>
                          <a:effectLst/>
                          <a:latin typeface="EYInterstate Light" panose="02000506000000020004" pitchFamily="2" charset="0"/>
                        </a:rPr>
                        <a:t>Azul Torre Pte Ltd  and its subsidiaries </a:t>
                      </a:r>
                    </a:p>
                    <a:p>
                      <a:endParaRPr lang="en-US" dirty="0">
                        <a:solidFill>
                          <a:schemeClr val="bg2"/>
                        </a:solidFill>
                      </a:endParaRPr>
                    </a:p>
                  </a:txBody>
                  <a:tcPr/>
                </a:tc>
                <a:tc>
                  <a:txBody>
                    <a:bodyPr/>
                    <a:lstStyle/>
                    <a:p>
                      <a:r>
                        <a:rPr lang="en-US" dirty="0">
                          <a:solidFill>
                            <a:schemeClr val="bg2"/>
                          </a:solidFill>
                        </a:rPr>
                        <a:t>Specified audit procedures</a:t>
                      </a:r>
                    </a:p>
                  </a:txBody>
                  <a:tcPr/>
                </a:tc>
                <a:extLst>
                  <a:ext uri="{0D108BD9-81ED-4DB2-BD59-A6C34878D82A}">
                    <a16:rowId xmlns:a16="http://schemas.microsoft.com/office/drawing/2014/main" val="68962036"/>
                  </a:ext>
                </a:extLst>
              </a:tr>
              <a:tr h="399856">
                <a:tc>
                  <a:txBody>
                    <a:bodyPr/>
                    <a:lstStyle/>
                    <a:p>
                      <a:r>
                        <a:rPr lang="en-US" dirty="0">
                          <a:solidFill>
                            <a:schemeClr val="bg2"/>
                          </a:solidFill>
                        </a:rPr>
                        <a:t>PKF Indonesia</a:t>
                      </a:r>
                    </a:p>
                  </a:txBody>
                  <a:tcPr/>
                </a:tc>
                <a:tc>
                  <a:txBody>
                    <a:bodyPr/>
                    <a:lstStyle/>
                    <a:p>
                      <a:pPr marL="0" marR="0" lvl="0" indent="0" algn="l" defTabSz="685434" rtl="0" eaLnBrk="1" fontAlgn="auto" latinLnBrk="0" hangingPunct="1">
                        <a:lnSpc>
                          <a:spcPct val="100000"/>
                        </a:lnSpc>
                        <a:spcBef>
                          <a:spcPts val="0"/>
                        </a:spcBef>
                        <a:spcAft>
                          <a:spcPts val="0"/>
                        </a:spcAft>
                        <a:buClrTx/>
                        <a:buSzTx/>
                        <a:buFontTx/>
                        <a:buNone/>
                        <a:tabLst/>
                        <a:defRPr/>
                      </a:pPr>
                      <a:r>
                        <a:rPr kumimoji="0" lang="en-US" sz="1400" b="0" i="0" u="none" strike="noStrike" kern="100" cap="none" spc="-10" normalizeH="0" baseline="0" dirty="0">
                          <a:ln>
                            <a:noFill/>
                          </a:ln>
                          <a:solidFill>
                            <a:schemeClr val="tx1"/>
                          </a:solidFill>
                          <a:effectLst/>
                          <a:latin typeface="EYInterstate Light" panose="02000506000000020004" pitchFamily="2" charset="0"/>
                        </a:rPr>
                        <a:t>Bersama Digital Data Centers International Pte Ltd and its subsidiaries </a:t>
                      </a:r>
                    </a:p>
                    <a:p>
                      <a:endParaRPr lang="en-US" dirty="0">
                        <a:solidFill>
                          <a:schemeClr val="bg2"/>
                        </a:solidFill>
                      </a:endParaRPr>
                    </a:p>
                  </a:txBody>
                  <a:tcPr/>
                </a:tc>
                <a:tc>
                  <a:txBody>
                    <a:bodyPr/>
                    <a:lstStyle/>
                    <a:p>
                      <a:pPr marL="0" marR="0" lvl="0" indent="0" algn="l" defTabSz="685434" rtl="0" eaLnBrk="1" fontAlgn="auto" latinLnBrk="0" hangingPunct="1">
                        <a:lnSpc>
                          <a:spcPct val="100000"/>
                        </a:lnSpc>
                        <a:spcBef>
                          <a:spcPts val="0"/>
                        </a:spcBef>
                        <a:spcAft>
                          <a:spcPts val="0"/>
                        </a:spcAft>
                        <a:buClrTx/>
                        <a:buSzTx/>
                        <a:buFontTx/>
                        <a:buNone/>
                        <a:tabLst/>
                        <a:defRPr/>
                      </a:pPr>
                      <a:r>
                        <a:rPr lang="en-US" dirty="0">
                          <a:solidFill>
                            <a:schemeClr val="bg2"/>
                          </a:solidFill>
                        </a:rPr>
                        <a:t>Specified audit procedures</a:t>
                      </a:r>
                    </a:p>
                    <a:p>
                      <a:endParaRPr lang="en-SG" dirty="0"/>
                    </a:p>
                  </a:txBody>
                  <a:tcPr/>
                </a:tc>
                <a:extLst>
                  <a:ext uri="{0D108BD9-81ED-4DB2-BD59-A6C34878D82A}">
                    <a16:rowId xmlns:a16="http://schemas.microsoft.com/office/drawing/2014/main" val="36674821"/>
                  </a:ext>
                </a:extLst>
              </a:tr>
              <a:tr h="399856">
                <a:tc>
                  <a:txBody>
                    <a:bodyPr/>
                    <a:lstStyle/>
                    <a:p>
                      <a:r>
                        <a:rPr lang="en-US" dirty="0">
                          <a:solidFill>
                            <a:schemeClr val="bg2"/>
                          </a:solidFill>
                        </a:rPr>
                        <a:t>EY Singapore</a:t>
                      </a:r>
                    </a:p>
                  </a:txBody>
                  <a:tcPr/>
                </a:tc>
                <a:tc>
                  <a:txBody>
                    <a:bodyPr/>
                    <a:lstStyle/>
                    <a:p>
                      <a:pPr marL="0" marR="0" lvl="0" indent="0" algn="l" defTabSz="685434" rtl="0" eaLnBrk="1" fontAlgn="auto" latinLnBrk="0" hangingPunct="1">
                        <a:lnSpc>
                          <a:spcPct val="100000"/>
                        </a:lnSpc>
                        <a:spcBef>
                          <a:spcPts val="0"/>
                        </a:spcBef>
                        <a:spcAft>
                          <a:spcPts val="0"/>
                        </a:spcAft>
                        <a:buClrTx/>
                        <a:buSzTx/>
                        <a:buFontTx/>
                        <a:buNone/>
                        <a:tabLst/>
                        <a:defRPr/>
                      </a:pPr>
                      <a:r>
                        <a:rPr kumimoji="0" lang="en-US" sz="1400" b="0" i="0" u="none" strike="noStrike" kern="100" cap="none" spc="-10" normalizeH="0" baseline="0" dirty="0">
                          <a:ln>
                            <a:noFill/>
                          </a:ln>
                          <a:solidFill>
                            <a:schemeClr val="tx1"/>
                          </a:solidFill>
                          <a:effectLst/>
                          <a:latin typeface="EYInterstate Light" panose="02000506000000020004" pitchFamily="2" charset="0"/>
                        </a:rPr>
                        <a:t>BDDH Pte Ltd </a:t>
                      </a:r>
                    </a:p>
                    <a:p>
                      <a:endParaRPr lang="en-SG" dirty="0"/>
                    </a:p>
                  </a:txBody>
                  <a:tcPr/>
                </a:tc>
                <a:tc>
                  <a:txBody>
                    <a:bodyPr/>
                    <a:lstStyle/>
                    <a:p>
                      <a:r>
                        <a:rPr lang="en-US" dirty="0"/>
                        <a:t>OOS</a:t>
                      </a:r>
                      <a:endParaRPr lang="en-SG" dirty="0"/>
                    </a:p>
                  </a:txBody>
                  <a:tcPr/>
                </a:tc>
                <a:extLst>
                  <a:ext uri="{0D108BD9-81ED-4DB2-BD59-A6C34878D82A}">
                    <a16:rowId xmlns:a16="http://schemas.microsoft.com/office/drawing/2014/main" val="4273114644"/>
                  </a:ext>
                </a:extLst>
              </a:tr>
            </a:tbl>
          </a:graphicData>
        </a:graphic>
      </p:graphicFrame>
    </p:spTree>
    <p:extLst>
      <p:ext uri="{BB962C8B-B14F-4D97-AF65-F5344CB8AC3E}">
        <p14:creationId xmlns:p14="http://schemas.microsoft.com/office/powerpoint/2010/main" val="415699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185" y="318569"/>
            <a:ext cx="8247747" cy="273500"/>
          </a:xfrm>
        </p:spPr>
        <p:txBody>
          <a:bodyPr/>
          <a:lstStyle/>
          <a:p>
            <a:r>
              <a:rPr lang="en-US" dirty="0"/>
              <a:t>Areas of audit emphasis</a:t>
            </a:r>
          </a:p>
        </p:txBody>
      </p:sp>
      <p:pic>
        <p:nvPicPr>
          <p:cNvPr id="33" name="Picture 32">
            <a:extLst>
              <a:ext uri="{FF2B5EF4-FFF2-40B4-BE49-F238E27FC236}">
                <a16:creationId xmlns:a16="http://schemas.microsoft.com/office/drawing/2014/main" id="{4AF20F67-9986-6D4F-605E-5A4C636D451D}"/>
              </a:ext>
            </a:extLst>
          </p:cNvPr>
          <p:cNvPicPr>
            <a:picLocks noChangeAspect="1"/>
          </p:cNvPicPr>
          <p:nvPr/>
        </p:nvPicPr>
        <p:blipFill>
          <a:blip r:embed="rId3"/>
          <a:stretch>
            <a:fillRect/>
          </a:stretch>
        </p:blipFill>
        <p:spPr>
          <a:xfrm>
            <a:off x="4278482" y="4675264"/>
            <a:ext cx="259837" cy="245933"/>
          </a:xfrm>
          <a:prstGeom prst="rect">
            <a:avLst/>
          </a:prstGeom>
        </p:spPr>
      </p:pic>
      <p:sp>
        <p:nvSpPr>
          <p:cNvPr id="12" name="Content Placeholder 13">
            <a:extLst>
              <a:ext uri="{FF2B5EF4-FFF2-40B4-BE49-F238E27FC236}">
                <a16:creationId xmlns:a16="http://schemas.microsoft.com/office/drawing/2014/main" id="{3DA32EF5-95DD-E494-4EED-C57978ED8556}"/>
              </a:ext>
            </a:extLst>
          </p:cNvPr>
          <p:cNvSpPr txBox="1">
            <a:spLocks/>
          </p:cNvSpPr>
          <p:nvPr/>
        </p:nvSpPr>
        <p:spPr>
          <a:xfrm>
            <a:off x="453152" y="937092"/>
            <a:ext cx="7918244" cy="4983816"/>
          </a:xfrm>
          <a:prstGeom prst="rect">
            <a:avLst/>
          </a:prstGeom>
        </p:spPr>
        <p:txBody>
          <a:bodyPr/>
          <a:lstStyle>
            <a:lvl1pPr marL="356438" indent="-356438" algn="l" defTabSz="913943"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Clr>
                <a:srgbClr val="FFE600"/>
              </a:buClr>
              <a:buNone/>
            </a:pPr>
            <a:r>
              <a:rPr lang="en-US" sz="1588" dirty="0">
                <a:solidFill>
                  <a:schemeClr val="bg2"/>
                </a:solidFill>
              </a:rPr>
              <a:t>2.1 Revaluation of tower</a:t>
            </a:r>
            <a:r>
              <a:rPr lang="en-IN" sz="1588" b="1" kern="100" baseline="30000" dirty="0">
                <a:solidFill>
                  <a:schemeClr val="bg2"/>
                </a:solidFill>
                <a:latin typeface="EYInterstate" panose="02000503020000020004" pitchFamily="2" charset="0"/>
                <a:cs typeface="Arial" charset="0"/>
              </a:rPr>
              <a:t>A) </a:t>
            </a:r>
          </a:p>
          <a:p>
            <a:pPr marL="0" indent="0" defTabSz="806463">
              <a:buClr>
                <a:srgbClr val="FFE600"/>
              </a:buClr>
              <a:buNone/>
              <a:defRPr/>
            </a:pPr>
            <a:r>
              <a:rPr lang="en-US" sz="1588" dirty="0">
                <a:solidFill>
                  <a:schemeClr val="bg2"/>
                </a:solidFill>
              </a:rPr>
              <a:t>2.2 Revenue recognition </a:t>
            </a:r>
          </a:p>
          <a:p>
            <a:pPr marL="0" indent="0" defTabSz="806463">
              <a:buClr>
                <a:srgbClr val="FFE600"/>
              </a:buClr>
              <a:buNone/>
              <a:defRPr/>
            </a:pPr>
            <a:r>
              <a:rPr lang="en-US" sz="1588" dirty="0">
                <a:solidFill>
                  <a:schemeClr val="bg2"/>
                </a:solidFill>
              </a:rPr>
              <a:t>2.3 Accounting for right of use assets and lease liabilities </a:t>
            </a:r>
          </a:p>
          <a:p>
            <a:pPr marL="0" indent="0" defTabSz="806463">
              <a:buClr>
                <a:srgbClr val="FFE600"/>
              </a:buClr>
              <a:buNone/>
              <a:defRPr/>
            </a:pPr>
            <a:r>
              <a:rPr lang="en-US" sz="1588" dirty="0">
                <a:solidFill>
                  <a:schemeClr val="bg2"/>
                </a:solidFill>
              </a:rPr>
              <a:t>2.4 Accounting for derivatives </a:t>
            </a:r>
            <a:r>
              <a:rPr lang="en-IN" sz="1588" b="1" kern="100" baseline="30000" dirty="0">
                <a:solidFill>
                  <a:schemeClr val="bg2"/>
                </a:solidFill>
                <a:latin typeface="EYInterstate" panose="02000503020000020004" pitchFamily="2" charset="0"/>
                <a:cs typeface="Arial" charset="0"/>
              </a:rPr>
              <a:t>A)</a:t>
            </a:r>
            <a:endParaRPr lang="en-US" sz="1588" dirty="0">
              <a:solidFill>
                <a:schemeClr val="bg2"/>
              </a:solidFill>
            </a:endParaRPr>
          </a:p>
          <a:p>
            <a:pPr marL="0" indent="0" defTabSz="806463">
              <a:buClr>
                <a:srgbClr val="FFE600"/>
              </a:buClr>
              <a:buNone/>
              <a:defRPr/>
            </a:pPr>
            <a:r>
              <a:rPr lang="en-US" sz="1588" dirty="0">
                <a:solidFill>
                  <a:schemeClr val="bg2"/>
                </a:solidFill>
              </a:rPr>
              <a:t>2.5 Cyber breach </a:t>
            </a:r>
          </a:p>
          <a:p>
            <a:pPr marL="0" indent="0" defTabSz="806463">
              <a:buClr>
                <a:srgbClr val="FFE600"/>
              </a:buClr>
              <a:buNone/>
              <a:defRPr/>
            </a:pPr>
            <a:r>
              <a:rPr lang="en-US" sz="1588" dirty="0">
                <a:solidFill>
                  <a:schemeClr val="bg2"/>
                </a:solidFill>
              </a:rPr>
              <a:t>2.6 Impairment of goodwill and cost of investment in subsidiaries </a:t>
            </a:r>
          </a:p>
          <a:p>
            <a:pPr marL="0" indent="0" defTabSz="806463">
              <a:buClr>
                <a:srgbClr val="FFE600"/>
              </a:buClr>
              <a:buNone/>
              <a:defRPr/>
            </a:pPr>
            <a:r>
              <a:rPr lang="en-US" sz="1588" dirty="0">
                <a:solidFill>
                  <a:schemeClr val="bg2"/>
                </a:solidFill>
              </a:rPr>
              <a:t>2.7 Going concern </a:t>
            </a:r>
          </a:p>
          <a:p>
            <a:pPr marL="302575" indent="-302575" defTabSz="806463">
              <a:buClr>
                <a:srgbClr val="FFE600"/>
              </a:buClr>
              <a:buFont typeface="Wingdings" panose="05000000000000000000" pitchFamily="2" charset="2"/>
              <a:buChar char="q"/>
              <a:defRPr/>
            </a:pPr>
            <a:endParaRPr lang="en-US" sz="1765" dirty="0">
              <a:solidFill>
                <a:prstClr val="white"/>
              </a:solidFill>
            </a:endParaRPr>
          </a:p>
          <a:p>
            <a:pPr marL="302575" indent="-302575" defTabSz="806463">
              <a:buClr>
                <a:srgbClr val="FFE600"/>
              </a:buClr>
              <a:buFont typeface="Wingdings" panose="05000000000000000000" pitchFamily="2" charset="2"/>
              <a:buChar char="q"/>
              <a:defRPr/>
            </a:pPr>
            <a:endParaRPr lang="en-US" sz="1765" dirty="0">
              <a:solidFill>
                <a:prstClr val="white"/>
              </a:solidFill>
            </a:endParaRPr>
          </a:p>
          <a:p>
            <a:pPr marL="314521" indent="-314521" defTabSz="806463">
              <a:buClr>
                <a:srgbClr val="FFE600"/>
              </a:buClr>
              <a:defRPr/>
            </a:pPr>
            <a:endParaRPr lang="en-US" sz="1765" dirty="0">
              <a:solidFill>
                <a:prstClr val="white"/>
              </a:solidFill>
            </a:endParaRPr>
          </a:p>
        </p:txBody>
      </p:sp>
      <p:sp>
        <p:nvSpPr>
          <p:cNvPr id="13" name="TextBox 12">
            <a:extLst>
              <a:ext uri="{FF2B5EF4-FFF2-40B4-BE49-F238E27FC236}">
                <a16:creationId xmlns:a16="http://schemas.microsoft.com/office/drawing/2014/main" id="{C1A37500-777A-E007-6364-D8137EE57141}"/>
              </a:ext>
            </a:extLst>
          </p:cNvPr>
          <p:cNvSpPr txBox="1"/>
          <p:nvPr/>
        </p:nvSpPr>
        <p:spPr>
          <a:xfrm>
            <a:off x="2790035" y="1283693"/>
            <a:ext cx="406641" cy="124921"/>
          </a:xfrm>
          <a:prstGeom prst="rect">
            <a:avLst/>
          </a:prstGeom>
          <a:solidFill>
            <a:srgbClr val="F04C3E"/>
          </a:solidFill>
        </p:spPr>
        <p:txBody>
          <a:bodyPr wrap="square" lIns="0" tIns="32273" rIns="0" bIns="0" rtlCol="0">
            <a:spAutoFit/>
          </a:bodyPr>
          <a:lstStyle/>
          <a:p>
            <a:pPr algn="ctr">
              <a:lnSpc>
                <a:spcPct val="85000"/>
              </a:lnSpc>
              <a:spcAft>
                <a:spcPts val="529"/>
              </a:spcAft>
              <a:buClr>
                <a:schemeClr val="accent2"/>
              </a:buClr>
              <a:buSzPct val="70000"/>
            </a:pPr>
            <a:r>
              <a:rPr lang="en-US" sz="706" b="1" dirty="0">
                <a:solidFill>
                  <a:schemeClr val="tx2"/>
                </a:solidFill>
                <a:latin typeface="EYInterstate" panose="02000503020000020004" pitchFamily="2" charset="0"/>
              </a:rPr>
              <a:t>F.RISK</a:t>
            </a:r>
          </a:p>
        </p:txBody>
      </p:sp>
      <p:sp>
        <p:nvSpPr>
          <p:cNvPr id="14" name="TextBox 13">
            <a:extLst>
              <a:ext uri="{FF2B5EF4-FFF2-40B4-BE49-F238E27FC236}">
                <a16:creationId xmlns:a16="http://schemas.microsoft.com/office/drawing/2014/main" id="{45A7BE51-56A9-EBDB-64FD-05CA43DF5636}"/>
              </a:ext>
            </a:extLst>
          </p:cNvPr>
          <p:cNvSpPr txBox="1"/>
          <p:nvPr/>
        </p:nvSpPr>
        <p:spPr>
          <a:xfrm>
            <a:off x="2993356" y="1047932"/>
            <a:ext cx="406641" cy="124921"/>
          </a:xfrm>
          <a:prstGeom prst="rect">
            <a:avLst/>
          </a:prstGeom>
          <a:solidFill>
            <a:srgbClr val="F04C3E"/>
          </a:solidFill>
        </p:spPr>
        <p:txBody>
          <a:bodyPr wrap="square" lIns="0" tIns="32273" rIns="0" bIns="0" rtlCol="0">
            <a:spAutoFit/>
          </a:bodyPr>
          <a:lstStyle/>
          <a:p>
            <a:pPr algn="ctr">
              <a:lnSpc>
                <a:spcPct val="85000"/>
              </a:lnSpc>
              <a:spcAft>
                <a:spcPts val="529"/>
              </a:spcAft>
              <a:buClr>
                <a:schemeClr val="accent2"/>
              </a:buClr>
              <a:buSzPct val="70000"/>
            </a:pPr>
            <a:r>
              <a:rPr lang="en-US" sz="706" b="1" dirty="0">
                <a:solidFill>
                  <a:schemeClr val="tx2"/>
                </a:solidFill>
                <a:latin typeface="EYInterstate" panose="02000503020000020004" pitchFamily="2" charset="0"/>
              </a:rPr>
              <a:t>S.RISK</a:t>
            </a:r>
          </a:p>
        </p:txBody>
      </p:sp>
      <p:sp>
        <p:nvSpPr>
          <p:cNvPr id="20" name="TextBox 19">
            <a:extLst>
              <a:ext uri="{FF2B5EF4-FFF2-40B4-BE49-F238E27FC236}">
                <a16:creationId xmlns:a16="http://schemas.microsoft.com/office/drawing/2014/main" id="{E62A0025-B985-0FC4-400D-6087074324A0}"/>
              </a:ext>
            </a:extLst>
          </p:cNvPr>
          <p:cNvSpPr txBox="1"/>
          <p:nvPr/>
        </p:nvSpPr>
        <p:spPr>
          <a:xfrm>
            <a:off x="6368642" y="2401605"/>
            <a:ext cx="4460580" cy="336695"/>
          </a:xfrm>
          <a:prstGeom prst="rect">
            <a:avLst/>
          </a:prstGeom>
          <a:noFill/>
        </p:spPr>
        <p:txBody>
          <a:bodyPr wrap="square">
            <a:spAutoFit/>
          </a:bodyPr>
          <a:lstStyle/>
          <a:p>
            <a:r>
              <a:rPr lang="en-IN" sz="1588" b="1" kern="100" baseline="30000" dirty="0">
                <a:solidFill>
                  <a:schemeClr val="bg2"/>
                </a:solidFill>
                <a:latin typeface="EYInterstate" panose="02000503020000020004" pitchFamily="2" charset="0"/>
                <a:cs typeface="Arial" charset="0"/>
              </a:rPr>
              <a:t>A)</a:t>
            </a:r>
            <a:endParaRPr lang="en-US" sz="1588" dirty="0"/>
          </a:p>
        </p:txBody>
      </p:sp>
      <p:sp>
        <p:nvSpPr>
          <p:cNvPr id="21" name="Rectangle 20">
            <a:extLst>
              <a:ext uri="{FF2B5EF4-FFF2-40B4-BE49-F238E27FC236}">
                <a16:creationId xmlns:a16="http://schemas.microsoft.com/office/drawing/2014/main" id="{BEDFAF8E-5CB3-83BC-214C-ADA8C116CA68}"/>
              </a:ext>
            </a:extLst>
          </p:cNvPr>
          <p:cNvSpPr/>
          <p:nvPr/>
        </p:nvSpPr>
        <p:spPr>
          <a:xfrm>
            <a:off x="585667" y="3525176"/>
            <a:ext cx="9887159" cy="190052"/>
          </a:xfrm>
          <a:prstGeom prst="rect">
            <a:avLst/>
          </a:prstGeom>
        </p:spPr>
        <p:txBody>
          <a:bodyPr wrap="square" lIns="0" tIns="0" rIns="0" bIns="0">
            <a:spAutoFit/>
          </a:bodyPr>
          <a:lstStyle/>
          <a:p>
            <a:pPr marL="151287" indent="-151287" defTabSz="806867">
              <a:spcAft>
                <a:spcPts val="265"/>
              </a:spcAft>
              <a:defRPr/>
            </a:pPr>
            <a:r>
              <a:rPr lang="en-US" sz="1235" b="1" kern="0" baseline="30000" dirty="0">
                <a:solidFill>
                  <a:srgbClr val="000000"/>
                </a:solidFill>
                <a:latin typeface="EYInterstate Light" panose="02000506000000020004" pitchFamily="2" charset="0"/>
              </a:rPr>
              <a:t>A)</a:t>
            </a:r>
            <a:r>
              <a:rPr lang="en-US" sz="1235" b="1" kern="0" dirty="0">
                <a:solidFill>
                  <a:srgbClr val="000000"/>
                </a:solidFill>
                <a:latin typeface="EYInterstate Light" panose="02000506000000020004" pitchFamily="2" charset="0"/>
              </a:rPr>
              <a:t>	</a:t>
            </a:r>
            <a:r>
              <a:rPr lang="en-IN" sz="1235" kern="0" dirty="0">
                <a:solidFill>
                  <a:srgbClr val="000000"/>
                </a:solidFill>
                <a:latin typeface="EYInterstate Light" panose="02000506000000020004" pitchFamily="2" charset="0"/>
              </a:rPr>
              <a:t>We involve the assistance of internal EY valuation specialists as well as tax specialists in performing our procedures. </a:t>
            </a:r>
            <a:endParaRPr lang="en-US" sz="1235" kern="0" dirty="0">
              <a:solidFill>
                <a:srgbClr val="000000"/>
              </a:solidFill>
              <a:latin typeface="EYInterstate Light" panose="02000506000000020004" pitchFamily="2" charset="0"/>
            </a:endParaRPr>
          </a:p>
        </p:txBody>
      </p:sp>
      <p:sp>
        <p:nvSpPr>
          <p:cNvPr id="26" name="Rectangle 25">
            <a:extLst>
              <a:ext uri="{FF2B5EF4-FFF2-40B4-BE49-F238E27FC236}">
                <a16:creationId xmlns:a16="http://schemas.microsoft.com/office/drawing/2014/main" id="{3FBE31DA-4208-D33B-F45D-3A3638B44D9E}"/>
              </a:ext>
            </a:extLst>
          </p:cNvPr>
          <p:cNvSpPr/>
          <p:nvPr/>
        </p:nvSpPr>
        <p:spPr>
          <a:xfrm>
            <a:off x="910756" y="4475920"/>
            <a:ext cx="7974156" cy="122213"/>
          </a:xfrm>
          <a:prstGeom prst="rect">
            <a:avLst/>
          </a:prstGeom>
        </p:spPr>
        <p:txBody>
          <a:bodyPr wrap="square" lIns="40341" tIns="0" rIns="0" bIns="0">
            <a:spAutoFit/>
          </a:bodyPr>
          <a:lstStyle/>
          <a:p>
            <a:pPr marL="88755" indent="-88755">
              <a:defRPr/>
            </a:pPr>
            <a:r>
              <a:rPr lang="en-US" sz="794" kern="0" dirty="0">
                <a:solidFill>
                  <a:srgbClr val="000000"/>
                </a:solidFill>
                <a:latin typeface="EYInterstate Light" panose="02000506000000020004" pitchFamily="2" charset="0"/>
              </a:rPr>
              <a:t>Risks of material misstatement due to fraud </a:t>
            </a:r>
          </a:p>
        </p:txBody>
      </p:sp>
      <p:sp>
        <p:nvSpPr>
          <p:cNvPr id="27" name="TextBox 26">
            <a:extLst>
              <a:ext uri="{FF2B5EF4-FFF2-40B4-BE49-F238E27FC236}">
                <a16:creationId xmlns:a16="http://schemas.microsoft.com/office/drawing/2014/main" id="{CC314E45-CBFD-D3F4-1FAF-2AC68CCE7D40}"/>
              </a:ext>
            </a:extLst>
          </p:cNvPr>
          <p:cNvSpPr txBox="1"/>
          <p:nvPr/>
        </p:nvSpPr>
        <p:spPr>
          <a:xfrm>
            <a:off x="478633" y="4425402"/>
            <a:ext cx="406641" cy="124921"/>
          </a:xfrm>
          <a:prstGeom prst="rect">
            <a:avLst/>
          </a:prstGeom>
          <a:solidFill>
            <a:srgbClr val="F04C3E"/>
          </a:solidFill>
        </p:spPr>
        <p:txBody>
          <a:bodyPr wrap="square" lIns="0" tIns="32273" rIns="0" bIns="0" rtlCol="0">
            <a:spAutoFit/>
          </a:bodyPr>
          <a:lstStyle/>
          <a:p>
            <a:pPr algn="ctr">
              <a:lnSpc>
                <a:spcPct val="85000"/>
              </a:lnSpc>
              <a:spcAft>
                <a:spcPts val="529"/>
              </a:spcAft>
              <a:buClr>
                <a:schemeClr val="accent2"/>
              </a:buClr>
              <a:buSzPct val="70000"/>
            </a:pPr>
            <a:r>
              <a:rPr lang="en-US" sz="706" b="1" dirty="0">
                <a:solidFill>
                  <a:schemeClr val="tx2"/>
                </a:solidFill>
                <a:latin typeface="EYInterstate" panose="02000503020000020004" pitchFamily="2" charset="0"/>
              </a:rPr>
              <a:t>F.RISK</a:t>
            </a:r>
          </a:p>
        </p:txBody>
      </p:sp>
      <p:sp>
        <p:nvSpPr>
          <p:cNvPr id="31" name="TextBox 30">
            <a:extLst>
              <a:ext uri="{FF2B5EF4-FFF2-40B4-BE49-F238E27FC236}">
                <a16:creationId xmlns:a16="http://schemas.microsoft.com/office/drawing/2014/main" id="{C22BB6E6-8771-9C52-1991-0A415A4F4A4B}"/>
              </a:ext>
            </a:extLst>
          </p:cNvPr>
          <p:cNvSpPr txBox="1"/>
          <p:nvPr/>
        </p:nvSpPr>
        <p:spPr>
          <a:xfrm>
            <a:off x="478633" y="4743692"/>
            <a:ext cx="406641" cy="124921"/>
          </a:xfrm>
          <a:prstGeom prst="rect">
            <a:avLst/>
          </a:prstGeom>
          <a:solidFill>
            <a:srgbClr val="F04C3E"/>
          </a:solidFill>
        </p:spPr>
        <p:txBody>
          <a:bodyPr wrap="square" lIns="0" tIns="32273" rIns="0" bIns="0" rtlCol="0">
            <a:spAutoFit/>
          </a:bodyPr>
          <a:lstStyle/>
          <a:p>
            <a:pPr algn="ctr">
              <a:lnSpc>
                <a:spcPct val="85000"/>
              </a:lnSpc>
              <a:spcAft>
                <a:spcPts val="529"/>
              </a:spcAft>
              <a:buClr>
                <a:schemeClr val="accent2"/>
              </a:buClr>
              <a:buSzPct val="70000"/>
            </a:pPr>
            <a:r>
              <a:rPr lang="en-US" sz="706" b="1" dirty="0">
                <a:solidFill>
                  <a:schemeClr val="tx2"/>
                </a:solidFill>
                <a:latin typeface="EYInterstate" panose="02000503020000020004" pitchFamily="2" charset="0"/>
              </a:rPr>
              <a:t>S.RISK</a:t>
            </a:r>
          </a:p>
        </p:txBody>
      </p:sp>
      <p:sp>
        <p:nvSpPr>
          <p:cNvPr id="32" name="Rectangle 31">
            <a:extLst>
              <a:ext uri="{FF2B5EF4-FFF2-40B4-BE49-F238E27FC236}">
                <a16:creationId xmlns:a16="http://schemas.microsoft.com/office/drawing/2014/main" id="{53635637-B41D-2DAD-388A-26D7D76B5232}"/>
              </a:ext>
            </a:extLst>
          </p:cNvPr>
          <p:cNvSpPr/>
          <p:nvPr/>
        </p:nvSpPr>
        <p:spPr>
          <a:xfrm>
            <a:off x="910756" y="4798231"/>
            <a:ext cx="7974156" cy="122213"/>
          </a:xfrm>
          <a:prstGeom prst="rect">
            <a:avLst/>
          </a:prstGeom>
        </p:spPr>
        <p:txBody>
          <a:bodyPr wrap="square" lIns="40341" tIns="0" rIns="0" bIns="0">
            <a:spAutoFit/>
          </a:bodyPr>
          <a:lstStyle/>
          <a:p>
            <a:pPr marL="88755" indent="-88755" defTabSz="806867">
              <a:defRPr/>
            </a:pPr>
            <a:r>
              <a:rPr lang="en-IN" sz="794" kern="0" dirty="0">
                <a:solidFill>
                  <a:srgbClr val="000000"/>
                </a:solidFill>
                <a:latin typeface="EYInterstate Light" panose="02000506000000020004" pitchFamily="2" charset="0"/>
              </a:rPr>
              <a:t>Significant risks are ri</a:t>
            </a:r>
            <a:r>
              <a:rPr lang="en-IN" sz="794" kern="0" dirty="0" err="1">
                <a:solidFill>
                  <a:srgbClr val="000000"/>
                </a:solidFill>
                <a:latin typeface="EYInterstate Light" panose="02000506000000020004" pitchFamily="2" charset="0"/>
              </a:rPr>
              <a:t>sks</a:t>
            </a:r>
            <a:r>
              <a:rPr lang="en-IN" sz="794" kern="0" dirty="0">
                <a:solidFill>
                  <a:srgbClr val="000000"/>
                </a:solidFill>
                <a:latin typeface="EYInterstate Light" panose="02000506000000020004" pitchFamily="2" charset="0"/>
              </a:rPr>
              <a:t> with both a higher likelihood of occurrence and a higher magnitude of effect should it occur and which requires special audit considerations</a:t>
            </a:r>
          </a:p>
        </p:txBody>
      </p:sp>
    </p:spTree>
    <p:extLst>
      <p:ext uri="{BB962C8B-B14F-4D97-AF65-F5344CB8AC3E}">
        <p14:creationId xmlns:p14="http://schemas.microsoft.com/office/powerpoint/2010/main" val="240586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C7C10-1720-29C4-2980-A0B71C2D9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390DB-A4A7-61E6-23F9-465516F92029}"/>
              </a:ext>
            </a:extLst>
          </p:cNvPr>
          <p:cNvSpPr>
            <a:spLocks noGrp="1"/>
          </p:cNvSpPr>
          <p:nvPr>
            <p:ph type="title"/>
          </p:nvPr>
        </p:nvSpPr>
        <p:spPr/>
        <p:txBody>
          <a:bodyPr/>
          <a:lstStyle/>
          <a:p>
            <a:r>
              <a:rPr lang="en-US" dirty="0"/>
              <a:t>Summary of audit results (cont.)</a:t>
            </a:r>
          </a:p>
        </p:txBody>
      </p:sp>
      <p:sp>
        <p:nvSpPr>
          <p:cNvPr id="5" name="Content Placeholder 14">
            <a:extLst>
              <a:ext uri="{FF2B5EF4-FFF2-40B4-BE49-F238E27FC236}">
                <a16:creationId xmlns:a16="http://schemas.microsoft.com/office/drawing/2014/main" id="{540FB530-EA41-FA3E-6889-99EC0EAF3552}"/>
              </a:ext>
            </a:extLst>
          </p:cNvPr>
          <p:cNvSpPr txBox="1">
            <a:spLocks/>
          </p:cNvSpPr>
          <p:nvPr/>
        </p:nvSpPr>
        <p:spPr bwMode="auto">
          <a:xfrm>
            <a:off x="450849" y="1078302"/>
            <a:ext cx="8242302" cy="382279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360354" indent="-360354" algn="l" rtl="0" eaLnBrk="1" fontAlgn="base" hangingPunct="1">
              <a:spcBef>
                <a:spcPct val="20000"/>
              </a:spcBef>
              <a:spcAft>
                <a:spcPct val="0"/>
              </a:spcAft>
              <a:buClr>
                <a:srgbClr val="FFD200"/>
              </a:buClr>
              <a:buSzPct val="75000"/>
              <a:buFont typeface="Arial" charset="0"/>
              <a:buChar char="►"/>
              <a:defRPr sz="2400">
                <a:solidFill>
                  <a:srgbClr val="646464"/>
                </a:solidFill>
                <a:latin typeface="EYInterstate Light" panose="02000506000000020004" pitchFamily="2" charset="0"/>
                <a:ea typeface="+mn-ea"/>
                <a:cs typeface="+mn-cs"/>
              </a:defRPr>
            </a:lvl1pPr>
            <a:lvl2pPr marL="717533" indent="-355591" algn="l" rtl="0" eaLnBrk="1" fontAlgn="base" hangingPunct="1">
              <a:spcBef>
                <a:spcPct val="20000"/>
              </a:spcBef>
              <a:spcAft>
                <a:spcPct val="0"/>
              </a:spcAft>
              <a:buClr>
                <a:srgbClr val="FFD200"/>
              </a:buClr>
              <a:buSzPct val="75000"/>
              <a:buFont typeface="Arial" charset="0"/>
              <a:buChar char="►"/>
              <a:defRPr sz="2000">
                <a:solidFill>
                  <a:srgbClr val="646464"/>
                </a:solidFill>
                <a:latin typeface="EYInterstate Light" panose="02000506000000020004" pitchFamily="2" charset="0"/>
              </a:defRPr>
            </a:lvl2pPr>
            <a:lvl3pPr marL="1081061" indent="-361942" algn="l" rtl="0" eaLnBrk="1" fontAlgn="base" hangingPunct="1">
              <a:spcBef>
                <a:spcPct val="20000"/>
              </a:spcBef>
              <a:spcAft>
                <a:spcPct val="0"/>
              </a:spcAft>
              <a:buClr>
                <a:srgbClr val="FFD200"/>
              </a:buClr>
              <a:buSzPct val="75000"/>
              <a:buFont typeface="Arial" charset="0"/>
              <a:buChar char="►"/>
              <a:defRPr>
                <a:solidFill>
                  <a:srgbClr val="646464"/>
                </a:solidFill>
                <a:latin typeface="EYInterstate Light" panose="02000506000000020004" pitchFamily="2" charset="0"/>
              </a:defRPr>
            </a:lvl3pPr>
            <a:lvl4pPr marL="1441415" indent="-358766" algn="l" rtl="0" eaLnBrk="1" fontAlgn="base" hangingPunct="1">
              <a:spcBef>
                <a:spcPct val="20000"/>
              </a:spcBef>
              <a:spcAft>
                <a:spcPct val="0"/>
              </a:spcAft>
              <a:buClr>
                <a:srgbClr val="FFD200"/>
              </a:buClr>
              <a:buSzPct val="75000"/>
              <a:buFont typeface="Arial" charset="0"/>
              <a:buChar char="►"/>
              <a:defRPr sz="1600">
                <a:solidFill>
                  <a:srgbClr val="646464"/>
                </a:solidFill>
                <a:latin typeface="EYInterstate Light" panose="02000506000000020004" pitchFamily="2" charset="0"/>
              </a:defRPr>
            </a:lvl4pPr>
            <a:lvl5pPr marL="1800180" indent="-357179" algn="l" rtl="0" eaLnBrk="1" fontAlgn="base" hangingPunct="1">
              <a:spcBef>
                <a:spcPct val="20000"/>
              </a:spcBef>
              <a:spcAft>
                <a:spcPct val="0"/>
              </a:spcAft>
              <a:buClr>
                <a:srgbClr val="FFD200"/>
              </a:buClr>
              <a:buSzPct val="75000"/>
              <a:buFont typeface="Arial" charset="0"/>
              <a:buChar char="►"/>
              <a:defRPr sz="1600">
                <a:solidFill>
                  <a:srgbClr val="646464"/>
                </a:solidFill>
                <a:latin typeface="EYInterstate Light" panose="02000506000000020004" pitchFamily="2" charset="0"/>
              </a:defRPr>
            </a:lvl5pPr>
            <a:lvl6pPr marL="2257369" indent="-357179"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6pPr>
            <a:lvl7pPr marL="2714557" indent="-357179"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7pPr>
            <a:lvl8pPr marL="3171746" indent="-357179"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8pPr>
            <a:lvl9pPr marL="3628935" indent="-357179"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9pPr>
          </a:lstStyle>
          <a:p>
            <a:pPr marL="0" indent="0">
              <a:buNone/>
              <a:defRPr/>
            </a:pPr>
            <a:r>
              <a:rPr lang="en-US" sz="1800" b="1" kern="0" dirty="0">
                <a:solidFill>
                  <a:srgbClr val="FF0000"/>
                </a:solidFill>
              </a:rPr>
              <a:t>ITGC resulted with ineffectiveness:</a:t>
            </a:r>
          </a:p>
          <a:p>
            <a:pPr marL="0" indent="0">
              <a:buNone/>
              <a:defRPr/>
            </a:pPr>
            <a:endParaRPr lang="en-US" sz="1050" kern="0" dirty="0"/>
          </a:p>
          <a:p>
            <a:pPr marL="0" indent="0">
              <a:buNone/>
              <a:defRPr/>
            </a:pPr>
            <a:r>
              <a:rPr lang="en-US" sz="1050" kern="0" dirty="0"/>
              <a:t>During the audit period, the technology risk team assisted us in understanding and documenting the IT processes for the IT applications listed below, for which an IT general control reliance strategy or an IT substantive strategy is to be used, with the following results:</a:t>
            </a:r>
          </a:p>
          <a:p>
            <a:pPr marL="0" indent="0">
              <a:buNone/>
              <a:defRPr/>
            </a:pPr>
            <a:endParaRPr lang="en-US" sz="1050" kern="0" dirty="0"/>
          </a:p>
        </p:txBody>
      </p:sp>
      <p:graphicFrame>
        <p:nvGraphicFramePr>
          <p:cNvPr id="4" name="Table 3">
            <a:extLst>
              <a:ext uri="{FF2B5EF4-FFF2-40B4-BE49-F238E27FC236}">
                <a16:creationId xmlns:a16="http://schemas.microsoft.com/office/drawing/2014/main" id="{E707FE3F-9692-7806-C65B-6AA52E5AA6F4}"/>
              </a:ext>
            </a:extLst>
          </p:cNvPr>
          <p:cNvGraphicFramePr>
            <a:graphicFrameLocks noGrp="1"/>
          </p:cNvGraphicFramePr>
          <p:nvPr>
            <p:extLst>
              <p:ext uri="{D42A27DB-BD31-4B8C-83A1-F6EECF244321}">
                <p14:modId xmlns:p14="http://schemas.microsoft.com/office/powerpoint/2010/main" val="466515619"/>
              </p:ext>
            </p:extLst>
          </p:nvPr>
        </p:nvGraphicFramePr>
        <p:xfrm>
          <a:off x="463551" y="2140345"/>
          <a:ext cx="8229600" cy="3391200"/>
        </p:xfrm>
        <a:graphic>
          <a:graphicData uri="http://schemas.openxmlformats.org/drawingml/2006/table">
            <a:tbl>
              <a:tblPr>
                <a:tableStyleId>{5C22544A-7EE6-4342-B048-85BDC9FD1C3A}</a:tableStyleId>
              </a:tblPr>
              <a:tblGrid>
                <a:gridCol w="304799">
                  <a:extLst>
                    <a:ext uri="{9D8B030D-6E8A-4147-A177-3AD203B41FA5}">
                      <a16:colId xmlns:a16="http://schemas.microsoft.com/office/drawing/2014/main" val="2339288562"/>
                    </a:ext>
                  </a:extLst>
                </a:gridCol>
                <a:gridCol w="2209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562571509"/>
                    </a:ext>
                  </a:extLst>
                </a:gridCol>
                <a:gridCol w="2209801">
                  <a:extLst>
                    <a:ext uri="{9D8B030D-6E8A-4147-A177-3AD203B41FA5}">
                      <a16:colId xmlns:a16="http://schemas.microsoft.com/office/drawing/2014/main" val="326304139"/>
                    </a:ext>
                  </a:extLst>
                </a:gridCol>
              </a:tblGrid>
              <a:tr h="0">
                <a:tc>
                  <a:txBody>
                    <a:bodyPr/>
                    <a:lstStyle/>
                    <a:p>
                      <a:pPr algn="r" fontAlgn="t"/>
                      <a:r>
                        <a:rPr lang="en-US" sz="1200" b="1" i="0" u="none" strike="noStrike">
                          <a:solidFill>
                            <a:schemeClr val="accent4"/>
                          </a:solidFill>
                          <a:effectLst/>
                          <a:latin typeface="EYInterstate Light"/>
                        </a:rPr>
                        <a:t>No</a:t>
                      </a:r>
                      <a:endParaRPr lang="id-ID" sz="1200" b="1" i="0" u="none" strike="noStrike">
                        <a:solidFill>
                          <a:schemeClr val="accent4"/>
                        </a:solidFill>
                        <a:effectLst/>
                        <a:latin typeface="EYInterstate Light"/>
                      </a:endParaRPr>
                    </a:p>
                  </a:txBody>
                  <a:tcPr marL="45720" marR="4572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l" fontAlgn="t"/>
                      <a:r>
                        <a:rPr lang="en-US" sz="1200" b="1" i="0" u="none" strike="noStrike">
                          <a:solidFill>
                            <a:schemeClr val="accent4"/>
                          </a:solidFill>
                          <a:effectLst/>
                          <a:latin typeface="EYInterstate Light"/>
                        </a:rPr>
                        <a:t>Procedure</a:t>
                      </a:r>
                      <a:endParaRPr lang="id-ID" sz="1200" b="1" i="0" u="none" strike="noStrike">
                        <a:solidFill>
                          <a:schemeClr val="accent4"/>
                        </a:solidFill>
                        <a:effectLst/>
                        <a:latin typeface="EYInterstate Light"/>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l" fontAlgn="t"/>
                      <a:r>
                        <a:rPr lang="en-US" sz="1200" b="1" i="1" u="none" strike="noStrike" kern="1200">
                          <a:solidFill>
                            <a:schemeClr val="accent4"/>
                          </a:solidFill>
                          <a:effectLst/>
                          <a:latin typeface="EYInterstate Light"/>
                          <a:ea typeface="+mn-ea"/>
                          <a:cs typeface="+mn-cs"/>
                        </a:rPr>
                        <a:t>Notes</a:t>
                      </a:r>
                      <a:endParaRPr lang="id-ID" sz="1200" b="1"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l" fontAlgn="t"/>
                      <a:r>
                        <a:rPr lang="en-US" sz="1200" b="1" i="0" u="none" strike="noStrike" kern="1200">
                          <a:solidFill>
                            <a:schemeClr val="accent4"/>
                          </a:solidFill>
                          <a:effectLst/>
                          <a:latin typeface="EYInterstate Light"/>
                          <a:ea typeface="+mn-ea"/>
                          <a:cs typeface="+mn-cs"/>
                        </a:rPr>
                        <a:t>Related App</a:t>
                      </a:r>
                      <a:endParaRPr lang="id-ID" sz="1200" b="1" i="0"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l" fontAlgn="t"/>
                      <a:r>
                        <a:rPr lang="en-US" sz="1200" b="1" i="0" u="none" strike="noStrike" kern="1200" dirty="0">
                          <a:solidFill>
                            <a:schemeClr val="accent4"/>
                          </a:solidFill>
                          <a:effectLst/>
                          <a:latin typeface="EYInterstate Light"/>
                          <a:ea typeface="+mn-ea"/>
                          <a:cs typeface="+mn-cs"/>
                        </a:rPr>
                        <a:t>Result</a:t>
                      </a:r>
                      <a:endParaRPr lang="id-ID" sz="1200" b="1" i="0" u="none" strike="noStrike" kern="1200" dirty="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extLst>
                  <a:ext uri="{0D108BD9-81ED-4DB2-BD59-A6C34878D82A}">
                    <a16:rowId xmlns:a16="http://schemas.microsoft.com/office/drawing/2014/main" val="10000"/>
                  </a:ext>
                </a:extLst>
              </a:tr>
              <a:tr h="230579">
                <a:tc rowSpan="3">
                  <a:txBody>
                    <a:bodyPr/>
                    <a:lstStyle/>
                    <a:p>
                      <a:pPr algn="ctr" fontAlgn="t"/>
                      <a:r>
                        <a:rPr lang="en-US" sz="1200" b="1" i="0" u="none" strike="noStrike">
                          <a:solidFill>
                            <a:schemeClr val="accent4"/>
                          </a:solidFill>
                          <a:effectLst/>
                          <a:latin typeface="EYInterstate Light"/>
                        </a:rPr>
                        <a:t>1</a:t>
                      </a:r>
                      <a:endParaRPr lang="id-ID" sz="1200" b="1" i="0" u="none" strike="noStrike">
                        <a:solidFill>
                          <a:schemeClr val="accent4"/>
                        </a:solidFill>
                        <a:effectLst/>
                        <a:latin typeface="EYInterstate Light"/>
                      </a:endParaRPr>
                    </a:p>
                  </a:txBody>
                  <a:tcPr marL="45720" marR="4572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id-ID" sz="1200" b="1" i="1" u="none" strike="noStrike" dirty="0">
                          <a:solidFill>
                            <a:schemeClr val="accent4"/>
                          </a:solidFill>
                          <a:effectLst/>
                          <a:latin typeface="EYInterstate Light"/>
                        </a:rPr>
                        <a:t>IT General</a:t>
                      </a:r>
                      <a:r>
                        <a:rPr lang="id-ID" sz="1200" b="1" i="1" u="none" strike="noStrike" baseline="0" dirty="0">
                          <a:solidFill>
                            <a:schemeClr val="accent4"/>
                          </a:solidFill>
                          <a:effectLst/>
                          <a:latin typeface="EYInterstate Light"/>
                        </a:rPr>
                        <a:t> Control</a:t>
                      </a:r>
                      <a:endParaRPr lang="id-ID" sz="1200" b="1" i="1" u="none" strike="noStrike" dirty="0">
                        <a:solidFill>
                          <a:schemeClr val="accent4"/>
                        </a:solidFill>
                        <a:effectLst/>
                        <a:latin typeface="EYInterstate Light"/>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Changes</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en-US" sz="1200" b="0" i="0" u="none" strike="noStrike" dirty="0">
                          <a:solidFill>
                            <a:schemeClr val="accent4"/>
                          </a:solidFill>
                          <a:effectLst/>
                          <a:latin typeface="EYInterstate Light"/>
                        </a:rPr>
                        <a:t>SAP S/4HANA</a:t>
                      </a: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en-US" sz="1200" b="1" i="0" u="none" strike="noStrike" kern="1200">
                          <a:solidFill>
                            <a:schemeClr val="accent4"/>
                          </a:solidFill>
                          <a:effectLst/>
                          <a:latin typeface="EYInterstate Light"/>
                          <a:ea typeface="+mn-ea"/>
                          <a:cs typeface="+mn-cs"/>
                        </a:rPr>
                        <a:t>Done with recommendation</a:t>
                      </a:r>
                      <a:endParaRPr lang="en-US" sz="1200" b="0" i="0"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538660"/>
                  </a:ext>
                </a:extLst>
              </a:tr>
              <a:tr h="230579">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Access</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6550180"/>
                  </a:ext>
                </a:extLst>
              </a:tr>
              <a:tr h="230579">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Operation</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1356692"/>
                  </a:ext>
                </a:extLst>
              </a:tr>
              <a:tr h="230579">
                <a:tc rowSpan="3">
                  <a:txBody>
                    <a:bodyPr/>
                    <a:lstStyle/>
                    <a:p>
                      <a:pPr algn="ctr" fontAlgn="t"/>
                      <a:r>
                        <a:rPr lang="en-US" sz="1200" b="1" i="0" u="none" strike="noStrike">
                          <a:solidFill>
                            <a:schemeClr val="accent4"/>
                          </a:solidFill>
                          <a:effectLst/>
                          <a:latin typeface="EYInterstate Light"/>
                        </a:rPr>
                        <a:t>2</a:t>
                      </a:r>
                      <a:endParaRPr lang="id-ID" sz="1200" b="1" i="0" u="none" strike="noStrike">
                        <a:solidFill>
                          <a:schemeClr val="accent4"/>
                        </a:solidFill>
                        <a:effectLst/>
                        <a:latin typeface="EYInterstate Light"/>
                      </a:endParaRPr>
                    </a:p>
                  </a:txBody>
                  <a:tcPr marL="45720" marR="4572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id-ID" sz="1200" b="1" i="1" u="none" strike="noStrike" dirty="0">
                          <a:solidFill>
                            <a:schemeClr val="accent4"/>
                          </a:solidFill>
                          <a:effectLst/>
                          <a:latin typeface="EYInterstate Light"/>
                        </a:rPr>
                        <a:t>IT General</a:t>
                      </a:r>
                      <a:r>
                        <a:rPr lang="id-ID" sz="1200" b="1" i="1" u="none" strike="noStrike" baseline="0" dirty="0">
                          <a:solidFill>
                            <a:schemeClr val="accent4"/>
                          </a:solidFill>
                          <a:effectLst/>
                          <a:latin typeface="EYInterstate Light"/>
                        </a:rPr>
                        <a:t> Control</a:t>
                      </a:r>
                      <a:endParaRPr lang="id-ID" sz="1200" b="1" i="1" u="none" strike="noStrike" dirty="0">
                        <a:solidFill>
                          <a:schemeClr val="accent4"/>
                        </a:solidFill>
                        <a:effectLst/>
                        <a:latin typeface="EYInterstate Light"/>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Changes</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en-US" sz="1200" b="0" i="0" u="none" strike="noStrike">
                          <a:solidFill>
                            <a:schemeClr val="accent4"/>
                          </a:solidFill>
                          <a:effectLst/>
                          <a:latin typeface="EYInterstate Light"/>
                        </a:rPr>
                        <a:t>TBIGSys</a:t>
                      </a: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en-US" sz="1200" b="1" i="0" u="none" strike="noStrike" kern="1200">
                          <a:solidFill>
                            <a:schemeClr val="accent4"/>
                          </a:solidFill>
                          <a:effectLst/>
                          <a:latin typeface="EYInterstate Light"/>
                          <a:ea typeface="+mn-ea"/>
                          <a:cs typeface="+mn-cs"/>
                        </a:rPr>
                        <a:t>Done with recommendation</a:t>
                      </a:r>
                      <a:endParaRPr lang="en-US" sz="1200" b="0" i="0"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8728772"/>
                  </a:ext>
                </a:extLst>
              </a:tr>
              <a:tr h="230579">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Access</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8263727"/>
                  </a:ext>
                </a:extLst>
              </a:tr>
              <a:tr h="230579">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Operation</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9925420"/>
                  </a:ext>
                </a:extLst>
              </a:tr>
              <a:tr h="230579">
                <a:tc rowSpan="3">
                  <a:txBody>
                    <a:bodyPr/>
                    <a:lstStyle/>
                    <a:p>
                      <a:pPr algn="ctr" fontAlgn="t"/>
                      <a:r>
                        <a:rPr lang="en-US" sz="1200" b="1" i="0" u="none" strike="noStrike">
                          <a:solidFill>
                            <a:schemeClr val="accent4"/>
                          </a:solidFill>
                          <a:effectLst/>
                          <a:latin typeface="EYInterstate Light"/>
                        </a:rPr>
                        <a:t>3</a:t>
                      </a:r>
                      <a:endParaRPr lang="id-ID" sz="1200" b="1" i="0" u="none" strike="noStrike">
                        <a:solidFill>
                          <a:schemeClr val="accent4"/>
                        </a:solidFill>
                        <a:effectLst/>
                        <a:latin typeface="EYInterstate Light"/>
                      </a:endParaRPr>
                    </a:p>
                  </a:txBody>
                  <a:tcPr marL="45720" marR="4572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id-ID" sz="1200" b="1" i="1" u="none" strike="noStrike">
                          <a:solidFill>
                            <a:schemeClr val="accent4"/>
                          </a:solidFill>
                          <a:effectLst/>
                          <a:latin typeface="EYInterstate Light"/>
                        </a:rPr>
                        <a:t>IT General</a:t>
                      </a:r>
                      <a:r>
                        <a:rPr lang="id-ID" sz="1200" b="1" i="1" u="none" strike="noStrike" baseline="0">
                          <a:solidFill>
                            <a:schemeClr val="accent4"/>
                          </a:solidFill>
                          <a:effectLst/>
                          <a:latin typeface="EYInterstate Light"/>
                        </a:rPr>
                        <a:t> Control</a:t>
                      </a:r>
                      <a:endParaRPr lang="id-ID" sz="1200" b="1" i="1" u="none" strike="noStrike">
                        <a:solidFill>
                          <a:schemeClr val="accent4"/>
                        </a:solidFill>
                        <a:effectLst/>
                        <a:latin typeface="EYInterstate Light"/>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Changes</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en-US" sz="1200" b="0" i="0" u="none" strike="noStrike">
                          <a:solidFill>
                            <a:schemeClr val="accent4"/>
                          </a:solidFill>
                          <a:effectLst/>
                          <a:latin typeface="EYInterstate Light"/>
                        </a:rPr>
                        <a:t>Powerplus</a:t>
                      </a: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fontAlgn="t"/>
                      <a:r>
                        <a:rPr lang="en-US" sz="1200" b="1" i="0" u="none" strike="noStrike" kern="1200">
                          <a:solidFill>
                            <a:schemeClr val="accent4"/>
                          </a:solidFill>
                          <a:effectLst/>
                          <a:latin typeface="EYInterstate Light"/>
                          <a:ea typeface="+mn-ea"/>
                          <a:cs typeface="+mn-cs"/>
                        </a:rPr>
                        <a:t>Done with recommendation</a:t>
                      </a:r>
                      <a:endParaRPr lang="en-US" sz="1200" b="0" i="0"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579">
                <a:tc vMerge="1">
                  <a:txBody>
                    <a:bodyPr/>
                    <a:lstStyle/>
                    <a:p>
                      <a:endParaRPr lang="en-US"/>
                    </a:p>
                  </a:txBody>
                  <a:tcPr/>
                </a:tc>
                <a:tc vMerge="1">
                  <a:txBody>
                    <a:bodyPr/>
                    <a:lstStyle/>
                    <a:p>
                      <a:endParaRPr lang="en-US"/>
                    </a:p>
                  </a:txBody>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Access</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35355777"/>
                  </a:ext>
                </a:extLst>
              </a:tr>
              <a:tr h="246500">
                <a:tc vMerge="1">
                  <a:txBody>
                    <a:bodyPr/>
                    <a:lstStyle/>
                    <a:p>
                      <a:endParaRPr lang="en-US"/>
                    </a:p>
                  </a:txBody>
                  <a:tcPr/>
                </a:tc>
                <a:tc vMerge="1">
                  <a:txBody>
                    <a:bodyPr/>
                    <a:lstStyle/>
                    <a:p>
                      <a:endParaRPr lang="en-US"/>
                    </a:p>
                  </a:txBody>
                  <a:tcPr/>
                </a:tc>
                <a:tc>
                  <a:txBody>
                    <a:bodyPr/>
                    <a:lstStyle/>
                    <a:p>
                      <a:pPr marL="0" indent="0" algn="l" defTabSz="685434" rtl="0" eaLnBrk="1" fontAlgn="t" latinLnBrk="0" hangingPunct="1">
                        <a:buFont typeface="+mj-lt"/>
                        <a:buNone/>
                      </a:pPr>
                      <a:r>
                        <a:rPr lang="en-US" sz="1200" b="0" i="1" u="none" strike="noStrike" kern="1200">
                          <a:solidFill>
                            <a:schemeClr val="accent4"/>
                          </a:solidFill>
                          <a:effectLst/>
                          <a:latin typeface="EYInterstate Light"/>
                          <a:ea typeface="+mn-ea"/>
                          <a:cs typeface="+mn-cs"/>
                        </a:rPr>
                        <a:t>Manage Operation</a:t>
                      </a:r>
                      <a:endParaRPr lang="id-ID" sz="1200" b="0" i="1" u="none" strike="noStrike" kern="1200">
                        <a:solidFill>
                          <a:schemeClr val="accent4"/>
                        </a:solidFill>
                        <a:effectLst/>
                        <a:latin typeface="EYInterstate Light"/>
                        <a:ea typeface="+mn-ea"/>
                        <a:cs typeface="+mn-cs"/>
                      </a:endParaRPr>
                    </a:p>
                  </a:txBody>
                  <a:tcPr marL="72000" marR="108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98661637"/>
                  </a:ext>
                </a:extLst>
              </a:tr>
              <a:tr h="249899">
                <a:tc>
                  <a:txBody>
                    <a:bodyPr/>
                    <a:lstStyle/>
                    <a:p>
                      <a:pPr algn="ctr" fontAlgn="t"/>
                      <a:r>
                        <a:rPr lang="en-US" sz="1200" b="1" i="0" u="none" strike="noStrike">
                          <a:solidFill>
                            <a:schemeClr val="accent4"/>
                          </a:solidFill>
                          <a:effectLst/>
                          <a:latin typeface="EYInterstate Light"/>
                        </a:rPr>
                        <a:t>4</a:t>
                      </a:r>
                      <a:endParaRPr lang="id-ID" sz="1200" b="1" i="0" u="none" strike="noStrike">
                        <a:solidFill>
                          <a:schemeClr val="accent4"/>
                        </a:solidFill>
                        <a:effectLst/>
                        <a:latin typeface="EYInterstate Light"/>
                      </a:endParaRPr>
                    </a:p>
                  </a:txBody>
                  <a:tcPr marL="45720" marR="4572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b="1" i="1" u="none" strike="noStrike">
                          <a:solidFill>
                            <a:schemeClr val="accent4"/>
                          </a:solidFill>
                          <a:effectLst/>
                          <a:latin typeface="EYInterstate Light"/>
                        </a:rPr>
                        <a:t>IT </a:t>
                      </a:r>
                      <a:r>
                        <a:rPr lang="id-ID" sz="1200" b="1" i="1" u="none" strike="noStrike">
                          <a:solidFill>
                            <a:schemeClr val="accent4"/>
                          </a:solidFill>
                          <a:effectLst/>
                          <a:latin typeface="EYInterstate Light"/>
                        </a:rPr>
                        <a:t>Application Control</a:t>
                      </a: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id-ID" sz="1200" b="0" i="1" u="none" strike="noStrike">
                          <a:solidFill>
                            <a:schemeClr val="accent4"/>
                          </a:solidFill>
                          <a:effectLst/>
                          <a:latin typeface="EYInterstate Light"/>
                        </a:rPr>
                        <a:t>P</a:t>
                      </a:r>
                      <a:r>
                        <a:rPr lang="en-US" sz="1200" b="0" i="1" u="none" strike="noStrike">
                          <a:solidFill>
                            <a:schemeClr val="accent4"/>
                          </a:solidFill>
                          <a:effectLst/>
                          <a:latin typeface="EYInterstate Light"/>
                        </a:rPr>
                        <a:t>urchase and AP</a:t>
                      </a:r>
                      <a:endParaRPr lang="id-ID" sz="1200" b="0" i="1" u="none" strike="noStrike">
                        <a:solidFill>
                          <a:schemeClr val="accent4"/>
                        </a:solidFill>
                        <a:effectLst/>
                        <a:latin typeface="EYInterstate Light" panose="02000506000000020004" pitchFamily="2" charset="0"/>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b="0" i="0" u="none" strike="noStrike">
                          <a:solidFill>
                            <a:schemeClr val="accent4"/>
                          </a:solidFill>
                          <a:effectLst/>
                          <a:latin typeface="EYInterstate Light"/>
                        </a:rPr>
                        <a:t>TBIGSys</a:t>
                      </a:r>
                      <a:endParaRPr lang="id-ID" sz="1200" b="0" i="0" u="none" strike="noStrike">
                        <a:solidFill>
                          <a:schemeClr val="accent4"/>
                        </a:solidFill>
                        <a:effectLst/>
                        <a:latin typeface="EYInterstate Light"/>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b="1" i="0" u="none" strike="noStrike">
                          <a:solidFill>
                            <a:schemeClr val="accent4"/>
                          </a:solidFill>
                          <a:effectLst/>
                          <a:latin typeface="EYInterstate Light"/>
                        </a:rPr>
                        <a:t>Done</a:t>
                      </a:r>
                      <a:endParaRPr lang="id-ID" sz="1200" b="1" i="0" u="none" strike="noStrike">
                        <a:solidFill>
                          <a:schemeClr val="accent4"/>
                        </a:solidFill>
                        <a:effectLst/>
                        <a:latin typeface="EYInterstate Light"/>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49899">
                <a:tc>
                  <a:txBody>
                    <a:bodyPr/>
                    <a:lstStyle/>
                    <a:p>
                      <a:pPr algn="ctr" fontAlgn="t"/>
                      <a:endParaRPr lang="id-ID" sz="1200" b="1" i="0" u="none" strike="noStrike">
                        <a:solidFill>
                          <a:schemeClr val="accent4"/>
                        </a:solidFill>
                        <a:effectLst/>
                        <a:latin typeface="EYInterstate Light" panose="02000506000000020004" pitchFamily="2" charset="0"/>
                      </a:endParaRPr>
                    </a:p>
                  </a:txBody>
                  <a:tcPr marL="45720" marR="4572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id-ID" sz="1200" b="1" i="1" u="none" strike="noStrike">
                        <a:solidFill>
                          <a:schemeClr val="accent4"/>
                        </a:solidFill>
                        <a:effectLst/>
                        <a:latin typeface="EYInterstate Light" panose="02000506000000020004" pitchFamily="2" charset="0"/>
                      </a:endParaRPr>
                    </a:p>
                  </a:txBody>
                  <a:tcPr marL="72000" marR="108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id-ID" sz="1200" b="0" i="1" u="none" strike="noStrike">
                        <a:solidFill>
                          <a:schemeClr val="accent4"/>
                        </a:solidFill>
                        <a:effectLst/>
                        <a:latin typeface="EYInterstate Light" panose="02000506000000020004" pitchFamily="2" charset="0"/>
                      </a:endParaRPr>
                    </a:p>
                  </a:txBody>
                  <a:tcPr marL="72000" marR="108000" marT="36000" marB="36000">
                    <a:lnL w="12700" cmpd="sng">
                      <a:noFill/>
                    </a:lnL>
                    <a:lnR w="12700" cmpd="sng">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b="0" i="0" u="none" strike="noStrike">
                          <a:solidFill>
                            <a:schemeClr val="accent4"/>
                          </a:solidFill>
                          <a:effectLst/>
                          <a:latin typeface="EYInterstate Light"/>
                        </a:rPr>
                        <a:t>SAP S/4HANA</a:t>
                      </a:r>
                    </a:p>
                  </a:txBody>
                  <a:tcPr marL="72000" marR="108000" marT="36000" marB="36000">
                    <a:lnL w="12700" cmpd="sng">
                      <a:noFill/>
                    </a:lnL>
                    <a:lnR w="12700" cmpd="sng">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b="1" i="0" u="none" strike="noStrike">
                          <a:solidFill>
                            <a:schemeClr val="accent4"/>
                          </a:solidFill>
                          <a:effectLst/>
                          <a:latin typeface="EYInterstate Light" panose="02000506000000020004" pitchFamily="2" charset="0"/>
                        </a:rPr>
                        <a:t>Done</a:t>
                      </a:r>
                      <a:endParaRPr lang="id-ID" sz="1200" b="1" i="0" u="none" strike="noStrike">
                        <a:solidFill>
                          <a:schemeClr val="accent4"/>
                        </a:solidFill>
                        <a:effectLst/>
                        <a:latin typeface="EYInterstate Light" panose="02000506000000020004" pitchFamily="2" charset="0"/>
                      </a:endParaRPr>
                    </a:p>
                  </a:txBody>
                  <a:tcPr marL="72000" marR="108000" marT="36000" marB="36000">
                    <a:lnL w="12700" cmpd="sng">
                      <a:noFill/>
                    </a:lnL>
                    <a:lnR w="12700" cmpd="sng">
                      <a:noFill/>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338007"/>
                  </a:ext>
                </a:extLst>
              </a:tr>
              <a:tr h="249899">
                <a:tc>
                  <a:txBody>
                    <a:bodyPr/>
                    <a:lstStyle/>
                    <a:p>
                      <a:pPr algn="ctr" fontAlgn="t"/>
                      <a:r>
                        <a:rPr lang="en-US" sz="1200" b="1" i="0" u="none" strike="noStrike">
                          <a:solidFill>
                            <a:schemeClr val="accent4"/>
                          </a:solidFill>
                          <a:effectLst/>
                          <a:latin typeface="EYInterstate Light" panose="02000506000000020004" pitchFamily="2" charset="0"/>
                        </a:rPr>
                        <a:t>5</a:t>
                      </a:r>
                      <a:endParaRPr lang="id-ID" sz="1200" b="1" i="0" u="none" strike="noStrike">
                        <a:solidFill>
                          <a:schemeClr val="accent4"/>
                        </a:solidFill>
                        <a:effectLst/>
                        <a:latin typeface="EYInterstate Light" panose="02000506000000020004" pitchFamily="2" charset="0"/>
                      </a:endParaRPr>
                    </a:p>
                  </a:txBody>
                  <a:tcPr marL="45720" marR="4572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id-ID" sz="1200" b="1" i="1" u="none" strike="noStrike" kern="1200">
                          <a:solidFill>
                            <a:schemeClr val="accent4"/>
                          </a:solidFill>
                          <a:effectLst/>
                          <a:latin typeface="EYInterstate Light" panose="02000506000000020004" pitchFamily="2" charset="0"/>
                          <a:ea typeface="+mn-ea"/>
                          <a:cs typeface="+mn-cs"/>
                        </a:rPr>
                        <a:t>Cybersecurity Assessment</a:t>
                      </a: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endParaRPr lang="id-ID" sz="1200" b="0" i="0" u="none" strike="noStrike">
                        <a:solidFill>
                          <a:schemeClr val="accent4"/>
                        </a:solidFill>
                        <a:effectLst/>
                        <a:latin typeface="EYInterstate Light" panose="02000506000000020004" pitchFamily="2" charset="0"/>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66" rtl="0" eaLnBrk="1" fontAlgn="t" latinLnBrk="0" hangingPunct="1">
                        <a:lnSpc>
                          <a:spcPct val="100000"/>
                        </a:lnSpc>
                        <a:spcBef>
                          <a:spcPts val="0"/>
                        </a:spcBef>
                        <a:spcAft>
                          <a:spcPts val="0"/>
                        </a:spcAft>
                        <a:buClrTx/>
                        <a:buSzTx/>
                        <a:buFontTx/>
                        <a:buNone/>
                        <a:tabLst/>
                        <a:defRPr/>
                      </a:pPr>
                      <a:endParaRPr lang="id-ID" sz="1200" b="0" i="0" u="none" strike="noStrike">
                        <a:solidFill>
                          <a:schemeClr val="accent4"/>
                        </a:solidFill>
                        <a:effectLst/>
                        <a:latin typeface="EYInterstate Light" panose="02000506000000020004" pitchFamily="2" charset="0"/>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66" rtl="0" eaLnBrk="1" fontAlgn="t" latinLnBrk="0" hangingPunct="1">
                        <a:lnSpc>
                          <a:spcPct val="100000"/>
                        </a:lnSpc>
                        <a:spcBef>
                          <a:spcPts val="0"/>
                        </a:spcBef>
                        <a:spcAft>
                          <a:spcPts val="0"/>
                        </a:spcAft>
                        <a:buClrTx/>
                        <a:buSzTx/>
                        <a:buFontTx/>
                        <a:buNone/>
                        <a:tabLst/>
                        <a:defRPr/>
                      </a:pPr>
                      <a:r>
                        <a:rPr lang="en-US" sz="1200" b="1" i="0" u="none" strike="noStrike" dirty="0">
                          <a:solidFill>
                            <a:schemeClr val="accent4"/>
                          </a:solidFill>
                          <a:effectLst/>
                          <a:latin typeface="EYInterstate Light" panose="02000506000000020004" pitchFamily="2" charset="0"/>
                        </a:rPr>
                        <a:t>Done</a:t>
                      </a:r>
                      <a:endParaRPr lang="id-ID" sz="1200" b="1" i="0" u="none" strike="noStrike" dirty="0">
                        <a:solidFill>
                          <a:schemeClr val="accent4"/>
                        </a:solidFill>
                        <a:effectLst/>
                        <a:latin typeface="EYInterstate Light" panose="02000506000000020004" pitchFamily="2" charset="0"/>
                      </a:endParaRPr>
                    </a:p>
                  </a:txBody>
                  <a:tcPr marL="72000" marR="108000" marT="36000" marB="3600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6" name="Title 1">
            <a:extLst>
              <a:ext uri="{FF2B5EF4-FFF2-40B4-BE49-F238E27FC236}">
                <a16:creationId xmlns:a16="http://schemas.microsoft.com/office/drawing/2014/main" id="{4B45A566-EE56-4062-B9B3-BD39904EFE25}"/>
              </a:ext>
            </a:extLst>
          </p:cNvPr>
          <p:cNvSpPr txBox="1">
            <a:spLocks/>
          </p:cNvSpPr>
          <p:nvPr/>
        </p:nvSpPr>
        <p:spPr>
          <a:xfrm>
            <a:off x="457201" y="294200"/>
            <a:ext cx="8229600" cy="590880"/>
          </a:xfrm>
          <a:prstGeom prst="rect">
            <a:avLst/>
          </a:prstGeom>
        </p:spPr>
        <p:txBody>
          <a:bodyPr vert="horz" lIns="0" tIns="0" rIns="0" bIns="0" rtlCol="0" anchor="t" anchorCtr="0">
            <a:noAutofit/>
          </a:bodyPr>
          <a:lst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a:lstStyle>
          <a:p>
            <a:r>
              <a:rPr lang="en-US" sz="3200" b="1">
                <a:solidFill>
                  <a:schemeClr val="bg2"/>
                </a:solidFill>
              </a:rPr>
              <a:t>IT Management Letter Points</a:t>
            </a:r>
            <a:endParaRPr lang="en-US" sz="3200" b="1" dirty="0">
              <a:solidFill>
                <a:schemeClr val="bg2"/>
              </a:solidFill>
            </a:endParaRPr>
          </a:p>
        </p:txBody>
      </p:sp>
      <p:sp>
        <p:nvSpPr>
          <p:cNvPr id="8" name="TextBox 7">
            <a:extLst>
              <a:ext uri="{FF2B5EF4-FFF2-40B4-BE49-F238E27FC236}">
                <a16:creationId xmlns:a16="http://schemas.microsoft.com/office/drawing/2014/main" id="{B1F5B8A3-1D08-B82A-A8E1-44B61114DAC8}"/>
              </a:ext>
            </a:extLst>
          </p:cNvPr>
          <p:cNvSpPr txBox="1"/>
          <p:nvPr/>
        </p:nvSpPr>
        <p:spPr>
          <a:xfrm>
            <a:off x="534837" y="5797601"/>
            <a:ext cx="7047781" cy="369332"/>
          </a:xfrm>
          <a:prstGeom prst="rect">
            <a:avLst/>
          </a:prstGeom>
          <a:noFill/>
        </p:spPr>
        <p:txBody>
          <a:bodyPr wrap="square">
            <a:spAutoFit/>
          </a:bodyPr>
          <a:lstStyle/>
          <a:p>
            <a:pPr marL="0" indent="0">
              <a:buClr>
                <a:srgbClr val="336699"/>
              </a:buClr>
              <a:buNone/>
            </a:pPr>
            <a:r>
              <a:rPr kumimoji="0" lang="en-US" sz="1800" b="1" i="1" u="none" strike="noStrike" kern="0" cap="none" spc="0" normalizeH="0" baseline="0" noProof="0" dirty="0">
                <a:ln>
                  <a:noFill/>
                </a:ln>
                <a:solidFill>
                  <a:srgbClr val="2E2E38"/>
                </a:solidFill>
                <a:effectLst/>
                <a:uLnTx/>
                <a:uFillTx/>
                <a:latin typeface="EYInterstate Light"/>
              </a:rPr>
              <a:t>For more information, please refer to IT MLP issued by EY ID. </a:t>
            </a:r>
          </a:p>
        </p:txBody>
      </p:sp>
    </p:spTree>
    <p:extLst>
      <p:ext uri="{BB962C8B-B14F-4D97-AF65-F5344CB8AC3E}">
        <p14:creationId xmlns:p14="http://schemas.microsoft.com/office/powerpoint/2010/main" val="582195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1321D8-D4B6-69F1-17D8-AC45A9019F3D}"/>
              </a:ext>
            </a:extLst>
          </p:cNvPr>
          <p:cNvSpPr>
            <a:spLocks noGrp="1"/>
          </p:cNvSpPr>
          <p:nvPr>
            <p:ph type="title"/>
          </p:nvPr>
        </p:nvSpPr>
        <p:spPr>
          <a:xfrm>
            <a:off x="388190" y="216562"/>
            <a:ext cx="8229600" cy="590400"/>
          </a:xfrm>
        </p:spPr>
        <p:txBody>
          <a:bodyPr/>
          <a:lstStyle/>
          <a:p>
            <a:r>
              <a:rPr lang="en-US" b="1" dirty="0">
                <a:solidFill>
                  <a:schemeClr val="bg2"/>
                </a:solidFill>
              </a:rPr>
              <a:t>Key recommendations</a:t>
            </a:r>
          </a:p>
        </p:txBody>
      </p:sp>
      <p:graphicFrame>
        <p:nvGraphicFramePr>
          <p:cNvPr id="2" name="Table 1">
            <a:extLst>
              <a:ext uri="{FF2B5EF4-FFF2-40B4-BE49-F238E27FC236}">
                <a16:creationId xmlns:a16="http://schemas.microsoft.com/office/drawing/2014/main" id="{B7265F9E-7F66-469B-9AF8-E7DEBE97EF99}"/>
              </a:ext>
            </a:extLst>
          </p:cNvPr>
          <p:cNvGraphicFramePr>
            <a:graphicFrameLocks noGrp="1"/>
          </p:cNvGraphicFramePr>
          <p:nvPr>
            <p:extLst>
              <p:ext uri="{D42A27DB-BD31-4B8C-83A1-F6EECF244321}">
                <p14:modId xmlns:p14="http://schemas.microsoft.com/office/powerpoint/2010/main" val="979477837"/>
              </p:ext>
            </p:extLst>
          </p:nvPr>
        </p:nvGraphicFramePr>
        <p:xfrm>
          <a:off x="240101" y="1120955"/>
          <a:ext cx="8663797" cy="5061790"/>
        </p:xfrm>
        <a:graphic>
          <a:graphicData uri="http://schemas.openxmlformats.org/drawingml/2006/table">
            <a:tbl>
              <a:tblPr firstRow="1" bandRow="1">
                <a:tableStyleId>{073A0DAA-6AF3-43AB-8588-CEC1D06C72B9}</a:tableStyleId>
              </a:tblPr>
              <a:tblGrid>
                <a:gridCol w="899074">
                  <a:extLst>
                    <a:ext uri="{9D8B030D-6E8A-4147-A177-3AD203B41FA5}">
                      <a16:colId xmlns:a16="http://schemas.microsoft.com/office/drawing/2014/main" val="4212519333"/>
                    </a:ext>
                  </a:extLst>
                </a:gridCol>
                <a:gridCol w="1844407">
                  <a:extLst>
                    <a:ext uri="{9D8B030D-6E8A-4147-A177-3AD203B41FA5}">
                      <a16:colId xmlns:a16="http://schemas.microsoft.com/office/drawing/2014/main" val="282899732"/>
                    </a:ext>
                  </a:extLst>
                </a:gridCol>
                <a:gridCol w="5920316">
                  <a:extLst>
                    <a:ext uri="{9D8B030D-6E8A-4147-A177-3AD203B41FA5}">
                      <a16:colId xmlns:a16="http://schemas.microsoft.com/office/drawing/2014/main" val="2048686487"/>
                    </a:ext>
                  </a:extLst>
                </a:gridCol>
              </a:tblGrid>
              <a:tr h="466306">
                <a:tc>
                  <a:txBody>
                    <a:bodyPr/>
                    <a:lstStyle/>
                    <a:p>
                      <a:pPr algn="ctr"/>
                      <a:r>
                        <a:rPr lang="en-US" sz="1100" dirty="0">
                          <a:solidFill>
                            <a:schemeClr val="bg1"/>
                          </a:solidFill>
                          <a:latin typeface="+mj-lt"/>
                        </a:rPr>
                        <a:t>No</a:t>
                      </a:r>
                    </a:p>
                  </a:txBody>
                  <a:tcPr/>
                </a:tc>
                <a:tc>
                  <a:txBody>
                    <a:bodyPr/>
                    <a:lstStyle/>
                    <a:p>
                      <a:pPr algn="ctr"/>
                      <a:r>
                        <a:rPr lang="en-US" sz="1100" dirty="0">
                          <a:solidFill>
                            <a:schemeClr val="bg1"/>
                          </a:solidFill>
                          <a:latin typeface="+mj-lt"/>
                        </a:rPr>
                        <a:t>Matter</a:t>
                      </a:r>
                    </a:p>
                  </a:txBody>
                  <a:tcPr/>
                </a:tc>
                <a:tc>
                  <a:txBody>
                    <a:bodyPr/>
                    <a:lstStyle/>
                    <a:p>
                      <a:pPr algn="ctr"/>
                      <a:r>
                        <a:rPr lang="en-US" sz="1100" dirty="0">
                          <a:solidFill>
                            <a:schemeClr val="bg1"/>
                          </a:solidFill>
                          <a:latin typeface="+mj-lt"/>
                        </a:rPr>
                        <a:t>Recommendation</a:t>
                      </a:r>
                    </a:p>
                  </a:txBody>
                  <a:tcPr/>
                </a:tc>
                <a:extLst>
                  <a:ext uri="{0D108BD9-81ED-4DB2-BD59-A6C34878D82A}">
                    <a16:rowId xmlns:a16="http://schemas.microsoft.com/office/drawing/2014/main" val="3145023621"/>
                  </a:ext>
                </a:extLst>
              </a:tr>
              <a:tr h="766122">
                <a:tc>
                  <a:txBody>
                    <a:bodyPr/>
                    <a:lstStyle/>
                    <a:p>
                      <a:r>
                        <a:rPr lang="en-US" sz="1050" b="0">
                          <a:solidFill>
                            <a:schemeClr val="bg2"/>
                          </a:solidFill>
                          <a:latin typeface="+mj-lt"/>
                        </a:rPr>
                        <a:t>1</a:t>
                      </a:r>
                    </a:p>
                  </a:txBody>
                  <a:tcPr/>
                </a:tc>
                <a:tc>
                  <a:txBody>
                    <a:bodyPr/>
                    <a:lstStyle/>
                    <a:p>
                      <a:r>
                        <a:rPr lang="en-US" sz="1050" b="0" dirty="0">
                          <a:solidFill>
                            <a:schemeClr val="bg2"/>
                          </a:solidFill>
                          <a:latin typeface="+mj-lt"/>
                        </a:rPr>
                        <a:t>Revenue</a:t>
                      </a:r>
                    </a:p>
                  </a:txBody>
                  <a:tcPr/>
                </a:tc>
                <a:tc>
                  <a:txBody>
                    <a:bodyPr/>
                    <a:lstStyle/>
                    <a:p>
                      <a:pPr marL="228600" indent="-228600" algn="l">
                        <a:buFont typeface="+mj-lt"/>
                        <a:buAutoNum type="arabicPeriod"/>
                      </a:pPr>
                      <a:r>
                        <a:rPr lang="en-US" sz="1050" b="0">
                          <a:solidFill>
                            <a:schemeClr val="bg2"/>
                          </a:solidFill>
                          <a:latin typeface="+mj-lt"/>
                        </a:rPr>
                        <a:t>Maintain the aging of accrued revenue for each Sales Order Number and conduct periodic reviews of long-outstanding accrued revenue. Assess whether the management can still accrue the revenue or not to avoid overstatement in the revenue account.</a:t>
                      </a:r>
                    </a:p>
                    <a:p>
                      <a:pPr marL="228600" indent="-228600" algn="l">
                        <a:buFont typeface="+mj-lt"/>
                        <a:buAutoNum type="arabicPeriod"/>
                      </a:pPr>
                      <a:r>
                        <a:rPr lang="en-US" sz="1050" b="0">
                          <a:solidFill>
                            <a:schemeClr val="bg2"/>
                          </a:solidFill>
                          <a:latin typeface="+mj-lt"/>
                        </a:rPr>
                        <a:t>Conduct subsequent checks on BAPS and confirm with the marketing and REA teams regularly to quickly identify any contract terminations, tower dismantling, relocations, or price changes, allowing management to make timely adjustments.</a:t>
                      </a:r>
                    </a:p>
                    <a:p>
                      <a:pPr marL="228600" indent="-228600" algn="l">
                        <a:buFont typeface="+mj-lt"/>
                        <a:buAutoNum type="arabicPeriod"/>
                      </a:pPr>
                      <a:r>
                        <a:rPr lang="en-US" sz="1050" b="0">
                          <a:solidFill>
                            <a:schemeClr val="bg2"/>
                          </a:solidFill>
                          <a:latin typeface="+mj-lt"/>
                        </a:rPr>
                        <a:t>Maintain the listing and monitor the amortization schedule of unearned income every month to improve the accuracy of revenue recording.</a:t>
                      </a:r>
                    </a:p>
                  </a:txBody>
                  <a:tcPr/>
                </a:tc>
                <a:extLst>
                  <a:ext uri="{0D108BD9-81ED-4DB2-BD59-A6C34878D82A}">
                    <a16:rowId xmlns:a16="http://schemas.microsoft.com/office/drawing/2014/main" val="2376637452"/>
                  </a:ext>
                </a:extLst>
              </a:tr>
              <a:tr h="766122">
                <a:tc>
                  <a:txBody>
                    <a:bodyPr/>
                    <a:lstStyle/>
                    <a:p>
                      <a:r>
                        <a:rPr lang="en-US" sz="1050" b="0">
                          <a:solidFill>
                            <a:schemeClr val="bg2"/>
                          </a:solidFill>
                          <a:latin typeface="+mj-lt"/>
                        </a:rPr>
                        <a:t>2</a:t>
                      </a:r>
                    </a:p>
                  </a:txBody>
                  <a:tcPr/>
                </a:tc>
                <a:tc>
                  <a:txBody>
                    <a:bodyPr/>
                    <a:lstStyle/>
                    <a:p>
                      <a:r>
                        <a:rPr lang="en-US" sz="1050" b="0">
                          <a:solidFill>
                            <a:schemeClr val="bg2"/>
                          </a:solidFill>
                          <a:latin typeface="+mj-lt"/>
                        </a:rPr>
                        <a:t>Right-of-use assets</a:t>
                      </a:r>
                    </a:p>
                  </a:txBody>
                  <a:tcPr/>
                </a:tc>
                <a:tc>
                  <a:txBody>
                    <a:bodyPr/>
                    <a:lstStyle/>
                    <a:p>
                      <a:pPr algn="l"/>
                      <a:r>
                        <a:rPr lang="en-US" sz="1050" b="0" dirty="0">
                          <a:solidFill>
                            <a:schemeClr val="bg2"/>
                          </a:solidFill>
                          <a:latin typeface="+mj-lt"/>
                        </a:rPr>
                        <a:t>Conduct periodic evaluations of listing lease liabilities and prepaid right-of-use on land leases, especially on the Site ID that have not been settled for more than 1 year (long outstanding).</a:t>
                      </a:r>
                    </a:p>
                  </a:txBody>
                  <a:tcPr/>
                </a:tc>
                <a:extLst>
                  <a:ext uri="{0D108BD9-81ED-4DB2-BD59-A6C34878D82A}">
                    <a16:rowId xmlns:a16="http://schemas.microsoft.com/office/drawing/2014/main" val="2497934913"/>
                  </a:ext>
                </a:extLst>
              </a:tr>
              <a:tr h="766122">
                <a:tc>
                  <a:txBody>
                    <a:bodyPr/>
                    <a:lstStyle/>
                    <a:p>
                      <a:r>
                        <a:rPr lang="en-US" sz="1050" b="0">
                          <a:solidFill>
                            <a:schemeClr val="bg2"/>
                          </a:solidFill>
                          <a:latin typeface="+mj-lt"/>
                        </a:rPr>
                        <a:t>3</a:t>
                      </a:r>
                    </a:p>
                  </a:txBody>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r>
                        <a:rPr lang="en-US" sz="1050" b="0" kern="1200">
                          <a:solidFill>
                            <a:schemeClr val="bg2"/>
                          </a:solidFill>
                          <a:latin typeface="+mj-lt"/>
                          <a:ea typeface="+mn-ea"/>
                          <a:cs typeface="+mn-cs"/>
                        </a:rPr>
                        <a:t>Fixed Assets (telecommunication tower class)</a:t>
                      </a:r>
                      <a:endParaRPr lang="en-US" sz="1050" b="0">
                        <a:solidFill>
                          <a:schemeClr val="bg2"/>
                        </a:solidFill>
                        <a:latin typeface="+mj-lt"/>
                      </a:endParaRPr>
                    </a:p>
                  </a:txBody>
                  <a:tcPr/>
                </a:tc>
                <a:tc>
                  <a:txBody>
                    <a:bodyPr/>
                    <a:lstStyle/>
                    <a:p>
                      <a:pPr marL="0" indent="0" algn="just">
                        <a:buFont typeface="+mj-lt"/>
                        <a:buNone/>
                      </a:pPr>
                      <a:r>
                        <a:rPr lang="en-US" sz="1050" b="0" dirty="0">
                          <a:solidFill>
                            <a:schemeClr val="bg2"/>
                          </a:solidFill>
                          <a:latin typeface="+mj-lt"/>
                        </a:rPr>
                        <a:t>Conduct periodic evaluations of listing of fixed assets register especially the fixed asset’s identifier (Site ID and SO Number) also the movements of fixed assets (addition, disposal and reclassification). </a:t>
                      </a:r>
                    </a:p>
                  </a:txBody>
                  <a:tcPr/>
                </a:tc>
                <a:extLst>
                  <a:ext uri="{0D108BD9-81ED-4DB2-BD59-A6C34878D82A}">
                    <a16:rowId xmlns:a16="http://schemas.microsoft.com/office/drawing/2014/main" val="978113648"/>
                  </a:ext>
                </a:extLst>
              </a:tr>
              <a:tr h="766122">
                <a:tc>
                  <a:txBody>
                    <a:bodyPr/>
                    <a:lstStyle/>
                    <a:p>
                      <a:r>
                        <a:rPr lang="en-US" sz="1050" b="0">
                          <a:solidFill>
                            <a:schemeClr val="bg2"/>
                          </a:solidFill>
                          <a:latin typeface="+mj-lt"/>
                        </a:rPr>
                        <a:t>4</a:t>
                      </a:r>
                    </a:p>
                  </a:txBody>
                  <a:tcPr/>
                </a:tc>
                <a:tc>
                  <a:txBody>
                    <a:bodyPr/>
                    <a:lstStyle/>
                    <a:p>
                      <a:r>
                        <a:rPr lang="en-US" sz="1050" b="0">
                          <a:solidFill>
                            <a:schemeClr val="bg2"/>
                          </a:solidFill>
                          <a:latin typeface="+mj-lt"/>
                        </a:rPr>
                        <a:t>IT General Controls</a:t>
                      </a:r>
                    </a:p>
                  </a:txBody>
                  <a:tcPr/>
                </a:tc>
                <a:tc>
                  <a:txBody>
                    <a:bodyPr/>
                    <a:lstStyle/>
                    <a:p>
                      <a:pPr algn="l"/>
                      <a:r>
                        <a:rPr lang="en-US" sz="1050" b="0" dirty="0">
                          <a:solidFill>
                            <a:schemeClr val="bg2"/>
                          </a:solidFill>
                          <a:latin typeface="+mj-lt"/>
                        </a:rPr>
                        <a:t>Manage Changes:</a:t>
                      </a:r>
                    </a:p>
                    <a:p>
                      <a:pPr marL="228600" indent="-228600" algn="l">
                        <a:buAutoNum type="arabicPeriod"/>
                      </a:pPr>
                      <a:r>
                        <a:rPr lang="en-US" sz="1050" b="0" dirty="0">
                          <a:solidFill>
                            <a:schemeClr val="bg2"/>
                          </a:solidFill>
                          <a:latin typeface="+mj-lt"/>
                        </a:rPr>
                        <a:t>Program change request should be consistently documented</a:t>
                      </a:r>
                    </a:p>
                    <a:p>
                      <a:pPr marL="0" indent="0" algn="l">
                        <a:buNone/>
                      </a:pPr>
                      <a:endParaRPr lang="en-US" sz="1050" b="0" dirty="0">
                        <a:solidFill>
                          <a:schemeClr val="bg2"/>
                        </a:solidFill>
                        <a:latin typeface="+mj-lt"/>
                      </a:endParaRPr>
                    </a:p>
                    <a:p>
                      <a:pPr marL="0" indent="0" algn="l">
                        <a:buNone/>
                      </a:pPr>
                      <a:r>
                        <a:rPr lang="en-US" sz="1050" b="0" dirty="0">
                          <a:solidFill>
                            <a:schemeClr val="bg2"/>
                          </a:solidFill>
                          <a:latin typeface="+mj-lt"/>
                        </a:rPr>
                        <a:t>Manage Access:</a:t>
                      </a:r>
                    </a:p>
                    <a:p>
                      <a:pPr marL="228600" indent="-228600" algn="l">
                        <a:buAutoNum type="arabicPeriod"/>
                      </a:pPr>
                      <a:r>
                        <a:rPr lang="en-US" sz="1050" b="0" dirty="0">
                          <a:solidFill>
                            <a:schemeClr val="bg2"/>
                          </a:solidFill>
                          <a:latin typeface="+mj-lt"/>
                        </a:rPr>
                        <a:t>User access request should be consistently documented.</a:t>
                      </a:r>
                    </a:p>
                    <a:p>
                      <a:pPr marL="228600" indent="-228600" algn="l">
                        <a:buAutoNum type="arabicPeriod"/>
                      </a:pPr>
                      <a:r>
                        <a:rPr lang="en-US" sz="1050" b="0" dirty="0">
                          <a:solidFill>
                            <a:schemeClr val="bg2"/>
                          </a:solidFill>
                          <a:latin typeface="+mj-lt"/>
                        </a:rPr>
                        <a:t>User access matrix should be reviewed and properly documented.</a:t>
                      </a:r>
                    </a:p>
                    <a:p>
                      <a:pPr marL="228600" indent="-228600" algn="l">
                        <a:buAutoNum type="arabicPeriod"/>
                      </a:pPr>
                      <a:r>
                        <a:rPr lang="en-US" sz="1050" b="0" dirty="0">
                          <a:solidFill>
                            <a:schemeClr val="bg2"/>
                          </a:solidFill>
                          <a:latin typeface="+mj-lt"/>
                        </a:rPr>
                        <a:t>Password settings within application and database layer should be optimized.</a:t>
                      </a:r>
                    </a:p>
                    <a:p>
                      <a:pPr marL="228600" indent="-228600" algn="l">
                        <a:buAutoNum type="arabicPeriod"/>
                      </a:pPr>
                      <a:endParaRPr lang="en-US" sz="1050" b="0" dirty="0">
                        <a:solidFill>
                          <a:schemeClr val="bg2"/>
                        </a:solidFill>
                        <a:latin typeface="+mj-lt"/>
                      </a:endParaRPr>
                    </a:p>
                    <a:p>
                      <a:pPr marL="0" indent="0" algn="l">
                        <a:buNone/>
                      </a:pPr>
                      <a:r>
                        <a:rPr lang="en-US" sz="1050" b="0" dirty="0">
                          <a:solidFill>
                            <a:schemeClr val="bg2"/>
                          </a:solidFill>
                          <a:latin typeface="+mj-lt"/>
                        </a:rPr>
                        <a:t>Manage IT Operations:</a:t>
                      </a:r>
                    </a:p>
                    <a:p>
                      <a:pPr marL="0" indent="0" algn="l">
                        <a:buNone/>
                      </a:pPr>
                      <a:r>
                        <a:rPr lang="en-US" sz="1050" b="0" dirty="0">
                          <a:solidFill>
                            <a:schemeClr val="bg2"/>
                          </a:solidFill>
                          <a:latin typeface="+mj-lt"/>
                        </a:rPr>
                        <a:t>1. Backup log and scheduling job should be properly documented.</a:t>
                      </a:r>
                    </a:p>
                  </a:txBody>
                  <a:tcPr/>
                </a:tc>
                <a:extLst>
                  <a:ext uri="{0D108BD9-81ED-4DB2-BD59-A6C34878D82A}">
                    <a16:rowId xmlns:a16="http://schemas.microsoft.com/office/drawing/2014/main" val="916841010"/>
                  </a:ext>
                </a:extLst>
              </a:tr>
            </a:tbl>
          </a:graphicData>
        </a:graphic>
      </p:graphicFrame>
    </p:spTree>
    <p:extLst>
      <p:ext uri="{BB962C8B-B14F-4D97-AF65-F5344CB8AC3E}">
        <p14:creationId xmlns:p14="http://schemas.microsoft.com/office/powerpoint/2010/main" val="2819179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A566-EE56-4062-B9B3-BD39904EFE25}"/>
              </a:ext>
            </a:extLst>
          </p:cNvPr>
          <p:cNvSpPr>
            <a:spLocks noGrp="1"/>
          </p:cNvSpPr>
          <p:nvPr>
            <p:ph type="title"/>
          </p:nvPr>
        </p:nvSpPr>
        <p:spPr/>
        <p:txBody>
          <a:bodyPr/>
          <a:lstStyle/>
          <a:p>
            <a:r>
              <a:rPr lang="en-US" sz="3200" b="1" dirty="0">
                <a:solidFill>
                  <a:schemeClr val="tx1"/>
                </a:solidFill>
                <a:latin typeface="EYInterstate Light" panose="02000506000000020004" pitchFamily="2" charset="0"/>
              </a:rPr>
              <a:t>Outstanding matters and audit status</a:t>
            </a:r>
            <a:endParaRPr lang="en-US" b="1" dirty="0">
              <a:solidFill>
                <a:schemeClr val="bg2"/>
              </a:solidFill>
            </a:endParaRPr>
          </a:p>
        </p:txBody>
      </p:sp>
      <p:sp>
        <p:nvSpPr>
          <p:cNvPr id="3" name="Date Placeholder 2">
            <a:extLst>
              <a:ext uri="{FF2B5EF4-FFF2-40B4-BE49-F238E27FC236}">
                <a16:creationId xmlns:a16="http://schemas.microsoft.com/office/drawing/2014/main" id="{92A38290-D5F3-46EC-B229-5EF919A4B665}"/>
              </a:ext>
            </a:extLst>
          </p:cNvPr>
          <p:cNvSpPr>
            <a:spLocks noGrp="1"/>
          </p:cNvSpPr>
          <p:nvPr>
            <p:ph type="dt" sz="half" idx="10"/>
          </p:nvPr>
        </p:nvSpPr>
        <p:spPr/>
        <p:txBody>
          <a:bodyPr/>
          <a:lstStyle/>
          <a:p>
            <a:fld id="{E40DEA52-5ACD-455D-A5D0-FA719880D0C9}" type="datetime3">
              <a:rPr lang="en-US" smtClean="0"/>
              <a:t>15 May 2025</a:t>
            </a:fld>
            <a:endParaRPr lang="en-IN" dirty="0"/>
          </a:p>
        </p:txBody>
      </p:sp>
      <p:sp>
        <p:nvSpPr>
          <p:cNvPr id="4" name="Footer Placeholder 3">
            <a:extLst>
              <a:ext uri="{FF2B5EF4-FFF2-40B4-BE49-F238E27FC236}">
                <a16:creationId xmlns:a16="http://schemas.microsoft.com/office/drawing/2014/main" id="{D111F76C-BBE8-47EF-BE65-25C5A061E06F}"/>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269F61DE-F5CA-4D8C-A4FA-6D80D5164580}"/>
              </a:ext>
            </a:extLst>
          </p:cNvPr>
          <p:cNvSpPr>
            <a:spLocks noGrp="1"/>
          </p:cNvSpPr>
          <p:nvPr>
            <p:ph type="sldNum" sz="quarter" idx="12"/>
          </p:nvPr>
        </p:nvSpPr>
        <p:spPr/>
        <p:txBody>
          <a:bodyPr/>
          <a:lstStyle/>
          <a:p>
            <a:r>
              <a:rPr lang="en-GB"/>
              <a:t>Page </a:t>
            </a:r>
            <a:fld id="{F1BC30E3-FFE5-4B91-AA19-87A149EBB9EE}" type="slidenum">
              <a:rPr smtClean="0"/>
              <a:pPr/>
              <a:t>7</a:t>
            </a:fld>
            <a:endParaRPr dirty="0"/>
          </a:p>
        </p:txBody>
      </p:sp>
      <p:sp>
        <p:nvSpPr>
          <p:cNvPr id="8" name="Content Placeholder 5">
            <a:extLst>
              <a:ext uri="{FF2B5EF4-FFF2-40B4-BE49-F238E27FC236}">
                <a16:creationId xmlns:a16="http://schemas.microsoft.com/office/drawing/2014/main" id="{A380DD42-93F4-4CF6-8BA6-AF94CEE278B1}"/>
              </a:ext>
            </a:extLst>
          </p:cNvPr>
          <p:cNvSpPr txBox="1">
            <a:spLocks/>
          </p:cNvSpPr>
          <p:nvPr/>
        </p:nvSpPr>
        <p:spPr>
          <a:xfrm>
            <a:off x="379561" y="1156645"/>
            <a:ext cx="8557405" cy="5087772"/>
          </a:xfrm>
          <a:prstGeom prst="rect">
            <a:avLst/>
          </a:prstGeom>
        </p:spPr>
        <p:txBody>
          <a:bodyPr/>
          <a:lst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a:lstStyle>
          <a:p>
            <a:pPr>
              <a:buClr>
                <a:srgbClr val="000000"/>
              </a:buClr>
              <a:buFont typeface="Wingdings" panose="05000000000000000000" pitchFamily="2" charset="2"/>
              <a:buChar char="Ø"/>
            </a:pPr>
            <a:r>
              <a:rPr lang="en-US" sz="13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rPr>
              <a:t>Any outstanding matters? </a:t>
            </a:r>
            <a:endParaRPr lang="en-US" sz="1300" spc="-20" dirty="0">
              <a:solidFill>
                <a:srgbClr val="FF0000"/>
              </a:solidFill>
              <a:effectLst/>
              <a:latin typeface="Times New Roman" panose="02020603050405020304" pitchFamily="18" charset="0"/>
              <a:ea typeface="Times New Roman" panose="02020603050405020304" pitchFamily="18" charset="0"/>
            </a:endParaRPr>
          </a:p>
          <a:p>
            <a:pPr>
              <a:buClr>
                <a:srgbClr val="336699"/>
              </a:buClr>
              <a:buFontTx/>
              <a:buChar char="-"/>
            </a:pPr>
            <a:r>
              <a:rPr lang="en-GB" sz="1300" dirty="0">
                <a:solidFill>
                  <a:schemeClr val="tx1"/>
                </a:solidFill>
                <a:ea typeface="Times New Roman" panose="02020603050405020304" pitchFamily="18" charset="0"/>
                <a:cs typeface="Times New Roman" panose="02020603050405020304" pitchFamily="18" charset="0"/>
              </a:rPr>
              <a:t>Deliverables from 3 Component Team’s auditors</a:t>
            </a:r>
          </a:p>
          <a:p>
            <a:pPr>
              <a:buClr>
                <a:srgbClr val="336699"/>
              </a:buClr>
              <a:buFontTx/>
              <a:buChar char="-"/>
            </a:pPr>
            <a:r>
              <a:rPr lang="en-GB" sz="1300" dirty="0">
                <a:solidFill>
                  <a:schemeClr val="tx1"/>
                </a:solidFill>
                <a:ea typeface="Times New Roman" panose="02020603050405020304" pitchFamily="18" charset="0"/>
                <a:cs typeface="Times New Roman" panose="02020603050405020304" pitchFamily="18" charset="0"/>
              </a:rPr>
              <a:t>BDIA entity level: loan amortisation schedule to quantify the impact on the interest expenses/income using EIR.</a:t>
            </a:r>
          </a:p>
          <a:p>
            <a:pPr>
              <a:buClr>
                <a:srgbClr val="336699"/>
              </a:buClr>
              <a:buFontTx/>
              <a:buChar char="-"/>
            </a:pPr>
            <a:r>
              <a:rPr lang="en-GB" sz="1300" dirty="0">
                <a:solidFill>
                  <a:schemeClr val="tx1"/>
                </a:solidFill>
                <a:ea typeface="Times New Roman" panose="02020603050405020304" pitchFamily="18" charset="0"/>
                <a:cs typeface="Times New Roman" panose="02020603050405020304" pitchFamily="18" charset="0"/>
              </a:rPr>
              <a:t>Confirmation from management whether intended to engage EY TP team on TP study</a:t>
            </a:r>
          </a:p>
          <a:p>
            <a:pPr>
              <a:buClr>
                <a:srgbClr val="336699"/>
              </a:buClr>
              <a:buFontTx/>
              <a:buChar char="-"/>
            </a:pPr>
            <a:r>
              <a:rPr lang="en-GB" sz="1300" dirty="0">
                <a:solidFill>
                  <a:schemeClr val="tx1"/>
                </a:solidFill>
                <a:ea typeface="Times New Roman" panose="02020603050405020304" pitchFamily="18" charset="0"/>
                <a:cs typeface="Times New Roman" panose="02020603050405020304" pitchFamily="18" charset="0"/>
              </a:rPr>
              <a:t>Comments on the Draft FS of Azul Torre and BDDCI</a:t>
            </a:r>
          </a:p>
          <a:p>
            <a:pPr>
              <a:buClr>
                <a:srgbClr val="336699"/>
              </a:buClr>
              <a:buFontTx/>
              <a:buChar char="-"/>
            </a:pPr>
            <a:r>
              <a:rPr lang="en-GB" sz="1300" dirty="0">
                <a:solidFill>
                  <a:schemeClr val="tx1"/>
                </a:solidFill>
                <a:latin typeface="EYInterstate Light" panose="02000506000000020004" pitchFamily="2" charset="0"/>
                <a:ea typeface="Times New Roman" panose="02020603050405020304" pitchFamily="18" charset="0"/>
                <a:cs typeface="Times New Roman" panose="02020603050405020304" pitchFamily="18" charset="0"/>
              </a:rPr>
              <a:t>Loan to ATC: Subsequent MA of ATC to review the recoverability</a:t>
            </a:r>
          </a:p>
          <a:p>
            <a:pPr marL="0" indent="0">
              <a:buClr>
                <a:srgbClr val="336699"/>
              </a:buClr>
              <a:buNone/>
            </a:pPr>
            <a:endParaRPr lang="en-GB" sz="1300" dirty="0">
              <a:solidFill>
                <a:schemeClr val="tx1"/>
              </a:solidFill>
              <a:latin typeface="EYInterstate Light" panose="02000506000000020004" pitchFamily="2" charset="0"/>
              <a:ea typeface="Times New Roman" panose="02020603050405020304" pitchFamily="18" charset="0"/>
              <a:cs typeface="Times New Roman" panose="02020603050405020304" pitchFamily="18" charset="0"/>
            </a:endParaRPr>
          </a:p>
          <a:p>
            <a:pPr>
              <a:buClr>
                <a:schemeClr val="bg2"/>
              </a:buClr>
              <a:buFont typeface="Wingdings" panose="05000000000000000000" pitchFamily="2" charset="2"/>
              <a:buChar char="Ø"/>
            </a:pPr>
            <a:r>
              <a:rPr lang="en-GB" sz="1300" dirty="0">
                <a:solidFill>
                  <a:schemeClr val="tx1"/>
                </a:solidFill>
                <a:ea typeface="Times New Roman" panose="02020603050405020304" pitchFamily="18" charset="0"/>
                <a:cs typeface="Times New Roman" panose="02020603050405020304" pitchFamily="18" charset="0"/>
              </a:rPr>
              <a:t>Audit Status Update</a:t>
            </a:r>
          </a:p>
          <a:p>
            <a:pPr marL="0" indent="0">
              <a:buClr>
                <a:schemeClr val="bg2"/>
              </a:buClr>
              <a:buNone/>
            </a:pPr>
            <a:r>
              <a:rPr lang="en-GB" sz="1300" b="1" u="sng" dirty="0">
                <a:solidFill>
                  <a:schemeClr val="tx1"/>
                </a:solidFill>
                <a:ea typeface="Times New Roman" panose="02020603050405020304" pitchFamily="18" charset="0"/>
                <a:cs typeface="Times New Roman" panose="02020603050405020304" pitchFamily="18" charset="0"/>
              </a:rPr>
              <a:t>Group:</a:t>
            </a:r>
          </a:p>
          <a:p>
            <a:pPr marL="0" indent="0">
              <a:buClr>
                <a:schemeClr val="bg2"/>
              </a:buClr>
              <a:buNone/>
            </a:pPr>
            <a:r>
              <a:rPr lang="en-GB" sz="1300" dirty="0">
                <a:solidFill>
                  <a:schemeClr val="tx1"/>
                </a:solidFill>
                <a:ea typeface="Times New Roman" panose="02020603050405020304" pitchFamily="18" charset="0"/>
                <a:cs typeface="Times New Roman" panose="02020603050405020304" pitchFamily="18" charset="0"/>
              </a:rPr>
              <a:t>-    </a:t>
            </a:r>
            <a:r>
              <a:rPr lang="en-GB" sz="1300" dirty="0">
                <a:solidFill>
                  <a:schemeClr val="tx1"/>
                </a:solidFill>
                <a:latin typeface="EYInterstate Light" panose="02000506000000020004" pitchFamily="2" charset="0"/>
                <a:ea typeface="Times New Roman" panose="02020603050405020304" pitchFamily="18" charset="0"/>
                <a:cs typeface="Times New Roman" panose="02020603050405020304" pitchFamily="18" charset="0"/>
              </a:rPr>
              <a:t>Pending confirmation from EY Philippines on the </a:t>
            </a:r>
            <a:r>
              <a:rPr lang="en-GB" sz="1300" dirty="0" err="1">
                <a:solidFill>
                  <a:schemeClr val="tx1"/>
                </a:solidFill>
                <a:latin typeface="EYInterstate Light" panose="02000506000000020004" pitchFamily="2" charset="0"/>
                <a:ea typeface="Times New Roman" panose="02020603050405020304" pitchFamily="18" charset="0"/>
                <a:cs typeface="Times New Roman" panose="02020603050405020304" pitchFamily="18" charset="0"/>
              </a:rPr>
              <a:t>SaT</a:t>
            </a:r>
            <a:r>
              <a:rPr lang="en-GB" sz="1300" dirty="0">
                <a:solidFill>
                  <a:schemeClr val="tx1"/>
                </a:solidFill>
                <a:latin typeface="EYInterstate Light" panose="02000506000000020004" pitchFamily="2" charset="0"/>
                <a:ea typeface="Times New Roman" panose="02020603050405020304" pitchFamily="18" charset="0"/>
                <a:cs typeface="Times New Roman" panose="02020603050405020304" pitchFamily="18" charset="0"/>
              </a:rPr>
              <a:t> team involvement for fair valuation review of Telco Towers in ATC</a:t>
            </a:r>
          </a:p>
          <a:p>
            <a:pPr>
              <a:buClr>
                <a:schemeClr val="bg2"/>
              </a:buClr>
              <a:buFontTx/>
              <a:buChar char="-"/>
            </a:pPr>
            <a:r>
              <a:rPr lang="en-GB" sz="1300" dirty="0">
                <a:solidFill>
                  <a:schemeClr val="tx1"/>
                </a:solidFill>
                <a:ea typeface="Times New Roman" panose="02020603050405020304" pitchFamily="18" charset="0"/>
                <a:cs typeface="Times New Roman" panose="02020603050405020304" pitchFamily="18" charset="0"/>
              </a:rPr>
              <a:t>Reviewing consolidated worksheet</a:t>
            </a:r>
          </a:p>
          <a:p>
            <a:pPr>
              <a:buClr>
                <a:schemeClr val="bg2"/>
              </a:buClr>
              <a:buFontTx/>
              <a:buChar char="-"/>
            </a:pPr>
            <a:r>
              <a:rPr lang="en-GB" sz="1300" dirty="0">
                <a:solidFill>
                  <a:schemeClr val="tx1"/>
                </a:solidFill>
                <a:ea typeface="Times New Roman" panose="02020603050405020304" pitchFamily="18" charset="0"/>
                <a:cs typeface="Times New Roman" panose="02020603050405020304" pitchFamily="18" charset="0"/>
              </a:rPr>
              <a:t>EY consultation on the Group FS restatement</a:t>
            </a:r>
          </a:p>
          <a:p>
            <a:pPr>
              <a:buClr>
                <a:schemeClr val="bg2"/>
              </a:buClr>
              <a:buFontTx/>
              <a:buChar char="-"/>
            </a:pPr>
            <a:r>
              <a:rPr lang="en-GB" sz="1300" dirty="0">
                <a:solidFill>
                  <a:schemeClr val="tx1"/>
                </a:solidFill>
                <a:ea typeface="Times New Roman" panose="02020603050405020304" pitchFamily="18" charset="0"/>
                <a:cs typeface="Times New Roman" panose="02020603050405020304" pitchFamily="18" charset="0"/>
              </a:rPr>
              <a:t>Enquiry with EY Singapore legal team on the clearance on cyber breach incident</a:t>
            </a:r>
          </a:p>
          <a:p>
            <a:pPr>
              <a:buClr>
                <a:schemeClr val="bg2"/>
              </a:buClr>
              <a:buFontTx/>
              <a:buChar char="-"/>
            </a:pPr>
            <a:endParaRPr lang="en-GB" sz="1300" dirty="0">
              <a:solidFill>
                <a:schemeClr val="tx1"/>
              </a:solidFill>
              <a:ea typeface="Times New Roman" panose="02020603050405020304" pitchFamily="18" charset="0"/>
              <a:cs typeface="Times New Roman" panose="02020603050405020304" pitchFamily="18" charset="0"/>
            </a:endParaRPr>
          </a:p>
          <a:p>
            <a:pPr marL="0" indent="0">
              <a:buClr>
                <a:schemeClr val="bg2"/>
              </a:buClr>
              <a:buNone/>
            </a:pPr>
            <a:r>
              <a:rPr lang="en-GB" sz="1300" b="1" u="sng" dirty="0">
                <a:solidFill>
                  <a:schemeClr val="tx1"/>
                </a:solidFill>
                <a:ea typeface="Times New Roman" panose="02020603050405020304" pitchFamily="18" charset="0"/>
                <a:cs typeface="Times New Roman" panose="02020603050405020304" pitchFamily="18" charset="0"/>
              </a:rPr>
              <a:t>BDIA entity:</a:t>
            </a:r>
          </a:p>
          <a:p>
            <a:pPr>
              <a:buClr>
                <a:schemeClr val="bg2"/>
              </a:buClr>
              <a:buFontTx/>
              <a:buChar char="-"/>
            </a:pPr>
            <a:r>
              <a:rPr lang="en-GB" sz="1300" dirty="0">
                <a:solidFill>
                  <a:schemeClr val="tx1"/>
                </a:solidFill>
                <a:ea typeface="Times New Roman" panose="02020603050405020304" pitchFamily="18" charset="0"/>
                <a:cs typeface="Times New Roman" panose="02020603050405020304" pitchFamily="18" charset="0"/>
              </a:rPr>
              <a:t>Engaged EY Singapore </a:t>
            </a:r>
            <a:r>
              <a:rPr lang="en-GB" sz="1300" dirty="0" err="1">
                <a:solidFill>
                  <a:schemeClr val="tx1"/>
                </a:solidFill>
                <a:ea typeface="Times New Roman" panose="02020603050405020304" pitchFamily="18" charset="0"/>
                <a:cs typeface="Times New Roman" panose="02020603050405020304" pitchFamily="18" charset="0"/>
              </a:rPr>
              <a:t>SaT</a:t>
            </a:r>
            <a:r>
              <a:rPr lang="en-GB" sz="1300" dirty="0">
                <a:solidFill>
                  <a:schemeClr val="tx1"/>
                </a:solidFill>
                <a:ea typeface="Times New Roman" panose="02020603050405020304" pitchFamily="18" charset="0"/>
                <a:cs typeface="Times New Roman" panose="02020603050405020304" pitchFamily="18" charset="0"/>
              </a:rPr>
              <a:t> team to review the reasonableness of the discount rate used for the impairment assessment of COI in TBIG</a:t>
            </a:r>
          </a:p>
          <a:p>
            <a:pPr>
              <a:buClr>
                <a:schemeClr val="bg2"/>
              </a:buClr>
              <a:buFontTx/>
              <a:buChar char="-"/>
            </a:pPr>
            <a:r>
              <a:rPr lang="en-GB" sz="1300" dirty="0">
                <a:solidFill>
                  <a:schemeClr val="tx1"/>
                </a:solidFill>
                <a:ea typeface="Times New Roman" panose="02020603050405020304" pitchFamily="18" charset="0"/>
                <a:cs typeface="Times New Roman" panose="02020603050405020304" pitchFamily="18" charset="0"/>
              </a:rPr>
              <a:t>Engaged EY Singapore Tax team to review BDIA’s tax computation</a:t>
            </a:r>
          </a:p>
          <a:p>
            <a:pPr>
              <a:buClr>
                <a:schemeClr val="bg2"/>
              </a:buClr>
              <a:buFontTx/>
              <a:buChar char="-"/>
            </a:pPr>
            <a:r>
              <a:rPr lang="en-GB" sz="1300" dirty="0">
                <a:solidFill>
                  <a:schemeClr val="tx1"/>
                </a:solidFill>
                <a:ea typeface="Times New Roman" panose="02020603050405020304" pitchFamily="18" charset="0"/>
                <a:cs typeface="Times New Roman" panose="02020603050405020304" pitchFamily="18" charset="0"/>
              </a:rPr>
              <a:t>Loan amortisation schedule review of the management’s revised copy</a:t>
            </a:r>
          </a:p>
          <a:p>
            <a:pPr>
              <a:buClr>
                <a:schemeClr val="bg2"/>
              </a:buClr>
              <a:buFontTx/>
              <a:buChar char="-"/>
            </a:pPr>
            <a:endParaRPr lang="en-GB" sz="1600" dirty="0">
              <a:solidFill>
                <a:schemeClr val="tx1"/>
              </a:solidFill>
              <a:ea typeface="Times New Roman" panose="02020603050405020304" pitchFamily="18" charset="0"/>
              <a:cs typeface="Times New Roman" panose="02020603050405020304" pitchFamily="18" charset="0"/>
            </a:endParaRPr>
          </a:p>
          <a:p>
            <a:pPr marL="0" indent="0">
              <a:buClr>
                <a:schemeClr val="bg2"/>
              </a:buClr>
              <a:buNone/>
            </a:pPr>
            <a:endParaRPr lang="en-GB" sz="1600" dirty="0">
              <a:solidFill>
                <a:schemeClr val="tx1"/>
              </a:solidFill>
              <a:ea typeface="Times New Roman" panose="02020603050405020304" pitchFamily="18" charset="0"/>
              <a:cs typeface="Times New Roman" panose="02020603050405020304" pitchFamily="18" charset="0"/>
            </a:endParaRPr>
          </a:p>
          <a:p>
            <a:pPr marL="0" indent="0">
              <a:buClr>
                <a:schemeClr val="bg2"/>
              </a:buClr>
              <a:buNone/>
            </a:pPr>
            <a:endParaRPr lang="en-GB" sz="1600" dirty="0">
              <a:solidFill>
                <a:schemeClr val="tx1"/>
              </a:solidFill>
              <a:ea typeface="Times New Roman" panose="02020603050405020304" pitchFamily="18" charset="0"/>
              <a:cs typeface="Times New Roman" panose="02020603050405020304" pitchFamily="18" charset="0"/>
            </a:endParaRPr>
          </a:p>
          <a:p>
            <a:pPr marL="0" indent="0">
              <a:buClr>
                <a:schemeClr val="bg2"/>
              </a:buClr>
              <a:buNone/>
            </a:pPr>
            <a:endParaRPr lang="en-GB" sz="1600" dirty="0">
              <a:solidFill>
                <a:schemeClr val="tx1"/>
              </a:solidFill>
              <a:ea typeface="Times New Roman" panose="02020603050405020304" pitchFamily="18" charset="0"/>
              <a:cs typeface="Times New Roman" panose="02020603050405020304" pitchFamily="18" charset="0"/>
            </a:endParaRPr>
          </a:p>
          <a:p>
            <a:pPr marL="0" indent="0">
              <a:buClr>
                <a:schemeClr val="bg2"/>
              </a:buClr>
              <a:buNone/>
            </a:pPr>
            <a:endParaRPr lang="en-GB" sz="1600" dirty="0">
              <a:solidFill>
                <a:schemeClr val="tx1"/>
              </a:solidFill>
              <a:ea typeface="Times New Roman" panose="02020603050405020304" pitchFamily="18" charset="0"/>
              <a:cs typeface="Times New Roman" panose="02020603050405020304" pitchFamily="18" charset="0"/>
            </a:endParaRPr>
          </a:p>
          <a:p>
            <a:pPr marL="0" indent="0">
              <a:buClr>
                <a:srgbClr val="336699"/>
              </a:buClr>
              <a:buNone/>
            </a:pPr>
            <a:endParaRPr lang="en-GB" sz="1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p>
            <a:pPr marL="0" indent="0">
              <a:buClr>
                <a:srgbClr val="336699"/>
              </a:buClr>
              <a:buNone/>
            </a:pPr>
            <a:endParaRPr lang="en-US" sz="1600" dirty="0">
              <a:solidFill>
                <a:schemeClr val="tx1"/>
              </a:solidFill>
              <a:latin typeface="EYInterstate Light" panose="02000506000000020004" pitchFamily="2" charset="0"/>
            </a:endParaRPr>
          </a:p>
          <a:p>
            <a:pPr marL="610219" lvl="2" indent="-342900">
              <a:buFont typeface="Arial" panose="020B0604020202020204" pitchFamily="34" charset="0"/>
              <a:buChar char="•"/>
            </a:pPr>
            <a:endParaRPr lang="en-US" dirty="0">
              <a:solidFill>
                <a:schemeClr val="tx1"/>
              </a:solidFill>
              <a:latin typeface="EYInterstate Light" panose="02000506000000020004" pitchFamily="2" charset="0"/>
            </a:endParaRPr>
          </a:p>
          <a:p>
            <a:pPr marL="267319" lvl="1"/>
            <a:endParaRPr lang="en-US" sz="1600" dirty="0">
              <a:solidFill>
                <a:schemeClr val="tx1"/>
              </a:solidFill>
              <a:latin typeface="EYInterstate Light" panose="02000506000000020004" pitchFamily="2" charset="0"/>
            </a:endParaRPr>
          </a:p>
          <a:p>
            <a:pPr marL="457200" indent="-457200">
              <a:buFont typeface="+mj-lt"/>
              <a:buAutoNum type="arabicPeriod"/>
            </a:pPr>
            <a:endParaRPr lang="en-US" sz="1600" dirty="0">
              <a:solidFill>
                <a:schemeClr val="tx1"/>
              </a:solidFill>
            </a:endParaRPr>
          </a:p>
          <a:p>
            <a:pPr marL="457200" indent="-457200">
              <a:buFont typeface="+mj-lt"/>
              <a:buAutoNum type="arabicPeriod"/>
            </a:pPr>
            <a:endParaRPr lang="en-US" sz="1600" dirty="0">
              <a:solidFill>
                <a:schemeClr val="tx1"/>
              </a:solidFill>
            </a:endParaRPr>
          </a:p>
        </p:txBody>
      </p:sp>
    </p:spTree>
    <p:extLst>
      <p:ext uri="{BB962C8B-B14F-4D97-AF65-F5344CB8AC3E}">
        <p14:creationId xmlns:p14="http://schemas.microsoft.com/office/powerpoint/2010/main" val="134148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C81D6-F7E5-2761-5CD5-4783EB559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5D8DA6-9855-F873-0394-839D7197659F}"/>
              </a:ext>
            </a:extLst>
          </p:cNvPr>
          <p:cNvSpPr>
            <a:spLocks noGrp="1"/>
          </p:cNvSpPr>
          <p:nvPr>
            <p:ph type="title"/>
          </p:nvPr>
        </p:nvSpPr>
        <p:spPr>
          <a:xfrm>
            <a:off x="369794" y="318569"/>
            <a:ext cx="8229138" cy="292725"/>
          </a:xfrm>
        </p:spPr>
        <p:txBody>
          <a:bodyPr/>
          <a:lstStyle/>
          <a:p>
            <a:pPr marL="342900" indent="-342900">
              <a:buFont typeface="Wingdings" panose="05000000000000000000" pitchFamily="2" charset="2"/>
              <a:buChar char="Ø"/>
            </a:pPr>
            <a:r>
              <a:rPr lang="en-US" dirty="0"/>
              <a:t>Summary of unadjusted differences (TBIG) </a:t>
            </a:r>
          </a:p>
        </p:txBody>
      </p:sp>
      <p:graphicFrame>
        <p:nvGraphicFramePr>
          <p:cNvPr id="8" name="Table 7">
            <a:extLst>
              <a:ext uri="{FF2B5EF4-FFF2-40B4-BE49-F238E27FC236}">
                <a16:creationId xmlns:a16="http://schemas.microsoft.com/office/drawing/2014/main" id="{A7102020-1A79-3628-6095-3003AB93A38D}"/>
              </a:ext>
            </a:extLst>
          </p:cNvPr>
          <p:cNvGraphicFramePr>
            <a:graphicFrameLocks noGrp="1"/>
          </p:cNvGraphicFramePr>
          <p:nvPr/>
        </p:nvGraphicFramePr>
        <p:xfrm>
          <a:off x="1099947" y="824894"/>
          <a:ext cx="5965265" cy="5022474"/>
        </p:xfrm>
        <a:graphic>
          <a:graphicData uri="http://schemas.openxmlformats.org/drawingml/2006/table">
            <a:tbl>
              <a:tblPr firstRow="1" bandRow="1"/>
              <a:tblGrid>
                <a:gridCol w="994211">
                  <a:extLst>
                    <a:ext uri="{9D8B030D-6E8A-4147-A177-3AD203B41FA5}">
                      <a16:colId xmlns:a16="http://schemas.microsoft.com/office/drawing/2014/main" val="3216255927"/>
                    </a:ext>
                  </a:extLst>
                </a:gridCol>
                <a:gridCol w="1674241">
                  <a:extLst>
                    <a:ext uri="{9D8B030D-6E8A-4147-A177-3AD203B41FA5}">
                      <a16:colId xmlns:a16="http://schemas.microsoft.com/office/drawing/2014/main" val="1331021449"/>
                    </a:ext>
                  </a:extLst>
                </a:gridCol>
                <a:gridCol w="895999">
                  <a:extLst>
                    <a:ext uri="{9D8B030D-6E8A-4147-A177-3AD203B41FA5}">
                      <a16:colId xmlns:a16="http://schemas.microsoft.com/office/drawing/2014/main" val="134788735"/>
                    </a:ext>
                  </a:extLst>
                </a:gridCol>
                <a:gridCol w="643279">
                  <a:extLst>
                    <a:ext uri="{9D8B030D-6E8A-4147-A177-3AD203B41FA5}">
                      <a16:colId xmlns:a16="http://schemas.microsoft.com/office/drawing/2014/main" val="403125268"/>
                    </a:ext>
                  </a:extLst>
                </a:gridCol>
                <a:gridCol w="895999">
                  <a:extLst>
                    <a:ext uri="{9D8B030D-6E8A-4147-A177-3AD203B41FA5}">
                      <a16:colId xmlns:a16="http://schemas.microsoft.com/office/drawing/2014/main" val="2142194335"/>
                    </a:ext>
                  </a:extLst>
                </a:gridCol>
                <a:gridCol w="861536">
                  <a:extLst>
                    <a:ext uri="{9D8B030D-6E8A-4147-A177-3AD203B41FA5}">
                      <a16:colId xmlns:a16="http://schemas.microsoft.com/office/drawing/2014/main" val="425106855"/>
                    </a:ext>
                  </a:extLst>
                </a:gridCol>
              </a:tblGrid>
              <a:tr h="7866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dirty="0">
                          <a:solidFill>
                            <a:srgbClr val="000000"/>
                          </a:solidFill>
                        </a:rPr>
                        <a:t>Entity</a:t>
                      </a: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lumMod val="20000"/>
                        <a:lumOff val="8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dirty="0">
                          <a:solidFill>
                            <a:srgbClr val="000000"/>
                          </a:solidFill>
                        </a:rPr>
                        <a:t>Description</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lumMod val="20000"/>
                        <a:lumOff val="80000"/>
                      </a:srgbClr>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dirty="0">
                          <a:solidFill>
                            <a:srgbClr val="000000"/>
                          </a:solidFill>
                        </a:rPr>
                        <a:t>Consolidated Statement of Financial Position (in million of rupiah)</a:t>
                      </a:r>
                    </a:p>
                    <a:p>
                      <a:pPr algn="ctr"/>
                      <a:r>
                        <a:rPr lang="en-US" sz="900" dirty="0">
                          <a:solidFill>
                            <a:srgbClr val="000000"/>
                          </a:solidFill>
                        </a:rPr>
                        <a:t>DR/(CR)</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lumMod val="20000"/>
                        <a:lumOff val="80000"/>
                      </a:srgbClr>
                    </a:solidFill>
                  </a:tcPr>
                </a:tc>
                <a:tc hMerge="1">
                  <a:txBody>
                    <a:bodyPr/>
                    <a:lstStyle/>
                    <a:p>
                      <a:endParaRPr lang="en-US" sz="1400" dirty="0">
                        <a:solidFill>
                          <a:srgbClr val="000000"/>
                        </a:solidFill>
                      </a:endParaRPr>
                    </a:p>
                  </a:txBody>
                  <a:tcPr>
                    <a:solidFill>
                      <a:schemeClr val="accent4">
                        <a:lumMod val="20000"/>
                        <a:lumOff val="80000"/>
                      </a:schemeClr>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dirty="0">
                          <a:solidFill>
                            <a:srgbClr val="000000"/>
                          </a:solidFill>
                        </a:rPr>
                        <a:t>Consolidated </a:t>
                      </a:r>
                      <a:r>
                        <a:rPr lang="en-US" sz="900" dirty="0" err="1">
                          <a:solidFill>
                            <a:srgbClr val="000000"/>
                          </a:solidFill>
                        </a:rPr>
                        <a:t>Statemenf</a:t>
                      </a:r>
                      <a:r>
                        <a:rPr lang="en-US" sz="900" dirty="0">
                          <a:solidFill>
                            <a:srgbClr val="000000"/>
                          </a:solidFill>
                        </a:rPr>
                        <a:t> of Profit or Loss and Other Comprehensive Income (in million of rupiah)</a:t>
                      </a:r>
                    </a:p>
                    <a:p>
                      <a:pPr algn="ctr"/>
                      <a:r>
                        <a:rPr lang="en-US" sz="900" dirty="0">
                          <a:solidFill>
                            <a:srgbClr val="000000"/>
                          </a:solidFill>
                        </a:rPr>
                        <a:t>Dr/(CR)</a:t>
                      </a: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lumMod val="20000"/>
                        <a:lumOff val="80000"/>
                      </a:srgbClr>
                    </a:solidFill>
                  </a:tcPr>
                </a:tc>
                <a:tc hMerge="1">
                  <a:txBody>
                    <a:bodyPr/>
                    <a:lstStyle/>
                    <a:p>
                      <a:endParaRPr lang="en-US" sz="1400" dirty="0">
                        <a:solidFill>
                          <a:srgbClr val="000000"/>
                        </a:solidFill>
                      </a:endParaRPr>
                    </a:p>
                  </a:txBody>
                  <a:tcPr>
                    <a:solidFill>
                      <a:schemeClr val="accent4">
                        <a:lumMod val="20000"/>
                        <a:lumOff val="80000"/>
                      </a:schemeClr>
                    </a:solidFill>
                  </a:tcPr>
                </a:tc>
                <a:extLst>
                  <a:ext uri="{0D108BD9-81ED-4DB2-BD59-A6C34878D82A}">
                    <a16:rowId xmlns:a16="http://schemas.microsoft.com/office/drawing/2014/main" val="3456332595"/>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TBI</a:t>
                      </a: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Dr. Derivative Assets</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18.019</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98978052"/>
                  </a:ext>
                </a:extLst>
              </a:tr>
              <a:tr h="36307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Cr. Other Comprehensive Income</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dirty="0">
                          <a:solidFill>
                            <a:srgbClr val="000000"/>
                          </a:solidFill>
                        </a:rPr>
                        <a:t>(18.019)</a:t>
                      </a:r>
                    </a:p>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2605635978"/>
                  </a:ext>
                </a:extLst>
              </a:tr>
              <a:tr h="5042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just"/>
                      <a:r>
                        <a:rPr lang="en-US" sz="900" i="1" dirty="0">
                          <a:solidFill>
                            <a:srgbClr val="FF0000"/>
                          </a:solidFill>
                        </a:rPr>
                        <a:t>to adjust derivative assets based on the recalculation of gain on mark-to-market</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1088503533"/>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1977647350"/>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SKP</a:t>
                      </a: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Dr. Revenue Rental</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19.018</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3557617210"/>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Cr. Retained Earnings</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(19.018)</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1724729807"/>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TBE</a:t>
                      </a: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Dr. Revenue Rental</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23.240</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671096584"/>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Cr. Retained Earnings</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(23.240)</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2859482059"/>
                  </a:ext>
                </a:extLst>
              </a:tr>
              <a:tr h="5042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just"/>
                      <a:r>
                        <a:rPr lang="en-US" sz="900" i="1" dirty="0">
                          <a:solidFill>
                            <a:srgbClr val="FF0000"/>
                          </a:solidFill>
                        </a:rPr>
                        <a:t>to adjust revenue in accordance with the appropriate reporting period</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1395582352"/>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594737972"/>
                  </a:ext>
                </a:extLst>
              </a:tr>
              <a:tr h="36307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TBI</a:t>
                      </a: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Dr. Other Comprehensive Income</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dirty="0">
                          <a:solidFill>
                            <a:srgbClr val="000000"/>
                          </a:solidFill>
                        </a:rPr>
                        <a:t>18.850</a:t>
                      </a:r>
                    </a:p>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1420476246"/>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dirty="0">
                          <a:solidFill>
                            <a:srgbClr val="000000"/>
                          </a:solidFill>
                        </a:rPr>
                        <a:t>Interest Expense on Loan</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900" dirty="0">
                          <a:solidFill>
                            <a:srgbClr val="000000"/>
                          </a:solidFill>
                        </a:rPr>
                        <a:t>(18.850)</a:t>
                      </a: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605893336"/>
                  </a:ext>
                </a:extLst>
              </a:tr>
              <a:tr h="50426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mpd="sng">
                      <a:solidFill>
                        <a:srgbClr val="FFFFFF"/>
                      </a:solidFill>
                    </a:lnL>
                    <a:lnR w="12700" cap="flat" cmpd="sng" algn="ctr">
                      <a:solidFill>
                        <a:srgbClr val="646464"/>
                      </a:solidFill>
                      <a:prstDash val="solid"/>
                      <a:round/>
                      <a:headEnd type="none" w="med" len="med"/>
                      <a:tailEnd type="none" w="med" len="med"/>
                    </a:lnR>
                    <a:lnT w="12700" cmpd="sng">
                      <a:solidFill>
                        <a:srgbClr val="FFFFFF"/>
                      </a:solidFill>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just"/>
                      <a:r>
                        <a:rPr lang="en-US" sz="900" i="1" dirty="0">
                          <a:solidFill>
                            <a:srgbClr val="FF0000"/>
                          </a:solidFill>
                        </a:rPr>
                        <a:t>to adjust the hedging cost portion to the appropriate amount</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mpd="sng">
                      <a:solidFill>
                        <a:srgbClr val="FFFFFF"/>
                      </a:solidFill>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dirty="0">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2477955352"/>
                  </a:ext>
                </a:extLst>
              </a:tr>
              <a:tr h="22187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900" b="1">
                        <a:solidFill>
                          <a:srgbClr val="000000"/>
                        </a:solidFill>
                      </a:endParaRP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ap="flat" cmpd="sng" algn="ctr">
                      <a:solidFill>
                        <a:srgbClr val="646464"/>
                      </a:solidFill>
                      <a:prstDash val="solid"/>
                      <a:round/>
                      <a:headEnd type="none" w="med" len="med"/>
                      <a:tailEnd type="none" w="med" len="med"/>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b="1" dirty="0">
                          <a:solidFill>
                            <a:srgbClr val="000000"/>
                          </a:solidFill>
                        </a:rPr>
                        <a:t>Total</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ap="flat" cmpd="sng" algn="ctr">
                      <a:solidFill>
                        <a:srgbClr val="646464"/>
                      </a:solidFill>
                      <a:prstDash val="solid"/>
                      <a:round/>
                      <a:headEnd type="none" w="med" len="med"/>
                      <a:tailEnd type="none" w="med" len="med"/>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b="1" dirty="0">
                          <a:solidFill>
                            <a:srgbClr val="000000"/>
                          </a:solidFill>
                        </a:rPr>
                        <a:t>18.019</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ap="flat" cmpd="sng" algn="ctr">
                      <a:solidFill>
                        <a:srgbClr val="646464"/>
                      </a:solidFill>
                      <a:prstDash val="solid"/>
                      <a:round/>
                      <a:headEnd type="none" w="med" len="med"/>
                      <a:tailEnd type="none" w="med" len="med"/>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b="1" dirty="0">
                          <a:solidFill>
                            <a:srgbClr val="000000"/>
                          </a:solidFill>
                        </a:rPr>
                        <a:t>(42.258)</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ap="flat" cmpd="sng" algn="ctr">
                      <a:solidFill>
                        <a:srgbClr val="646464"/>
                      </a:solidFill>
                      <a:prstDash val="solid"/>
                      <a:round/>
                      <a:headEnd type="none" w="med" len="med"/>
                      <a:tailEnd type="none" w="med" len="med"/>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b="1" dirty="0">
                          <a:solidFill>
                            <a:srgbClr val="000000"/>
                          </a:solidFill>
                        </a:rPr>
                        <a:t>61.108</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ap="flat" cmpd="sng" algn="ctr">
                      <a:solidFill>
                        <a:srgbClr val="646464"/>
                      </a:solidFill>
                      <a:prstDash val="solid"/>
                      <a:round/>
                      <a:headEnd type="none" w="med" len="med"/>
                      <a:tailEnd type="none" w="med" len="med"/>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900" b="1" dirty="0">
                          <a:solidFill>
                            <a:srgbClr val="000000"/>
                          </a:solidFill>
                        </a:rPr>
                        <a:t>(36.869)</a:t>
                      </a:r>
                    </a:p>
                  </a:txBody>
                  <a:tcPr marL="80682" marR="80682" marT="40341" marB="40341">
                    <a:lnL w="12700" cap="flat" cmpd="sng" algn="ctr">
                      <a:solidFill>
                        <a:srgbClr val="646464"/>
                      </a:solidFill>
                      <a:prstDash val="solid"/>
                      <a:round/>
                      <a:headEnd type="none" w="med" len="med"/>
                      <a:tailEnd type="none" w="med" len="med"/>
                    </a:lnL>
                    <a:lnR w="12700" cap="flat" cmpd="sng" algn="ctr">
                      <a:solidFill>
                        <a:srgbClr val="646464"/>
                      </a:solidFill>
                      <a:prstDash val="solid"/>
                      <a:round/>
                      <a:headEnd type="none" w="med" len="med"/>
                      <a:tailEnd type="none" w="med" len="med"/>
                    </a:lnR>
                    <a:lnT w="12700" cap="flat" cmpd="sng" algn="ctr">
                      <a:solidFill>
                        <a:srgbClr val="646464"/>
                      </a:solidFill>
                      <a:prstDash val="solid"/>
                      <a:round/>
                      <a:headEnd type="none" w="med" len="med"/>
                      <a:tailEnd type="none" w="med" len="med"/>
                    </a:lnT>
                    <a:lnB w="12700" cap="flat" cmpd="sng" algn="ctr">
                      <a:solidFill>
                        <a:srgbClr val="646464"/>
                      </a:solidFill>
                      <a:prstDash val="solid"/>
                      <a:round/>
                      <a:headEnd type="none" w="med" len="med"/>
                      <a:tailEnd type="none" w="med" len="med"/>
                    </a:lnB>
                    <a:lnTlToBr w="12700" cmpd="sng">
                      <a:noFill/>
                      <a:prstDash val="solid"/>
                    </a:lnTlToBr>
                    <a:lnBlToTr w="12700" cmpd="sng">
                      <a:noFill/>
                      <a:prstDash val="solid"/>
                    </a:lnBlToTr>
                    <a:solidFill>
                      <a:srgbClr val="C0C0C0">
                        <a:lumMod val="20000"/>
                        <a:lumOff val="80000"/>
                      </a:srgbClr>
                    </a:solidFill>
                  </a:tcPr>
                </a:tc>
                <a:extLst>
                  <a:ext uri="{0D108BD9-81ED-4DB2-BD59-A6C34878D82A}">
                    <a16:rowId xmlns:a16="http://schemas.microsoft.com/office/drawing/2014/main" val="4269211375"/>
                  </a:ext>
                </a:extLst>
              </a:tr>
            </a:tbl>
          </a:graphicData>
        </a:graphic>
      </p:graphicFrame>
    </p:spTree>
    <p:extLst>
      <p:ext uri="{BB962C8B-B14F-4D97-AF65-F5344CB8AC3E}">
        <p14:creationId xmlns:p14="http://schemas.microsoft.com/office/powerpoint/2010/main" val="147100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5719-6383-F8AC-6B85-72F17A903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A7C59-9BC2-AF80-2D72-E70F63BC69F2}"/>
              </a:ext>
            </a:extLst>
          </p:cNvPr>
          <p:cNvSpPr>
            <a:spLocks noGrp="1"/>
          </p:cNvSpPr>
          <p:nvPr>
            <p:ph type="title"/>
          </p:nvPr>
        </p:nvSpPr>
        <p:spPr/>
        <p:txBody>
          <a:bodyPr/>
          <a:lstStyle/>
          <a:p>
            <a:r>
              <a:rPr lang="en-US" sz="3200" b="1" dirty="0">
                <a:solidFill>
                  <a:schemeClr val="tx1"/>
                </a:solidFill>
                <a:latin typeface="EYInterstate Light" panose="02000506000000020004" pitchFamily="2" charset="0"/>
              </a:rPr>
              <a:t>Audit timelines</a:t>
            </a:r>
            <a:endParaRPr lang="en-US" b="1" dirty="0">
              <a:solidFill>
                <a:schemeClr val="bg2"/>
              </a:solidFill>
            </a:endParaRPr>
          </a:p>
        </p:txBody>
      </p:sp>
      <p:sp>
        <p:nvSpPr>
          <p:cNvPr id="3" name="Date Placeholder 2">
            <a:extLst>
              <a:ext uri="{FF2B5EF4-FFF2-40B4-BE49-F238E27FC236}">
                <a16:creationId xmlns:a16="http://schemas.microsoft.com/office/drawing/2014/main" id="{E61EF351-27B9-23B9-5841-CA5760EDEB36}"/>
              </a:ext>
            </a:extLst>
          </p:cNvPr>
          <p:cNvSpPr>
            <a:spLocks noGrp="1"/>
          </p:cNvSpPr>
          <p:nvPr>
            <p:ph type="dt" sz="half" idx="10"/>
          </p:nvPr>
        </p:nvSpPr>
        <p:spPr/>
        <p:txBody>
          <a:bodyPr/>
          <a:lstStyle/>
          <a:p>
            <a:fld id="{E40DEA52-5ACD-455D-A5D0-FA719880D0C9}" type="datetime3">
              <a:rPr lang="en-US" smtClean="0"/>
              <a:t>15 May 2025</a:t>
            </a:fld>
            <a:endParaRPr lang="en-IN" dirty="0"/>
          </a:p>
        </p:txBody>
      </p:sp>
      <p:sp>
        <p:nvSpPr>
          <p:cNvPr id="4" name="Footer Placeholder 3">
            <a:extLst>
              <a:ext uri="{FF2B5EF4-FFF2-40B4-BE49-F238E27FC236}">
                <a16:creationId xmlns:a16="http://schemas.microsoft.com/office/drawing/2014/main" id="{86B888D7-D2D5-482F-53CC-4273BF596F59}"/>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748953E-0D6B-FF69-3744-DA77C544BC28}"/>
              </a:ext>
            </a:extLst>
          </p:cNvPr>
          <p:cNvSpPr>
            <a:spLocks noGrp="1"/>
          </p:cNvSpPr>
          <p:nvPr>
            <p:ph type="sldNum" sz="quarter" idx="12"/>
          </p:nvPr>
        </p:nvSpPr>
        <p:spPr/>
        <p:txBody>
          <a:bodyPr/>
          <a:lstStyle/>
          <a:p>
            <a:r>
              <a:rPr lang="en-GB"/>
              <a:t>Page </a:t>
            </a:r>
            <a:fld id="{F1BC30E3-FFE5-4B91-AA19-87A149EBB9EE}" type="slidenum">
              <a:rPr smtClean="0"/>
              <a:pPr/>
              <a:t>9</a:t>
            </a:fld>
            <a:endParaRPr dirty="0"/>
          </a:p>
        </p:txBody>
      </p:sp>
      <p:graphicFrame>
        <p:nvGraphicFramePr>
          <p:cNvPr id="7" name="Table 6">
            <a:extLst>
              <a:ext uri="{FF2B5EF4-FFF2-40B4-BE49-F238E27FC236}">
                <a16:creationId xmlns:a16="http://schemas.microsoft.com/office/drawing/2014/main" id="{7C1F2976-BB33-6ADD-B89A-F4C0D58FF004}"/>
              </a:ext>
            </a:extLst>
          </p:cNvPr>
          <p:cNvGraphicFramePr>
            <a:graphicFrameLocks noGrp="1"/>
          </p:cNvGraphicFramePr>
          <p:nvPr>
            <p:extLst>
              <p:ext uri="{D42A27DB-BD31-4B8C-83A1-F6EECF244321}">
                <p14:modId xmlns:p14="http://schemas.microsoft.com/office/powerpoint/2010/main" val="2189248937"/>
              </p:ext>
            </p:extLst>
          </p:nvPr>
        </p:nvGraphicFramePr>
        <p:xfrm>
          <a:off x="457201" y="1326124"/>
          <a:ext cx="7939176" cy="4205752"/>
        </p:xfrm>
        <a:graphic>
          <a:graphicData uri="http://schemas.openxmlformats.org/drawingml/2006/table">
            <a:tbl>
              <a:tblPr firstRow="1" bandRow="1">
                <a:tableStyleId>{073A0DAA-6AF3-43AB-8588-CEC1D06C72B9}</a:tableStyleId>
              </a:tblPr>
              <a:tblGrid>
                <a:gridCol w="1984794">
                  <a:extLst>
                    <a:ext uri="{9D8B030D-6E8A-4147-A177-3AD203B41FA5}">
                      <a16:colId xmlns:a16="http://schemas.microsoft.com/office/drawing/2014/main" val="145186660"/>
                    </a:ext>
                  </a:extLst>
                </a:gridCol>
                <a:gridCol w="1984794">
                  <a:extLst>
                    <a:ext uri="{9D8B030D-6E8A-4147-A177-3AD203B41FA5}">
                      <a16:colId xmlns:a16="http://schemas.microsoft.com/office/drawing/2014/main" val="2169834478"/>
                    </a:ext>
                  </a:extLst>
                </a:gridCol>
                <a:gridCol w="1984794">
                  <a:extLst>
                    <a:ext uri="{9D8B030D-6E8A-4147-A177-3AD203B41FA5}">
                      <a16:colId xmlns:a16="http://schemas.microsoft.com/office/drawing/2014/main" val="1782487380"/>
                    </a:ext>
                  </a:extLst>
                </a:gridCol>
                <a:gridCol w="1984794">
                  <a:extLst>
                    <a:ext uri="{9D8B030D-6E8A-4147-A177-3AD203B41FA5}">
                      <a16:colId xmlns:a16="http://schemas.microsoft.com/office/drawing/2014/main" val="1197995293"/>
                    </a:ext>
                  </a:extLst>
                </a:gridCol>
              </a:tblGrid>
              <a:tr h="673341">
                <a:tc>
                  <a:txBody>
                    <a:bodyPr/>
                    <a:lstStyle/>
                    <a:p>
                      <a:pPr marL="0" marR="0" algn="ctr"/>
                      <a:r>
                        <a:rPr lang="en-SG" sz="1400" dirty="0">
                          <a:solidFill>
                            <a:schemeClr val="bg1"/>
                          </a:solidFill>
                          <a:effectLst/>
                          <a:latin typeface="+mj-lt"/>
                          <a:ea typeface="DengXian" panose="02010600030101010101" pitchFamily="2" charset="-122"/>
                          <a:cs typeface="Aptos" panose="020B0004020202020204" pitchFamily="34" charset="0"/>
                        </a:rPr>
                        <a:t> </a:t>
                      </a:r>
                    </a:p>
                  </a:txBody>
                  <a:tcPr marL="68580" marR="68580" marT="0" marB="0" anchor="b"/>
                </a:tc>
                <a:tc>
                  <a:txBody>
                    <a:bodyPr/>
                    <a:lstStyle/>
                    <a:p>
                      <a:pPr marL="0" marR="0" algn="ctr"/>
                      <a:r>
                        <a:rPr lang="en-SG" sz="1400" b="1" dirty="0">
                          <a:solidFill>
                            <a:schemeClr val="bg1"/>
                          </a:solidFill>
                          <a:effectLst/>
                          <a:latin typeface="+mj-lt"/>
                          <a:ea typeface="DengXian" panose="02010600030101010101" pitchFamily="2" charset="-122"/>
                          <a:cs typeface="Aptos" panose="020B0004020202020204" pitchFamily="34" charset="0"/>
                        </a:rPr>
                        <a:t>SG </a:t>
                      </a:r>
                      <a:r>
                        <a:rPr lang="en-SG" sz="1400" b="1" dirty="0" err="1">
                          <a:solidFill>
                            <a:schemeClr val="bg1"/>
                          </a:solidFill>
                          <a:effectLst/>
                          <a:latin typeface="+mj-lt"/>
                          <a:ea typeface="DengXian" panose="02010600030101010101" pitchFamily="2" charset="-122"/>
                          <a:cs typeface="Aptos" panose="020B0004020202020204" pitchFamily="34" charset="0"/>
                        </a:rPr>
                        <a:t>Co.s</a:t>
                      </a:r>
                      <a:endParaRPr lang="en-SG" sz="1400" dirty="0">
                        <a:solidFill>
                          <a:schemeClr val="bg1"/>
                        </a:solidFill>
                        <a:effectLst/>
                        <a:latin typeface="+mj-lt"/>
                        <a:ea typeface="DengXian" panose="02010600030101010101" pitchFamily="2" charset="-122"/>
                        <a:cs typeface="Aptos" panose="020B0004020202020204" pitchFamily="34" charset="0"/>
                      </a:endParaRPr>
                    </a:p>
                    <a:p>
                      <a:pPr marL="0" marR="0" algn="ctr"/>
                      <a:r>
                        <a:rPr lang="en-SG" sz="1400" b="1" dirty="0">
                          <a:solidFill>
                            <a:schemeClr val="bg1"/>
                          </a:solidFill>
                          <a:effectLst/>
                          <a:latin typeface="+mj-lt"/>
                          <a:ea typeface="DengXian" panose="02010600030101010101" pitchFamily="2" charset="-122"/>
                          <a:cs typeface="Aptos" panose="020B0004020202020204" pitchFamily="34" charset="0"/>
                        </a:rPr>
                        <a:t>Audit Timeline</a:t>
                      </a:r>
                    </a:p>
                    <a:p>
                      <a:pPr marL="0" marR="0" algn="ctr"/>
                      <a:endParaRPr lang="en-SG" sz="1400" dirty="0">
                        <a:solidFill>
                          <a:schemeClr val="bg1"/>
                        </a:solidFill>
                        <a:effectLst/>
                        <a:latin typeface="+mj-lt"/>
                        <a:ea typeface="DengXian" panose="02010600030101010101" pitchFamily="2" charset="-122"/>
                        <a:cs typeface="Aptos" panose="020B0004020202020204" pitchFamily="34" charset="0"/>
                      </a:endParaRPr>
                    </a:p>
                  </a:txBody>
                  <a:tcPr marL="0" marR="0" marT="0" marB="0" anchor="b"/>
                </a:tc>
                <a:tc>
                  <a:txBody>
                    <a:bodyPr/>
                    <a:lstStyle/>
                    <a:p>
                      <a:pPr marL="0" marR="0" algn="ctr"/>
                      <a:r>
                        <a:rPr lang="en-SG" sz="1400" b="1" dirty="0">
                          <a:solidFill>
                            <a:schemeClr val="bg1"/>
                          </a:solidFill>
                          <a:effectLst/>
                          <a:latin typeface="+mj-lt"/>
                          <a:ea typeface="DengXian" panose="02010600030101010101" pitchFamily="2" charset="-122"/>
                          <a:cs typeface="Aptos" panose="020B0004020202020204" pitchFamily="34" charset="0"/>
                        </a:rPr>
                        <a:t>RSM</a:t>
                      </a:r>
                      <a:endParaRPr lang="en-SG" sz="1400" dirty="0">
                        <a:solidFill>
                          <a:schemeClr val="bg1"/>
                        </a:solidFill>
                        <a:effectLst/>
                        <a:latin typeface="+mj-lt"/>
                        <a:ea typeface="DengXian" panose="02010600030101010101" pitchFamily="2" charset="-122"/>
                        <a:cs typeface="Aptos" panose="020B0004020202020204" pitchFamily="34" charset="0"/>
                      </a:endParaRPr>
                    </a:p>
                    <a:p>
                      <a:pPr marL="0" marR="0" algn="ctr"/>
                      <a:r>
                        <a:rPr lang="en-SG" sz="1400" b="1" dirty="0">
                          <a:solidFill>
                            <a:schemeClr val="bg1"/>
                          </a:solidFill>
                          <a:effectLst/>
                          <a:latin typeface="+mj-lt"/>
                          <a:ea typeface="DengXian" panose="02010600030101010101" pitchFamily="2" charset="-122"/>
                          <a:cs typeface="Aptos" panose="020B0004020202020204" pitchFamily="34" charset="0"/>
                        </a:rPr>
                        <a:t>Audit Timeline</a:t>
                      </a:r>
                    </a:p>
                    <a:p>
                      <a:pPr marL="0" marR="0" algn="ctr"/>
                      <a:endParaRPr lang="en-SG" sz="1400" dirty="0">
                        <a:solidFill>
                          <a:schemeClr val="bg1"/>
                        </a:solidFill>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b="1" dirty="0">
                          <a:solidFill>
                            <a:schemeClr val="bg1"/>
                          </a:solidFill>
                          <a:effectLst/>
                          <a:latin typeface="+mj-lt"/>
                          <a:ea typeface="DengXian" panose="02010600030101010101" pitchFamily="2" charset="-122"/>
                          <a:cs typeface="Aptos" panose="020B0004020202020204" pitchFamily="34" charset="0"/>
                        </a:rPr>
                        <a:t>EY</a:t>
                      </a:r>
                      <a:endParaRPr lang="en-SG" sz="1400" dirty="0">
                        <a:solidFill>
                          <a:schemeClr val="bg1"/>
                        </a:solidFill>
                        <a:effectLst/>
                        <a:latin typeface="+mj-lt"/>
                        <a:ea typeface="DengXian" panose="02010600030101010101" pitchFamily="2" charset="-122"/>
                        <a:cs typeface="Aptos" panose="020B0004020202020204" pitchFamily="34" charset="0"/>
                      </a:endParaRPr>
                    </a:p>
                    <a:p>
                      <a:pPr marL="0" marR="0" algn="ctr"/>
                      <a:r>
                        <a:rPr lang="en-SG" sz="1400" b="1" dirty="0">
                          <a:solidFill>
                            <a:schemeClr val="bg1"/>
                          </a:solidFill>
                          <a:effectLst/>
                          <a:latin typeface="+mj-lt"/>
                          <a:ea typeface="DengXian" panose="02010600030101010101" pitchFamily="2" charset="-122"/>
                          <a:cs typeface="Aptos" panose="020B0004020202020204" pitchFamily="34" charset="0"/>
                        </a:rPr>
                        <a:t>Audit Timeline</a:t>
                      </a:r>
                    </a:p>
                    <a:p>
                      <a:pPr marL="0" marR="0" algn="ctr"/>
                      <a:endParaRPr lang="en-SG" sz="1400" dirty="0">
                        <a:solidFill>
                          <a:schemeClr val="bg1"/>
                        </a:solidFill>
                        <a:effectLst/>
                        <a:latin typeface="+mj-lt"/>
                        <a:ea typeface="DengXian" panose="02010600030101010101" pitchFamily="2" charset="-122"/>
                        <a:cs typeface="Aptos" panose="020B0004020202020204" pitchFamily="34" charset="0"/>
                      </a:endParaRPr>
                    </a:p>
                  </a:txBody>
                  <a:tcPr marL="0" marR="0" marT="0" marB="0" anchor="b"/>
                </a:tc>
                <a:extLst>
                  <a:ext uri="{0D108BD9-81ED-4DB2-BD59-A6C34878D82A}">
                    <a16:rowId xmlns:a16="http://schemas.microsoft.com/office/drawing/2014/main" val="874396862"/>
                  </a:ext>
                </a:extLst>
              </a:tr>
              <a:tr h="668358">
                <a:tc>
                  <a:txBody>
                    <a:bodyPr/>
                    <a:lstStyle/>
                    <a:p>
                      <a:pPr marL="0" marR="0"/>
                      <a:r>
                        <a:rPr lang="en-SG" sz="1400" dirty="0">
                          <a:effectLst/>
                          <a:latin typeface="+mj-lt"/>
                          <a:ea typeface="DengXian" panose="02010600030101010101" pitchFamily="2" charset="-122"/>
                          <a:cs typeface="Aptos" panose="020B0004020202020204" pitchFamily="34" charset="0"/>
                        </a:rPr>
                        <a:t>First draft consolidation working </a:t>
                      </a:r>
                    </a:p>
                    <a:p>
                      <a:pPr marL="0" marR="0"/>
                      <a:endParaRPr lang="en-SG" sz="1400" dirty="0">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solidFill>
                            <a:schemeClr val="bg2"/>
                          </a:solidFill>
                          <a:effectLst/>
                          <a:latin typeface="+mj-lt"/>
                          <a:ea typeface="DengXian" panose="02010600030101010101" pitchFamily="2" charset="-122"/>
                          <a:cs typeface="Aptos" panose="020B0004020202020204" pitchFamily="34" charset="0"/>
                        </a:rPr>
                        <a:t>16 May 2025</a:t>
                      </a:r>
                    </a:p>
                    <a:p>
                      <a:pPr marL="0" marR="0" algn="ctr"/>
                      <a:endParaRPr lang="en-SG" sz="1400" dirty="0">
                        <a:solidFill>
                          <a:schemeClr val="bg2"/>
                        </a:solidFill>
                        <a:effectLst/>
                        <a:latin typeface="+mj-lt"/>
                        <a:ea typeface="DengXian" panose="02010600030101010101" pitchFamily="2" charset="-122"/>
                        <a:cs typeface="Aptos" panose="020B0004020202020204" pitchFamily="34" charset="0"/>
                      </a:endParaRPr>
                    </a:p>
                  </a:txBody>
                  <a:tcPr marL="0" marR="0" marT="0" marB="0" anchor="b"/>
                </a:tc>
                <a:tc>
                  <a:txBody>
                    <a:bodyPr/>
                    <a:lstStyle/>
                    <a:p>
                      <a:pPr marL="0" marR="0" algn="ctr"/>
                      <a:r>
                        <a:rPr lang="en-SG" sz="1400" dirty="0">
                          <a:solidFill>
                            <a:schemeClr val="bg2"/>
                          </a:solidFill>
                          <a:effectLst/>
                          <a:latin typeface="+mj-lt"/>
                          <a:ea typeface="DengXian" panose="02010600030101010101" pitchFamily="2" charset="-122"/>
                          <a:cs typeface="Aptos" panose="020B0004020202020204" pitchFamily="34" charset="0"/>
                        </a:rPr>
                        <a:t>8 May 2025</a:t>
                      </a:r>
                    </a:p>
                    <a:p>
                      <a:pPr marL="0" marR="0" algn="ctr"/>
                      <a:endParaRPr lang="en-SG" sz="1400" dirty="0">
                        <a:solidFill>
                          <a:schemeClr val="bg2"/>
                        </a:solidFill>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solidFill>
                            <a:schemeClr val="bg2"/>
                          </a:solidFill>
                          <a:effectLst/>
                          <a:latin typeface="+mj-lt"/>
                          <a:ea typeface="DengXian" panose="02010600030101010101" pitchFamily="2" charset="-122"/>
                          <a:cs typeface="Aptos" panose="020B0004020202020204" pitchFamily="34" charset="0"/>
                        </a:rPr>
                        <a:t>16 May 2025</a:t>
                      </a:r>
                    </a:p>
                    <a:p>
                      <a:pPr marL="0" marR="0" algn="ctr"/>
                      <a:endParaRPr lang="en-SG" sz="1400" dirty="0">
                        <a:solidFill>
                          <a:schemeClr val="bg2"/>
                        </a:solidFill>
                        <a:effectLst/>
                        <a:latin typeface="+mj-lt"/>
                        <a:ea typeface="DengXian" panose="02010600030101010101" pitchFamily="2" charset="-122"/>
                        <a:cs typeface="Aptos" panose="020B0004020202020204" pitchFamily="34" charset="0"/>
                      </a:endParaRPr>
                    </a:p>
                  </a:txBody>
                  <a:tcPr marL="0" marR="0" marT="0" marB="0" anchor="b"/>
                </a:tc>
                <a:extLst>
                  <a:ext uri="{0D108BD9-81ED-4DB2-BD59-A6C34878D82A}">
                    <a16:rowId xmlns:a16="http://schemas.microsoft.com/office/drawing/2014/main" val="3481519739"/>
                  </a:ext>
                </a:extLst>
              </a:tr>
              <a:tr h="685235">
                <a:tc>
                  <a:txBody>
                    <a:bodyPr/>
                    <a:lstStyle/>
                    <a:p>
                      <a:pPr marL="0" marR="0"/>
                      <a:r>
                        <a:rPr lang="en-SG" sz="1400" dirty="0">
                          <a:effectLst/>
                          <a:latin typeface="+mj-lt"/>
                          <a:ea typeface="DengXian" panose="02010600030101010101" pitchFamily="2" charset="-122"/>
                          <a:cs typeface="Aptos" panose="020B0004020202020204" pitchFamily="34" charset="0"/>
                        </a:rPr>
                        <a:t>First draft financial statements </a:t>
                      </a:r>
                    </a:p>
                    <a:p>
                      <a:pPr marL="0" marR="0"/>
                      <a:endParaRPr lang="en-SG" sz="1400" dirty="0">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solidFill>
                            <a:schemeClr val="bg2"/>
                          </a:solidFill>
                          <a:effectLst/>
                          <a:latin typeface="+mj-lt"/>
                          <a:ea typeface="DengXian" panose="02010600030101010101" pitchFamily="2" charset="-122"/>
                          <a:cs typeface="Aptos" panose="020B0004020202020204" pitchFamily="34" charset="0"/>
                        </a:rPr>
                        <a:t>23 May 2025</a:t>
                      </a:r>
                    </a:p>
                    <a:p>
                      <a:pPr marL="0" marR="0" algn="ctr"/>
                      <a:endParaRPr lang="en-SG" sz="1400" dirty="0">
                        <a:solidFill>
                          <a:schemeClr val="bg2"/>
                        </a:solidFill>
                        <a:effectLst/>
                        <a:latin typeface="+mj-lt"/>
                        <a:ea typeface="DengXian" panose="02010600030101010101" pitchFamily="2" charset="-122"/>
                        <a:cs typeface="Aptos" panose="020B0004020202020204" pitchFamily="34" charset="0"/>
                      </a:endParaRPr>
                    </a:p>
                  </a:txBody>
                  <a:tcPr marL="0" marR="0" marT="0" marB="0" anchor="b"/>
                </a:tc>
                <a:tc>
                  <a:txBody>
                    <a:bodyPr/>
                    <a:lstStyle/>
                    <a:p>
                      <a:pPr marL="0" marR="0" algn="ctr"/>
                      <a:r>
                        <a:rPr lang="en-SG" sz="1400" dirty="0">
                          <a:solidFill>
                            <a:schemeClr val="bg2"/>
                          </a:solidFill>
                          <a:effectLst/>
                          <a:latin typeface="+mj-lt"/>
                          <a:ea typeface="DengXian" panose="02010600030101010101" pitchFamily="2" charset="-122"/>
                          <a:cs typeface="Aptos" panose="020B0004020202020204" pitchFamily="34" charset="0"/>
                        </a:rPr>
                        <a:t>19 May 2025</a:t>
                      </a:r>
                    </a:p>
                    <a:p>
                      <a:pPr marL="0" marR="0" algn="ctr"/>
                      <a:endParaRPr lang="en-SG" sz="1400" dirty="0">
                        <a:solidFill>
                          <a:schemeClr val="bg2"/>
                        </a:solidFill>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solidFill>
                            <a:schemeClr val="bg2"/>
                          </a:solidFill>
                          <a:effectLst/>
                          <a:latin typeface="+mj-lt"/>
                          <a:ea typeface="DengXian" panose="02010600030101010101" pitchFamily="2" charset="-122"/>
                          <a:cs typeface="Aptos" panose="020B0004020202020204" pitchFamily="34" charset="0"/>
                        </a:rPr>
                        <a:t>23 May 2025</a:t>
                      </a:r>
                    </a:p>
                    <a:p>
                      <a:pPr marL="0" marR="0" algn="ctr"/>
                      <a:endParaRPr lang="en-SG" sz="1400" dirty="0">
                        <a:solidFill>
                          <a:schemeClr val="bg2"/>
                        </a:solidFill>
                        <a:effectLst/>
                        <a:latin typeface="+mj-lt"/>
                        <a:ea typeface="DengXian" panose="02010600030101010101" pitchFamily="2" charset="-122"/>
                        <a:cs typeface="Aptos" panose="020B0004020202020204" pitchFamily="34" charset="0"/>
                      </a:endParaRPr>
                    </a:p>
                  </a:txBody>
                  <a:tcPr marL="0" marR="0" marT="0" marB="0" anchor="b"/>
                </a:tc>
                <a:extLst>
                  <a:ext uri="{0D108BD9-81ED-4DB2-BD59-A6C34878D82A}">
                    <a16:rowId xmlns:a16="http://schemas.microsoft.com/office/drawing/2014/main" val="2212933198"/>
                  </a:ext>
                </a:extLst>
              </a:tr>
              <a:tr h="658979">
                <a:tc>
                  <a:txBody>
                    <a:bodyPr/>
                    <a:lstStyle/>
                    <a:p>
                      <a:pPr marL="0" marR="0"/>
                      <a:r>
                        <a:rPr lang="en-SG" sz="1400" dirty="0">
                          <a:effectLst/>
                          <a:latin typeface="+mj-lt"/>
                          <a:ea typeface="DengXian" panose="02010600030101010101" pitchFamily="2" charset="-122"/>
                          <a:cs typeface="Aptos" panose="020B0004020202020204" pitchFamily="34" charset="0"/>
                        </a:rPr>
                        <a:t>Finalised consolidation working</a:t>
                      </a:r>
                    </a:p>
                    <a:p>
                      <a:pPr marL="0" marR="0"/>
                      <a:endParaRPr lang="en-SG" sz="1400" dirty="0">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effectLst/>
                          <a:latin typeface="+mj-lt"/>
                          <a:ea typeface="DengXian" panose="02010600030101010101" pitchFamily="2" charset="-122"/>
                          <a:cs typeface="Aptos" panose="020B0004020202020204" pitchFamily="34" charset="0"/>
                        </a:rPr>
                        <a:t>6 June 2025</a:t>
                      </a:r>
                    </a:p>
                    <a:p>
                      <a:pPr marL="0" marR="0" algn="ctr"/>
                      <a:endParaRPr lang="en-SG" sz="1400" dirty="0">
                        <a:effectLst/>
                        <a:latin typeface="+mj-lt"/>
                        <a:ea typeface="DengXian" panose="02010600030101010101" pitchFamily="2" charset="-122"/>
                        <a:cs typeface="Aptos" panose="020B0004020202020204" pitchFamily="34" charset="0"/>
                      </a:endParaRPr>
                    </a:p>
                  </a:txBody>
                  <a:tcPr marL="0" marR="0" marT="0" marB="0" anchor="b"/>
                </a:tc>
                <a:tc>
                  <a:txBody>
                    <a:bodyPr/>
                    <a:lstStyle/>
                    <a:p>
                      <a:pPr marL="0" marR="0" algn="ctr"/>
                      <a:r>
                        <a:rPr lang="en-SG" sz="1400" dirty="0">
                          <a:effectLst/>
                          <a:latin typeface="+mj-lt"/>
                          <a:ea typeface="DengXian" panose="02010600030101010101" pitchFamily="2" charset="-122"/>
                          <a:cs typeface="Aptos" panose="020B0004020202020204" pitchFamily="34" charset="0"/>
                        </a:rPr>
                        <a:t>6 June 2025</a:t>
                      </a:r>
                    </a:p>
                    <a:p>
                      <a:pPr marL="0" marR="0" algn="ctr"/>
                      <a:endParaRPr lang="en-SG" sz="1400" dirty="0">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effectLst/>
                          <a:latin typeface="+mj-lt"/>
                          <a:ea typeface="DengXian" panose="02010600030101010101" pitchFamily="2" charset="-122"/>
                          <a:cs typeface="Aptos" panose="020B0004020202020204" pitchFamily="34" charset="0"/>
                        </a:rPr>
                        <a:t>6 June 2025</a:t>
                      </a:r>
                    </a:p>
                    <a:p>
                      <a:pPr marL="0" marR="0" algn="ctr"/>
                      <a:endParaRPr lang="en-SG" sz="1400" dirty="0">
                        <a:effectLst/>
                        <a:latin typeface="+mj-lt"/>
                        <a:ea typeface="DengXian" panose="02010600030101010101" pitchFamily="2" charset="-122"/>
                        <a:cs typeface="Aptos" panose="020B0004020202020204" pitchFamily="34" charset="0"/>
                      </a:endParaRPr>
                    </a:p>
                  </a:txBody>
                  <a:tcPr marL="0" marR="0" marT="0" marB="0" anchor="b"/>
                </a:tc>
                <a:extLst>
                  <a:ext uri="{0D108BD9-81ED-4DB2-BD59-A6C34878D82A}">
                    <a16:rowId xmlns:a16="http://schemas.microsoft.com/office/drawing/2014/main" val="1114655002"/>
                  </a:ext>
                </a:extLst>
              </a:tr>
              <a:tr h="675855">
                <a:tc>
                  <a:txBody>
                    <a:bodyPr/>
                    <a:lstStyle/>
                    <a:p>
                      <a:pPr marL="0" marR="0"/>
                      <a:r>
                        <a:rPr lang="en-SG" sz="1400" dirty="0">
                          <a:effectLst/>
                          <a:latin typeface="+mj-lt"/>
                          <a:ea typeface="DengXian" panose="02010600030101010101" pitchFamily="2" charset="-122"/>
                          <a:cs typeface="Aptos" panose="020B0004020202020204" pitchFamily="34" charset="0"/>
                        </a:rPr>
                        <a:t>Finalisation of financial statements</a:t>
                      </a:r>
                    </a:p>
                    <a:p>
                      <a:pPr marL="0" marR="0"/>
                      <a:endParaRPr lang="en-SG" sz="1400" dirty="0">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effectLst/>
                          <a:latin typeface="+mj-lt"/>
                          <a:ea typeface="DengXian" panose="02010600030101010101" pitchFamily="2" charset="-122"/>
                          <a:cs typeface="Aptos" panose="020B0004020202020204" pitchFamily="34" charset="0"/>
                        </a:rPr>
                        <a:t>6 June 2025</a:t>
                      </a:r>
                    </a:p>
                    <a:p>
                      <a:pPr marL="0" marR="0" algn="ctr"/>
                      <a:endParaRPr lang="en-SG" sz="1400" dirty="0">
                        <a:effectLst/>
                        <a:latin typeface="+mj-lt"/>
                        <a:ea typeface="DengXian" panose="02010600030101010101" pitchFamily="2" charset="-122"/>
                        <a:cs typeface="Aptos" panose="020B0004020202020204" pitchFamily="34" charset="0"/>
                      </a:endParaRPr>
                    </a:p>
                  </a:txBody>
                  <a:tcPr marL="0" marR="0" marT="0" marB="0" anchor="b"/>
                </a:tc>
                <a:tc>
                  <a:txBody>
                    <a:bodyPr/>
                    <a:lstStyle/>
                    <a:p>
                      <a:pPr marL="0" marR="0" algn="ctr"/>
                      <a:r>
                        <a:rPr lang="en-SG" sz="1400" dirty="0">
                          <a:effectLst/>
                          <a:latin typeface="+mj-lt"/>
                          <a:ea typeface="DengXian" panose="02010600030101010101" pitchFamily="2" charset="-122"/>
                          <a:cs typeface="Aptos" panose="020B0004020202020204" pitchFamily="34" charset="0"/>
                        </a:rPr>
                        <a:t>6 June 2025</a:t>
                      </a:r>
                    </a:p>
                    <a:p>
                      <a:pPr marL="0" marR="0" algn="ctr"/>
                      <a:endParaRPr lang="en-SG" sz="1400" dirty="0">
                        <a:effectLst/>
                        <a:latin typeface="+mj-lt"/>
                        <a:ea typeface="DengXian" panose="02010600030101010101" pitchFamily="2" charset="-122"/>
                        <a:cs typeface="Aptos" panose="020B0004020202020204" pitchFamily="34" charset="0"/>
                      </a:endParaRPr>
                    </a:p>
                  </a:txBody>
                  <a:tcPr marL="68580" marR="68580" marT="0" marB="0" anchor="b"/>
                </a:tc>
                <a:tc>
                  <a:txBody>
                    <a:bodyPr/>
                    <a:lstStyle/>
                    <a:p>
                      <a:pPr marL="0" marR="0" algn="ctr"/>
                      <a:r>
                        <a:rPr lang="en-SG" sz="1400" dirty="0">
                          <a:effectLst/>
                          <a:latin typeface="+mj-lt"/>
                          <a:ea typeface="DengXian" panose="02010600030101010101" pitchFamily="2" charset="-122"/>
                          <a:cs typeface="Aptos" panose="020B0004020202020204" pitchFamily="34" charset="0"/>
                        </a:rPr>
                        <a:t>6 June 2025</a:t>
                      </a:r>
                    </a:p>
                    <a:p>
                      <a:pPr marL="0" marR="0" algn="ctr"/>
                      <a:endParaRPr lang="en-SG" sz="1400" dirty="0">
                        <a:effectLst/>
                        <a:latin typeface="+mj-lt"/>
                        <a:ea typeface="DengXian" panose="02010600030101010101" pitchFamily="2" charset="-122"/>
                        <a:cs typeface="Aptos" panose="020B0004020202020204" pitchFamily="34" charset="0"/>
                      </a:endParaRPr>
                    </a:p>
                  </a:txBody>
                  <a:tcPr marL="0" marR="0" marT="0" marB="0" anchor="b"/>
                </a:tc>
                <a:extLst>
                  <a:ext uri="{0D108BD9-81ED-4DB2-BD59-A6C34878D82A}">
                    <a16:rowId xmlns:a16="http://schemas.microsoft.com/office/drawing/2014/main" val="555475796"/>
                  </a:ext>
                </a:extLst>
              </a:tr>
              <a:tr h="843984">
                <a:tc>
                  <a:txBody>
                    <a:bodyPr/>
                    <a:lstStyle/>
                    <a:p>
                      <a:r>
                        <a:rPr lang="en-US" sz="1400" dirty="0">
                          <a:latin typeface="+mj-lt"/>
                        </a:rPr>
                        <a:t>Issuance of auditor’s report</a:t>
                      </a:r>
                      <a:endParaRPr lang="en-SG" sz="1400" dirty="0">
                        <a:latin typeface="+mj-lt"/>
                      </a:endParaRPr>
                    </a:p>
                  </a:txBody>
                  <a:tcPr/>
                </a:tc>
                <a:tc>
                  <a:txBody>
                    <a:bodyPr/>
                    <a:lstStyle/>
                    <a:p>
                      <a:pPr algn="ctr"/>
                      <a:endParaRPr lang="en-US" sz="1400" dirty="0">
                        <a:latin typeface="+mj-lt"/>
                      </a:endParaRPr>
                    </a:p>
                    <a:p>
                      <a:pPr algn="ctr"/>
                      <a:r>
                        <a:rPr lang="en-US" sz="1400" dirty="0">
                          <a:latin typeface="+mj-lt"/>
                        </a:rPr>
                        <a:t>30 June 2025</a:t>
                      </a:r>
                      <a:endParaRPr lang="en-SG" sz="1400" dirty="0">
                        <a:latin typeface="+mj-lt"/>
                      </a:endParaRPr>
                    </a:p>
                  </a:txBody>
                  <a:tcPr/>
                </a:tc>
                <a:tc>
                  <a:txBody>
                    <a:bodyPr/>
                    <a:lstStyle/>
                    <a:p>
                      <a:pPr marL="0" marR="0" lvl="0" indent="0" algn="ctr" defTabSz="685434" rtl="0" eaLnBrk="1" fontAlgn="auto" latinLnBrk="0" hangingPunct="1">
                        <a:lnSpc>
                          <a:spcPct val="100000"/>
                        </a:lnSpc>
                        <a:spcBef>
                          <a:spcPts val="0"/>
                        </a:spcBef>
                        <a:spcAft>
                          <a:spcPts val="0"/>
                        </a:spcAft>
                        <a:buClrTx/>
                        <a:buSzTx/>
                        <a:buFontTx/>
                        <a:buNone/>
                        <a:tabLst/>
                        <a:defRPr/>
                      </a:pPr>
                      <a:endParaRPr lang="en-US" sz="1400" dirty="0">
                        <a:latin typeface="+mj-lt"/>
                      </a:endParaRPr>
                    </a:p>
                    <a:p>
                      <a:pPr marL="0" marR="0" lvl="0" indent="0" algn="ctr" defTabSz="685434" rtl="0" eaLnBrk="1" fontAlgn="auto" latinLnBrk="0" hangingPunct="1">
                        <a:lnSpc>
                          <a:spcPct val="100000"/>
                        </a:lnSpc>
                        <a:spcBef>
                          <a:spcPts val="0"/>
                        </a:spcBef>
                        <a:spcAft>
                          <a:spcPts val="0"/>
                        </a:spcAft>
                        <a:buClrTx/>
                        <a:buSzTx/>
                        <a:buFontTx/>
                        <a:buNone/>
                        <a:tabLst/>
                        <a:defRPr/>
                      </a:pPr>
                      <a:r>
                        <a:rPr lang="en-US" sz="1400" dirty="0">
                          <a:latin typeface="+mj-lt"/>
                        </a:rPr>
                        <a:t>30 June 2025</a:t>
                      </a:r>
                      <a:endParaRPr lang="en-SG" sz="1400" dirty="0">
                        <a:latin typeface="+mj-lt"/>
                      </a:endParaRPr>
                    </a:p>
                  </a:txBody>
                  <a:tcPr/>
                </a:tc>
                <a:tc>
                  <a:txBody>
                    <a:bodyPr/>
                    <a:lstStyle/>
                    <a:p>
                      <a:pPr marL="0" marR="0" lvl="0" indent="0" algn="ctr" defTabSz="685434" rtl="0" eaLnBrk="1" fontAlgn="auto" latinLnBrk="0" hangingPunct="1">
                        <a:lnSpc>
                          <a:spcPct val="100000"/>
                        </a:lnSpc>
                        <a:spcBef>
                          <a:spcPts val="0"/>
                        </a:spcBef>
                        <a:spcAft>
                          <a:spcPts val="0"/>
                        </a:spcAft>
                        <a:buClrTx/>
                        <a:buSzTx/>
                        <a:buFontTx/>
                        <a:buNone/>
                        <a:tabLst/>
                        <a:defRPr/>
                      </a:pPr>
                      <a:endParaRPr lang="en-US" sz="1400" dirty="0">
                        <a:latin typeface="+mj-lt"/>
                      </a:endParaRPr>
                    </a:p>
                    <a:p>
                      <a:pPr marL="0" marR="0" lvl="0" indent="0" algn="ctr" defTabSz="685434" rtl="0" eaLnBrk="1" fontAlgn="auto" latinLnBrk="0" hangingPunct="1">
                        <a:lnSpc>
                          <a:spcPct val="100000"/>
                        </a:lnSpc>
                        <a:spcBef>
                          <a:spcPts val="0"/>
                        </a:spcBef>
                        <a:spcAft>
                          <a:spcPts val="0"/>
                        </a:spcAft>
                        <a:buClrTx/>
                        <a:buSzTx/>
                        <a:buFontTx/>
                        <a:buNone/>
                        <a:tabLst/>
                        <a:defRPr/>
                      </a:pPr>
                      <a:r>
                        <a:rPr lang="en-US" sz="1400" dirty="0">
                          <a:latin typeface="+mj-lt"/>
                        </a:rPr>
                        <a:t>30 June 2025</a:t>
                      </a:r>
                      <a:endParaRPr lang="en-SG" sz="1400" dirty="0">
                        <a:latin typeface="+mj-lt"/>
                      </a:endParaRPr>
                    </a:p>
                    <a:p>
                      <a:pPr algn="ctr"/>
                      <a:endParaRPr lang="en-SG" sz="1400" dirty="0">
                        <a:latin typeface="+mj-lt"/>
                      </a:endParaRPr>
                    </a:p>
                  </a:txBody>
                  <a:tcPr/>
                </a:tc>
                <a:extLst>
                  <a:ext uri="{0D108BD9-81ED-4DB2-BD59-A6C34878D82A}">
                    <a16:rowId xmlns:a16="http://schemas.microsoft.com/office/drawing/2014/main" val="406869685"/>
                  </a:ext>
                </a:extLst>
              </a:tr>
            </a:tbl>
          </a:graphicData>
        </a:graphic>
      </p:graphicFrame>
    </p:spTree>
    <p:extLst>
      <p:ext uri="{BB962C8B-B14F-4D97-AF65-F5344CB8AC3E}">
        <p14:creationId xmlns:p14="http://schemas.microsoft.com/office/powerpoint/2010/main" val="3447084579"/>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Theme1" id="{70D5E770-E04A-461B-8456-F6738B8BE2E4}" vid="{F52AAF16-9B59-4DE1-94DD-2FF8D6A8C858}"/>
    </a:ext>
  </a:extLst>
</a:theme>
</file>

<file path=ppt/theme/theme2.xml><?xml version="1.0" encoding="utf-8"?>
<a:theme xmlns:a="http://schemas.openxmlformats.org/drawingml/2006/main" name="EY light background">
  <a:themeElements>
    <a:clrScheme name="Custom 26">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regular presentation 2015 v1</Template>
  <TotalTime>0</TotalTime>
  <Words>1396</Words>
  <Application>Microsoft Office PowerPoint</Application>
  <PresentationFormat>On-screen Show (4:3)</PresentationFormat>
  <Paragraphs>240</Paragraphs>
  <Slides>11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EYInterstate</vt:lpstr>
      <vt:lpstr>EYInterstate Light</vt:lpstr>
      <vt:lpstr>Georgia</vt:lpstr>
      <vt:lpstr>Times New Roman</vt:lpstr>
      <vt:lpstr>Wingdings</vt:lpstr>
      <vt:lpstr>EY dark background</vt:lpstr>
      <vt:lpstr>EY light background</vt:lpstr>
      <vt:lpstr>PowerPoint Presentation</vt:lpstr>
      <vt:lpstr>Agenda</vt:lpstr>
      <vt:lpstr>In scope components</vt:lpstr>
      <vt:lpstr>Areas of audit emphasis</vt:lpstr>
      <vt:lpstr>Summary of audit results (cont.)</vt:lpstr>
      <vt:lpstr>Key recommendations</vt:lpstr>
      <vt:lpstr>Outstanding matters and audit status</vt:lpstr>
      <vt:lpstr>Summary of unadjusted differences (TBIG) </vt:lpstr>
      <vt:lpstr>Audit timelines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2020-06-09T18:29:40Z</dcterms:created>
  <dcterms:modified xsi:type="dcterms:W3CDTF">2025-05-15T04:04:18Z</dcterms:modified>
  <cp:contentStatus/>
</cp:coreProperties>
</file>