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3"/>
  </p:notesMasterIdLst>
  <p:handoutMasterIdLst>
    <p:handoutMasterId r:id="rId4"/>
  </p:handoutMasterIdLst>
  <p:sldIdLst>
    <p:sldId id="360" r:id="rId2"/>
  </p:sldIdLst>
  <p:sldSz cx="6858000" cy="5143500"/>
  <p:notesSz cx="7019925" cy="9305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5" userDrawn="1">
          <p15:clr>
            <a:srgbClr val="A4A3A4"/>
          </p15:clr>
        </p15:guide>
        <p15:guide id="2" pos="2219" userDrawn="1">
          <p15:clr>
            <a:srgbClr val="A4A3A4"/>
          </p15:clr>
        </p15:guide>
        <p15:guide id="3" orient="horz" pos="2931" userDrawn="1">
          <p15:clr>
            <a:srgbClr val="A4A3A4"/>
          </p15:clr>
        </p15:guide>
        <p15:guide id="4" pos="221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0066"/>
    <a:srgbClr val="0000FF"/>
    <a:srgbClr val="E6AF00"/>
    <a:srgbClr val="FFCD2D"/>
    <a:srgbClr val="478F47"/>
    <a:srgbClr val="66FFCC"/>
    <a:srgbClr val="0A764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00" autoAdjust="0"/>
    <p:restoredTop sz="94971" autoAdjust="0"/>
  </p:normalViewPr>
  <p:slideViewPr>
    <p:cSldViewPr>
      <p:cViewPr varScale="1">
        <p:scale>
          <a:sx n="152" d="100"/>
          <a:sy n="152" d="100"/>
        </p:scale>
        <p:origin x="618" y="114"/>
      </p:cViewPr>
      <p:guideLst>
        <p:guide orient="horz" pos="2160"/>
        <p:guide pos="21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03" d="100"/>
          <a:sy n="103" d="100"/>
        </p:scale>
        <p:origin x="-2478" y="-102"/>
      </p:cViewPr>
      <p:guideLst>
        <p:guide orient="horz" pos="2935"/>
        <p:guide pos="2219"/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836" y="0"/>
            <a:ext cx="3042500" cy="464660"/>
          </a:xfrm>
          <a:prstGeom prst="rect">
            <a:avLst/>
          </a:prstGeom>
        </p:spPr>
        <p:txBody>
          <a:bodyPr vert="horz" lIns="88116" tIns="44054" rIns="88116" bIns="44054" rtlCol="0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539C7F-02BB-4F61-BF26-CC1016EE1FB3}" type="datetimeFigureOut">
              <a:rPr lang="en-US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674"/>
            <a:ext cx="3042500" cy="464660"/>
          </a:xfrm>
          <a:prstGeom prst="rect">
            <a:avLst/>
          </a:prstGeom>
        </p:spPr>
        <p:txBody>
          <a:bodyPr vert="horz" lIns="88116" tIns="44054" rIns="88116" bIns="44054" rtlCol="0" anchor="b"/>
          <a:lstStyle>
            <a:lvl1pPr algn="l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836" y="8839674"/>
            <a:ext cx="3042500" cy="464660"/>
          </a:xfrm>
          <a:prstGeom prst="rect">
            <a:avLst/>
          </a:prstGeom>
        </p:spPr>
        <p:txBody>
          <a:bodyPr vert="horz" lIns="88116" tIns="44054" rIns="88116" bIns="44054" rtlCol="0" anchor="b"/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5A50A98-9EEB-4517-873C-C54AA6329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319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5836" y="0"/>
            <a:ext cx="3042500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3" rIns="93152" bIns="46573" numCol="1" anchor="t" anchorCtr="0" compatLnSpc="1">
            <a:prstTxWarp prst="textNoShape">
              <a:avLst/>
            </a:prstTxWarp>
          </a:bodyPr>
          <a:lstStyle>
            <a:lvl1pPr algn="r" defTabSz="931646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5836" y="8839674"/>
            <a:ext cx="3042500" cy="46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52" tIns="46573" rIns="93152" bIns="46573" numCol="1" anchor="b" anchorCtr="0" compatLnSpc="1">
            <a:prstTxWarp prst="textNoShape">
              <a:avLst/>
            </a:prstTxWarp>
          </a:bodyPr>
          <a:lstStyle>
            <a:lvl1pPr algn="r" defTabSz="931646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F8F3E56-5FDD-44CE-A7CA-530AF2C45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3" tIns="45755" rIns="91513" bIns="45755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702630" y="4420951"/>
            <a:ext cx="5614669" cy="4187348"/>
          </a:xfrm>
          <a:prstGeom prst="rect">
            <a:avLst/>
          </a:prstGeom>
        </p:spPr>
        <p:txBody>
          <a:bodyPr vert="horz" lIns="91513" tIns="45755" rIns="91513" bIns="4575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685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9B8BE-0066-43EB-B0F7-396E6771F35F}" type="datetime4">
              <a:rPr lang="en-US" smtClean="0"/>
              <a:t>January 27,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6CFD2-B918-40FD-AF92-4B866944EAC8}" type="datetime4">
              <a:rPr lang="en-US" smtClean="0"/>
              <a:t>January 27,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2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2308-9BB4-4FF5-B337-C74C20169FAD}" type="datetime4">
              <a:rPr lang="en-US" smtClean="0"/>
              <a:t>January 27,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71651"/>
            <a:ext cx="2827735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70685" y="1771651"/>
            <a:ext cx="2827734" cy="27932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D13DA-0A82-4CFC-8807-50129BC0FDBD}" type="datetime4">
              <a:rPr lang="en-US" smtClean="0"/>
              <a:t>January 27, 2019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43400" y="4686302"/>
            <a:ext cx="2172891" cy="3559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Arturo S. Leon OSU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45D19-C09A-41A4-8F3E-75E2078193D8}" type="datetime4">
              <a:rPr lang="en-US" smtClean="0"/>
              <a:t>January 27, 2019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43400" y="4686302"/>
            <a:ext cx="2172891" cy="3559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Arturo S. Leon OSU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9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C50BF-EEAB-4AF1-B4D0-4A569CDE25AE}" type="datetime4">
              <a:rPr lang="en-US" smtClean="0"/>
              <a:t>January 27, 2019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43400" y="4686302"/>
            <a:ext cx="2172891" cy="3559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Arturo S. Leon OSU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5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D45B4-8977-4A49-A77F-425E50B7060F}" type="datetime4">
              <a:rPr lang="en-US" smtClean="0"/>
              <a:t>January 27, 2019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343400" y="4686302"/>
            <a:ext cx="2172891" cy="3559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© Arturo S. Leon OSU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1" y="4686302"/>
            <a:ext cx="1597819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62249A-0B12-4A26-BB92-20ACF528BDA5}" type="datetime4">
              <a:rPr lang="en-US" smtClean="0"/>
              <a:t>January 27, 2019</a:t>
            </a:fld>
            <a:endParaRPr lang="en-US"/>
          </a:p>
        </p:txBody>
      </p:sp>
      <p:sp>
        <p:nvSpPr>
          <p:cNvPr id="3553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89908" y="4724402"/>
            <a:ext cx="44053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CD25949-C9C6-466E-84D8-4A13DC0B82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5" name="AutoShape 2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571500"/>
            <a:ext cx="5943600" cy="85725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1" y="1771651"/>
            <a:ext cx="5769769" cy="279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>
          <a:xfrm>
            <a:off x="6417469" y="4781551"/>
            <a:ext cx="440531" cy="3667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>
              <a:defRPr/>
            </a:pPr>
            <a:fld id="{D384DC36-3C09-4E33-9F0C-837A217E0F5F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76200" y="285750"/>
            <a:ext cx="4495800" cy="650924"/>
          </a:xfrm>
        </p:spPr>
        <p:txBody>
          <a:bodyPr/>
          <a:lstStyle/>
          <a:p>
            <a:r>
              <a:rPr lang="en-US" altLang="en-US" sz="3500" b="0" dirty="0" smtClean="0">
                <a:solidFill>
                  <a:srgbClr val="002060"/>
                </a:solidFill>
                <a:latin typeface="Impact" panose="020B0806030902050204" pitchFamily="34" charset="0"/>
                <a:cs typeface="Times New Roman" pitchFamily="18" charset="0"/>
              </a:rPr>
              <a:t>Funding Agencies</a:t>
            </a:r>
            <a:endParaRPr altLang="en-US" sz="3500" b="0" dirty="0">
              <a:solidFill>
                <a:srgbClr val="002060"/>
              </a:solidFill>
              <a:latin typeface="Impact" panose="020B0806030902050204" pitchFamily="34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4800" y="1146464"/>
            <a:ext cx="5743956" cy="1730086"/>
            <a:chOff x="304800" y="1146464"/>
            <a:chExt cx="5743956" cy="1730086"/>
          </a:xfrm>
        </p:grpSpPr>
        <p:pic>
          <p:nvPicPr>
            <p:cNvPr id="2050" name="Picture 2" descr="https://www.searchlock.com/mirror/p?e=1&amp;u=http://asbestosproco.com/wp-content/uploads/2014/10/Environmental-Protection-Agenc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829778"/>
              <a:ext cx="950068" cy="950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i1.ytimg.com/i/IzzSH65oz1CCnC6NYd1oFA/mq1.jpg?v=4fa036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304" y="1844564"/>
              <a:ext cx="920496" cy="920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naturalunseenhazards.files.wordpress.com/2011/07/nsf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896" y="1733074"/>
              <a:ext cx="1136904" cy="1143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nebc.org/_images/EventSponsorsLogos/OregonBEST-Logo25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1213704"/>
              <a:ext cx="1257300" cy="422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Image result for harris county flood district logo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796524"/>
              <a:ext cx="806292" cy="1016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Image result for bonneville power administration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3474" y="2008701"/>
              <a:ext cx="944326" cy="867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oregon.gov/ODOT/TD/TP_T2/Logos/FHWA_logo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69" y="1146464"/>
              <a:ext cx="2363931" cy="58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Image result for mwrdgc chicago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038350"/>
              <a:ext cx="790956" cy="790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https://upload.wikimedia.org/wikipedia/commons/thumb/e/e5/NASA_logo.svg/1200px-NASA_logo.svg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524"/>
            <a:stretch/>
          </p:blipFill>
          <p:spPr bwMode="auto">
            <a:xfrm>
              <a:off x="4267200" y="1173160"/>
              <a:ext cx="1028700" cy="865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Image result for dankook university logo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200150"/>
              <a:ext cx="74295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21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131222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Impact</vt:lpstr>
      <vt:lpstr>Times New Roman</vt:lpstr>
      <vt:lpstr>Wingdings</vt:lpstr>
      <vt:lpstr>Capsules</vt:lpstr>
      <vt:lpstr>Funding Agencies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Comparative Tool for both Conventional and Green Stormwater Management Techniques</dc:title>
  <dc:creator>Dan Hollander</dc:creator>
  <cp:lastModifiedBy>Arturo S. Leon</cp:lastModifiedBy>
  <cp:revision>3343</cp:revision>
  <cp:lastPrinted>2018-05-01T00:35:45Z</cp:lastPrinted>
  <dcterms:created xsi:type="dcterms:W3CDTF">2006-04-28T19:24:43Z</dcterms:created>
  <dcterms:modified xsi:type="dcterms:W3CDTF">2019-01-28T12:32:31Z</dcterms:modified>
</cp:coreProperties>
</file>