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301" r:id="rId3"/>
    <p:sldId id="302" r:id="rId4"/>
    <p:sldId id="303" r:id="rId5"/>
    <p:sldId id="304" r:id="rId6"/>
    <p:sldId id="305" r:id="rId7"/>
    <p:sldId id="306" r:id="rId8"/>
    <p:sldId id="300" r:id="rId9"/>
  </p:sldIdLst>
  <p:sldSz cx="9144000" cy="6858000" type="screen4x3"/>
  <p:notesSz cx="9144000" cy="6858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000" b="1" kern="1200">
        <a:solidFill>
          <a:srgbClr val="000066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000" b="1" kern="1200">
        <a:solidFill>
          <a:srgbClr val="000066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000" b="1" kern="1200">
        <a:solidFill>
          <a:srgbClr val="000066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000" b="1" kern="1200">
        <a:solidFill>
          <a:srgbClr val="000066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000" b="1" kern="1200">
        <a:solidFill>
          <a:srgbClr val="000066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000" b="1" kern="1200">
        <a:solidFill>
          <a:srgbClr val="000066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000" b="1" kern="1200">
        <a:solidFill>
          <a:srgbClr val="000066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000" b="1" kern="1200">
        <a:solidFill>
          <a:srgbClr val="000066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000" b="1" kern="1200">
        <a:solidFill>
          <a:srgbClr val="000066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33CC"/>
    <a:srgbClr val="FF0000"/>
    <a:srgbClr val="012D78"/>
    <a:srgbClr val="FFFF66"/>
    <a:srgbClr val="FFFF00"/>
    <a:srgbClr val="032C75"/>
    <a:srgbClr val="174B8B"/>
    <a:srgbClr val="194A8C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09" autoAdjust="0"/>
    <p:restoredTop sz="72542" autoAdjust="0"/>
  </p:normalViewPr>
  <p:slideViewPr>
    <p:cSldViewPr>
      <p:cViewPr varScale="1">
        <p:scale>
          <a:sx n="115" d="100"/>
          <a:sy n="115" d="100"/>
        </p:scale>
        <p:origin x="111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2046" y="-102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79484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6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6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8C43E4A-405F-4447-BE2A-A76340DBD11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959794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备注占位符 7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幻灯片图像占位符 8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0255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/>
        </a:solidFill>
        <a:latin typeface="Times New Roman" pitchFamily="18" charset="0"/>
        <a:ea typeface="楷体" pitchFamily="49" charset="-122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/>
        </a:solidFill>
        <a:latin typeface="Times New Roman" pitchFamily="18" charset="0"/>
        <a:ea typeface="楷体" pitchFamily="49" charset="-122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/>
        </a:solidFill>
        <a:latin typeface="Times New Roman" pitchFamily="18" charset="0"/>
        <a:ea typeface="楷体" pitchFamily="49" charset="-122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/>
        </a:solidFill>
        <a:latin typeface="Times New Roman" pitchFamily="18" charset="0"/>
        <a:ea typeface="楷体" pitchFamily="49" charset="-122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/>
        </a:solidFill>
        <a:latin typeface="Times New Roman" pitchFamily="18" charset="0"/>
        <a:ea typeface="楷体" pitchFamily="49" charset="-122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8"/>
          <p:cNvSpPr>
            <a:spLocks noChangeArrowheads="1"/>
          </p:cNvSpPr>
          <p:nvPr userDrawn="1"/>
        </p:nvSpPr>
        <p:spPr bwMode="auto">
          <a:xfrm>
            <a:off x="373063" y="942976"/>
            <a:ext cx="8405812" cy="5133975"/>
          </a:xfrm>
          <a:prstGeom prst="rect">
            <a:avLst/>
          </a:prstGeom>
          <a:noFill/>
          <a:ln w="38100">
            <a:solidFill>
              <a:srgbClr val="012D7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Line 71"/>
          <p:cNvSpPr>
            <a:spLocks noChangeShapeType="1"/>
          </p:cNvSpPr>
          <p:nvPr userDrawn="1"/>
        </p:nvSpPr>
        <p:spPr bwMode="auto">
          <a:xfrm>
            <a:off x="949127" y="3506788"/>
            <a:ext cx="4751388" cy="0"/>
          </a:xfrm>
          <a:prstGeom prst="line">
            <a:avLst/>
          </a:prstGeom>
          <a:noFill/>
          <a:ln w="19050">
            <a:solidFill>
              <a:srgbClr val="012D78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baseline="0">
              <a:solidFill>
                <a:srgbClr val="000099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3142" name="Rectangle 70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949128" y="3596301"/>
            <a:ext cx="4751387" cy="1114722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0" tIns="0" r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 sz="2400" b="1" baseline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楷体" pitchFamily="49" charset="-122"/>
              </a:defRPr>
            </a:lvl1pPr>
          </a:lstStyle>
          <a:p>
            <a:r>
              <a:rPr lang="zh-CN" altLang="en-US" dirty="0" smtClean="0"/>
              <a:t>计算机科学与工程学院</a:t>
            </a:r>
            <a:endParaRPr lang="en-US" altLang="zh-CN" dirty="0" smtClean="0"/>
          </a:p>
          <a:p>
            <a:r>
              <a:rPr lang="zh-CN" altLang="en-US" dirty="0" smtClean="0"/>
              <a:t>周益民 博士 副教授</a:t>
            </a:r>
            <a:endParaRPr lang="en-US" altLang="zh-CN" dirty="0" smtClean="0"/>
          </a:p>
        </p:txBody>
      </p:sp>
      <p:pic>
        <p:nvPicPr>
          <p:cNvPr id="32769" name="Picture 1" descr="C:\Users\YiminZHOU\电子科技大学校徽.bm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0171" y="3333131"/>
            <a:ext cx="2476500" cy="2457450"/>
          </a:xfrm>
          <a:prstGeom prst="rect">
            <a:avLst/>
          </a:prstGeom>
          <a:noFill/>
        </p:spPr>
      </p:pic>
      <p:sp>
        <p:nvSpPr>
          <p:cNvPr id="9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373063" y="5790581"/>
            <a:ext cx="576064" cy="281954"/>
          </a:xfrm>
          <a:prstGeom prst="rect">
            <a:avLst/>
          </a:prstGeom>
          <a:solidFill>
            <a:srgbClr val="012D78"/>
          </a:solidFill>
          <a:ln>
            <a:solidFill>
              <a:srgbClr val="012D78"/>
            </a:solidFill>
          </a:ln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fld id="{BFC21862-C570-43FE-93A1-CE1DA7921C6E}" type="slidenum">
              <a:rPr lang="zh-CN" altLang="en-US" smtClean="0"/>
              <a:pPr/>
              <a:t>‹#›</a:t>
            </a:fld>
            <a:r>
              <a:rPr lang="en-US" altLang="zh-CN" dirty="0" smtClean="0"/>
              <a:t>/8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9127" y="2343326"/>
            <a:ext cx="7617544" cy="985389"/>
          </a:xfrm>
          <a:noFill/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zh-CN" altLang="en-US" sz="4000" kern="0" baseline="0">
                <a:solidFill>
                  <a:srgbClr val="000099"/>
                </a:solidFill>
                <a:effectLst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48" y="1573653"/>
            <a:ext cx="573558" cy="573558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BFC21862-C570-43FE-93A1-CE1DA7921C6E}" type="slidenum">
              <a:rPr lang="zh-CN" altLang="en-US" smtClean="0"/>
              <a:pPr/>
              <a:t>‹#›</a:t>
            </a:fld>
            <a:r>
              <a:rPr lang="en-US" altLang="zh-CN" dirty="0" smtClean="0"/>
              <a:t>/8</a:t>
            </a:r>
            <a:endParaRPr lang="zh-CN" altLang="en-US" dirty="0"/>
          </a:p>
        </p:txBody>
      </p:sp>
      <p:sp>
        <p:nvSpPr>
          <p:cNvPr id="9" name="Line 71"/>
          <p:cNvSpPr>
            <a:spLocks noChangeShapeType="1"/>
          </p:cNvSpPr>
          <p:nvPr userDrawn="1"/>
        </p:nvSpPr>
        <p:spPr bwMode="auto">
          <a:xfrm>
            <a:off x="949127" y="3506788"/>
            <a:ext cx="4751388" cy="0"/>
          </a:xfrm>
          <a:prstGeom prst="line">
            <a:avLst/>
          </a:prstGeom>
          <a:noFill/>
          <a:ln w="19050">
            <a:solidFill>
              <a:srgbClr val="012D78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baseline="0">
              <a:solidFill>
                <a:srgbClr val="000099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0" name="Rectangle 70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949128" y="3596301"/>
            <a:ext cx="4751387" cy="1114722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0" r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 sz="2400" b="1" baseline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楷体" pitchFamily="49" charset="-122"/>
              </a:defRPr>
            </a:lvl1pPr>
          </a:lstStyle>
          <a:p>
            <a:r>
              <a:rPr lang="zh-CN" altLang="en-US" dirty="0" smtClean="0"/>
              <a:t>计算机科学与工程学院</a:t>
            </a:r>
            <a:endParaRPr lang="en-US" altLang="zh-CN" dirty="0" smtClean="0"/>
          </a:p>
          <a:p>
            <a:r>
              <a:rPr lang="zh-CN" altLang="en-US" dirty="0" smtClean="0"/>
              <a:t>周益民 博士 副教授</a:t>
            </a:r>
            <a:endParaRPr lang="en-US" altLang="zh-CN" dirty="0" smtClean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949127" y="2334305"/>
            <a:ext cx="7617544" cy="985389"/>
          </a:xfrm>
          <a:noFill/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>
              <a:defRPr lang="zh-CN" altLang="en-US" sz="4000" kern="0" baseline="0">
                <a:solidFill>
                  <a:srgbClr val="000099"/>
                </a:solidFill>
                <a:effectLst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23528" y="115888"/>
            <a:ext cx="84600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baseline="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 bwMode="gray">
          <a:xfrm>
            <a:off x="395536" y="836712"/>
            <a:ext cx="8280920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>
              <a:defRPr baseline="0"/>
            </a:lvl1pPr>
            <a:lvl2pPr>
              <a:defRPr baseline="0"/>
            </a:lvl2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BFC21862-C570-43FE-93A1-CE1DA7921C6E}" type="slidenum">
              <a:rPr lang="zh-CN" altLang="en-US" smtClean="0"/>
              <a:pPr/>
              <a:t>‹#›</a:t>
            </a:fld>
            <a:r>
              <a:rPr lang="en-US" altLang="zh-CN" dirty="0" smtClean="0"/>
              <a:t>/8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BFC21862-C570-43FE-93A1-CE1DA7921C6E}" type="slidenum">
              <a:rPr lang="zh-CN" altLang="en-US" smtClean="0"/>
              <a:pPr/>
              <a:t>‹#›</a:t>
            </a:fld>
            <a:r>
              <a:rPr lang="en-US" altLang="zh-CN" dirty="0" smtClean="0"/>
              <a:t>/8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85417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57201" y="1493936"/>
            <a:ext cx="4040188" cy="4959400"/>
          </a:xfrm>
        </p:spPr>
        <p:txBody>
          <a:bodyPr/>
          <a:lstStyle>
            <a:lvl1pPr>
              <a:defRPr sz="2000"/>
            </a:lvl1pPr>
            <a:lvl2pPr marL="108000" indent="0">
              <a:defRPr sz="1800"/>
            </a:lvl2pPr>
            <a:lvl3pPr marL="108000" indent="0">
              <a:defRPr sz="1600"/>
            </a:lvl3pPr>
            <a:lvl4pPr marL="108000" indent="0">
              <a:defRPr sz="1400"/>
            </a:lvl4pPr>
            <a:lvl5pPr marL="108000" indent="0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 第二级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85417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6" y="1493936"/>
            <a:ext cx="4041775" cy="4959400"/>
          </a:xfrm>
        </p:spPr>
        <p:txBody>
          <a:bodyPr/>
          <a:lstStyle>
            <a:lvl1pPr>
              <a:defRPr sz="2000"/>
            </a:lvl1pPr>
            <a:lvl2pPr marL="108000" indent="0">
              <a:defRPr sz="1800"/>
            </a:lvl2pPr>
            <a:lvl3pPr marL="108000" indent="0">
              <a:defRPr sz="1600"/>
            </a:lvl3pPr>
            <a:lvl4pPr marL="108000" indent="0">
              <a:defRPr sz="1400"/>
            </a:lvl4pPr>
            <a:lvl5pPr marL="108000" indent="0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 第二级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323528" y="115888"/>
            <a:ext cx="8460000" cy="5635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BFC21862-C570-43FE-93A1-CE1DA7921C6E}" type="slidenum">
              <a:rPr lang="zh-CN" altLang="en-US" smtClean="0"/>
              <a:pPr/>
              <a:t>‹#›</a:t>
            </a:fld>
            <a:r>
              <a:rPr lang="en-US" altLang="zh-CN" dirty="0" smtClean="0"/>
              <a:t>/8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"/>
          <p:cNvSpPr txBox="1">
            <a:spLocks noChangeArrowheads="1"/>
          </p:cNvSpPr>
          <p:nvPr userDrawn="1"/>
        </p:nvSpPr>
        <p:spPr bwMode="auto">
          <a:xfrm>
            <a:off x="323528" y="404664"/>
            <a:ext cx="1692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altLang="zh-CN" sz="1700" b="0" cap="none" spc="0" dirty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楷体" pitchFamily="49" charset="-122"/>
                <a:cs typeface="Calibri" pitchFamily="34" charset="0"/>
              </a:rPr>
              <a:t>Item</a:t>
            </a:r>
            <a:r>
              <a:rPr lang="en-US" altLang="zh-CN" sz="1700" b="0" cap="none" spc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楷体" pitchFamily="49" charset="-122"/>
                <a:cs typeface="Calibri" pitchFamily="34" charset="0"/>
              </a:rPr>
              <a:t> 1</a:t>
            </a:r>
            <a:endParaRPr lang="en-US" altLang="zh-CN" sz="1700" b="0" cap="none" spc="0" dirty="0">
              <a:ln>
                <a:noFill/>
              </a:ln>
              <a:solidFill>
                <a:srgbClr val="000099"/>
              </a:solidFill>
              <a:effectLst/>
              <a:latin typeface="Times New Roman" panose="02020603050405020304" pitchFamily="18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13" name="TextBox 1"/>
          <p:cNvSpPr txBox="1">
            <a:spLocks noChangeArrowheads="1"/>
          </p:cNvSpPr>
          <p:nvPr userDrawn="1"/>
        </p:nvSpPr>
        <p:spPr bwMode="auto">
          <a:xfrm>
            <a:off x="2015716" y="404664"/>
            <a:ext cx="1692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altLang="zh-CN" sz="1700" b="0" cap="none" spc="0" dirty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楷体" pitchFamily="49" charset="-122"/>
                <a:cs typeface="Calibri" pitchFamily="34" charset="0"/>
              </a:rPr>
              <a:t>Item 2</a:t>
            </a:r>
            <a:endParaRPr lang="en-US" altLang="zh-CN" sz="1700" b="0" cap="none" spc="0" dirty="0">
              <a:ln>
                <a:noFill/>
              </a:ln>
              <a:solidFill>
                <a:srgbClr val="000099"/>
              </a:solidFill>
              <a:effectLst/>
              <a:latin typeface="Times New Roman" panose="02020603050405020304" pitchFamily="18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14" name="TextBox 1"/>
          <p:cNvSpPr txBox="1">
            <a:spLocks noChangeArrowheads="1"/>
          </p:cNvSpPr>
          <p:nvPr userDrawn="1"/>
        </p:nvSpPr>
        <p:spPr bwMode="auto">
          <a:xfrm>
            <a:off x="3707904" y="404664"/>
            <a:ext cx="1692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altLang="zh-CN" sz="1700" b="0" cap="none" spc="0" dirty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楷体" pitchFamily="49" charset="-122"/>
                <a:cs typeface="Calibri" pitchFamily="34" charset="0"/>
              </a:rPr>
              <a:t>Item 3</a:t>
            </a:r>
            <a:endParaRPr lang="en-US" altLang="zh-CN" sz="1700" b="0" cap="none" spc="0" dirty="0">
              <a:ln>
                <a:noFill/>
              </a:ln>
              <a:solidFill>
                <a:srgbClr val="000099"/>
              </a:solidFill>
              <a:effectLst/>
              <a:latin typeface="Times New Roman" panose="02020603050405020304" pitchFamily="18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15" name="TextBox 1"/>
          <p:cNvSpPr txBox="1">
            <a:spLocks noChangeArrowheads="1"/>
          </p:cNvSpPr>
          <p:nvPr userDrawn="1"/>
        </p:nvSpPr>
        <p:spPr bwMode="auto">
          <a:xfrm>
            <a:off x="5400092" y="404664"/>
            <a:ext cx="1692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altLang="zh-CN" sz="1700" b="0" cap="none" spc="0" dirty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楷体" pitchFamily="49" charset="-122"/>
                <a:cs typeface="Calibri" pitchFamily="34" charset="0"/>
              </a:rPr>
              <a:t>Item 4</a:t>
            </a:r>
            <a:endParaRPr lang="en-US" altLang="zh-CN" sz="1700" b="0" cap="none" spc="0" dirty="0">
              <a:ln>
                <a:noFill/>
              </a:ln>
              <a:solidFill>
                <a:srgbClr val="000099"/>
              </a:solidFill>
              <a:effectLst/>
              <a:latin typeface="Times New Roman" panose="02020603050405020304" pitchFamily="18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16" name="TextBox 1"/>
          <p:cNvSpPr txBox="1">
            <a:spLocks noChangeArrowheads="1"/>
          </p:cNvSpPr>
          <p:nvPr userDrawn="1"/>
        </p:nvSpPr>
        <p:spPr bwMode="auto">
          <a:xfrm>
            <a:off x="7092280" y="404664"/>
            <a:ext cx="1692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altLang="zh-CN" sz="1700" b="0" cap="none" spc="0" dirty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楷体" pitchFamily="49" charset="-122"/>
                <a:cs typeface="Calibri" pitchFamily="34" charset="0"/>
              </a:rPr>
              <a:t>Item 5</a:t>
            </a:r>
            <a:endParaRPr lang="en-US" altLang="zh-CN" sz="1700" b="0" cap="none" spc="0" dirty="0">
              <a:ln>
                <a:noFill/>
              </a:ln>
              <a:solidFill>
                <a:srgbClr val="000099"/>
              </a:solidFill>
              <a:effectLst/>
              <a:latin typeface="Times New Roman" panose="02020603050405020304" pitchFamily="18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17" name="Rectangle 190"/>
          <p:cNvSpPr>
            <a:spLocks noChangeArrowheads="1"/>
          </p:cNvSpPr>
          <p:nvPr userDrawn="1"/>
        </p:nvSpPr>
        <p:spPr bwMode="auto">
          <a:xfrm>
            <a:off x="323528" y="404664"/>
            <a:ext cx="1692000" cy="360000"/>
          </a:xfrm>
          <a:prstGeom prst="round2SameRect">
            <a:avLst/>
          </a:prstGeom>
          <a:solidFill>
            <a:srgbClr val="012D78"/>
          </a:solidFill>
          <a:ln w="38100">
            <a:solidFill>
              <a:srgbClr val="012D78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 altLang="zh-CN" sz="1800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itchFamily="49" charset="-122"/>
                <a:cs typeface="Calibri" pitchFamily="34" charset="0"/>
              </a:rPr>
              <a:t>ITEM</a:t>
            </a:r>
            <a:endParaRPr lang="zh-CN" altLang="en-US" sz="1800" dirty="0">
              <a:solidFill>
                <a:schemeClr val="bg1"/>
              </a:solidFill>
              <a:latin typeface="Times New Roman" panose="02020603050405020304" pitchFamily="18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 hasCustomPrompt="1"/>
          </p:nvPr>
        </p:nvSpPr>
        <p:spPr>
          <a:xfrm>
            <a:off x="395536" y="836713"/>
            <a:ext cx="8280920" cy="5616623"/>
          </a:xfrm>
        </p:spPr>
        <p:txBody>
          <a:bodyPr/>
          <a:lstStyle>
            <a:lvl1pPr>
              <a:buFont typeface="Wingdings" pitchFamily="2" charset="2"/>
              <a:buNone/>
              <a:defRPr sz="2400">
                <a:solidFill>
                  <a:srgbClr val="000099"/>
                </a:solidFill>
                <a:latin typeface="Times New Roman" panose="02020603050405020304" pitchFamily="18" charset="0"/>
                <a:cs typeface="Calibri" pitchFamily="34" charset="0"/>
              </a:defRPr>
            </a:lvl1pPr>
            <a:lvl2pPr marL="180000" inden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rgbClr val="000099"/>
                </a:solidFill>
                <a:latin typeface="Times New Roman" panose="02020603050405020304" pitchFamily="18" charset="0"/>
                <a:cs typeface="Calibri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solidFill>
                  <a:srgbClr val="000099"/>
                </a:solidFill>
                <a:latin typeface="Times New Roman" panose="02020603050405020304" pitchFamily="18" charset="0"/>
                <a:cs typeface="Calibri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solidFill>
                  <a:srgbClr val="000099"/>
                </a:solidFill>
                <a:latin typeface="Times New Roman" panose="02020603050405020304" pitchFamily="18" charset="0"/>
                <a:cs typeface="Calibri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solidFill>
                  <a:srgbClr val="000099"/>
                </a:solidFill>
                <a:latin typeface="Times New Roman" panose="02020603050405020304" pitchFamily="18" charset="0"/>
                <a:cs typeface="Calibri" pitchFamily="34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 第二级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BFC21862-C570-43FE-93A1-CE1DA7921C6E}" type="slidenum">
              <a:rPr lang="zh-CN" altLang="en-US" smtClean="0"/>
              <a:pPr/>
              <a:t>‹#›</a:t>
            </a:fld>
            <a:r>
              <a:rPr lang="en-US" altLang="zh-CN" dirty="0" smtClean="0"/>
              <a:t>/8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0638"/>
            <a:ext cx="8686800" cy="9937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68413"/>
            <a:ext cx="4038600" cy="4857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857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323528" y="6238181"/>
            <a:ext cx="576064" cy="281954"/>
          </a:xfrm>
        </p:spPr>
        <p:txBody>
          <a:bodyPr/>
          <a:lstStyle>
            <a:lvl1pPr algn="ctr">
              <a:defRPr/>
            </a:lvl1pPr>
          </a:lstStyle>
          <a:p>
            <a:fld id="{BFC21862-C570-43FE-93A1-CE1DA7921C6E}" type="slidenum">
              <a:rPr lang="zh-CN" altLang="en-US" smtClean="0"/>
              <a:pPr/>
              <a:t>‹#›</a:t>
            </a:fld>
            <a:r>
              <a:rPr lang="en-US" altLang="zh-CN" dirty="0" smtClean="0"/>
              <a:t>/8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1772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Rectangle 53"/>
          <p:cNvSpPr>
            <a:spLocks noChangeArrowheads="1"/>
          </p:cNvSpPr>
          <p:nvPr/>
        </p:nvSpPr>
        <p:spPr bwMode="auto">
          <a:xfrm>
            <a:off x="323529" y="765175"/>
            <a:ext cx="8460000" cy="5760000"/>
          </a:xfrm>
          <a:prstGeom prst="rect">
            <a:avLst/>
          </a:prstGeom>
          <a:solidFill>
            <a:schemeClr val="bg1"/>
          </a:solidFill>
          <a:ln w="38100">
            <a:solidFill>
              <a:srgbClr val="012D78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just">
              <a:defRPr/>
            </a:pPr>
            <a:endParaRPr lang="zh-CN" altLang="en-US" sz="1800" baseline="0" dirty="0">
              <a:ea typeface="楷体" panose="02010609060101010101" pitchFamily="49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95536" y="836712"/>
            <a:ext cx="8280920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23528" y="115888"/>
            <a:ext cx="84600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323528" y="6238181"/>
            <a:ext cx="576064" cy="281954"/>
          </a:xfrm>
          <a:prstGeom prst="rect">
            <a:avLst/>
          </a:prstGeom>
          <a:solidFill>
            <a:srgbClr val="012D78"/>
          </a:solidFill>
          <a:ln>
            <a:solidFill>
              <a:srgbClr val="032C75"/>
            </a:solidFill>
          </a:ln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fld id="{BFC21862-C570-43FE-93A1-CE1DA7921C6E}" type="slidenum">
              <a:rPr lang="zh-CN" altLang="en-US" smtClean="0"/>
              <a:pPr/>
              <a:t>‹#›</a:t>
            </a:fld>
            <a:r>
              <a:rPr lang="en-US" altLang="zh-CN" dirty="0" smtClean="0"/>
              <a:t>/8</a:t>
            </a:r>
            <a:endParaRPr lang="zh-CN" altLang="en-US" dirty="0"/>
          </a:p>
        </p:txBody>
      </p:sp>
      <p:pic>
        <p:nvPicPr>
          <p:cNvPr id="7" name="Picture 1" descr="C:\Users\YiminZHOU\电子科技大学校徽.bmp"/>
          <p:cNvPicPr>
            <a:picLocks noChangeAspect="1" noChangeArrowheads="1"/>
          </p:cNvPicPr>
          <p:nvPr userDrawn="1"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3694" t="3833" r="3932" b="3100"/>
          <a:stretch/>
        </p:blipFill>
        <p:spPr bwMode="auto">
          <a:xfrm>
            <a:off x="8289494" y="6021288"/>
            <a:ext cx="836909" cy="8367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5" r:id="rId2"/>
    <p:sldLayoutId id="2147483684" r:id="rId3"/>
    <p:sldLayoutId id="2147483688" r:id="rId4"/>
    <p:sldLayoutId id="2147483687" r:id="rId5"/>
    <p:sldLayoutId id="2147483689" r:id="rId6"/>
    <p:sldLayoutId id="2147483691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just" rtl="0" eaLnBrk="1" fontAlgn="base" hangingPunct="1">
        <a:spcBef>
          <a:spcPct val="0"/>
        </a:spcBef>
        <a:spcAft>
          <a:spcPct val="0"/>
        </a:spcAft>
        <a:defRPr sz="3200" b="1" u="none" baseline="0">
          <a:solidFill>
            <a:srgbClr val="000099"/>
          </a:solidFill>
          <a:effectLst>
            <a:outerShdw blurRad="60007" dist="200025" dir="15000000" sy="30000" kx="-1800000" algn="bl" rotWithShape="0">
              <a:prstClr val="black">
                <a:alpha val="32000"/>
              </a:prstClr>
            </a:outerShdw>
          </a:effectLst>
          <a:uFill>
            <a:solidFill>
              <a:srgbClr val="0033CC"/>
            </a:solidFill>
          </a:uFill>
          <a:latin typeface="Times New Roman" panose="02020603050405020304" pitchFamily="18" charset="0"/>
          <a:ea typeface="楷体" pitchFamily="49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Verdana" pitchFamily="34" charset="0"/>
          <a:ea typeface="楷体_GB2312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Verdana" pitchFamily="34" charset="0"/>
          <a:ea typeface="楷体_GB2312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Verdana" pitchFamily="34" charset="0"/>
          <a:ea typeface="楷体_GB2312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Verdana" pitchFamily="34" charset="0"/>
          <a:ea typeface="楷体_GB2312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Verdana" pitchFamily="34" charset="0"/>
          <a:ea typeface="楷体_GB2312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Verdana" pitchFamily="34" charset="0"/>
          <a:ea typeface="楷体_GB2312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Verdana" pitchFamily="34" charset="0"/>
          <a:ea typeface="楷体_GB2312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Verdana" pitchFamily="34" charset="0"/>
          <a:ea typeface="楷体_GB2312" pitchFamily="49" charset="-122"/>
        </a:defRPr>
      </a:lvl9pPr>
    </p:titleStyle>
    <p:bodyStyle>
      <a:lvl1pPr marL="0" indent="0" algn="l" rtl="0" eaLnBrk="1" fontAlgn="ctr" hangingPunct="1">
        <a:spcBef>
          <a:spcPts val="600"/>
        </a:spcBef>
        <a:spcAft>
          <a:spcPts val="600"/>
        </a:spcAft>
        <a:buClr>
          <a:schemeClr val="tx1"/>
        </a:buClr>
        <a:buSzPct val="70000"/>
        <a:buFont typeface="Wingdings" pitchFamily="2" charset="2"/>
        <a:buNone/>
        <a:defRPr sz="2000" b="0" u="none" strike="noStrike" cap="none" spc="0" baseline="0">
          <a:ln>
            <a:noFill/>
          </a:ln>
          <a:solidFill>
            <a:srgbClr val="000099"/>
          </a:solidFill>
          <a:effectLst/>
          <a:uFill>
            <a:solidFill>
              <a:srgbClr val="0033CC"/>
            </a:solidFill>
          </a:uFill>
          <a:latin typeface="Times New Roman" pitchFamily="18" charset="0"/>
          <a:ea typeface="楷体" pitchFamily="49" charset="-122"/>
          <a:cs typeface="Times New Roman" pitchFamily="18" charset="0"/>
        </a:defRPr>
      </a:lvl1pPr>
      <a:lvl2pPr marL="0" indent="457200" algn="l" rtl="0" eaLnBrk="1" fontAlgn="base" hangingPunct="1">
        <a:spcBef>
          <a:spcPts val="30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None/>
        <a:defRPr sz="1800" b="0" u="none" baseline="0">
          <a:solidFill>
            <a:srgbClr val="000099"/>
          </a:solidFill>
          <a:effectLst/>
          <a:uFill>
            <a:solidFill>
              <a:srgbClr val="0033CC"/>
            </a:solidFill>
          </a:uFill>
          <a:latin typeface="Times New Roman" pitchFamily="18" charset="0"/>
          <a:ea typeface="楷体" pitchFamily="49" charset="-122"/>
          <a:cs typeface="Times New Roman" pitchFamily="18" charset="0"/>
        </a:defRPr>
      </a:lvl2pPr>
      <a:lvl3pPr marL="914400" indent="0" algn="l" rtl="0" eaLnBrk="1" fontAlgn="base" hangingPunct="1"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None/>
        <a:defRPr sz="1800" b="0" u="none" baseline="0">
          <a:solidFill>
            <a:srgbClr val="000099"/>
          </a:solidFill>
          <a:effectLst/>
          <a:uFill>
            <a:solidFill>
              <a:srgbClr val="0033CC"/>
            </a:solidFill>
          </a:uFill>
          <a:latin typeface="Times New Roman" pitchFamily="18" charset="0"/>
          <a:ea typeface="楷体" pitchFamily="49" charset="-122"/>
          <a:cs typeface="Times New Roman" pitchFamily="18" charset="0"/>
        </a:defRPr>
      </a:lvl3pPr>
      <a:lvl4pPr marL="1371600" indent="0" algn="l" rtl="0" eaLnBrk="1" fontAlgn="base" hangingPunct="1"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800" b="0" u="none" baseline="0">
          <a:solidFill>
            <a:srgbClr val="000099"/>
          </a:solidFill>
          <a:effectLst/>
          <a:uFill>
            <a:solidFill>
              <a:srgbClr val="0033CC"/>
            </a:solidFill>
          </a:uFill>
          <a:latin typeface="Times New Roman" pitchFamily="18" charset="0"/>
          <a:ea typeface="楷体" pitchFamily="49" charset="-122"/>
          <a:cs typeface="Times New Roman" pitchFamily="18" charset="0"/>
        </a:defRPr>
      </a:lvl4pPr>
      <a:lvl5pPr marL="1828800" indent="0" algn="l" rtl="0" eaLnBrk="1" fontAlgn="base" hangingPunct="1"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800" b="0" u="none" baseline="0">
          <a:solidFill>
            <a:srgbClr val="000099"/>
          </a:solidFill>
          <a:effectLst/>
          <a:uFill>
            <a:solidFill>
              <a:srgbClr val="0033CC"/>
            </a:solidFill>
          </a:uFill>
          <a:latin typeface="Times New Roman" pitchFamily="18" charset="0"/>
          <a:ea typeface="楷体" pitchFamily="49" charset="-122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949128" y="3596300"/>
            <a:ext cx="4751388" cy="1416875"/>
          </a:xfrm>
        </p:spPr>
        <p:txBody>
          <a:bodyPr/>
          <a:lstStyle/>
          <a:p>
            <a:r>
              <a:rPr lang="en-US" altLang="zh-CN" dirty="0" smtClean="0"/>
              <a:t>C2 </a:t>
            </a:r>
            <a:r>
              <a:rPr lang="zh-CN" altLang="en-US" dirty="0" smtClean="0"/>
              <a:t>树和森林</a:t>
            </a:r>
            <a:endParaRPr lang="zh-CN" altLang="en-US" b="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第三章 树和二叉树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1</a:t>
            </a:fld>
            <a:r>
              <a:rPr lang="en-US" altLang="zh-CN" smtClean="0"/>
              <a:t>/8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715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普通的树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树的根结点没有双亲，除根结点以外，其他每个结点都有且仅有一个</a:t>
            </a:r>
            <a:r>
              <a:rPr lang="zh-CN" altLang="en-US" dirty="0" smtClean="0"/>
              <a:t>双亲。树</a:t>
            </a:r>
            <a:r>
              <a:rPr lang="zh-CN" altLang="en-US" dirty="0"/>
              <a:t>中所有结点有零个或多个孩子</a:t>
            </a:r>
            <a:r>
              <a:rPr lang="zh-CN" altLang="en-US" dirty="0" smtClean="0"/>
              <a:t>结点。树</a:t>
            </a:r>
            <a:r>
              <a:rPr lang="zh-CN" altLang="en-US" dirty="0"/>
              <a:t>是一种一对多的</a:t>
            </a:r>
            <a:r>
              <a:rPr lang="zh-CN" altLang="en-US" dirty="0" smtClean="0"/>
              <a:t>层次结构。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452814"/>
              </p:ext>
            </p:extLst>
          </p:nvPr>
        </p:nvGraphicFramePr>
        <p:xfrm>
          <a:off x="1403648" y="2132856"/>
          <a:ext cx="5112568" cy="3325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Visio" r:id="rId3" imgW="1512951" imgH="984123" progId="Visio.Drawing.11">
                  <p:embed/>
                </p:oleObj>
              </mc:Choice>
              <mc:Fallback>
                <p:oleObj name="Visio" r:id="rId3" imgW="1512951" imgH="984123" progId="Visio.Drawing.11">
                  <p:embed/>
                  <p:pic>
                    <p:nvPicPr>
                      <p:cNvPr id="12595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132856"/>
                        <a:ext cx="5112568" cy="33257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2</a:t>
            </a:fld>
            <a:r>
              <a:rPr lang="en-US" altLang="zh-CN" smtClean="0"/>
              <a:t>/8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602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森林</a:t>
            </a:r>
            <a:endParaRPr lang="zh-CN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62844" y="908050"/>
            <a:ext cx="7758112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Aft>
                <a:spcPct val="2000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Aft>
                <a:spcPct val="0"/>
              </a:spcAft>
            </a:pPr>
            <a:r>
              <a:rPr kumimoji="1"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森林是</a:t>
            </a:r>
            <a:r>
              <a:rPr kumimoji="1"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m≥0</a:t>
            </a:r>
            <a:r>
              <a:rPr kumimoji="1"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）棵互不相交的树的集合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3965104" y="2679576"/>
            <a:ext cx="533400" cy="3810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Aft>
                <a:spcPct val="2000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</a:pP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5108104" y="2298576"/>
            <a:ext cx="609600" cy="381000"/>
          </a:xfrm>
          <a:prstGeom prst="wedgeRoundRectCallout">
            <a:avLst>
              <a:gd name="adj1" fmla="val -137759"/>
              <a:gd name="adj2" fmla="val 92500"/>
              <a:gd name="adj3" fmla="val 16667"/>
            </a:avLst>
          </a:prstGeom>
          <a:solidFill>
            <a:srgbClr val="FBE2D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Aft>
                <a:spcPct val="2000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</a:pP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root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907704" y="3212976"/>
            <a:ext cx="4800600" cy="2438400"/>
          </a:xfrm>
          <a:prstGeom prst="rect">
            <a:avLst/>
          </a:prstGeom>
          <a:solidFill>
            <a:srgbClr val="CAF2CE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Aft>
                <a:spcPct val="2000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2745904" y="3593976"/>
            <a:ext cx="457200" cy="3048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Aft>
                <a:spcPct val="2000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</a:pP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3965104" y="3593976"/>
            <a:ext cx="533400" cy="3048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Aft>
                <a:spcPct val="2000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</a:pP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5336704" y="3593976"/>
            <a:ext cx="533400" cy="3048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Aft>
                <a:spcPct val="2000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</a:pP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2136304" y="4279776"/>
            <a:ext cx="457200" cy="3048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Aft>
                <a:spcPct val="2000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</a:pP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3203104" y="4279776"/>
            <a:ext cx="533400" cy="3048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Aft>
                <a:spcPct val="2000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</a:pP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3965104" y="4279776"/>
            <a:ext cx="533400" cy="3048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Aft>
                <a:spcPct val="2000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</a:pP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4650904" y="4279776"/>
            <a:ext cx="533400" cy="3048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Aft>
                <a:spcPct val="2000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</a:pP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5336704" y="4279776"/>
            <a:ext cx="533400" cy="3048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Aft>
                <a:spcPct val="2000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</a:pP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6022504" y="4279776"/>
            <a:ext cx="457200" cy="3048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Aft>
                <a:spcPct val="2000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</a:pP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6022504" y="4965576"/>
            <a:ext cx="533400" cy="3048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Aft>
                <a:spcPct val="2000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</a:pP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2669704" y="4965576"/>
            <a:ext cx="533400" cy="3048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Aft>
                <a:spcPct val="2000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</a:pP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3660304" y="4965576"/>
            <a:ext cx="533400" cy="3048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Aft>
                <a:spcPct val="2000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</a:pP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 flipH="1">
            <a:off x="2364904" y="3746376"/>
            <a:ext cx="381000" cy="533400"/>
          </a:xfrm>
          <a:prstGeom prst="line">
            <a:avLst/>
          </a:prstGeom>
          <a:noFill/>
          <a:ln w="28575" cap="sq">
            <a:solidFill>
              <a:srgbClr val="0054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3203104" y="3746376"/>
            <a:ext cx="228600" cy="533400"/>
          </a:xfrm>
          <a:prstGeom prst="line">
            <a:avLst/>
          </a:prstGeom>
          <a:noFill/>
          <a:ln w="28575" cap="sq">
            <a:solidFill>
              <a:srgbClr val="0054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>
            <a:off x="2898304" y="4432176"/>
            <a:ext cx="304800" cy="533400"/>
          </a:xfrm>
          <a:prstGeom prst="line">
            <a:avLst/>
          </a:prstGeom>
          <a:noFill/>
          <a:ln w="28575" cap="sq">
            <a:solidFill>
              <a:srgbClr val="0054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3736504" y="4432176"/>
            <a:ext cx="152400" cy="533400"/>
          </a:xfrm>
          <a:prstGeom prst="line">
            <a:avLst/>
          </a:prstGeom>
          <a:noFill/>
          <a:ln w="28575" cap="sq">
            <a:solidFill>
              <a:srgbClr val="0054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4193704" y="3898776"/>
            <a:ext cx="0" cy="381000"/>
          </a:xfrm>
          <a:prstGeom prst="line">
            <a:avLst/>
          </a:prstGeom>
          <a:noFill/>
          <a:ln w="28575" cap="sq">
            <a:solidFill>
              <a:srgbClr val="0054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>
            <a:off x="4879504" y="3670176"/>
            <a:ext cx="457200" cy="609600"/>
          </a:xfrm>
          <a:prstGeom prst="line">
            <a:avLst/>
          </a:prstGeom>
          <a:noFill/>
          <a:ln w="28575" cap="sq">
            <a:solidFill>
              <a:srgbClr val="0054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H="1">
            <a:off x="5641504" y="3898776"/>
            <a:ext cx="0" cy="381000"/>
          </a:xfrm>
          <a:prstGeom prst="line">
            <a:avLst/>
          </a:prstGeom>
          <a:noFill/>
          <a:ln w="28575" cap="sq">
            <a:solidFill>
              <a:srgbClr val="0054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5870104" y="3746376"/>
            <a:ext cx="381000" cy="533400"/>
          </a:xfrm>
          <a:prstGeom prst="line">
            <a:avLst/>
          </a:prstGeom>
          <a:noFill/>
          <a:ln w="28575" cap="sq">
            <a:solidFill>
              <a:srgbClr val="0054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>
            <a:off x="6251104" y="4584576"/>
            <a:ext cx="0" cy="381000"/>
          </a:xfrm>
          <a:prstGeom prst="line">
            <a:avLst/>
          </a:prstGeom>
          <a:noFill/>
          <a:ln w="28575" cap="sq">
            <a:solidFill>
              <a:srgbClr val="0054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AutoShape 29"/>
          <p:cNvSpPr>
            <a:spLocks noChangeArrowheads="1"/>
          </p:cNvSpPr>
          <p:nvPr/>
        </p:nvSpPr>
        <p:spPr bwMode="auto">
          <a:xfrm>
            <a:off x="2212504" y="2374776"/>
            <a:ext cx="533400" cy="381000"/>
          </a:xfrm>
          <a:prstGeom prst="wedgeRoundRectCallout">
            <a:avLst>
              <a:gd name="adj1" fmla="val 110713"/>
              <a:gd name="adj2" fmla="val 182500"/>
              <a:gd name="adj3" fmla="val 16667"/>
            </a:avLst>
          </a:prstGeom>
          <a:solidFill>
            <a:srgbClr val="CAF2CE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Aft>
                <a:spcPct val="2000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</a:pP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2974504" y="2908176"/>
            <a:ext cx="990600" cy="685800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4193704" y="3060576"/>
            <a:ext cx="0" cy="533400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4498504" y="2984376"/>
            <a:ext cx="1143000" cy="609600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3</a:t>
            </a:fld>
            <a:r>
              <a:rPr lang="en-US" altLang="zh-CN" smtClean="0"/>
              <a:t>/8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511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500"/>
                            </p:stCondLst>
                            <p:childTnLst>
                              <p:par>
                                <p:cTn id="13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000"/>
                            </p:stCondLst>
                            <p:childTnLst>
                              <p:par>
                                <p:cTn id="142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nimBg="1" autoUpdateAnimBg="0"/>
      <p:bldP spid="6" grpId="0" animBg="1" autoUpdateAnimBg="0"/>
      <p:bldP spid="7" grpId="0" animBg="1"/>
      <p:bldP spid="8" grpId="0" animBg="1" autoUpdateAnimBg="0"/>
      <p:bldP spid="9" grpId="0" animBg="1" autoUpdateAnimBg="0"/>
      <p:bldP spid="10" grpId="0" animBg="1" autoUpdateAnimBg="0"/>
      <p:bldP spid="11" grpId="0" animBg="1" autoUpdateAnimBg="0"/>
      <p:bldP spid="12" grpId="0" animBg="1" autoUpdateAnimBg="0"/>
      <p:bldP spid="13" grpId="0" animBg="1" autoUpdateAnimBg="0"/>
      <p:bldP spid="14" grpId="0" animBg="1" autoUpdateAnimBg="0"/>
      <p:bldP spid="15" grpId="0" animBg="1" autoUpdateAnimBg="0"/>
      <p:bldP spid="16" grpId="0" animBg="1" autoUpdateAnimBg="0"/>
      <p:bldP spid="17" grpId="0" animBg="1" autoUpdateAnimBg="0"/>
      <p:bldP spid="18" grpId="0" animBg="1" autoUpdateAnimBg="0"/>
      <p:bldP spid="19" grpId="0" animBg="1" autoUpdateAnimBg="0"/>
      <p:bldP spid="29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树的</a:t>
            </a:r>
            <a:r>
              <a:rPr lang="zh-CN" altLang="en-US" dirty="0"/>
              <a:t>广义表</a:t>
            </a:r>
            <a:r>
              <a:rPr lang="zh-CN" altLang="en-US" dirty="0" smtClean="0"/>
              <a:t>表示方法</a:t>
            </a:r>
            <a:endParaRPr lang="zh-CN" altLang="en-US" dirty="0"/>
          </a:p>
        </p:txBody>
      </p:sp>
      <p:sp>
        <p:nvSpPr>
          <p:cNvPr id="4" name="Oval 2"/>
          <p:cNvSpPr>
            <a:spLocks noChangeArrowheads="1"/>
          </p:cNvSpPr>
          <p:nvPr/>
        </p:nvSpPr>
        <p:spPr bwMode="auto">
          <a:xfrm>
            <a:off x="4057328" y="820738"/>
            <a:ext cx="609600" cy="6096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Aft>
                <a:spcPct val="2000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</a:pPr>
            <a:r>
              <a:rPr kumimoji="1" lang="en-US" altLang="zh-CN" sz="3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1618928" y="2039938"/>
            <a:ext cx="609600" cy="6096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Aft>
                <a:spcPct val="2000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</a:pPr>
            <a:r>
              <a:rPr kumimoji="1" lang="en-US" altLang="zh-CN" sz="3600" b="1">
                <a:solidFill>
                  <a:srgbClr val="9C4E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4057328" y="1963738"/>
            <a:ext cx="609600" cy="6096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Aft>
                <a:spcPct val="2000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</a:pPr>
            <a:r>
              <a:rPr kumimoji="1" lang="en-US" altLang="zh-CN" sz="3600" b="1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6495728" y="1963738"/>
            <a:ext cx="609600" cy="6096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Aft>
                <a:spcPct val="2000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</a:pPr>
            <a:r>
              <a:rPr kumimoji="1"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628328" y="3106738"/>
            <a:ext cx="609600" cy="6096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Aft>
                <a:spcPct val="2000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</a:pPr>
            <a:r>
              <a:rPr kumimoji="1" lang="en-US" altLang="zh-CN" sz="3600" b="1">
                <a:solidFill>
                  <a:srgbClr val="9C4E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2609528" y="3106738"/>
            <a:ext cx="609600" cy="6096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Aft>
                <a:spcPct val="2000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</a:pPr>
            <a:r>
              <a:rPr kumimoji="1" lang="en-US" altLang="zh-CN" sz="3600" b="1">
                <a:solidFill>
                  <a:srgbClr val="9C4E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4057328" y="3106738"/>
            <a:ext cx="609600" cy="6096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Aft>
                <a:spcPct val="2000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</a:pPr>
            <a:r>
              <a:rPr kumimoji="1" lang="en-US" altLang="zh-CN" sz="3600" b="1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5276528" y="3106738"/>
            <a:ext cx="609600" cy="6096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Aft>
                <a:spcPct val="2000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</a:pPr>
            <a:r>
              <a:rPr kumimoji="1"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6495728" y="3106738"/>
            <a:ext cx="609600" cy="6096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Aft>
                <a:spcPct val="2000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</a:pPr>
            <a:r>
              <a:rPr kumimoji="1"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7714928" y="3106738"/>
            <a:ext cx="609600" cy="6096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Aft>
                <a:spcPct val="2000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</a:pPr>
            <a:r>
              <a:rPr kumimoji="1"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7714928" y="4249738"/>
            <a:ext cx="609600" cy="6096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Aft>
                <a:spcPct val="2000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</a:pPr>
            <a:r>
              <a:rPr kumimoji="1"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1771328" y="4249738"/>
            <a:ext cx="609600" cy="6096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Aft>
                <a:spcPct val="2000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</a:pPr>
            <a:r>
              <a:rPr kumimoji="1" lang="en-US" altLang="zh-CN" sz="3600" b="1">
                <a:solidFill>
                  <a:srgbClr val="9C4E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3447728" y="4249738"/>
            <a:ext cx="609600" cy="6096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Aft>
                <a:spcPct val="2000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</a:pPr>
            <a:r>
              <a:rPr kumimoji="1" lang="en-US" altLang="zh-CN" sz="3600" b="1">
                <a:solidFill>
                  <a:srgbClr val="9C4E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4362128" y="1430338"/>
            <a:ext cx="0" cy="533400"/>
          </a:xfrm>
          <a:prstGeom prst="line">
            <a:avLst/>
          </a:prstGeom>
          <a:noFill/>
          <a:ln w="38100" cap="sq">
            <a:solidFill>
              <a:srgbClr val="58001D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4362128" y="2573338"/>
            <a:ext cx="0" cy="533400"/>
          </a:xfrm>
          <a:prstGeom prst="line">
            <a:avLst/>
          </a:prstGeom>
          <a:noFill/>
          <a:ln w="38100" cap="sq">
            <a:solidFill>
              <a:srgbClr val="58001D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6800528" y="2573338"/>
            <a:ext cx="0" cy="533400"/>
          </a:xfrm>
          <a:prstGeom prst="line">
            <a:avLst/>
          </a:prstGeom>
          <a:noFill/>
          <a:ln w="38100" cap="sq">
            <a:solidFill>
              <a:srgbClr val="58001D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8019728" y="3716338"/>
            <a:ext cx="0" cy="533400"/>
          </a:xfrm>
          <a:prstGeom prst="line">
            <a:avLst/>
          </a:prstGeom>
          <a:noFill/>
          <a:ln w="38100" cap="sq">
            <a:solidFill>
              <a:srgbClr val="58001D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H="1">
            <a:off x="5581328" y="2268538"/>
            <a:ext cx="914400" cy="8382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7105328" y="2268538"/>
            <a:ext cx="914400" cy="8382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4666928" y="1125538"/>
            <a:ext cx="2133600" cy="8382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>
            <a:off x="933128" y="2344738"/>
            <a:ext cx="685800" cy="7620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2228528" y="2344738"/>
            <a:ext cx="685800" cy="7620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 flipH="1">
            <a:off x="2076128" y="3411538"/>
            <a:ext cx="533400" cy="8382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3219128" y="3411538"/>
            <a:ext cx="533400" cy="8382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 flipH="1">
            <a:off x="1923728" y="1125538"/>
            <a:ext cx="2133600" cy="914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323528" y="4890046"/>
            <a:ext cx="85423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Aft>
                <a:spcPct val="2000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</a:pPr>
            <a:r>
              <a:rPr kumimoji="1"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A( </a:t>
            </a:r>
            <a:r>
              <a:rPr kumimoji="1" lang="en-US" altLang="zh-CN" sz="4000" b="1" dirty="0">
                <a:solidFill>
                  <a:srgbClr val="9C4E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B(E, F(K, L)),</a:t>
            </a:r>
            <a:r>
              <a:rPr kumimoji="1"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4000" b="1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C(G),</a:t>
            </a:r>
            <a:r>
              <a:rPr kumimoji="1"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D(H, I, J(M)) </a:t>
            </a:r>
            <a:r>
              <a:rPr kumimoji="1"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kumimoji="1"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" name="AutoShape 28"/>
          <p:cNvSpPr>
            <a:spLocks/>
          </p:cNvSpPr>
          <p:nvPr/>
        </p:nvSpPr>
        <p:spPr bwMode="auto">
          <a:xfrm rot="16153499">
            <a:off x="2198819" y="4356776"/>
            <a:ext cx="469900" cy="2636670"/>
          </a:xfrm>
          <a:prstGeom prst="leftBrace">
            <a:avLst>
              <a:gd name="adj1" fmla="val 50028"/>
              <a:gd name="adj2" fmla="val 50000"/>
            </a:avLst>
          </a:prstGeom>
          <a:noFill/>
          <a:ln w="12700" cap="sq">
            <a:solidFill>
              <a:srgbClr val="804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Aft>
                <a:spcPct val="2000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31" name="AutoShape 29"/>
          <p:cNvSpPr>
            <a:spLocks/>
          </p:cNvSpPr>
          <p:nvPr/>
        </p:nvSpPr>
        <p:spPr bwMode="auto">
          <a:xfrm rot="16153499">
            <a:off x="6756872" y="4263777"/>
            <a:ext cx="469900" cy="2820987"/>
          </a:xfrm>
          <a:prstGeom prst="leftBrace">
            <a:avLst>
              <a:gd name="adj1" fmla="val 50028"/>
              <a:gd name="adj2" fmla="val 50000"/>
            </a:avLst>
          </a:prstGeom>
          <a:ln w="12700"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lvl1pPr eaLnBrk="0" hangingPunct="0">
              <a:spcAft>
                <a:spcPct val="2000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32" name="AutoShape 30"/>
          <p:cNvSpPr>
            <a:spLocks/>
          </p:cNvSpPr>
          <p:nvPr/>
        </p:nvSpPr>
        <p:spPr bwMode="auto">
          <a:xfrm rot="16153499">
            <a:off x="4589469" y="5134630"/>
            <a:ext cx="469900" cy="1080152"/>
          </a:xfrm>
          <a:prstGeom prst="leftBrace">
            <a:avLst>
              <a:gd name="adj1" fmla="val 20298"/>
              <a:gd name="adj2" fmla="val 50000"/>
            </a:avLst>
          </a:prstGeom>
          <a:noFill/>
          <a:ln w="12700" cap="sq">
            <a:solidFill>
              <a:srgbClr val="6600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Aft>
                <a:spcPct val="2000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2250753" y="5820321"/>
            <a:ext cx="8159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Aft>
                <a:spcPct val="2000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4000" b="1">
                <a:solidFill>
                  <a:srgbClr val="9C4E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4000" b="1" baseline="-25000">
                <a:solidFill>
                  <a:srgbClr val="9C4E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6800528" y="5820321"/>
            <a:ext cx="8159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Aft>
                <a:spcPct val="2000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4000" b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40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4666928" y="5820321"/>
            <a:ext cx="8159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Aft>
                <a:spcPct val="2000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4000" b="1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4000" b="1" baseline="-2500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>
            <a:off x="628328" y="5439321"/>
            <a:ext cx="0" cy="533400"/>
          </a:xfrm>
          <a:prstGeom prst="line">
            <a:avLst/>
          </a:prstGeom>
          <a:noFill/>
          <a:ln w="19050" cap="sq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379198" y="5879386"/>
            <a:ext cx="9060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Aft>
                <a:spcPct val="2000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树根</a:t>
            </a:r>
            <a:endParaRPr kumimoji="1"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4</a:t>
            </a:fld>
            <a:r>
              <a:rPr lang="en-US" altLang="zh-CN" smtClean="0"/>
              <a:t>/8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863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树的孩子兄弟表示法</a:t>
            </a:r>
            <a:endParaRPr lang="zh-CN" altLang="en-US" dirty="0"/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3682970"/>
              </p:ext>
            </p:extLst>
          </p:nvPr>
        </p:nvGraphicFramePr>
        <p:xfrm>
          <a:off x="755576" y="908720"/>
          <a:ext cx="3365161" cy="3274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0" name="Visio" r:id="rId3" imgW="947547" imgH="922020" progId="Visio.Drawing.11">
                  <p:embed/>
                </p:oleObj>
              </mc:Choice>
              <mc:Fallback>
                <p:oleObj name="Visio" r:id="rId3" imgW="947547" imgH="922020" progId="Visio.Drawing.11">
                  <p:embed/>
                  <p:pic>
                    <p:nvPicPr>
                      <p:cNvPr id="2764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908720"/>
                        <a:ext cx="3365161" cy="32740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92364"/>
              </p:ext>
            </p:extLst>
          </p:nvPr>
        </p:nvGraphicFramePr>
        <p:xfrm>
          <a:off x="4485970" y="981423"/>
          <a:ext cx="4314825" cy="482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1" name="Visio" r:id="rId5" imgW="1870681" imgH="2094144" progId="Visio.Drawing.11">
                  <p:embed/>
                </p:oleObj>
              </mc:Choice>
              <mc:Fallback>
                <p:oleObj name="Visio" r:id="rId5" imgW="1870681" imgH="2094144" progId="Visio.Drawing.11">
                  <p:embed/>
                  <p:pic>
                    <p:nvPicPr>
                      <p:cNvPr id="27648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5970" y="981423"/>
                        <a:ext cx="4314825" cy="482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5</a:t>
            </a:fld>
            <a:r>
              <a:rPr lang="en-US" altLang="zh-CN" smtClean="0"/>
              <a:t>/8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951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树和二叉树的相互转换</a:t>
            </a:r>
            <a:endParaRPr lang="zh-CN" altLang="en-US" dirty="0"/>
          </a:p>
        </p:txBody>
      </p:sp>
      <p:graphicFrame>
        <p:nvGraphicFramePr>
          <p:cNvPr id="4" name="Object 1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5414709"/>
              </p:ext>
            </p:extLst>
          </p:nvPr>
        </p:nvGraphicFramePr>
        <p:xfrm>
          <a:off x="339971" y="980728"/>
          <a:ext cx="8497887" cy="475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Visio" r:id="rId3" imgW="4351893" imgH="2201527" progId="Visio.Drawing.11">
                  <p:embed/>
                </p:oleObj>
              </mc:Choice>
              <mc:Fallback>
                <p:oleObj name="Visio" r:id="rId3" imgW="4351893" imgH="2201527" progId="Visio.Drawing.11">
                  <p:embed/>
                  <p:pic>
                    <p:nvPicPr>
                      <p:cNvPr id="137337" name="Object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971" y="980728"/>
                        <a:ext cx="8497887" cy="475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6</a:t>
            </a:fld>
            <a:r>
              <a:rPr lang="en-US" altLang="zh-CN" smtClean="0"/>
              <a:t>/8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855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树的遍历</a:t>
            </a:r>
            <a:endParaRPr lang="zh-CN" altLang="en-US" dirty="0"/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899592" y="908720"/>
            <a:ext cx="4297362" cy="3625850"/>
            <a:chOff x="854" y="734"/>
            <a:chExt cx="2707" cy="2284"/>
          </a:xfrm>
        </p:grpSpPr>
        <p:sp>
          <p:nvSpPr>
            <p:cNvPr id="4" name="Oval 4"/>
            <p:cNvSpPr>
              <a:spLocks noChangeArrowheads="1"/>
            </p:cNvSpPr>
            <p:nvPr/>
          </p:nvSpPr>
          <p:spPr bwMode="auto">
            <a:xfrm>
              <a:off x="1910" y="734"/>
              <a:ext cx="290" cy="2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Aft>
                  <a:spcPct val="2000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</a:pP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264" y="1246"/>
              <a:ext cx="290" cy="2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Aft>
                  <a:spcPct val="2000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</a:pP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1910" y="1246"/>
              <a:ext cx="290" cy="2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Aft>
                  <a:spcPct val="2000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</a:pPr>
              <a:r>
                <a:rPr kumimoji="1"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2687" y="1246"/>
              <a:ext cx="290" cy="2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Aft>
                  <a:spcPct val="2000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</a:pP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854" y="1764"/>
              <a:ext cx="290" cy="2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Aft>
                  <a:spcPct val="2000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</a:pP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1265" y="1764"/>
              <a:ext cx="290" cy="2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Aft>
                  <a:spcPct val="2000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</a:pP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1686" y="1753"/>
              <a:ext cx="290" cy="2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Aft>
                  <a:spcPct val="2000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</a:pP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2710" y="1764"/>
              <a:ext cx="290" cy="2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Aft>
                  <a:spcPct val="2000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</a:pP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1252" y="2263"/>
              <a:ext cx="290" cy="2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Aft>
                  <a:spcPct val="2000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</a:pP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2204" y="2230"/>
              <a:ext cx="290" cy="2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Aft>
                  <a:spcPct val="2000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</a:pP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2560" y="2230"/>
              <a:ext cx="290" cy="2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Aft>
                  <a:spcPct val="2000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</a:pP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2926" y="2230"/>
              <a:ext cx="290" cy="2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Aft>
                  <a:spcPct val="2000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</a:pP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3271" y="2230"/>
              <a:ext cx="290" cy="2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Aft>
                  <a:spcPct val="2000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</a:pP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2051" y="1032"/>
              <a:ext cx="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2151" y="932"/>
              <a:ext cx="567" cy="4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H="1">
              <a:off x="1496" y="954"/>
              <a:ext cx="422" cy="3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Oval 20"/>
            <p:cNvSpPr>
              <a:spLocks noChangeArrowheads="1"/>
            </p:cNvSpPr>
            <p:nvPr/>
          </p:nvSpPr>
          <p:spPr bwMode="auto">
            <a:xfrm>
              <a:off x="2756" y="2726"/>
              <a:ext cx="290" cy="2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Aft>
                  <a:spcPct val="2000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</a:pP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21" name="Oval 21"/>
            <p:cNvSpPr>
              <a:spLocks noChangeArrowheads="1"/>
            </p:cNvSpPr>
            <p:nvPr/>
          </p:nvSpPr>
          <p:spPr bwMode="auto">
            <a:xfrm>
              <a:off x="3222" y="2726"/>
              <a:ext cx="290" cy="2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Aft>
                  <a:spcPct val="2000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</a:pP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1400" y="1544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H="1">
              <a:off x="1011" y="1489"/>
              <a:ext cx="278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1522" y="1478"/>
              <a:ext cx="289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1400" y="2055"/>
              <a:ext cx="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2856" y="1533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H="1">
              <a:off x="2723" y="2055"/>
              <a:ext cx="88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 flipH="1">
              <a:off x="2434" y="2000"/>
              <a:ext cx="289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2945" y="2033"/>
              <a:ext cx="111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2989" y="1944"/>
              <a:ext cx="411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H="1">
              <a:off x="2911" y="2522"/>
              <a:ext cx="123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3123" y="2511"/>
              <a:ext cx="177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1403350" y="5110163"/>
            <a:ext cx="145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Aft>
                <a:spcPct val="2000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</a:pPr>
            <a:r>
              <a:rPr kumimoji="1"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先序遍历：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1403350" y="5510213"/>
            <a:ext cx="145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Aft>
                <a:spcPct val="2000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</a:pPr>
            <a:r>
              <a:rPr kumimoji="1" lang="zh-CN" altLang="en-US" sz="2000" b="1">
                <a:latin typeface="Times New Roman" panose="02020603050405020304" pitchFamily="18" charset="0"/>
                <a:ea typeface="宋体" panose="02010600030101010101" pitchFamily="2" charset="-122"/>
              </a:rPr>
              <a:t>后序遍历：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1406525" y="5876925"/>
            <a:ext cx="145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Aft>
                <a:spcPct val="2000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</a:pPr>
            <a:r>
              <a:rPr kumimoji="1" lang="zh-CN" altLang="en-US" sz="2000" b="1">
                <a:latin typeface="Times New Roman" panose="02020603050405020304" pitchFamily="18" charset="0"/>
                <a:ea typeface="宋体" panose="02010600030101010101" pitchFamily="2" charset="-122"/>
              </a:rPr>
              <a:t>层次遍历：</a:t>
            </a:r>
          </a:p>
        </p:txBody>
      </p:sp>
      <p:grpSp>
        <p:nvGrpSpPr>
          <p:cNvPr id="84" name="组合 83"/>
          <p:cNvGrpSpPr/>
          <p:nvPr/>
        </p:nvGrpSpPr>
        <p:grpSpPr>
          <a:xfrm>
            <a:off x="2678113" y="5059363"/>
            <a:ext cx="4076700" cy="457200"/>
            <a:chOff x="2678113" y="5059363"/>
            <a:chExt cx="4076700" cy="457200"/>
          </a:xfrm>
        </p:grpSpPr>
        <p:sp>
          <p:nvSpPr>
            <p:cNvPr id="36" name="Text Box 36"/>
            <p:cNvSpPr txBox="1">
              <a:spLocks noChangeArrowheads="1"/>
            </p:cNvSpPr>
            <p:nvPr/>
          </p:nvSpPr>
          <p:spPr bwMode="auto">
            <a:xfrm>
              <a:off x="2678113" y="5059363"/>
              <a:ext cx="4048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Aft>
                  <a:spcPct val="2000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</a:pPr>
              <a:r>
                <a:rPr kumimoji="1"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37" name="Text Box 37"/>
            <p:cNvSpPr txBox="1">
              <a:spLocks noChangeArrowheads="1"/>
            </p:cNvSpPr>
            <p:nvPr/>
          </p:nvSpPr>
          <p:spPr bwMode="auto">
            <a:xfrm>
              <a:off x="2936875" y="5059363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Aft>
                  <a:spcPct val="2000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38" name="Text Box 38"/>
            <p:cNvSpPr txBox="1">
              <a:spLocks noChangeArrowheads="1"/>
            </p:cNvSpPr>
            <p:nvPr/>
          </p:nvSpPr>
          <p:spPr bwMode="auto">
            <a:xfrm>
              <a:off x="3195638" y="5059363"/>
              <a:ext cx="3698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Aft>
                  <a:spcPct val="2000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39" name="Text Box 39"/>
            <p:cNvSpPr txBox="1">
              <a:spLocks noChangeArrowheads="1"/>
            </p:cNvSpPr>
            <p:nvPr/>
          </p:nvSpPr>
          <p:spPr bwMode="auto">
            <a:xfrm>
              <a:off x="3454400" y="5059363"/>
              <a:ext cx="3540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Aft>
                  <a:spcPct val="2000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40" name="Text Box 40"/>
            <p:cNvSpPr txBox="1">
              <a:spLocks noChangeArrowheads="1"/>
            </p:cNvSpPr>
            <p:nvPr/>
          </p:nvSpPr>
          <p:spPr bwMode="auto">
            <a:xfrm>
              <a:off x="3713163" y="5059363"/>
              <a:ext cx="2857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Aft>
                  <a:spcPct val="2000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41" name="Text Box 41"/>
            <p:cNvSpPr txBox="1">
              <a:spLocks noChangeArrowheads="1"/>
            </p:cNvSpPr>
            <p:nvPr/>
          </p:nvSpPr>
          <p:spPr bwMode="auto">
            <a:xfrm>
              <a:off x="3971925" y="5059363"/>
              <a:ext cx="4048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Aft>
                  <a:spcPct val="2000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42" name="Text Box 42"/>
            <p:cNvSpPr txBox="1">
              <a:spLocks noChangeArrowheads="1"/>
            </p:cNvSpPr>
            <p:nvPr/>
          </p:nvSpPr>
          <p:spPr bwMode="auto">
            <a:xfrm>
              <a:off x="4230688" y="5059363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Aft>
                  <a:spcPct val="2000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43" name="Text Box 43"/>
            <p:cNvSpPr txBox="1">
              <a:spLocks noChangeArrowheads="1"/>
            </p:cNvSpPr>
            <p:nvPr/>
          </p:nvSpPr>
          <p:spPr bwMode="auto">
            <a:xfrm>
              <a:off x="4489450" y="5059363"/>
              <a:ext cx="4048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Aft>
                  <a:spcPct val="2000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44" name="Text Box 44"/>
            <p:cNvSpPr txBox="1">
              <a:spLocks noChangeArrowheads="1"/>
            </p:cNvSpPr>
            <p:nvPr/>
          </p:nvSpPr>
          <p:spPr bwMode="auto">
            <a:xfrm>
              <a:off x="4748213" y="5059363"/>
              <a:ext cx="4048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Aft>
                  <a:spcPct val="2000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</a:p>
          </p:txBody>
        </p:sp>
        <p:sp>
          <p:nvSpPr>
            <p:cNvPr id="45" name="Text Box 45"/>
            <p:cNvSpPr txBox="1">
              <a:spLocks noChangeArrowheads="1"/>
            </p:cNvSpPr>
            <p:nvPr/>
          </p:nvSpPr>
          <p:spPr bwMode="auto">
            <a:xfrm>
              <a:off x="5006975" y="5059363"/>
              <a:ext cx="3032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Aft>
                  <a:spcPct val="2000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</a:p>
          </p:txBody>
        </p:sp>
        <p:sp>
          <p:nvSpPr>
            <p:cNvPr id="46" name="Text Box 46"/>
            <p:cNvSpPr txBox="1">
              <a:spLocks noChangeArrowheads="1"/>
            </p:cNvSpPr>
            <p:nvPr/>
          </p:nvSpPr>
          <p:spPr bwMode="auto">
            <a:xfrm>
              <a:off x="5265738" y="5059363"/>
              <a:ext cx="4048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Aft>
                  <a:spcPct val="2000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</a:p>
          </p:txBody>
        </p:sp>
        <p:sp>
          <p:nvSpPr>
            <p:cNvPr id="47" name="Text Box 47"/>
            <p:cNvSpPr txBox="1">
              <a:spLocks noChangeArrowheads="1"/>
            </p:cNvSpPr>
            <p:nvPr/>
          </p:nvSpPr>
          <p:spPr bwMode="auto">
            <a:xfrm>
              <a:off x="5524500" y="5059363"/>
              <a:ext cx="3698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Aft>
                  <a:spcPct val="2000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</a:p>
          </p:txBody>
        </p:sp>
        <p:sp>
          <p:nvSpPr>
            <p:cNvPr id="48" name="Text Box 48"/>
            <p:cNvSpPr txBox="1">
              <a:spLocks noChangeArrowheads="1"/>
            </p:cNvSpPr>
            <p:nvPr/>
          </p:nvSpPr>
          <p:spPr bwMode="auto">
            <a:xfrm>
              <a:off x="5783263" y="5059363"/>
              <a:ext cx="4048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Aft>
                  <a:spcPct val="2000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49" name="Text Box 49"/>
            <p:cNvSpPr txBox="1">
              <a:spLocks noChangeArrowheads="1"/>
            </p:cNvSpPr>
            <p:nvPr/>
          </p:nvSpPr>
          <p:spPr bwMode="auto">
            <a:xfrm>
              <a:off x="6042025" y="5059363"/>
              <a:ext cx="4048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Aft>
                  <a:spcPct val="2000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50" name="Text Box 50"/>
            <p:cNvSpPr txBox="1">
              <a:spLocks noChangeArrowheads="1"/>
            </p:cNvSpPr>
            <p:nvPr/>
          </p:nvSpPr>
          <p:spPr bwMode="auto">
            <a:xfrm>
              <a:off x="6299200" y="5059363"/>
              <a:ext cx="4556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Aft>
                  <a:spcPct val="2000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</a:pPr>
              <a:r>
                <a:rPr kumimoji="1"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</a:p>
          </p:txBody>
        </p:sp>
      </p:grpSp>
      <p:grpSp>
        <p:nvGrpSpPr>
          <p:cNvPr id="51" name="Group 51"/>
          <p:cNvGrpSpPr>
            <a:grpSpLocks/>
          </p:cNvGrpSpPr>
          <p:nvPr/>
        </p:nvGrpSpPr>
        <p:grpSpPr bwMode="auto">
          <a:xfrm>
            <a:off x="2632075" y="5492756"/>
            <a:ext cx="4221163" cy="461963"/>
            <a:chOff x="1658" y="3263"/>
            <a:chExt cx="2659" cy="291"/>
          </a:xfrm>
        </p:grpSpPr>
        <p:sp>
          <p:nvSpPr>
            <p:cNvPr id="52" name="Text Box 52"/>
            <p:cNvSpPr txBox="1">
              <a:spLocks noChangeArrowheads="1"/>
            </p:cNvSpPr>
            <p:nvPr/>
          </p:nvSpPr>
          <p:spPr bwMode="auto">
            <a:xfrm>
              <a:off x="1658" y="3263"/>
              <a:ext cx="24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Aft>
                  <a:spcPct val="2000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</a:pPr>
              <a:r>
                <a:rPr kumimoji="1" lang="en-US" altLang="zh-CN" sz="240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53" name="Text Box 53"/>
            <p:cNvSpPr txBox="1">
              <a:spLocks noChangeArrowheads="1"/>
            </p:cNvSpPr>
            <p:nvPr/>
          </p:nvSpPr>
          <p:spPr bwMode="auto">
            <a:xfrm>
              <a:off x="1822" y="3263"/>
              <a:ext cx="19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Aft>
                  <a:spcPct val="2000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</a:pPr>
              <a:r>
                <a:rPr kumimoji="1" lang="en-US" altLang="zh-CN" sz="240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54" name="Text Box 54"/>
            <p:cNvSpPr txBox="1">
              <a:spLocks noChangeArrowheads="1"/>
            </p:cNvSpPr>
            <p:nvPr/>
          </p:nvSpPr>
          <p:spPr bwMode="auto">
            <a:xfrm>
              <a:off x="1933" y="3263"/>
              <a:ext cx="23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Aft>
                  <a:spcPct val="2000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</a:pPr>
              <a:r>
                <a:rPr kumimoji="1" lang="en-US" altLang="zh-CN" sz="24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55" name="Text Box 55"/>
            <p:cNvSpPr txBox="1">
              <a:spLocks noChangeArrowheads="1"/>
            </p:cNvSpPr>
            <p:nvPr/>
          </p:nvSpPr>
          <p:spPr bwMode="auto">
            <a:xfrm>
              <a:off x="2087" y="3263"/>
              <a:ext cx="26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Aft>
                  <a:spcPct val="2000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</a:pPr>
              <a:r>
                <a:rPr kumimoji="1" lang="en-US" altLang="zh-CN" sz="240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56" name="Text Box 56"/>
            <p:cNvSpPr txBox="1">
              <a:spLocks noChangeArrowheads="1"/>
            </p:cNvSpPr>
            <p:nvPr/>
          </p:nvSpPr>
          <p:spPr bwMode="auto">
            <a:xfrm>
              <a:off x="2279" y="3263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Aft>
                  <a:spcPct val="2000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</a:pPr>
              <a:r>
                <a:rPr kumimoji="1" lang="en-US" altLang="zh-CN" sz="240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57" name="Text Box 57"/>
            <p:cNvSpPr txBox="1">
              <a:spLocks noChangeArrowheads="1"/>
            </p:cNvSpPr>
            <p:nvPr/>
          </p:nvSpPr>
          <p:spPr bwMode="auto">
            <a:xfrm>
              <a:off x="2448" y="3263"/>
              <a:ext cx="25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Aft>
                  <a:spcPct val="2000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</a:pPr>
              <a:r>
                <a:rPr kumimoji="1" lang="en-US" altLang="zh-CN" sz="240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58" name="Text Box 58"/>
            <p:cNvSpPr txBox="1">
              <a:spLocks noChangeArrowheads="1"/>
            </p:cNvSpPr>
            <p:nvPr/>
          </p:nvSpPr>
          <p:spPr bwMode="auto">
            <a:xfrm>
              <a:off x="2618" y="3263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Aft>
                  <a:spcPct val="2000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</a:pPr>
              <a:r>
                <a:rPr kumimoji="1" lang="en-US" altLang="zh-CN" sz="240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</a:p>
          </p:txBody>
        </p:sp>
        <p:sp>
          <p:nvSpPr>
            <p:cNvPr id="59" name="Text Box 59"/>
            <p:cNvSpPr txBox="1">
              <a:spLocks noChangeArrowheads="1"/>
            </p:cNvSpPr>
            <p:nvPr/>
          </p:nvSpPr>
          <p:spPr bwMode="auto">
            <a:xfrm>
              <a:off x="2745" y="3263"/>
              <a:ext cx="26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Aft>
                  <a:spcPct val="2000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</a:pPr>
              <a:r>
                <a:rPr kumimoji="1" lang="en-US" altLang="zh-CN" sz="240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</a:p>
          </p:txBody>
        </p:sp>
        <p:sp>
          <p:nvSpPr>
            <p:cNvPr id="60" name="Text Box 60"/>
            <p:cNvSpPr txBox="1">
              <a:spLocks noChangeArrowheads="1"/>
            </p:cNvSpPr>
            <p:nvPr/>
          </p:nvSpPr>
          <p:spPr bwMode="auto">
            <a:xfrm>
              <a:off x="2937" y="3263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Aft>
                  <a:spcPct val="2000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</a:pPr>
              <a:r>
                <a:rPr kumimoji="1" lang="en-US" altLang="zh-CN" sz="240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61" name="Text Box 61"/>
            <p:cNvSpPr txBox="1">
              <a:spLocks noChangeArrowheads="1"/>
            </p:cNvSpPr>
            <p:nvPr/>
          </p:nvSpPr>
          <p:spPr bwMode="auto">
            <a:xfrm>
              <a:off x="3117" y="3263"/>
              <a:ext cx="26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Aft>
                  <a:spcPct val="2000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</a:pPr>
              <a:r>
                <a:rPr kumimoji="1" lang="en-US" altLang="zh-CN" sz="24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62" name="Text Box 62"/>
            <p:cNvSpPr txBox="1">
              <a:spLocks noChangeArrowheads="1"/>
            </p:cNvSpPr>
            <p:nvPr/>
          </p:nvSpPr>
          <p:spPr bwMode="auto">
            <a:xfrm>
              <a:off x="3303" y="3263"/>
              <a:ext cx="24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Aft>
                  <a:spcPct val="2000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</a:pPr>
              <a:r>
                <a:rPr kumimoji="1" lang="en-US" altLang="zh-CN" sz="240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</a:p>
          </p:txBody>
        </p:sp>
        <p:sp>
          <p:nvSpPr>
            <p:cNvPr id="63" name="Text Box 63"/>
            <p:cNvSpPr txBox="1">
              <a:spLocks noChangeArrowheads="1"/>
            </p:cNvSpPr>
            <p:nvPr/>
          </p:nvSpPr>
          <p:spPr bwMode="auto">
            <a:xfrm>
              <a:off x="3467" y="3263"/>
              <a:ext cx="29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Aft>
                  <a:spcPct val="2000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</a:pPr>
              <a:r>
                <a:rPr kumimoji="1" lang="en-US" altLang="zh-CN" sz="240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64" name="Text Box 64"/>
            <p:cNvSpPr txBox="1">
              <a:spLocks noChangeArrowheads="1"/>
            </p:cNvSpPr>
            <p:nvPr/>
          </p:nvSpPr>
          <p:spPr bwMode="auto">
            <a:xfrm>
              <a:off x="3685" y="3263"/>
              <a:ext cx="26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Aft>
                  <a:spcPct val="2000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</a:pPr>
              <a:r>
                <a:rPr kumimoji="1" lang="en-US" altLang="zh-CN" sz="24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</a:p>
          </p:txBody>
        </p:sp>
        <p:sp>
          <p:nvSpPr>
            <p:cNvPr id="65" name="Text Box 65"/>
            <p:cNvSpPr txBox="1">
              <a:spLocks noChangeArrowheads="1"/>
            </p:cNvSpPr>
            <p:nvPr/>
          </p:nvSpPr>
          <p:spPr bwMode="auto">
            <a:xfrm>
              <a:off x="3877" y="3263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Aft>
                  <a:spcPct val="2000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</a:pPr>
              <a:r>
                <a:rPr kumimoji="1" lang="en-US" altLang="zh-CN" sz="24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66" name="Text Box 66"/>
            <p:cNvSpPr txBox="1">
              <a:spLocks noChangeArrowheads="1"/>
            </p:cNvSpPr>
            <p:nvPr/>
          </p:nvSpPr>
          <p:spPr bwMode="auto">
            <a:xfrm>
              <a:off x="4062" y="3263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Aft>
                  <a:spcPct val="2000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</a:pPr>
              <a:r>
                <a:rPr kumimoji="1" lang="en-US" altLang="zh-CN" sz="24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</p:grpSp>
      <p:grpSp>
        <p:nvGrpSpPr>
          <p:cNvPr id="67" name="Group 67"/>
          <p:cNvGrpSpPr>
            <a:grpSpLocks/>
          </p:cNvGrpSpPr>
          <p:nvPr/>
        </p:nvGrpSpPr>
        <p:grpSpPr bwMode="auto">
          <a:xfrm>
            <a:off x="2624138" y="5851525"/>
            <a:ext cx="4200525" cy="457200"/>
            <a:chOff x="1653" y="3597"/>
            <a:chExt cx="2646" cy="288"/>
          </a:xfrm>
        </p:grpSpPr>
        <p:sp>
          <p:nvSpPr>
            <p:cNvPr id="68" name="Text Box 68"/>
            <p:cNvSpPr txBox="1">
              <a:spLocks noChangeArrowheads="1"/>
            </p:cNvSpPr>
            <p:nvPr/>
          </p:nvSpPr>
          <p:spPr bwMode="auto">
            <a:xfrm>
              <a:off x="1653" y="3597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Aft>
                  <a:spcPct val="2000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grpSp>
          <p:nvGrpSpPr>
            <p:cNvPr id="69" name="Group 69"/>
            <p:cNvGrpSpPr>
              <a:grpSpLocks/>
            </p:cNvGrpSpPr>
            <p:nvPr/>
          </p:nvGrpSpPr>
          <p:grpSpPr bwMode="auto">
            <a:xfrm>
              <a:off x="1824" y="3597"/>
              <a:ext cx="2475" cy="288"/>
              <a:chOff x="1824" y="3597"/>
              <a:chExt cx="2475" cy="288"/>
            </a:xfrm>
          </p:grpSpPr>
          <p:sp>
            <p:nvSpPr>
              <p:cNvPr id="70" name="Text Box 70"/>
              <p:cNvSpPr txBox="1">
                <a:spLocks noChangeArrowheads="1"/>
              </p:cNvSpPr>
              <p:nvPr/>
            </p:nvSpPr>
            <p:spPr bwMode="auto">
              <a:xfrm>
                <a:off x="1824" y="3597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Aft>
                    <a:spcPct val="2000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</a:pPr>
                <a:r>
                  <a:rPr kumimoji="1" lang="en-US" altLang="zh-CN"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71" name="Text Box 71"/>
              <p:cNvSpPr txBox="1">
                <a:spLocks noChangeArrowheads="1"/>
              </p:cNvSpPr>
              <p:nvPr/>
            </p:nvSpPr>
            <p:spPr bwMode="auto">
              <a:xfrm>
                <a:off x="1995" y="3597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Aft>
                    <a:spcPct val="2000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</a:pPr>
                <a:r>
                  <a:rPr kumimoji="1" lang="en-US" altLang="zh-CN"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</a:p>
            </p:txBody>
          </p:sp>
          <p:sp>
            <p:nvSpPr>
              <p:cNvPr id="72" name="Text Box 72"/>
              <p:cNvSpPr txBox="1">
                <a:spLocks noChangeArrowheads="1"/>
              </p:cNvSpPr>
              <p:nvPr/>
            </p:nvSpPr>
            <p:spPr bwMode="auto">
              <a:xfrm>
                <a:off x="2166" y="3597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Aft>
                    <a:spcPct val="2000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</a:pPr>
                <a:r>
                  <a:rPr kumimoji="1" lang="en-US" altLang="zh-CN"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</a:p>
            </p:txBody>
          </p:sp>
          <p:sp>
            <p:nvSpPr>
              <p:cNvPr id="73" name="Text Box 73"/>
              <p:cNvSpPr txBox="1">
                <a:spLocks noChangeArrowheads="1"/>
              </p:cNvSpPr>
              <p:nvPr/>
            </p:nvSpPr>
            <p:spPr bwMode="auto">
              <a:xfrm>
                <a:off x="2337" y="3597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Aft>
                    <a:spcPct val="2000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</a:pPr>
                <a:r>
                  <a:rPr kumimoji="1" lang="en-US" altLang="zh-CN"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</a:p>
            </p:txBody>
          </p:sp>
          <p:sp>
            <p:nvSpPr>
              <p:cNvPr id="74" name="Text Box 74"/>
              <p:cNvSpPr txBox="1">
                <a:spLocks noChangeArrowheads="1"/>
              </p:cNvSpPr>
              <p:nvPr/>
            </p:nvSpPr>
            <p:spPr bwMode="auto">
              <a:xfrm>
                <a:off x="2529" y="3597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Aft>
                    <a:spcPct val="2000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</a:pPr>
                <a:r>
                  <a:rPr kumimoji="1" lang="en-US" altLang="zh-CN"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F</a:t>
                </a:r>
              </a:p>
            </p:txBody>
          </p:sp>
          <p:sp>
            <p:nvSpPr>
              <p:cNvPr id="75" name="Text Box 75"/>
              <p:cNvSpPr txBox="1">
                <a:spLocks noChangeArrowheads="1"/>
              </p:cNvSpPr>
              <p:nvPr/>
            </p:nvSpPr>
            <p:spPr bwMode="auto">
              <a:xfrm>
                <a:off x="2678" y="3597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Aft>
                    <a:spcPct val="2000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</a:pPr>
                <a:r>
                  <a:rPr kumimoji="1" lang="en-US" altLang="zh-CN"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G</a:t>
                </a:r>
              </a:p>
            </p:txBody>
          </p:sp>
          <p:sp>
            <p:nvSpPr>
              <p:cNvPr id="76" name="Text Box 76"/>
              <p:cNvSpPr txBox="1">
                <a:spLocks noChangeArrowheads="1"/>
              </p:cNvSpPr>
              <p:nvPr/>
            </p:nvSpPr>
            <p:spPr bwMode="auto">
              <a:xfrm>
                <a:off x="2849" y="3597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Aft>
                    <a:spcPct val="2000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</a:pPr>
                <a:r>
                  <a:rPr kumimoji="1" lang="en-US" altLang="zh-CN"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H</a:t>
                </a:r>
              </a:p>
            </p:txBody>
          </p:sp>
          <p:sp>
            <p:nvSpPr>
              <p:cNvPr id="77" name="Text Box 77"/>
              <p:cNvSpPr txBox="1">
                <a:spLocks noChangeArrowheads="1"/>
              </p:cNvSpPr>
              <p:nvPr/>
            </p:nvSpPr>
            <p:spPr bwMode="auto">
              <a:xfrm>
                <a:off x="3042" y="3597"/>
                <a:ext cx="1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Aft>
                    <a:spcPct val="2000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</a:pPr>
                <a:r>
                  <a:rPr kumimoji="1" lang="en-US" altLang="zh-CN"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</a:p>
            </p:txBody>
          </p:sp>
          <p:sp>
            <p:nvSpPr>
              <p:cNvPr id="78" name="Text Box 78"/>
              <p:cNvSpPr txBox="1">
                <a:spLocks noChangeArrowheads="1"/>
              </p:cNvSpPr>
              <p:nvPr/>
            </p:nvSpPr>
            <p:spPr bwMode="auto">
              <a:xfrm>
                <a:off x="3191" y="3597"/>
                <a:ext cx="19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Aft>
                    <a:spcPct val="2000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</a:pPr>
                <a:r>
                  <a:rPr kumimoji="1" lang="en-US" altLang="zh-CN"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J</a:t>
                </a:r>
              </a:p>
            </p:txBody>
          </p:sp>
          <p:sp>
            <p:nvSpPr>
              <p:cNvPr id="79" name="Text Box 79"/>
              <p:cNvSpPr txBox="1">
                <a:spLocks noChangeArrowheads="1"/>
              </p:cNvSpPr>
              <p:nvPr/>
            </p:nvSpPr>
            <p:spPr bwMode="auto">
              <a:xfrm>
                <a:off x="3361" y="3597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Aft>
                    <a:spcPct val="2000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</a:pPr>
                <a:r>
                  <a:rPr kumimoji="1" lang="en-US" altLang="zh-CN"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K</a:t>
                </a:r>
              </a:p>
            </p:txBody>
          </p:sp>
          <p:sp>
            <p:nvSpPr>
              <p:cNvPr id="80" name="Text Box 80"/>
              <p:cNvSpPr txBox="1">
                <a:spLocks noChangeArrowheads="1"/>
              </p:cNvSpPr>
              <p:nvPr/>
            </p:nvSpPr>
            <p:spPr bwMode="auto">
              <a:xfrm>
                <a:off x="3532" y="3597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Aft>
                    <a:spcPct val="2000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</a:pPr>
                <a:r>
                  <a:rPr kumimoji="1" lang="en-US" altLang="zh-CN"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L</a:t>
                </a:r>
              </a:p>
            </p:txBody>
          </p:sp>
          <p:sp>
            <p:nvSpPr>
              <p:cNvPr id="81" name="Text Box 81"/>
              <p:cNvSpPr txBox="1">
                <a:spLocks noChangeArrowheads="1"/>
              </p:cNvSpPr>
              <p:nvPr/>
            </p:nvSpPr>
            <p:spPr bwMode="auto">
              <a:xfrm>
                <a:off x="3703" y="3597"/>
                <a:ext cx="28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Aft>
                    <a:spcPct val="2000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</a:pPr>
                <a:r>
                  <a:rPr kumimoji="1" lang="en-US" altLang="zh-CN" sz="2400" dirty="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M</a:t>
                </a:r>
              </a:p>
            </p:txBody>
          </p:sp>
          <p:sp>
            <p:nvSpPr>
              <p:cNvPr id="82" name="Text Box 82"/>
              <p:cNvSpPr txBox="1">
                <a:spLocks noChangeArrowheads="1"/>
              </p:cNvSpPr>
              <p:nvPr/>
            </p:nvSpPr>
            <p:spPr bwMode="auto">
              <a:xfrm>
                <a:off x="3874" y="3597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Aft>
                    <a:spcPct val="2000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</a:pPr>
                <a:r>
                  <a:rPr kumimoji="1" lang="en-US" altLang="zh-CN"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</a:p>
            </p:txBody>
          </p:sp>
          <p:sp>
            <p:nvSpPr>
              <p:cNvPr id="83" name="Text Box 83"/>
              <p:cNvSpPr txBox="1">
                <a:spLocks noChangeArrowheads="1"/>
              </p:cNvSpPr>
              <p:nvPr/>
            </p:nvSpPr>
            <p:spPr bwMode="auto">
              <a:xfrm>
                <a:off x="4044" y="3597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Aft>
                    <a:spcPct val="2000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</a:pPr>
                <a:r>
                  <a:rPr kumimoji="1" lang="en-US" altLang="zh-CN"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O</a:t>
                </a:r>
              </a:p>
            </p:txBody>
          </p:sp>
        </p:grpSp>
      </p:grpSp>
      <p:sp>
        <p:nvSpPr>
          <p:cNvPr id="85" name="灯片编号占位符 8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7</a:t>
            </a:fld>
            <a:r>
              <a:rPr lang="en-US" altLang="zh-CN" smtClean="0"/>
              <a:t>/8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887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75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 autoUpdateAnimBg="0" advAuto="3000"/>
      <p:bldP spid="34" grpId="0" build="p" autoUpdateAnimBg="0"/>
      <p:bldP spid="35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C2 </a:t>
            </a:r>
            <a:r>
              <a:rPr lang="zh-CN" altLang="en-US" dirty="0" smtClean="0"/>
              <a:t>树和森林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第三章 树和二叉树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8</a:t>
            </a:fld>
            <a:r>
              <a:rPr lang="en-US" altLang="zh-CN" smtClean="0"/>
              <a:t>/8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412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iminZHOUTemplate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40_1231308129">
      <a:majorFont>
        <a:latin typeface="Verdana"/>
        <a:ea typeface="楷体_GB2312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FF99"/>
            </a:gs>
            <a:gs pos="100000">
              <a:srgbClr val="FFFF99">
                <a:gamma/>
                <a:shade val="46275"/>
                <a:invGamma/>
              </a:srgb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0" rIns="9144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FF99"/>
            </a:gs>
            <a:gs pos="100000">
              <a:srgbClr val="FFFF99">
                <a:gamma/>
                <a:shade val="46275"/>
                <a:invGamma/>
              </a:srgb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0" rIns="9144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40_1231308129 1">
        <a:dk1>
          <a:srgbClr val="003366"/>
        </a:dk1>
        <a:lt1>
          <a:srgbClr val="FFFFFF"/>
        </a:lt1>
        <a:dk2>
          <a:srgbClr val="3EB1CC"/>
        </a:dk2>
        <a:lt2>
          <a:srgbClr val="DDDDDD"/>
        </a:lt2>
        <a:accent1>
          <a:srgbClr val="438ACB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6B9D21"/>
        </a:accent6>
        <a:hlink>
          <a:srgbClr val="6E815B"/>
        </a:hlink>
        <a:folHlink>
          <a:srgbClr val="76A0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0_1231308129 2">
        <a:dk1>
          <a:srgbClr val="30311D"/>
        </a:dk1>
        <a:lt1>
          <a:srgbClr val="FFFFFF"/>
        </a:lt1>
        <a:dk2>
          <a:srgbClr val="D59D81"/>
        </a:dk2>
        <a:lt2>
          <a:srgbClr val="DDDDDD"/>
        </a:lt2>
        <a:accent1>
          <a:srgbClr val="617CD3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B7BFE6"/>
        </a:accent5>
        <a:accent6>
          <a:srgbClr val="85A655"/>
        </a:accent6>
        <a:hlink>
          <a:srgbClr val="557B97"/>
        </a:hlink>
        <a:folHlink>
          <a:srgbClr val="9778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0_1231308129 3">
        <a:dk1>
          <a:srgbClr val="000066"/>
        </a:dk1>
        <a:lt1>
          <a:srgbClr val="FFFFFF"/>
        </a:lt1>
        <a:dk2>
          <a:srgbClr val="0D5597"/>
        </a:dk2>
        <a:lt2>
          <a:srgbClr val="DDDDDD"/>
        </a:lt2>
        <a:accent1>
          <a:srgbClr val="428E71"/>
        </a:accent1>
        <a:accent2>
          <a:srgbClr val="3F90BD"/>
        </a:accent2>
        <a:accent3>
          <a:srgbClr val="FFFFFF"/>
        </a:accent3>
        <a:accent4>
          <a:srgbClr val="000056"/>
        </a:accent4>
        <a:accent5>
          <a:srgbClr val="B0C6BB"/>
        </a:accent5>
        <a:accent6>
          <a:srgbClr val="3882AB"/>
        </a:accent6>
        <a:hlink>
          <a:srgbClr val="7D7E89"/>
        </a:hlink>
        <a:folHlink>
          <a:srgbClr val="8AC4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YiminZHOUTemplate.potx" id="{BAD2110E-F7B4-48F8-8A58-BBE095D33FFB}" vid="{44E3BECB-AED5-46F5-987B-A825F578D1E4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YiminZHOUTemplate</Template>
  <TotalTime>698</TotalTime>
  <Words>229</Words>
  <Application>Microsoft Office PowerPoint</Application>
  <PresentationFormat>全屏显示(4:3)</PresentationFormat>
  <Paragraphs>117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等线</vt:lpstr>
      <vt:lpstr>楷体</vt:lpstr>
      <vt:lpstr>楷体_GB2312</vt:lpstr>
      <vt:lpstr>宋体</vt:lpstr>
      <vt:lpstr>Arial</vt:lpstr>
      <vt:lpstr>Calibri</vt:lpstr>
      <vt:lpstr>Times New Roman</vt:lpstr>
      <vt:lpstr>Verdana</vt:lpstr>
      <vt:lpstr>Wingdings</vt:lpstr>
      <vt:lpstr>YiminZHOUTemplate</vt:lpstr>
      <vt:lpstr>Visio</vt:lpstr>
      <vt:lpstr>第三章 树和二叉树</vt:lpstr>
      <vt:lpstr>普通的树</vt:lpstr>
      <vt:lpstr>森林</vt:lpstr>
      <vt:lpstr>树的广义表表示方法</vt:lpstr>
      <vt:lpstr>树的孩子兄弟表示法</vt:lpstr>
      <vt:lpstr>树和二叉树的相互转换</vt:lpstr>
      <vt:lpstr>树的遍历</vt:lpstr>
      <vt:lpstr>第三章 树和二叉树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Yimin ZHOU</dc:creator>
  <cp:lastModifiedBy>Yimin ZHOU</cp:lastModifiedBy>
  <cp:revision>158</cp:revision>
  <dcterms:created xsi:type="dcterms:W3CDTF">2017-08-10T22:37:34Z</dcterms:created>
  <dcterms:modified xsi:type="dcterms:W3CDTF">2017-10-11T09:35:22Z</dcterms:modified>
</cp:coreProperties>
</file>