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301" r:id="rId3"/>
    <p:sldId id="326" r:id="rId4"/>
    <p:sldId id="327" r:id="rId5"/>
    <p:sldId id="328" r:id="rId6"/>
    <p:sldId id="329" r:id="rId7"/>
    <p:sldId id="330" r:id="rId8"/>
    <p:sldId id="331" r:id="rId9"/>
    <p:sldId id="332" r:id="rId10"/>
    <p:sldId id="333" r:id="rId11"/>
    <p:sldId id="334" r:id="rId12"/>
    <p:sldId id="335" r:id="rId13"/>
    <p:sldId id="336" r:id="rId14"/>
    <p:sldId id="337" r:id="rId15"/>
    <p:sldId id="338" r:id="rId16"/>
    <p:sldId id="339" r:id="rId17"/>
    <p:sldId id="340" r:id="rId18"/>
    <p:sldId id="341" r:id="rId19"/>
    <p:sldId id="300" r:id="rId20"/>
  </p:sldIdLst>
  <p:sldSz cx="9144000" cy="6858000" type="screen4x3"/>
  <p:notesSz cx="9144000" cy="6858000"/>
  <p:defaultTextStyle>
    <a:defPPr>
      <a:defRPr lang="en-US"/>
    </a:defPPr>
    <a:lvl1pPr algn="ctr" rtl="0" eaLnBrk="0" fontAlgn="base" hangingPunct="0">
      <a:spcBef>
        <a:spcPct val="0"/>
      </a:spcBef>
      <a:spcAft>
        <a:spcPct val="0"/>
      </a:spcAft>
      <a:defRPr sz="2000" b="1" kern="1200">
        <a:solidFill>
          <a:srgbClr val="000066"/>
        </a:solidFill>
        <a:latin typeface="Times New Roman" pitchFamily="18" charset="0"/>
        <a:ea typeface="楷体_GB2312" pitchFamily="49" charset="-122"/>
        <a:cs typeface="+mn-cs"/>
      </a:defRPr>
    </a:lvl1pPr>
    <a:lvl2pPr marL="457200" algn="ctr" rtl="0" eaLnBrk="0" fontAlgn="base" hangingPunct="0">
      <a:spcBef>
        <a:spcPct val="0"/>
      </a:spcBef>
      <a:spcAft>
        <a:spcPct val="0"/>
      </a:spcAft>
      <a:defRPr sz="2000" b="1" kern="1200">
        <a:solidFill>
          <a:srgbClr val="000066"/>
        </a:solidFill>
        <a:latin typeface="Times New Roman" pitchFamily="18" charset="0"/>
        <a:ea typeface="楷体_GB2312" pitchFamily="49" charset="-122"/>
        <a:cs typeface="+mn-cs"/>
      </a:defRPr>
    </a:lvl2pPr>
    <a:lvl3pPr marL="914400" algn="ctr" rtl="0" eaLnBrk="0" fontAlgn="base" hangingPunct="0">
      <a:spcBef>
        <a:spcPct val="0"/>
      </a:spcBef>
      <a:spcAft>
        <a:spcPct val="0"/>
      </a:spcAft>
      <a:defRPr sz="2000" b="1" kern="1200">
        <a:solidFill>
          <a:srgbClr val="000066"/>
        </a:solidFill>
        <a:latin typeface="Times New Roman" pitchFamily="18" charset="0"/>
        <a:ea typeface="楷体_GB2312" pitchFamily="49" charset="-122"/>
        <a:cs typeface="+mn-cs"/>
      </a:defRPr>
    </a:lvl3pPr>
    <a:lvl4pPr marL="1371600" algn="ctr" rtl="0" eaLnBrk="0" fontAlgn="base" hangingPunct="0">
      <a:spcBef>
        <a:spcPct val="0"/>
      </a:spcBef>
      <a:spcAft>
        <a:spcPct val="0"/>
      </a:spcAft>
      <a:defRPr sz="2000" b="1" kern="1200">
        <a:solidFill>
          <a:srgbClr val="000066"/>
        </a:solidFill>
        <a:latin typeface="Times New Roman" pitchFamily="18" charset="0"/>
        <a:ea typeface="楷体_GB2312" pitchFamily="49" charset="-122"/>
        <a:cs typeface="+mn-cs"/>
      </a:defRPr>
    </a:lvl4pPr>
    <a:lvl5pPr marL="1828800" algn="ctr" rtl="0" eaLnBrk="0" fontAlgn="base" hangingPunct="0">
      <a:spcBef>
        <a:spcPct val="0"/>
      </a:spcBef>
      <a:spcAft>
        <a:spcPct val="0"/>
      </a:spcAft>
      <a:defRPr sz="2000" b="1" kern="1200">
        <a:solidFill>
          <a:srgbClr val="000066"/>
        </a:solidFill>
        <a:latin typeface="Times New Roman" pitchFamily="18" charset="0"/>
        <a:ea typeface="楷体_GB2312" pitchFamily="49" charset="-122"/>
        <a:cs typeface="+mn-cs"/>
      </a:defRPr>
    </a:lvl5pPr>
    <a:lvl6pPr marL="2286000" algn="l" defTabSz="914400" rtl="0" eaLnBrk="1" latinLnBrk="0" hangingPunct="1">
      <a:defRPr sz="2000" b="1" kern="1200">
        <a:solidFill>
          <a:srgbClr val="000066"/>
        </a:solidFill>
        <a:latin typeface="Times New Roman" pitchFamily="18" charset="0"/>
        <a:ea typeface="楷体_GB2312" pitchFamily="49" charset="-122"/>
        <a:cs typeface="+mn-cs"/>
      </a:defRPr>
    </a:lvl6pPr>
    <a:lvl7pPr marL="2743200" algn="l" defTabSz="914400" rtl="0" eaLnBrk="1" latinLnBrk="0" hangingPunct="1">
      <a:defRPr sz="2000" b="1" kern="1200">
        <a:solidFill>
          <a:srgbClr val="000066"/>
        </a:solidFill>
        <a:latin typeface="Times New Roman" pitchFamily="18" charset="0"/>
        <a:ea typeface="楷体_GB2312" pitchFamily="49" charset="-122"/>
        <a:cs typeface="+mn-cs"/>
      </a:defRPr>
    </a:lvl7pPr>
    <a:lvl8pPr marL="3200400" algn="l" defTabSz="914400" rtl="0" eaLnBrk="1" latinLnBrk="0" hangingPunct="1">
      <a:defRPr sz="2000" b="1" kern="1200">
        <a:solidFill>
          <a:srgbClr val="000066"/>
        </a:solidFill>
        <a:latin typeface="Times New Roman" pitchFamily="18" charset="0"/>
        <a:ea typeface="楷体_GB2312" pitchFamily="49" charset="-122"/>
        <a:cs typeface="+mn-cs"/>
      </a:defRPr>
    </a:lvl8pPr>
    <a:lvl9pPr marL="3657600" algn="l" defTabSz="914400" rtl="0" eaLnBrk="1" latinLnBrk="0" hangingPunct="1">
      <a:defRPr sz="2000" b="1" kern="1200">
        <a:solidFill>
          <a:srgbClr val="000066"/>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0099"/>
    <a:srgbClr val="131389"/>
    <a:srgbClr val="FF0000"/>
    <a:srgbClr val="012D78"/>
    <a:srgbClr val="FFFF66"/>
    <a:srgbClr val="FFFF00"/>
    <a:srgbClr val="032C75"/>
    <a:srgbClr val="174B8B"/>
    <a:srgbClr val="194A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19" autoAdjust="0"/>
    <p:restoredTop sz="72542" autoAdjust="0"/>
  </p:normalViewPr>
  <p:slideViewPr>
    <p:cSldViewPr>
      <p:cViewPr varScale="1">
        <p:scale>
          <a:sx n="115" d="100"/>
          <a:sy n="115" d="100"/>
        </p:scale>
        <p:origin x="66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1" d="100"/>
          <a:sy n="71" d="100"/>
        </p:scale>
        <p:origin x="-2046" y="-102"/>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6418"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charset="0"/>
                <a:ea typeface="宋体" pitchFamily="2" charset="-122"/>
              </a:defRPr>
            </a:lvl1pPr>
          </a:lstStyle>
          <a:p>
            <a:pPr>
              <a:defRPr/>
            </a:pPr>
            <a:endParaRPr lang="zh-CN" altLang="en-US"/>
          </a:p>
        </p:txBody>
      </p:sp>
      <p:sp>
        <p:nvSpPr>
          <p:cNvPr id="316419" name="Rectangle 3"/>
          <p:cNvSpPr>
            <a:spLocks noGrp="1" noChangeArrowheads="1"/>
          </p:cNvSpPr>
          <p:nvPr>
            <p:ph type="dt" sz="quarter" idx="1"/>
          </p:nvPr>
        </p:nvSpPr>
        <p:spPr bwMode="auto">
          <a:xfrm>
            <a:off x="5179484"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charset="0"/>
                <a:ea typeface="宋体" pitchFamily="2" charset="-122"/>
              </a:defRPr>
            </a:lvl1pPr>
          </a:lstStyle>
          <a:p>
            <a:pPr>
              <a:defRPr/>
            </a:pPr>
            <a:endParaRPr lang="en-US" altLang="zh-CN"/>
          </a:p>
        </p:txBody>
      </p:sp>
      <p:sp>
        <p:nvSpPr>
          <p:cNvPr id="316420" name="Rectangle 4"/>
          <p:cNvSpPr>
            <a:spLocks noGrp="1" noChangeArrowheads="1"/>
          </p:cNvSpPr>
          <p:nvPr>
            <p:ph type="ftr" sz="quarter" idx="2"/>
          </p:nvPr>
        </p:nvSpPr>
        <p:spPr bwMode="auto">
          <a:xfrm>
            <a:off x="0"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charset="0"/>
                <a:ea typeface="宋体" pitchFamily="2" charset="-122"/>
              </a:defRPr>
            </a:lvl1pPr>
          </a:lstStyle>
          <a:p>
            <a:pPr>
              <a:defRPr/>
            </a:pPr>
            <a:endParaRPr lang="en-US" altLang="zh-CN"/>
          </a:p>
        </p:txBody>
      </p:sp>
      <p:sp>
        <p:nvSpPr>
          <p:cNvPr id="316421" name="Rectangle 5"/>
          <p:cNvSpPr>
            <a:spLocks noGrp="1" noChangeArrowheads="1"/>
          </p:cNvSpPr>
          <p:nvPr>
            <p:ph type="sldNum" sz="quarter" idx="3"/>
          </p:nvPr>
        </p:nvSpPr>
        <p:spPr bwMode="auto">
          <a:xfrm>
            <a:off x="5179484"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charset="0"/>
                <a:ea typeface="宋体" pitchFamily="2" charset="-122"/>
              </a:defRPr>
            </a:lvl1pPr>
          </a:lstStyle>
          <a:p>
            <a:pPr>
              <a:defRPr/>
            </a:pPr>
            <a:fld id="{08C43E4A-405F-4447-BE2A-A76340DBD11B}" type="slidenum">
              <a:rPr lang="zh-CN" altLang="en-US"/>
              <a:pPr>
                <a:defRPr/>
              </a:pPr>
              <a:t>‹#›</a:t>
            </a:fld>
            <a:endParaRPr lang="en-US" altLang="zh-CN"/>
          </a:p>
        </p:txBody>
      </p:sp>
    </p:spTree>
    <p:extLst>
      <p:ext uri="{BB962C8B-B14F-4D97-AF65-F5344CB8AC3E}">
        <p14:creationId xmlns:p14="http://schemas.microsoft.com/office/powerpoint/2010/main" val="106959794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备注占位符 7"/>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幻灯片图像占位符 8"/>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zh-CN" altLang="en-US"/>
          </a:p>
        </p:txBody>
      </p:sp>
    </p:spTree>
    <p:extLst>
      <p:ext uri="{BB962C8B-B14F-4D97-AF65-F5344CB8AC3E}">
        <p14:creationId xmlns:p14="http://schemas.microsoft.com/office/powerpoint/2010/main" val="379702558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baseline="0">
        <a:solidFill>
          <a:schemeClr val="tx1"/>
        </a:solidFill>
        <a:latin typeface="Times New Roman" pitchFamily="18" charset="0"/>
        <a:ea typeface="楷体" pitchFamily="49" charset="-122"/>
        <a:cs typeface="Times New Roman" pitchFamily="18" charset="0"/>
      </a:defRPr>
    </a:lvl1pPr>
    <a:lvl2pPr marL="457200" algn="l" rtl="0" eaLnBrk="0" fontAlgn="base" hangingPunct="0">
      <a:spcBef>
        <a:spcPct val="30000"/>
      </a:spcBef>
      <a:spcAft>
        <a:spcPct val="0"/>
      </a:spcAft>
      <a:defRPr sz="1200" kern="1200" baseline="0">
        <a:solidFill>
          <a:schemeClr val="tx1"/>
        </a:solidFill>
        <a:latin typeface="Times New Roman" pitchFamily="18" charset="0"/>
        <a:ea typeface="楷体" pitchFamily="49" charset="-122"/>
        <a:cs typeface="Times New Roman" pitchFamily="18" charset="0"/>
      </a:defRPr>
    </a:lvl2pPr>
    <a:lvl3pPr marL="914400" algn="l" rtl="0" eaLnBrk="0" fontAlgn="base" hangingPunct="0">
      <a:spcBef>
        <a:spcPct val="30000"/>
      </a:spcBef>
      <a:spcAft>
        <a:spcPct val="0"/>
      </a:spcAft>
      <a:defRPr sz="1200" kern="1200" baseline="0">
        <a:solidFill>
          <a:schemeClr val="tx1"/>
        </a:solidFill>
        <a:latin typeface="Times New Roman" pitchFamily="18" charset="0"/>
        <a:ea typeface="楷体" pitchFamily="49" charset="-122"/>
        <a:cs typeface="Times New Roman" pitchFamily="18" charset="0"/>
      </a:defRPr>
    </a:lvl3pPr>
    <a:lvl4pPr marL="1371600" algn="l" rtl="0" eaLnBrk="0" fontAlgn="base" hangingPunct="0">
      <a:spcBef>
        <a:spcPct val="30000"/>
      </a:spcBef>
      <a:spcAft>
        <a:spcPct val="0"/>
      </a:spcAft>
      <a:defRPr sz="1200" kern="1200" baseline="0">
        <a:solidFill>
          <a:schemeClr val="tx1"/>
        </a:solidFill>
        <a:latin typeface="Times New Roman" pitchFamily="18" charset="0"/>
        <a:ea typeface="楷体" pitchFamily="49" charset="-122"/>
        <a:cs typeface="Times New Roman" pitchFamily="18" charset="0"/>
      </a:defRPr>
    </a:lvl4pPr>
    <a:lvl5pPr marL="1828800" algn="l" rtl="0" eaLnBrk="0" fontAlgn="base" hangingPunct="0">
      <a:spcBef>
        <a:spcPct val="30000"/>
      </a:spcBef>
      <a:spcAft>
        <a:spcPct val="0"/>
      </a:spcAft>
      <a:defRPr sz="1200" kern="1200" baseline="0">
        <a:solidFill>
          <a:schemeClr val="tx1"/>
        </a:solidFill>
        <a:latin typeface="Times New Roman" pitchFamily="18" charset="0"/>
        <a:ea typeface="楷体" pitchFamily="49" charset="-122"/>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Rectangle 38"/>
          <p:cNvSpPr>
            <a:spLocks noChangeArrowheads="1"/>
          </p:cNvSpPr>
          <p:nvPr userDrawn="1"/>
        </p:nvSpPr>
        <p:spPr bwMode="auto">
          <a:xfrm>
            <a:off x="373063" y="942976"/>
            <a:ext cx="8405812" cy="5133975"/>
          </a:xfrm>
          <a:prstGeom prst="rect">
            <a:avLst/>
          </a:prstGeom>
          <a:noFill/>
          <a:ln w="38100">
            <a:solidFill>
              <a:srgbClr val="012D78"/>
            </a:solidFill>
            <a:miter lim="800000"/>
            <a:headEnd/>
            <a:tailEnd/>
          </a:ln>
          <a:effectLst/>
        </p:spPr>
        <p:txBody>
          <a:bodyPr wrap="none" anchor="ctr"/>
          <a:lstStyle/>
          <a:p>
            <a:pPr>
              <a:defRPr/>
            </a:pPr>
            <a:endParaRPr lang="zh-CN" altLang="en-US"/>
          </a:p>
        </p:txBody>
      </p:sp>
      <p:sp>
        <p:nvSpPr>
          <p:cNvPr id="5" name="Line 71"/>
          <p:cNvSpPr>
            <a:spLocks noChangeShapeType="1"/>
          </p:cNvSpPr>
          <p:nvPr userDrawn="1"/>
        </p:nvSpPr>
        <p:spPr bwMode="auto">
          <a:xfrm>
            <a:off x="949127" y="3506788"/>
            <a:ext cx="4751388" cy="0"/>
          </a:xfrm>
          <a:prstGeom prst="line">
            <a:avLst/>
          </a:prstGeom>
          <a:noFill/>
          <a:ln w="19050">
            <a:solidFill>
              <a:srgbClr val="012D78"/>
            </a:solidFill>
            <a:round/>
            <a:headEnd/>
            <a:tailEnd/>
          </a:ln>
          <a:effectLst/>
        </p:spPr>
        <p:txBody>
          <a:bodyPr/>
          <a:lstStyle/>
          <a:p>
            <a:pPr>
              <a:defRPr/>
            </a:pPr>
            <a:endParaRPr lang="zh-CN" altLang="en-US" baseline="0">
              <a:solidFill>
                <a:srgbClr val="000099"/>
              </a:solidFill>
              <a:latin typeface="Times New Roman" panose="02020603050405020304" pitchFamily="18" charset="0"/>
              <a:ea typeface="楷体" panose="02010609060101010101" pitchFamily="49" charset="-122"/>
            </a:endParaRPr>
          </a:p>
        </p:txBody>
      </p:sp>
      <p:sp>
        <p:nvSpPr>
          <p:cNvPr id="3142" name="Rectangle 70"/>
          <p:cNvSpPr>
            <a:spLocks noGrp="1" noChangeArrowheads="1"/>
          </p:cNvSpPr>
          <p:nvPr>
            <p:ph type="subTitle" idx="1" hasCustomPrompt="1"/>
          </p:nvPr>
        </p:nvSpPr>
        <p:spPr>
          <a:xfrm>
            <a:off x="949128" y="3596301"/>
            <a:ext cx="4751387" cy="1114722"/>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0" rIns="0" bIns="0"/>
          <a:lstStyle>
            <a:lvl1pPr marL="0" marR="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defRPr sz="2400" b="1" baseline="0">
                <a:solidFill>
                  <a:srgbClr val="000099"/>
                </a:solidFill>
                <a:effectLst/>
                <a:latin typeface="Times New Roman" panose="02020603050405020304" pitchFamily="18" charset="0"/>
                <a:ea typeface="楷体" pitchFamily="49" charset="-122"/>
              </a:defRPr>
            </a:lvl1pPr>
          </a:lstStyle>
          <a:p>
            <a:r>
              <a:rPr lang="zh-CN" altLang="en-US" dirty="0" smtClean="0"/>
              <a:t>计算机科学与工程学院</a:t>
            </a:r>
            <a:endParaRPr lang="en-US" altLang="zh-CN" dirty="0" smtClean="0"/>
          </a:p>
          <a:p>
            <a:r>
              <a:rPr lang="zh-CN" altLang="en-US" dirty="0" smtClean="0"/>
              <a:t>周益民 博士 副教授</a:t>
            </a:r>
            <a:endParaRPr lang="en-US" altLang="zh-CN" dirty="0" smtClean="0"/>
          </a:p>
        </p:txBody>
      </p:sp>
      <p:pic>
        <p:nvPicPr>
          <p:cNvPr id="32769" name="Picture 1" descr="C:\Users\YiminZHOU\电子科技大学校徽.bmp"/>
          <p:cNvPicPr>
            <a:picLocks noChangeAspect="1" noChangeArrowheads="1"/>
          </p:cNvPicPr>
          <p:nvPr userDrawn="1"/>
        </p:nvPicPr>
        <p:blipFill>
          <a:blip r:embed="rId2" cstate="print"/>
          <a:srcRect/>
          <a:stretch>
            <a:fillRect/>
          </a:stretch>
        </p:blipFill>
        <p:spPr bwMode="auto">
          <a:xfrm>
            <a:off x="6090171" y="3333131"/>
            <a:ext cx="2476500" cy="2457450"/>
          </a:xfrm>
          <a:prstGeom prst="rect">
            <a:avLst/>
          </a:prstGeom>
          <a:noFill/>
        </p:spPr>
      </p:pic>
      <p:sp>
        <p:nvSpPr>
          <p:cNvPr id="9" name="灯片编号占位符 1"/>
          <p:cNvSpPr>
            <a:spLocks noGrp="1"/>
          </p:cNvSpPr>
          <p:nvPr>
            <p:ph type="sldNum" sz="quarter" idx="4"/>
          </p:nvPr>
        </p:nvSpPr>
        <p:spPr>
          <a:xfrm>
            <a:off x="373063" y="5790581"/>
            <a:ext cx="576064" cy="281954"/>
          </a:xfrm>
          <a:prstGeom prst="rect">
            <a:avLst/>
          </a:prstGeom>
          <a:solidFill>
            <a:srgbClr val="012D78"/>
          </a:solidFill>
          <a:ln>
            <a:solidFill>
              <a:srgbClr val="012D78"/>
            </a:solidFill>
          </a:ln>
        </p:spPr>
        <p:txBody>
          <a:bodyPr vert="horz" lIns="0" tIns="0" rIns="0" bIns="0" rtlCol="0" anchor="ctr"/>
          <a:lstStyle>
            <a:lvl1pPr algn="ctr">
              <a:defRPr sz="1200">
                <a:solidFill>
                  <a:schemeClr val="bg1"/>
                </a:solidFill>
                <a:latin typeface="等线" panose="02010600030101010101" pitchFamily="2" charset="-122"/>
                <a:ea typeface="等线" panose="02010600030101010101" pitchFamily="2" charset="-122"/>
              </a:defRPr>
            </a:lvl1pPr>
          </a:lstStyle>
          <a:p>
            <a:fld id="{BFC21862-C570-43FE-93A1-CE1DA7921C6E}" type="slidenum">
              <a:rPr lang="zh-CN" altLang="en-US" smtClean="0"/>
              <a:pPr/>
              <a:t>‹#›</a:t>
            </a:fld>
            <a:r>
              <a:rPr lang="en-US" altLang="zh-CN" dirty="0" smtClean="0"/>
              <a:t>/18</a:t>
            </a:r>
            <a:endParaRPr lang="zh-CN" altLang="en-US" dirty="0"/>
          </a:p>
        </p:txBody>
      </p:sp>
      <p:sp>
        <p:nvSpPr>
          <p:cNvPr id="2" name="标题 1"/>
          <p:cNvSpPr>
            <a:spLocks noGrp="1"/>
          </p:cNvSpPr>
          <p:nvPr>
            <p:ph type="title"/>
          </p:nvPr>
        </p:nvSpPr>
        <p:spPr>
          <a:xfrm>
            <a:off x="949127" y="2343326"/>
            <a:ext cx="7617544" cy="985389"/>
          </a:xfr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0" tIns="0" rIns="0" bIns="0" numCol="1" anchor="ctr" anchorCtr="0" compatLnSpc="1">
            <a:prstTxWarp prst="textNoShape">
              <a:avLst/>
            </a:prstTxWarp>
          </a:bodyPr>
          <a:lstStyle>
            <a:lvl1pPr>
              <a:defRPr lang="zh-CN" altLang="en-US" sz="4000" kern="0" baseline="0">
                <a:solidFill>
                  <a:srgbClr val="000099"/>
                </a:solidFill>
                <a:effectLst/>
              </a:defRPr>
            </a:lvl1pPr>
          </a:lstStyle>
          <a:p>
            <a:pPr lvl="0" algn="l"/>
            <a:r>
              <a:rPr lang="zh-CN" altLang="en-US"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662348" y="1573653"/>
            <a:ext cx="573558" cy="573558"/>
          </a:xfrm>
          <a:prstGeom prst="rect">
            <a:avLst/>
          </a:prstGeom>
        </p:spPr>
      </p:pic>
      <p:sp>
        <p:nvSpPr>
          <p:cNvPr id="8" name="灯片编号占位符 7"/>
          <p:cNvSpPr>
            <a:spLocks noGrp="1"/>
          </p:cNvSpPr>
          <p:nvPr>
            <p:ph type="sldNum" sz="quarter" idx="10"/>
          </p:nvPr>
        </p:nvSpPr>
        <p:spPr/>
        <p:txBody>
          <a:bodyPr/>
          <a:lstStyle>
            <a:lvl1pPr algn="ctr">
              <a:defRPr/>
            </a:lvl1pPr>
          </a:lstStyle>
          <a:p>
            <a:fld id="{BFC21862-C570-43FE-93A1-CE1DA7921C6E}" type="slidenum">
              <a:rPr lang="zh-CN" altLang="en-US" smtClean="0"/>
              <a:pPr/>
              <a:t>‹#›</a:t>
            </a:fld>
            <a:r>
              <a:rPr lang="en-US" altLang="zh-CN" dirty="0" smtClean="0"/>
              <a:t>/18</a:t>
            </a:r>
            <a:endParaRPr lang="zh-CN" altLang="en-US" dirty="0"/>
          </a:p>
        </p:txBody>
      </p:sp>
      <p:sp>
        <p:nvSpPr>
          <p:cNvPr id="9" name="Line 71"/>
          <p:cNvSpPr>
            <a:spLocks noChangeShapeType="1"/>
          </p:cNvSpPr>
          <p:nvPr userDrawn="1"/>
        </p:nvSpPr>
        <p:spPr bwMode="auto">
          <a:xfrm>
            <a:off x="949127" y="3506788"/>
            <a:ext cx="4751388" cy="0"/>
          </a:xfrm>
          <a:prstGeom prst="line">
            <a:avLst/>
          </a:prstGeom>
          <a:noFill/>
          <a:ln w="19050">
            <a:solidFill>
              <a:srgbClr val="012D78"/>
            </a:solidFill>
            <a:round/>
            <a:headEnd/>
            <a:tailEnd/>
          </a:ln>
          <a:effectLst/>
        </p:spPr>
        <p:txBody>
          <a:bodyPr/>
          <a:lstStyle/>
          <a:p>
            <a:pPr>
              <a:defRPr/>
            </a:pPr>
            <a:endParaRPr lang="zh-CN" altLang="en-US" baseline="0">
              <a:solidFill>
                <a:srgbClr val="000099"/>
              </a:solidFill>
              <a:latin typeface="Times New Roman" panose="02020603050405020304" pitchFamily="18" charset="0"/>
              <a:ea typeface="楷体" panose="02010609060101010101" pitchFamily="49" charset="-122"/>
            </a:endParaRPr>
          </a:p>
        </p:txBody>
      </p:sp>
      <p:sp>
        <p:nvSpPr>
          <p:cNvPr id="10" name="Rectangle 70"/>
          <p:cNvSpPr>
            <a:spLocks noGrp="1" noChangeArrowheads="1"/>
          </p:cNvSpPr>
          <p:nvPr>
            <p:ph type="subTitle" idx="1" hasCustomPrompt="1"/>
          </p:nvPr>
        </p:nvSpPr>
        <p:spPr>
          <a:xfrm>
            <a:off x="949128" y="3596301"/>
            <a:ext cx="4751387" cy="1114722"/>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rIns="0"/>
          <a:lstStyle>
            <a:lvl1pPr marL="0" marR="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defRPr sz="2400" b="1" baseline="0">
                <a:solidFill>
                  <a:srgbClr val="000099"/>
                </a:solidFill>
                <a:effectLst/>
                <a:latin typeface="Times New Roman" panose="02020603050405020304" pitchFamily="18" charset="0"/>
                <a:ea typeface="楷体" pitchFamily="49" charset="-122"/>
              </a:defRPr>
            </a:lvl1pPr>
          </a:lstStyle>
          <a:p>
            <a:r>
              <a:rPr lang="zh-CN" altLang="en-US" dirty="0" smtClean="0"/>
              <a:t>计算机科学与工程学院</a:t>
            </a:r>
            <a:endParaRPr lang="en-US" altLang="zh-CN" dirty="0" smtClean="0"/>
          </a:p>
          <a:p>
            <a:r>
              <a:rPr lang="zh-CN" altLang="en-US" dirty="0" smtClean="0"/>
              <a:t>周益民 博士 副教授</a:t>
            </a:r>
            <a:endParaRPr lang="en-US" altLang="zh-CN" dirty="0" smtClean="0"/>
          </a:p>
        </p:txBody>
      </p:sp>
      <p:sp>
        <p:nvSpPr>
          <p:cNvPr id="11" name="标题 1"/>
          <p:cNvSpPr>
            <a:spLocks noGrp="1"/>
          </p:cNvSpPr>
          <p:nvPr>
            <p:ph type="title"/>
          </p:nvPr>
        </p:nvSpPr>
        <p:spPr>
          <a:xfrm>
            <a:off x="949127" y="2334305"/>
            <a:ext cx="7617544" cy="985389"/>
          </a:xfr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0" tIns="45720" rIns="0" bIns="45720" numCol="1" anchor="ctr" anchorCtr="0" compatLnSpc="1">
            <a:prstTxWarp prst="textNoShape">
              <a:avLst/>
            </a:prstTxWarp>
          </a:bodyPr>
          <a:lstStyle>
            <a:lvl1pPr>
              <a:defRPr lang="zh-CN" altLang="en-US" sz="4000" kern="0" baseline="0">
                <a:solidFill>
                  <a:srgbClr val="000099"/>
                </a:solidFill>
                <a:effectLst/>
              </a:defRPr>
            </a:lvl1pPr>
          </a:lstStyle>
          <a:p>
            <a:pPr lvl="0" algn="l"/>
            <a:r>
              <a:rPr lang="zh-CN" altLang="en-US"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black">
          <a:xfrm>
            <a:off x="323528" y="115888"/>
            <a:ext cx="84600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baseline="0">
                <a:solidFill>
                  <a:srgbClr val="000099"/>
                </a:solidFill>
                <a:latin typeface="Times New Roman" panose="02020603050405020304" pitchFamily="18" charset="0"/>
              </a:defRPr>
            </a:lvl1pPr>
          </a:lstStyle>
          <a:p>
            <a:pPr lvl="0"/>
            <a:r>
              <a:rPr lang="zh-CN" altLang="en-US" smtClean="0"/>
              <a:t>单击此处编辑母版标题样式</a:t>
            </a:r>
            <a:endParaRPr lang="zh-CN" altLang="en-US" dirty="0" smtClean="0"/>
          </a:p>
        </p:txBody>
      </p:sp>
      <p:sp>
        <p:nvSpPr>
          <p:cNvPr id="4" name="Rectangle 3"/>
          <p:cNvSpPr>
            <a:spLocks noGrp="1" noChangeArrowheads="1"/>
          </p:cNvSpPr>
          <p:nvPr>
            <p:ph idx="1"/>
          </p:nvPr>
        </p:nvSpPr>
        <p:spPr bwMode="gray">
          <a:xfrm>
            <a:off x="395536" y="836712"/>
            <a:ext cx="8280920" cy="5616624"/>
          </a:xfrm>
          <a:prstGeom prst="rect">
            <a:avLst/>
          </a:prstGeom>
          <a:noFill/>
          <a:ln w="9525">
            <a:noFill/>
            <a:miter lim="800000"/>
            <a:headEnd/>
            <a:tailEnd/>
          </a:ln>
        </p:spPr>
        <p:txBody>
          <a:bodyPr vert="horz" wrap="square" lIns="91440" tIns="90000" rIns="91440" bIns="90000" numCol="1" anchor="t" anchorCtr="0" compatLnSpc="1">
            <a:prstTxWarp prst="textNoShape">
              <a:avLst/>
            </a:prstTxWarp>
          </a:bodyPr>
          <a:lstStyle>
            <a:lvl1pPr>
              <a:defRPr baseline="0"/>
            </a:lvl1pPr>
            <a:lvl2pPr>
              <a:defRPr baseline="0"/>
            </a:lvl2pPr>
          </a:lstStyle>
          <a:p>
            <a:pPr lvl="0"/>
            <a:r>
              <a:rPr lang="zh-CN" altLang="en-US" smtClean="0"/>
              <a:t>编辑母版文本样式</a:t>
            </a:r>
          </a:p>
          <a:p>
            <a:pPr lvl="1"/>
            <a:r>
              <a:rPr lang="zh-CN" altLang="en-US" smtClean="0"/>
              <a:t>第二级</a:t>
            </a:r>
          </a:p>
        </p:txBody>
      </p:sp>
      <p:sp>
        <p:nvSpPr>
          <p:cNvPr id="2" name="灯片编号占位符 1"/>
          <p:cNvSpPr>
            <a:spLocks noGrp="1"/>
          </p:cNvSpPr>
          <p:nvPr>
            <p:ph type="sldNum" sz="quarter" idx="10"/>
          </p:nvPr>
        </p:nvSpPr>
        <p:spPr/>
        <p:txBody>
          <a:bodyPr/>
          <a:lstStyle>
            <a:lvl1pPr algn="ctr">
              <a:defRPr/>
            </a:lvl1pPr>
          </a:lstStyle>
          <a:p>
            <a:fld id="{BFC21862-C570-43FE-93A1-CE1DA7921C6E}" type="slidenum">
              <a:rPr lang="zh-CN" altLang="en-US" smtClean="0"/>
              <a:pPr/>
              <a:t>‹#›</a:t>
            </a:fld>
            <a:r>
              <a:rPr lang="en-US" altLang="zh-CN" dirty="0" smtClean="0"/>
              <a:t>/18</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灯片编号占位符 2"/>
          <p:cNvSpPr>
            <a:spLocks noGrp="1"/>
          </p:cNvSpPr>
          <p:nvPr>
            <p:ph type="sldNum" sz="quarter" idx="10"/>
          </p:nvPr>
        </p:nvSpPr>
        <p:spPr/>
        <p:txBody>
          <a:bodyPr/>
          <a:lstStyle>
            <a:lvl1pPr algn="ctr">
              <a:defRPr/>
            </a:lvl1pPr>
          </a:lstStyle>
          <a:p>
            <a:fld id="{BFC21862-C570-43FE-93A1-CE1DA7921C6E}" type="slidenum">
              <a:rPr lang="zh-CN" altLang="en-US" smtClean="0"/>
              <a:pPr/>
              <a:t>‹#›</a:t>
            </a:fld>
            <a:r>
              <a:rPr lang="en-US" altLang="zh-CN" dirty="0" smtClean="0"/>
              <a:t>/18</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1" y="85417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457201" y="1493936"/>
            <a:ext cx="4040188" cy="4959400"/>
          </a:xfrm>
        </p:spPr>
        <p:txBody>
          <a:bodyPr/>
          <a:lstStyle>
            <a:lvl1pPr>
              <a:defRPr sz="2000"/>
            </a:lvl1pPr>
            <a:lvl2pPr marL="108000" indent="0">
              <a:defRPr sz="1800"/>
            </a:lvl2pPr>
            <a:lvl3pPr marL="108000" indent="0">
              <a:defRPr sz="1600"/>
            </a:lvl3pPr>
            <a:lvl4pPr marL="108000" indent="0">
              <a:defRPr sz="1400"/>
            </a:lvl4pPr>
            <a:lvl5pPr marL="108000" indent="0">
              <a:defRPr sz="14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 第二级</a:t>
            </a:r>
          </a:p>
        </p:txBody>
      </p:sp>
      <p:sp>
        <p:nvSpPr>
          <p:cNvPr id="5" name="文本占位符 4"/>
          <p:cNvSpPr>
            <a:spLocks noGrp="1"/>
          </p:cNvSpPr>
          <p:nvPr>
            <p:ph type="body" sz="quarter" idx="3"/>
          </p:nvPr>
        </p:nvSpPr>
        <p:spPr>
          <a:xfrm>
            <a:off x="4645026" y="85417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4645026" y="1493936"/>
            <a:ext cx="4041775" cy="4959400"/>
          </a:xfrm>
        </p:spPr>
        <p:txBody>
          <a:bodyPr/>
          <a:lstStyle>
            <a:lvl1pPr>
              <a:defRPr sz="2000"/>
            </a:lvl1pPr>
            <a:lvl2pPr marL="108000" indent="0">
              <a:defRPr sz="1800"/>
            </a:lvl2pPr>
            <a:lvl3pPr marL="108000" indent="0">
              <a:defRPr sz="1600"/>
            </a:lvl3pPr>
            <a:lvl4pPr marL="108000" indent="0">
              <a:defRPr sz="1400"/>
            </a:lvl4pPr>
            <a:lvl5pPr marL="108000" indent="0">
              <a:defRPr sz="14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 第二级</a:t>
            </a:r>
          </a:p>
        </p:txBody>
      </p:sp>
      <p:sp>
        <p:nvSpPr>
          <p:cNvPr id="9" name="标题 1"/>
          <p:cNvSpPr>
            <a:spLocks noGrp="1"/>
          </p:cNvSpPr>
          <p:nvPr>
            <p:ph type="title"/>
          </p:nvPr>
        </p:nvSpPr>
        <p:spPr>
          <a:xfrm>
            <a:off x="323528" y="115888"/>
            <a:ext cx="8460000" cy="563562"/>
          </a:xfrm>
        </p:spPr>
        <p:txBody>
          <a:bodyPr/>
          <a:lstStyle/>
          <a:p>
            <a:r>
              <a:rPr lang="zh-CN" altLang="en-US" smtClean="0"/>
              <a:t>单击此处编辑母版标题样式</a:t>
            </a:r>
            <a:endParaRPr lang="zh-CN" altLang="en-US" dirty="0"/>
          </a:p>
        </p:txBody>
      </p:sp>
      <p:sp>
        <p:nvSpPr>
          <p:cNvPr id="2" name="灯片编号占位符 1"/>
          <p:cNvSpPr>
            <a:spLocks noGrp="1"/>
          </p:cNvSpPr>
          <p:nvPr>
            <p:ph type="sldNum" sz="quarter" idx="10"/>
          </p:nvPr>
        </p:nvSpPr>
        <p:spPr/>
        <p:txBody>
          <a:bodyPr/>
          <a:lstStyle>
            <a:lvl1pPr algn="ctr">
              <a:defRPr/>
            </a:lvl1pPr>
          </a:lstStyle>
          <a:p>
            <a:fld id="{BFC21862-C570-43FE-93A1-CE1DA7921C6E}" type="slidenum">
              <a:rPr lang="zh-CN" altLang="en-US" smtClean="0"/>
              <a:pPr/>
              <a:t>‹#›</a:t>
            </a:fld>
            <a:r>
              <a:rPr lang="en-US" altLang="zh-CN" dirty="0" smtClean="0"/>
              <a:t>/18</a:t>
            </a:r>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12" name="TextBox 1"/>
          <p:cNvSpPr txBox="1">
            <a:spLocks noChangeArrowheads="1"/>
          </p:cNvSpPr>
          <p:nvPr userDrawn="1"/>
        </p:nvSpPr>
        <p:spPr bwMode="auto">
          <a:xfrm>
            <a:off x="323528" y="404664"/>
            <a:ext cx="1692000" cy="360000"/>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eaLnBrk="1" hangingPunct="1">
              <a:defRPr/>
            </a:pPr>
            <a:r>
              <a:rPr lang="en-US" altLang="zh-CN" sz="1700" b="0" cap="none" spc="0" dirty="0" smtClean="0">
                <a:ln>
                  <a:noFill/>
                </a:ln>
                <a:solidFill>
                  <a:srgbClr val="000099"/>
                </a:solidFill>
                <a:effectLst/>
                <a:latin typeface="Times New Roman" panose="02020603050405020304" pitchFamily="18" charset="0"/>
                <a:ea typeface="楷体" pitchFamily="49" charset="-122"/>
                <a:cs typeface="Calibri" pitchFamily="34" charset="0"/>
              </a:rPr>
              <a:t>Item</a:t>
            </a:r>
            <a:r>
              <a:rPr lang="en-US" altLang="zh-CN" sz="1700" b="0" cap="none" spc="0" baseline="0" dirty="0" smtClean="0">
                <a:ln>
                  <a:noFill/>
                </a:ln>
                <a:solidFill>
                  <a:srgbClr val="000099"/>
                </a:solidFill>
                <a:effectLst/>
                <a:latin typeface="Times New Roman" panose="02020603050405020304" pitchFamily="18" charset="0"/>
                <a:ea typeface="楷体" pitchFamily="49" charset="-122"/>
                <a:cs typeface="Calibri" pitchFamily="34" charset="0"/>
              </a:rPr>
              <a:t> 1</a:t>
            </a:r>
            <a:endParaRPr lang="en-US" altLang="zh-CN" sz="1700" b="0" cap="none" spc="0" dirty="0">
              <a:ln>
                <a:noFill/>
              </a:ln>
              <a:solidFill>
                <a:srgbClr val="000099"/>
              </a:solidFill>
              <a:effectLst/>
              <a:latin typeface="Times New Roman" panose="02020603050405020304" pitchFamily="18" charset="0"/>
              <a:ea typeface="楷体" pitchFamily="49" charset="-122"/>
              <a:cs typeface="Calibri" pitchFamily="34" charset="0"/>
            </a:endParaRPr>
          </a:p>
        </p:txBody>
      </p:sp>
      <p:sp>
        <p:nvSpPr>
          <p:cNvPr id="13" name="TextBox 1"/>
          <p:cNvSpPr txBox="1">
            <a:spLocks noChangeArrowheads="1"/>
          </p:cNvSpPr>
          <p:nvPr userDrawn="1"/>
        </p:nvSpPr>
        <p:spPr bwMode="auto">
          <a:xfrm>
            <a:off x="2015716" y="404664"/>
            <a:ext cx="1692000" cy="360000"/>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eaLnBrk="1" hangingPunct="1">
              <a:defRPr/>
            </a:pPr>
            <a:r>
              <a:rPr lang="en-US" altLang="zh-CN" sz="1700" b="0" cap="none" spc="0" dirty="0" smtClean="0">
                <a:ln>
                  <a:noFill/>
                </a:ln>
                <a:solidFill>
                  <a:srgbClr val="000099"/>
                </a:solidFill>
                <a:effectLst/>
                <a:latin typeface="Times New Roman" panose="02020603050405020304" pitchFamily="18" charset="0"/>
                <a:ea typeface="楷体" pitchFamily="49" charset="-122"/>
                <a:cs typeface="Calibri" pitchFamily="34" charset="0"/>
              </a:rPr>
              <a:t>Item 2</a:t>
            </a:r>
            <a:endParaRPr lang="en-US" altLang="zh-CN" sz="1700" b="0" cap="none" spc="0" dirty="0">
              <a:ln>
                <a:noFill/>
              </a:ln>
              <a:solidFill>
                <a:srgbClr val="000099"/>
              </a:solidFill>
              <a:effectLst/>
              <a:latin typeface="Times New Roman" panose="02020603050405020304" pitchFamily="18" charset="0"/>
              <a:ea typeface="楷体" pitchFamily="49" charset="-122"/>
              <a:cs typeface="Calibri" pitchFamily="34" charset="0"/>
            </a:endParaRPr>
          </a:p>
        </p:txBody>
      </p:sp>
      <p:sp>
        <p:nvSpPr>
          <p:cNvPr id="14" name="TextBox 1"/>
          <p:cNvSpPr txBox="1">
            <a:spLocks noChangeArrowheads="1"/>
          </p:cNvSpPr>
          <p:nvPr userDrawn="1"/>
        </p:nvSpPr>
        <p:spPr bwMode="auto">
          <a:xfrm>
            <a:off x="3707904" y="404664"/>
            <a:ext cx="1692000" cy="360000"/>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eaLnBrk="1" hangingPunct="1">
              <a:defRPr/>
            </a:pPr>
            <a:r>
              <a:rPr lang="en-US" altLang="zh-CN" sz="1700" b="0" cap="none" spc="0" dirty="0" smtClean="0">
                <a:ln>
                  <a:noFill/>
                </a:ln>
                <a:solidFill>
                  <a:srgbClr val="000099"/>
                </a:solidFill>
                <a:effectLst/>
                <a:latin typeface="Times New Roman" panose="02020603050405020304" pitchFamily="18" charset="0"/>
                <a:ea typeface="楷体" pitchFamily="49" charset="-122"/>
                <a:cs typeface="Calibri" pitchFamily="34" charset="0"/>
              </a:rPr>
              <a:t>Item 3</a:t>
            </a:r>
            <a:endParaRPr lang="en-US" altLang="zh-CN" sz="1700" b="0" cap="none" spc="0" dirty="0">
              <a:ln>
                <a:noFill/>
              </a:ln>
              <a:solidFill>
                <a:srgbClr val="000099"/>
              </a:solidFill>
              <a:effectLst/>
              <a:latin typeface="Times New Roman" panose="02020603050405020304" pitchFamily="18" charset="0"/>
              <a:ea typeface="楷体" pitchFamily="49" charset="-122"/>
              <a:cs typeface="Calibri" pitchFamily="34" charset="0"/>
            </a:endParaRPr>
          </a:p>
        </p:txBody>
      </p:sp>
      <p:sp>
        <p:nvSpPr>
          <p:cNvPr id="15" name="TextBox 1"/>
          <p:cNvSpPr txBox="1">
            <a:spLocks noChangeArrowheads="1"/>
          </p:cNvSpPr>
          <p:nvPr userDrawn="1"/>
        </p:nvSpPr>
        <p:spPr bwMode="auto">
          <a:xfrm>
            <a:off x="5400092" y="404664"/>
            <a:ext cx="1692000" cy="360000"/>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eaLnBrk="1" hangingPunct="1">
              <a:defRPr/>
            </a:pPr>
            <a:r>
              <a:rPr lang="en-US" altLang="zh-CN" sz="1700" b="0" cap="none" spc="0" dirty="0" smtClean="0">
                <a:ln>
                  <a:noFill/>
                </a:ln>
                <a:solidFill>
                  <a:srgbClr val="000099"/>
                </a:solidFill>
                <a:effectLst/>
                <a:latin typeface="Times New Roman" panose="02020603050405020304" pitchFamily="18" charset="0"/>
                <a:ea typeface="楷体" pitchFamily="49" charset="-122"/>
                <a:cs typeface="Calibri" pitchFamily="34" charset="0"/>
              </a:rPr>
              <a:t>Item 4</a:t>
            </a:r>
            <a:endParaRPr lang="en-US" altLang="zh-CN" sz="1700" b="0" cap="none" spc="0" dirty="0">
              <a:ln>
                <a:noFill/>
              </a:ln>
              <a:solidFill>
                <a:srgbClr val="000099"/>
              </a:solidFill>
              <a:effectLst/>
              <a:latin typeface="Times New Roman" panose="02020603050405020304" pitchFamily="18" charset="0"/>
              <a:ea typeface="楷体" pitchFamily="49" charset="-122"/>
              <a:cs typeface="Calibri" pitchFamily="34" charset="0"/>
            </a:endParaRPr>
          </a:p>
        </p:txBody>
      </p:sp>
      <p:sp>
        <p:nvSpPr>
          <p:cNvPr id="16" name="TextBox 1"/>
          <p:cNvSpPr txBox="1">
            <a:spLocks noChangeArrowheads="1"/>
          </p:cNvSpPr>
          <p:nvPr userDrawn="1"/>
        </p:nvSpPr>
        <p:spPr bwMode="auto">
          <a:xfrm>
            <a:off x="7092280" y="404664"/>
            <a:ext cx="1692000" cy="360000"/>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eaLnBrk="1" hangingPunct="1">
              <a:defRPr/>
            </a:pPr>
            <a:r>
              <a:rPr lang="en-US" altLang="zh-CN" sz="1700" b="0" cap="none" spc="0" dirty="0" smtClean="0">
                <a:ln>
                  <a:noFill/>
                </a:ln>
                <a:solidFill>
                  <a:srgbClr val="000099"/>
                </a:solidFill>
                <a:effectLst/>
                <a:latin typeface="Times New Roman" panose="02020603050405020304" pitchFamily="18" charset="0"/>
                <a:ea typeface="楷体" pitchFamily="49" charset="-122"/>
                <a:cs typeface="Calibri" pitchFamily="34" charset="0"/>
              </a:rPr>
              <a:t>Item 5</a:t>
            </a:r>
            <a:endParaRPr lang="en-US" altLang="zh-CN" sz="1700" b="0" cap="none" spc="0" dirty="0">
              <a:ln>
                <a:noFill/>
              </a:ln>
              <a:solidFill>
                <a:srgbClr val="000099"/>
              </a:solidFill>
              <a:effectLst/>
              <a:latin typeface="Times New Roman" panose="02020603050405020304" pitchFamily="18" charset="0"/>
              <a:ea typeface="楷体" pitchFamily="49" charset="-122"/>
              <a:cs typeface="Calibri" pitchFamily="34" charset="0"/>
            </a:endParaRPr>
          </a:p>
        </p:txBody>
      </p:sp>
      <p:sp>
        <p:nvSpPr>
          <p:cNvPr id="17" name="Rectangle 190"/>
          <p:cNvSpPr>
            <a:spLocks noChangeArrowheads="1"/>
          </p:cNvSpPr>
          <p:nvPr userDrawn="1"/>
        </p:nvSpPr>
        <p:spPr bwMode="auto">
          <a:xfrm>
            <a:off x="323528" y="404664"/>
            <a:ext cx="1692000" cy="360000"/>
          </a:xfrm>
          <a:prstGeom prst="round2SameRect">
            <a:avLst/>
          </a:prstGeom>
          <a:solidFill>
            <a:srgbClr val="012D78"/>
          </a:solidFill>
          <a:ln w="38100">
            <a:solidFill>
              <a:srgbClr val="012D78"/>
            </a:solidFill>
            <a:headEnd/>
            <a:tailEnd/>
          </a:ln>
        </p:spPr>
        <p:style>
          <a:lnRef idx="2">
            <a:schemeClr val="dk1"/>
          </a:lnRef>
          <a:fillRef idx="1">
            <a:schemeClr val="lt1"/>
          </a:fillRef>
          <a:effectRef idx="0">
            <a:schemeClr val="dk1"/>
          </a:effectRef>
          <a:fontRef idx="minor">
            <a:schemeClr val="dk1"/>
          </a:fontRef>
        </p:style>
        <p:txBody>
          <a:bodyPr wrap="none" anchor="ctr"/>
          <a:lstStyle/>
          <a:p>
            <a:pPr>
              <a:defRPr/>
            </a:pPr>
            <a:r>
              <a:rPr lang="en-US" altLang="zh-CN" sz="1800" dirty="0" smtClean="0">
                <a:solidFill>
                  <a:schemeClr val="bg1"/>
                </a:solidFill>
                <a:latin typeface="Times New Roman" panose="02020603050405020304" pitchFamily="18" charset="0"/>
                <a:ea typeface="楷体" pitchFamily="49" charset="-122"/>
                <a:cs typeface="Calibri" pitchFamily="34" charset="0"/>
              </a:rPr>
              <a:t>ITEM</a:t>
            </a:r>
            <a:endParaRPr lang="zh-CN" altLang="en-US" sz="1800" dirty="0">
              <a:solidFill>
                <a:schemeClr val="bg1"/>
              </a:solidFill>
              <a:latin typeface="Times New Roman" panose="02020603050405020304" pitchFamily="18" charset="0"/>
              <a:ea typeface="楷体" pitchFamily="49" charset="-122"/>
              <a:cs typeface="Calibri" pitchFamily="34" charset="0"/>
            </a:endParaRPr>
          </a:p>
        </p:txBody>
      </p:sp>
      <p:sp>
        <p:nvSpPr>
          <p:cNvPr id="9" name="内容占位符 2"/>
          <p:cNvSpPr>
            <a:spLocks noGrp="1"/>
          </p:cNvSpPr>
          <p:nvPr>
            <p:ph idx="1" hasCustomPrompt="1"/>
          </p:nvPr>
        </p:nvSpPr>
        <p:spPr>
          <a:xfrm>
            <a:off x="395536" y="836713"/>
            <a:ext cx="8280920" cy="5616623"/>
          </a:xfrm>
        </p:spPr>
        <p:txBody>
          <a:bodyPr/>
          <a:lstStyle>
            <a:lvl1pPr>
              <a:buFont typeface="Wingdings" pitchFamily="2" charset="2"/>
              <a:buNone/>
              <a:defRPr sz="2400">
                <a:solidFill>
                  <a:srgbClr val="000099"/>
                </a:solidFill>
                <a:latin typeface="Times New Roman" panose="02020603050405020304" pitchFamily="18" charset="0"/>
                <a:cs typeface="Calibri" pitchFamily="34" charset="0"/>
              </a:defRPr>
            </a:lvl1pPr>
            <a:lvl2pPr marL="180000" indent="0">
              <a:spcBef>
                <a:spcPts val="600"/>
              </a:spcBef>
              <a:spcAft>
                <a:spcPts val="600"/>
              </a:spcAft>
              <a:buFont typeface="Arial" panose="020B0604020202020204" pitchFamily="34" charset="0"/>
              <a:buNone/>
              <a:defRPr sz="1800">
                <a:solidFill>
                  <a:srgbClr val="000099"/>
                </a:solidFill>
                <a:latin typeface="Times New Roman" panose="02020603050405020304" pitchFamily="18" charset="0"/>
                <a:cs typeface="Calibri" pitchFamily="34" charset="0"/>
              </a:defRPr>
            </a:lvl2pPr>
            <a:lvl3pPr marL="914400" indent="0">
              <a:buFont typeface="Arial" panose="020B0604020202020204" pitchFamily="34" charset="0"/>
              <a:buNone/>
              <a:defRPr sz="1600">
                <a:solidFill>
                  <a:srgbClr val="000099"/>
                </a:solidFill>
                <a:latin typeface="Times New Roman" panose="02020603050405020304" pitchFamily="18" charset="0"/>
                <a:cs typeface="Calibri" pitchFamily="34" charset="0"/>
              </a:defRPr>
            </a:lvl3pPr>
            <a:lvl4pPr marL="1371600" indent="0">
              <a:buFont typeface="Arial" panose="020B0604020202020204" pitchFamily="34" charset="0"/>
              <a:buNone/>
              <a:defRPr sz="1600">
                <a:solidFill>
                  <a:srgbClr val="000099"/>
                </a:solidFill>
                <a:latin typeface="Times New Roman" panose="02020603050405020304" pitchFamily="18" charset="0"/>
                <a:cs typeface="Calibri" pitchFamily="34" charset="0"/>
              </a:defRPr>
            </a:lvl4pPr>
            <a:lvl5pPr marL="1828800" indent="0">
              <a:buFont typeface="Arial" panose="020B0604020202020204" pitchFamily="34" charset="0"/>
              <a:buNone/>
              <a:defRPr sz="1600">
                <a:solidFill>
                  <a:srgbClr val="000099"/>
                </a:solidFill>
                <a:latin typeface="Times New Roman" panose="02020603050405020304" pitchFamily="18" charset="0"/>
                <a:cs typeface="Calibri" pitchFamily="34" charset="0"/>
              </a:defRPr>
            </a:lvl5pPr>
          </a:lstStyle>
          <a:p>
            <a:pPr lvl="0"/>
            <a:r>
              <a:rPr lang="zh-CN" altLang="en-US" dirty="0" smtClean="0"/>
              <a:t>单击此处编辑母版文本样式</a:t>
            </a:r>
          </a:p>
          <a:p>
            <a:pPr lvl="1"/>
            <a:r>
              <a:rPr lang="zh-CN" altLang="en-US" dirty="0" smtClean="0"/>
              <a:t> 第二级</a:t>
            </a:r>
          </a:p>
        </p:txBody>
      </p:sp>
      <p:sp>
        <p:nvSpPr>
          <p:cNvPr id="2" name="灯片编号占位符 1"/>
          <p:cNvSpPr>
            <a:spLocks noGrp="1"/>
          </p:cNvSpPr>
          <p:nvPr>
            <p:ph type="sldNum" sz="quarter" idx="10"/>
          </p:nvPr>
        </p:nvSpPr>
        <p:spPr/>
        <p:txBody>
          <a:bodyPr/>
          <a:lstStyle>
            <a:lvl1pPr algn="ctr">
              <a:defRPr/>
            </a:lvl1pPr>
          </a:lstStyle>
          <a:p>
            <a:fld id="{BFC21862-C570-43FE-93A1-CE1DA7921C6E}" type="slidenum">
              <a:rPr lang="zh-CN" altLang="en-US" smtClean="0"/>
              <a:pPr/>
              <a:t>‹#›</a:t>
            </a:fld>
            <a:r>
              <a:rPr lang="en-US" altLang="zh-CN" dirty="0" smtClean="0"/>
              <a:t>/18</a:t>
            </a:r>
            <a:endParaRPr lang="zh-CN"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20638"/>
            <a:ext cx="8686800" cy="9937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68413"/>
            <a:ext cx="4038600" cy="4857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68413"/>
            <a:ext cx="4038600" cy="4857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灯片编号占位符 1"/>
          <p:cNvSpPr>
            <a:spLocks noGrp="1"/>
          </p:cNvSpPr>
          <p:nvPr>
            <p:ph type="sldNum" sz="quarter" idx="10"/>
          </p:nvPr>
        </p:nvSpPr>
        <p:spPr>
          <a:xfrm>
            <a:off x="323528" y="6238181"/>
            <a:ext cx="576064" cy="281954"/>
          </a:xfrm>
        </p:spPr>
        <p:txBody>
          <a:bodyPr/>
          <a:lstStyle>
            <a:lvl1pPr algn="ctr">
              <a:defRPr/>
            </a:lvl1pPr>
          </a:lstStyle>
          <a:p>
            <a:fld id="{BFC21862-C570-43FE-93A1-CE1DA7921C6E}" type="slidenum">
              <a:rPr lang="zh-CN" altLang="en-US" smtClean="0"/>
              <a:pPr/>
              <a:t>‹#›</a:t>
            </a:fld>
            <a:r>
              <a:rPr lang="en-US" altLang="zh-CN" dirty="0" smtClean="0"/>
              <a:t>/18</a:t>
            </a:r>
            <a:endParaRPr lang="zh-CN" altLang="en-US" dirty="0"/>
          </a:p>
        </p:txBody>
      </p:sp>
    </p:spTree>
    <p:extLst>
      <p:ext uri="{BB962C8B-B14F-4D97-AF65-F5344CB8AC3E}">
        <p14:creationId xmlns:p14="http://schemas.microsoft.com/office/powerpoint/2010/main" val="12817725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24E8792F-0880-4A48-AF18-6E2DFE18185C}" type="slidenum">
              <a:rPr lang="en-US" altLang="zh-CN"/>
              <a:pPr/>
              <a:t>‹#›</a:t>
            </a:fld>
            <a:endParaRPr lang="en-US" altLang="zh-CN"/>
          </a:p>
        </p:txBody>
      </p:sp>
    </p:spTree>
    <p:extLst>
      <p:ext uri="{BB962C8B-B14F-4D97-AF65-F5344CB8AC3E}">
        <p14:creationId xmlns:p14="http://schemas.microsoft.com/office/powerpoint/2010/main" val="3417274792"/>
      </p:ext>
    </p:extLst>
  </p:cSld>
  <p:clrMapOvr>
    <a:masterClrMapping/>
  </p:clrMapOvr>
  <p:transition>
    <p:cover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sp>
        <p:nvSpPr>
          <p:cNvPr id="1077" name="Rectangle 53"/>
          <p:cNvSpPr>
            <a:spLocks noChangeArrowheads="1"/>
          </p:cNvSpPr>
          <p:nvPr/>
        </p:nvSpPr>
        <p:spPr bwMode="auto">
          <a:xfrm>
            <a:off x="323529" y="765175"/>
            <a:ext cx="8460000" cy="5760000"/>
          </a:xfrm>
          <a:prstGeom prst="rect">
            <a:avLst/>
          </a:prstGeom>
          <a:solidFill>
            <a:schemeClr val="bg1"/>
          </a:solidFill>
          <a:ln w="38100">
            <a:solidFill>
              <a:srgbClr val="012D78"/>
            </a:solidFill>
            <a:miter lim="800000"/>
            <a:headEnd/>
            <a:tailEnd/>
          </a:ln>
          <a:effectLst/>
        </p:spPr>
        <p:txBody>
          <a:bodyPr wrap="none" lIns="0" tIns="0" rIns="0" bIns="0" anchor="ctr"/>
          <a:lstStyle/>
          <a:p>
            <a:pPr algn="just">
              <a:defRPr/>
            </a:pPr>
            <a:endParaRPr lang="zh-CN" altLang="en-US" sz="1800" baseline="0" dirty="0">
              <a:ea typeface="楷体" panose="02010609060101010101" pitchFamily="49" charset="-122"/>
            </a:endParaRPr>
          </a:p>
        </p:txBody>
      </p:sp>
      <p:sp>
        <p:nvSpPr>
          <p:cNvPr id="6147" name="Rectangle 3"/>
          <p:cNvSpPr>
            <a:spLocks noGrp="1" noChangeArrowheads="1"/>
          </p:cNvSpPr>
          <p:nvPr>
            <p:ph type="body" idx="1"/>
          </p:nvPr>
        </p:nvSpPr>
        <p:spPr bwMode="gray">
          <a:xfrm>
            <a:off x="395536" y="836712"/>
            <a:ext cx="8280920" cy="5616624"/>
          </a:xfrm>
          <a:prstGeom prst="rect">
            <a:avLst/>
          </a:prstGeom>
          <a:noFill/>
          <a:ln w="9525">
            <a:noFill/>
            <a:miter lim="800000"/>
            <a:headEnd/>
            <a:tailEnd/>
          </a:ln>
        </p:spPr>
        <p:txBody>
          <a:bodyPr vert="horz" wrap="square" lIns="91440" tIns="90000" rIns="91440" bIns="9000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p:txBody>
      </p:sp>
      <p:sp>
        <p:nvSpPr>
          <p:cNvPr id="6148" name="Rectangle 2"/>
          <p:cNvSpPr>
            <a:spLocks noGrp="1" noChangeArrowheads="1"/>
          </p:cNvSpPr>
          <p:nvPr>
            <p:ph type="title"/>
          </p:nvPr>
        </p:nvSpPr>
        <p:spPr bwMode="black">
          <a:xfrm>
            <a:off x="323528" y="115888"/>
            <a:ext cx="8460000" cy="5635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zh-CN" altLang="en-US" dirty="0" smtClean="0"/>
              <a:t>单击此处编辑母版标题样式</a:t>
            </a:r>
          </a:p>
        </p:txBody>
      </p:sp>
      <p:sp>
        <p:nvSpPr>
          <p:cNvPr id="2" name="灯片编号占位符 1"/>
          <p:cNvSpPr>
            <a:spLocks noGrp="1"/>
          </p:cNvSpPr>
          <p:nvPr>
            <p:ph type="sldNum" sz="quarter" idx="4"/>
          </p:nvPr>
        </p:nvSpPr>
        <p:spPr>
          <a:xfrm>
            <a:off x="323528" y="6238181"/>
            <a:ext cx="576064" cy="281954"/>
          </a:xfrm>
          <a:prstGeom prst="rect">
            <a:avLst/>
          </a:prstGeom>
          <a:solidFill>
            <a:srgbClr val="012D78"/>
          </a:solidFill>
          <a:ln>
            <a:solidFill>
              <a:srgbClr val="032C75"/>
            </a:solidFill>
          </a:ln>
        </p:spPr>
        <p:txBody>
          <a:bodyPr vert="horz" lIns="0" tIns="0" rIns="0" bIns="0" rtlCol="0" anchor="ctr"/>
          <a:lstStyle>
            <a:lvl1pPr algn="ctr">
              <a:defRPr sz="1200">
                <a:solidFill>
                  <a:schemeClr val="bg1"/>
                </a:solidFill>
                <a:latin typeface="等线" panose="02010600030101010101" pitchFamily="2" charset="-122"/>
                <a:ea typeface="等线" panose="02010600030101010101" pitchFamily="2" charset="-122"/>
              </a:defRPr>
            </a:lvl1pPr>
          </a:lstStyle>
          <a:p>
            <a:fld id="{BFC21862-C570-43FE-93A1-CE1DA7921C6E}" type="slidenum">
              <a:rPr lang="zh-CN" altLang="en-US" smtClean="0"/>
              <a:pPr/>
              <a:t>‹#›</a:t>
            </a:fld>
            <a:r>
              <a:rPr lang="en-US" altLang="zh-CN" smtClean="0"/>
              <a:t>/20</a:t>
            </a:r>
            <a:endParaRPr lang="zh-CN" altLang="en-US" dirty="0"/>
          </a:p>
        </p:txBody>
      </p:sp>
      <p:pic>
        <p:nvPicPr>
          <p:cNvPr id="7" name="Picture 1" descr="C:\Users\YiminZHOU\电子科技大学校徽.bmp"/>
          <p:cNvPicPr>
            <a:picLocks noChangeAspect="1" noChangeArrowheads="1"/>
          </p:cNvPicPr>
          <p:nvPr userDrawn="1"/>
        </p:nvPicPr>
        <p:blipFill rotWithShape="1">
          <a:blip r:embed="rId10" cstate="print">
            <a:extLst>
              <a:ext uri="{BEBA8EAE-BF5A-486C-A8C5-ECC9F3942E4B}">
                <a14:imgProps xmlns:a14="http://schemas.microsoft.com/office/drawing/2010/main">
                  <a14:imgLayer r:embed="rId11">
                    <a14:imgEffect>
                      <a14:sharpenSoften amount="50000"/>
                    </a14:imgEffect>
                  </a14:imgLayer>
                </a14:imgProps>
              </a:ext>
            </a:extLst>
          </a:blip>
          <a:srcRect l="3694" t="3833" r="3932" b="3100"/>
          <a:stretch/>
        </p:blipFill>
        <p:spPr bwMode="auto">
          <a:xfrm>
            <a:off x="8289494" y="6021288"/>
            <a:ext cx="836909" cy="836712"/>
          </a:xfrm>
          <a:prstGeom prst="rect">
            <a:avLst/>
          </a:prstGeom>
        </p:spPr>
      </p:pic>
    </p:spTree>
  </p:cSld>
  <p:clrMap bg1="lt1" tx1="dk1" bg2="lt2" tx2="dk2" accent1="accent1" accent2="accent2" accent3="accent3" accent4="accent4" accent5="accent5" accent6="accent6" hlink="hlink" folHlink="folHlink"/>
  <p:sldLayoutIdLst>
    <p:sldLayoutId id="2147483683" r:id="rId1"/>
    <p:sldLayoutId id="2147483685" r:id="rId2"/>
    <p:sldLayoutId id="2147483684" r:id="rId3"/>
    <p:sldLayoutId id="2147483688" r:id="rId4"/>
    <p:sldLayoutId id="2147483687" r:id="rId5"/>
    <p:sldLayoutId id="2147483689" r:id="rId6"/>
    <p:sldLayoutId id="2147483691" r:id="rId7"/>
    <p:sldLayoutId id="2147483692" r:id="rId8"/>
  </p:sldLayoutIdLst>
  <p:timing>
    <p:tnLst>
      <p:par>
        <p:cTn id="1" dur="indefinite" restart="never" nodeType="tmRoot"/>
      </p:par>
    </p:tnLst>
  </p:timing>
  <p:hf hdr="0" ftr="0" dt="0"/>
  <p:txStyles>
    <p:titleStyle>
      <a:lvl1pPr algn="just" rtl="0" eaLnBrk="1" fontAlgn="base" hangingPunct="1">
        <a:spcBef>
          <a:spcPct val="0"/>
        </a:spcBef>
        <a:spcAft>
          <a:spcPct val="0"/>
        </a:spcAft>
        <a:defRPr sz="3200" b="1" u="none" baseline="0">
          <a:solidFill>
            <a:srgbClr val="000099"/>
          </a:solidFill>
          <a:effectLst>
            <a:outerShdw blurRad="60007" dist="200025" dir="15000000" sy="30000" kx="-1800000" algn="bl" rotWithShape="0">
              <a:prstClr val="black">
                <a:alpha val="32000"/>
              </a:prstClr>
            </a:outerShdw>
          </a:effectLst>
          <a:uFill>
            <a:solidFill>
              <a:srgbClr val="0033CC"/>
            </a:solidFill>
          </a:uFill>
          <a:latin typeface="Times New Roman" panose="02020603050405020304" pitchFamily="18" charset="0"/>
          <a:ea typeface="楷体" pitchFamily="49" charset="-122"/>
          <a:cs typeface="+mj-cs"/>
        </a:defRPr>
      </a:lvl1pPr>
      <a:lvl2pPr algn="ctr" rtl="0" eaLnBrk="1" fontAlgn="base" hangingPunct="1">
        <a:spcBef>
          <a:spcPct val="0"/>
        </a:spcBef>
        <a:spcAft>
          <a:spcPct val="0"/>
        </a:spcAft>
        <a:defRPr sz="2800" b="1">
          <a:solidFill>
            <a:srgbClr val="4D4D4D"/>
          </a:solidFill>
          <a:latin typeface="Verdana" pitchFamily="34" charset="0"/>
          <a:ea typeface="楷体_GB2312" pitchFamily="49" charset="-122"/>
        </a:defRPr>
      </a:lvl2pPr>
      <a:lvl3pPr algn="ctr" rtl="0" eaLnBrk="1" fontAlgn="base" hangingPunct="1">
        <a:spcBef>
          <a:spcPct val="0"/>
        </a:spcBef>
        <a:spcAft>
          <a:spcPct val="0"/>
        </a:spcAft>
        <a:defRPr sz="2800" b="1">
          <a:solidFill>
            <a:srgbClr val="4D4D4D"/>
          </a:solidFill>
          <a:latin typeface="Verdana" pitchFamily="34" charset="0"/>
          <a:ea typeface="楷体_GB2312" pitchFamily="49" charset="-122"/>
        </a:defRPr>
      </a:lvl3pPr>
      <a:lvl4pPr algn="ctr" rtl="0" eaLnBrk="1" fontAlgn="base" hangingPunct="1">
        <a:spcBef>
          <a:spcPct val="0"/>
        </a:spcBef>
        <a:spcAft>
          <a:spcPct val="0"/>
        </a:spcAft>
        <a:defRPr sz="2800" b="1">
          <a:solidFill>
            <a:srgbClr val="4D4D4D"/>
          </a:solidFill>
          <a:latin typeface="Verdana" pitchFamily="34" charset="0"/>
          <a:ea typeface="楷体_GB2312" pitchFamily="49" charset="-122"/>
        </a:defRPr>
      </a:lvl4pPr>
      <a:lvl5pPr algn="ctr" rtl="0" eaLnBrk="1" fontAlgn="base" hangingPunct="1">
        <a:spcBef>
          <a:spcPct val="0"/>
        </a:spcBef>
        <a:spcAft>
          <a:spcPct val="0"/>
        </a:spcAft>
        <a:defRPr sz="2800" b="1">
          <a:solidFill>
            <a:srgbClr val="4D4D4D"/>
          </a:solidFill>
          <a:latin typeface="Verdana" pitchFamily="34" charset="0"/>
          <a:ea typeface="楷体_GB2312" pitchFamily="49" charset="-122"/>
        </a:defRPr>
      </a:lvl5pPr>
      <a:lvl6pPr marL="457200" algn="ctr" rtl="0" eaLnBrk="1" fontAlgn="base" hangingPunct="1">
        <a:spcBef>
          <a:spcPct val="0"/>
        </a:spcBef>
        <a:spcAft>
          <a:spcPct val="0"/>
        </a:spcAft>
        <a:defRPr sz="2800" b="1">
          <a:solidFill>
            <a:srgbClr val="4D4D4D"/>
          </a:solidFill>
          <a:latin typeface="Verdana" pitchFamily="34" charset="0"/>
          <a:ea typeface="楷体_GB2312" pitchFamily="49" charset="-122"/>
        </a:defRPr>
      </a:lvl6pPr>
      <a:lvl7pPr marL="914400" algn="ctr" rtl="0" eaLnBrk="1" fontAlgn="base" hangingPunct="1">
        <a:spcBef>
          <a:spcPct val="0"/>
        </a:spcBef>
        <a:spcAft>
          <a:spcPct val="0"/>
        </a:spcAft>
        <a:defRPr sz="2800" b="1">
          <a:solidFill>
            <a:srgbClr val="4D4D4D"/>
          </a:solidFill>
          <a:latin typeface="Verdana" pitchFamily="34" charset="0"/>
          <a:ea typeface="楷体_GB2312" pitchFamily="49" charset="-122"/>
        </a:defRPr>
      </a:lvl7pPr>
      <a:lvl8pPr marL="1371600" algn="ctr" rtl="0" eaLnBrk="1" fontAlgn="base" hangingPunct="1">
        <a:spcBef>
          <a:spcPct val="0"/>
        </a:spcBef>
        <a:spcAft>
          <a:spcPct val="0"/>
        </a:spcAft>
        <a:defRPr sz="2800" b="1">
          <a:solidFill>
            <a:srgbClr val="4D4D4D"/>
          </a:solidFill>
          <a:latin typeface="Verdana" pitchFamily="34" charset="0"/>
          <a:ea typeface="楷体_GB2312" pitchFamily="49" charset="-122"/>
        </a:defRPr>
      </a:lvl8pPr>
      <a:lvl9pPr marL="1828800" algn="ctr" rtl="0" eaLnBrk="1" fontAlgn="base" hangingPunct="1">
        <a:spcBef>
          <a:spcPct val="0"/>
        </a:spcBef>
        <a:spcAft>
          <a:spcPct val="0"/>
        </a:spcAft>
        <a:defRPr sz="2800" b="1">
          <a:solidFill>
            <a:srgbClr val="4D4D4D"/>
          </a:solidFill>
          <a:latin typeface="Verdana" pitchFamily="34" charset="0"/>
          <a:ea typeface="楷体_GB2312" pitchFamily="49" charset="-122"/>
        </a:defRPr>
      </a:lvl9pPr>
    </p:titleStyle>
    <p:bodyStyle>
      <a:lvl1pPr marL="0" indent="0" algn="l" rtl="0" eaLnBrk="1" fontAlgn="ctr" hangingPunct="1">
        <a:spcBef>
          <a:spcPts val="600"/>
        </a:spcBef>
        <a:spcAft>
          <a:spcPts val="600"/>
        </a:spcAft>
        <a:buClr>
          <a:schemeClr val="tx1"/>
        </a:buClr>
        <a:buSzPct val="70000"/>
        <a:buFont typeface="Wingdings" pitchFamily="2" charset="2"/>
        <a:buNone/>
        <a:defRPr sz="2000" b="0" u="none" strike="noStrike" cap="none" spc="0" baseline="0">
          <a:ln>
            <a:noFill/>
          </a:ln>
          <a:solidFill>
            <a:srgbClr val="000099"/>
          </a:solidFill>
          <a:effectLst/>
          <a:uFill>
            <a:solidFill>
              <a:srgbClr val="0033CC"/>
            </a:solidFill>
          </a:uFill>
          <a:latin typeface="Times New Roman" pitchFamily="18" charset="0"/>
          <a:ea typeface="楷体" pitchFamily="49" charset="-122"/>
          <a:cs typeface="Times New Roman" pitchFamily="18" charset="0"/>
        </a:defRPr>
      </a:lvl1pPr>
      <a:lvl2pPr marL="0" indent="457200" algn="l" rtl="0" eaLnBrk="1" fontAlgn="base" hangingPunct="1">
        <a:spcBef>
          <a:spcPts val="300"/>
        </a:spcBef>
        <a:spcAft>
          <a:spcPts val="300"/>
        </a:spcAft>
        <a:buClr>
          <a:schemeClr val="accent1"/>
        </a:buClr>
        <a:buFont typeface="Arial" panose="020B0604020202020204" pitchFamily="34" charset="0"/>
        <a:buNone/>
        <a:defRPr sz="1800" b="0" u="none" baseline="0">
          <a:solidFill>
            <a:srgbClr val="000099"/>
          </a:solidFill>
          <a:effectLst/>
          <a:uFill>
            <a:solidFill>
              <a:srgbClr val="0033CC"/>
            </a:solidFill>
          </a:uFill>
          <a:latin typeface="Times New Roman" pitchFamily="18" charset="0"/>
          <a:ea typeface="楷体" pitchFamily="49" charset="-122"/>
          <a:cs typeface="Times New Roman" pitchFamily="18" charset="0"/>
        </a:defRPr>
      </a:lvl2pPr>
      <a:lvl3pPr marL="914400" indent="0" algn="l" rtl="0" eaLnBrk="1" fontAlgn="base" hangingPunct="1">
        <a:spcBef>
          <a:spcPts val="300"/>
        </a:spcBef>
        <a:spcAft>
          <a:spcPts val="300"/>
        </a:spcAft>
        <a:buClr>
          <a:schemeClr val="tx1"/>
        </a:buClr>
        <a:buFont typeface="Arial" panose="020B0604020202020204" pitchFamily="34" charset="0"/>
        <a:buNone/>
        <a:defRPr sz="1800" b="0" u="none" baseline="0">
          <a:solidFill>
            <a:srgbClr val="000099"/>
          </a:solidFill>
          <a:effectLst/>
          <a:uFill>
            <a:solidFill>
              <a:srgbClr val="0033CC"/>
            </a:solidFill>
          </a:uFill>
          <a:latin typeface="Times New Roman" pitchFamily="18" charset="0"/>
          <a:ea typeface="楷体" pitchFamily="49" charset="-122"/>
          <a:cs typeface="Times New Roman" pitchFamily="18" charset="0"/>
        </a:defRPr>
      </a:lvl3pPr>
      <a:lvl4pPr marL="1371600" indent="0" algn="l" rtl="0" eaLnBrk="1" fontAlgn="base" hangingPunct="1">
        <a:spcBef>
          <a:spcPts val="300"/>
        </a:spcBef>
        <a:spcAft>
          <a:spcPts val="300"/>
        </a:spcAft>
        <a:buFont typeface="Arial" panose="020B0604020202020204" pitchFamily="34" charset="0"/>
        <a:buNone/>
        <a:defRPr sz="1800" b="0" u="none" baseline="0">
          <a:solidFill>
            <a:srgbClr val="000099"/>
          </a:solidFill>
          <a:effectLst/>
          <a:uFill>
            <a:solidFill>
              <a:srgbClr val="0033CC"/>
            </a:solidFill>
          </a:uFill>
          <a:latin typeface="Times New Roman" pitchFamily="18" charset="0"/>
          <a:ea typeface="楷体" pitchFamily="49" charset="-122"/>
          <a:cs typeface="Times New Roman" pitchFamily="18" charset="0"/>
        </a:defRPr>
      </a:lvl4pPr>
      <a:lvl5pPr marL="1828800" indent="0" algn="l" rtl="0" eaLnBrk="1" fontAlgn="base" hangingPunct="1">
        <a:spcBef>
          <a:spcPts val="300"/>
        </a:spcBef>
        <a:spcAft>
          <a:spcPts val="300"/>
        </a:spcAft>
        <a:buFont typeface="Arial" panose="020B0604020202020204" pitchFamily="34" charset="0"/>
        <a:buNone/>
        <a:defRPr sz="1800" b="0" u="none" baseline="0">
          <a:solidFill>
            <a:srgbClr val="000099"/>
          </a:solidFill>
          <a:effectLst/>
          <a:uFill>
            <a:solidFill>
              <a:srgbClr val="0033CC"/>
            </a:solidFill>
          </a:uFill>
          <a:latin typeface="Times New Roman" pitchFamily="18" charset="0"/>
          <a:ea typeface="楷体" pitchFamily="49" charset="-122"/>
          <a:cs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11.bin"/><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16.wmf"/><Relationship Id="rId5" Type="http://schemas.openxmlformats.org/officeDocument/2006/relationships/oleObject" Target="../embeddings/oleObject13.bin"/><Relationship Id="rId4" Type="http://schemas.openxmlformats.org/officeDocument/2006/relationships/image" Target="../media/image15.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949128" y="3596300"/>
            <a:ext cx="4751388" cy="1416875"/>
          </a:xfrm>
        </p:spPr>
        <p:txBody>
          <a:bodyPr/>
          <a:lstStyle/>
          <a:p>
            <a:r>
              <a:rPr lang="en-US" altLang="zh-CN" dirty="0" smtClean="0"/>
              <a:t>D1 </a:t>
            </a:r>
            <a:r>
              <a:rPr lang="zh-CN" altLang="en-US" dirty="0" smtClean="0"/>
              <a:t>图论基础</a:t>
            </a:r>
            <a:endParaRPr lang="en-US" altLang="zh-CN" b="0" dirty="0" smtClean="0"/>
          </a:p>
        </p:txBody>
      </p:sp>
      <p:sp>
        <p:nvSpPr>
          <p:cNvPr id="3" name="标题 2"/>
          <p:cNvSpPr>
            <a:spLocks noGrp="1"/>
          </p:cNvSpPr>
          <p:nvPr>
            <p:ph type="title"/>
          </p:nvPr>
        </p:nvSpPr>
        <p:spPr/>
        <p:txBody>
          <a:bodyPr/>
          <a:lstStyle/>
          <a:p>
            <a:r>
              <a:rPr lang="zh-CN" altLang="en-US" dirty="0" smtClean="0"/>
              <a:t>第四章 图和广义表</a:t>
            </a:r>
            <a:endParaRPr lang="zh-CN" altLang="en-US" dirty="0"/>
          </a:p>
        </p:txBody>
      </p:sp>
      <p:sp>
        <p:nvSpPr>
          <p:cNvPr id="2" name="灯片编号占位符 1"/>
          <p:cNvSpPr>
            <a:spLocks noGrp="1"/>
          </p:cNvSpPr>
          <p:nvPr>
            <p:ph type="sldNum" sz="quarter" idx="4"/>
          </p:nvPr>
        </p:nvSpPr>
        <p:spPr/>
        <p:txBody>
          <a:bodyPr/>
          <a:lstStyle/>
          <a:p>
            <a:fld id="{BFC21862-C570-43FE-93A1-CE1DA7921C6E}" type="slidenum">
              <a:rPr lang="zh-CN" altLang="en-US" smtClean="0"/>
              <a:pPr/>
              <a:t>1</a:t>
            </a:fld>
            <a:r>
              <a:rPr lang="en-US" altLang="zh-CN" smtClean="0"/>
              <a:t>/18</a:t>
            </a:r>
            <a:endParaRPr lang="zh-CN" altLang="en-US" dirty="0"/>
          </a:p>
        </p:txBody>
      </p:sp>
    </p:spTree>
    <p:extLst>
      <p:ext uri="{BB962C8B-B14F-4D97-AF65-F5344CB8AC3E}">
        <p14:creationId xmlns:p14="http://schemas.microsoft.com/office/powerpoint/2010/main" val="7871553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图的储存：</a:t>
            </a:r>
            <a:r>
              <a:rPr lang="zh-CN" altLang="en-US" dirty="0" smtClean="0"/>
              <a:t>邻接矩阵求度容易</a:t>
            </a:r>
            <a:endParaRPr lang="zh-CN" altLang="en-US" dirty="0"/>
          </a:p>
        </p:txBody>
      </p:sp>
      <p:sp>
        <p:nvSpPr>
          <p:cNvPr id="3" name="内容占位符 2"/>
          <p:cNvSpPr>
            <a:spLocks noGrp="1"/>
          </p:cNvSpPr>
          <p:nvPr>
            <p:ph idx="1"/>
          </p:nvPr>
        </p:nvSpPr>
        <p:spPr/>
        <p:txBody>
          <a:bodyPr/>
          <a:lstStyle/>
          <a:p>
            <a:r>
              <a:rPr lang="en-US" altLang="zh-CN" dirty="0"/>
              <a:t>1. </a:t>
            </a:r>
            <a:r>
              <a:rPr lang="zh-CN" altLang="en-US" dirty="0"/>
              <a:t>判定两个</a:t>
            </a:r>
            <a:r>
              <a:rPr lang="zh-CN" altLang="en-US" dirty="0" smtClean="0"/>
              <a:t>顶点</a:t>
            </a:r>
            <a:r>
              <a:rPr lang="en-US" altLang="zh-CN" i="1" dirty="0" smtClean="0"/>
              <a:t>v</a:t>
            </a:r>
            <a:r>
              <a:rPr lang="en-US" altLang="zh-CN" i="1" baseline="-25000" dirty="0" smtClean="0"/>
              <a:t>i</a:t>
            </a:r>
            <a:r>
              <a:rPr lang="zh-CN" altLang="en-US" dirty="0" smtClean="0"/>
              <a:t>与</a:t>
            </a:r>
            <a:r>
              <a:rPr lang="en-US" altLang="zh-CN" i="1" dirty="0" err="1" smtClean="0"/>
              <a:t>v</a:t>
            </a:r>
            <a:r>
              <a:rPr lang="en-US" altLang="zh-CN" i="1" baseline="-25000" dirty="0" err="1" smtClean="0"/>
              <a:t>j</a:t>
            </a:r>
            <a:r>
              <a:rPr lang="zh-CN" altLang="en-US" dirty="0"/>
              <a:t>是否关联</a:t>
            </a:r>
            <a:r>
              <a:rPr lang="en-US" altLang="zh-CN" dirty="0"/>
              <a:t>, </a:t>
            </a:r>
            <a:r>
              <a:rPr lang="zh-CN" altLang="en-US" dirty="0"/>
              <a:t>只需判</a:t>
            </a:r>
            <a:r>
              <a:rPr lang="en-US" altLang="zh-CN" dirty="0" smtClean="0"/>
              <a:t>A[</a:t>
            </a:r>
            <a:r>
              <a:rPr lang="en-US" altLang="zh-CN" i="1" dirty="0" err="1" smtClean="0"/>
              <a:t>i</a:t>
            </a:r>
            <a:r>
              <a:rPr lang="en-US" altLang="zh-CN" dirty="0" smtClean="0"/>
              <a:t>][</a:t>
            </a:r>
            <a:r>
              <a:rPr lang="en-US" altLang="zh-CN" i="1" dirty="0" smtClean="0"/>
              <a:t>j</a:t>
            </a:r>
            <a:r>
              <a:rPr lang="en-US" altLang="zh-CN" dirty="0"/>
              <a:t>]</a:t>
            </a:r>
            <a:r>
              <a:rPr lang="zh-CN" altLang="en-US" dirty="0"/>
              <a:t>是否为</a:t>
            </a:r>
            <a:r>
              <a:rPr lang="en-US" altLang="zh-CN" dirty="0"/>
              <a:t>1</a:t>
            </a:r>
            <a:r>
              <a:rPr lang="zh-CN" altLang="en-US" dirty="0"/>
              <a:t>；</a:t>
            </a:r>
          </a:p>
          <a:p>
            <a:r>
              <a:rPr lang="en-US" altLang="zh-CN" dirty="0"/>
              <a:t>2</a:t>
            </a:r>
            <a:r>
              <a:rPr lang="en-US" altLang="zh-CN" dirty="0" smtClean="0"/>
              <a:t>. </a:t>
            </a:r>
            <a:r>
              <a:rPr lang="zh-CN" altLang="en-US" dirty="0" smtClean="0"/>
              <a:t>求</a:t>
            </a:r>
            <a:r>
              <a:rPr lang="zh-CN" altLang="en-US" dirty="0"/>
              <a:t>顶点的度</a:t>
            </a:r>
            <a:r>
              <a:rPr lang="zh-CN" altLang="en-US" dirty="0" smtClean="0"/>
              <a:t>容易。</a:t>
            </a:r>
            <a:endParaRPr lang="en-US" altLang="zh-CN" dirty="0" smtClean="0"/>
          </a:p>
          <a:p>
            <a:r>
              <a:rPr lang="zh-CN" altLang="en-US" b="1" dirty="0">
                <a:solidFill>
                  <a:schemeClr val="tx1"/>
                </a:solidFill>
              </a:rPr>
              <a:t>无向图中</a:t>
            </a:r>
            <a:r>
              <a:rPr lang="zh-CN" altLang="en-US" b="1" dirty="0" smtClean="0">
                <a:solidFill>
                  <a:schemeClr val="tx1"/>
                </a:solidFill>
              </a:rPr>
              <a:t>：</a:t>
            </a:r>
            <a:endParaRPr lang="en-US" altLang="zh-CN" b="1" dirty="0" smtClean="0">
              <a:solidFill>
                <a:schemeClr val="tx1"/>
              </a:solidFill>
            </a:endParaRPr>
          </a:p>
          <a:p>
            <a:endParaRPr lang="en-US" altLang="zh-CN" dirty="0" smtClean="0">
              <a:solidFill>
                <a:schemeClr val="tx1"/>
              </a:solidFill>
            </a:endParaRPr>
          </a:p>
          <a:p>
            <a:endParaRPr lang="en-US" altLang="zh-CN" dirty="0">
              <a:solidFill>
                <a:schemeClr val="tx1"/>
              </a:solidFill>
            </a:endParaRPr>
          </a:p>
          <a:p>
            <a:r>
              <a:rPr lang="zh-CN" altLang="en-US" dirty="0">
                <a:solidFill>
                  <a:schemeClr val="tx1"/>
                </a:solidFill>
              </a:rPr>
              <a:t>即</a:t>
            </a:r>
            <a:r>
              <a:rPr lang="zh-CN" altLang="en-US" dirty="0" smtClean="0">
                <a:solidFill>
                  <a:schemeClr val="tx1"/>
                </a:solidFill>
              </a:rPr>
              <a:t>顶点</a:t>
            </a:r>
            <a:r>
              <a:rPr lang="en-US" altLang="zh-CN" i="1" dirty="0">
                <a:solidFill>
                  <a:schemeClr val="tx1"/>
                </a:solidFill>
              </a:rPr>
              <a:t>v</a:t>
            </a:r>
            <a:r>
              <a:rPr lang="en-US" altLang="zh-CN" i="1" baseline="-25000" dirty="0">
                <a:solidFill>
                  <a:schemeClr val="tx1"/>
                </a:solidFill>
              </a:rPr>
              <a:t>i</a:t>
            </a:r>
            <a:r>
              <a:rPr lang="zh-CN" altLang="en-US" dirty="0" smtClean="0">
                <a:solidFill>
                  <a:schemeClr val="tx1"/>
                </a:solidFill>
              </a:rPr>
              <a:t>的</a:t>
            </a:r>
            <a:r>
              <a:rPr lang="zh-CN" altLang="en-US" dirty="0">
                <a:solidFill>
                  <a:schemeClr val="tx1"/>
                </a:solidFill>
              </a:rPr>
              <a:t>度等于邻接矩阵中第</a:t>
            </a:r>
            <a:r>
              <a:rPr lang="en-US" altLang="zh-CN" i="1" dirty="0" err="1">
                <a:solidFill>
                  <a:schemeClr val="tx1"/>
                </a:solidFill>
              </a:rPr>
              <a:t>i</a:t>
            </a:r>
            <a:r>
              <a:rPr lang="zh-CN" altLang="en-US" dirty="0" smtClean="0">
                <a:solidFill>
                  <a:schemeClr val="tx1"/>
                </a:solidFill>
              </a:rPr>
              <a:t>行</a:t>
            </a:r>
            <a:r>
              <a:rPr lang="en-US" altLang="zh-CN" dirty="0" smtClean="0">
                <a:solidFill>
                  <a:schemeClr val="tx1"/>
                </a:solidFill>
              </a:rPr>
              <a:t>(</a:t>
            </a:r>
            <a:r>
              <a:rPr lang="zh-CN" altLang="en-US" dirty="0" smtClean="0">
                <a:solidFill>
                  <a:schemeClr val="tx1"/>
                </a:solidFill>
              </a:rPr>
              <a:t>或</a:t>
            </a:r>
            <a:r>
              <a:rPr lang="zh-CN" altLang="en-US" dirty="0">
                <a:solidFill>
                  <a:schemeClr val="tx1"/>
                </a:solidFill>
              </a:rPr>
              <a:t>第</a:t>
            </a:r>
            <a:r>
              <a:rPr lang="en-US" altLang="zh-CN" i="1" dirty="0" err="1">
                <a:solidFill>
                  <a:schemeClr val="tx1"/>
                </a:solidFill>
              </a:rPr>
              <a:t>i</a:t>
            </a:r>
            <a:r>
              <a:rPr lang="zh-CN" altLang="en-US" dirty="0" smtClean="0">
                <a:solidFill>
                  <a:schemeClr val="tx1"/>
                </a:solidFill>
              </a:rPr>
              <a:t>列</a:t>
            </a:r>
            <a:r>
              <a:rPr lang="en-US" altLang="zh-CN" dirty="0" smtClean="0">
                <a:solidFill>
                  <a:schemeClr val="tx1"/>
                </a:solidFill>
              </a:rPr>
              <a:t>)</a:t>
            </a:r>
            <a:r>
              <a:rPr lang="zh-CN" altLang="en-US" dirty="0" smtClean="0">
                <a:solidFill>
                  <a:schemeClr val="tx1"/>
                </a:solidFill>
              </a:rPr>
              <a:t>的</a:t>
            </a:r>
            <a:r>
              <a:rPr lang="zh-CN" altLang="en-US" dirty="0">
                <a:solidFill>
                  <a:schemeClr val="tx1"/>
                </a:solidFill>
              </a:rPr>
              <a:t>元素之</a:t>
            </a:r>
            <a:r>
              <a:rPr lang="zh-CN" altLang="en-US" dirty="0" smtClean="0">
                <a:solidFill>
                  <a:schemeClr val="tx1"/>
                </a:solidFill>
              </a:rPr>
              <a:t>和</a:t>
            </a:r>
            <a:r>
              <a:rPr lang="en-US" altLang="zh-CN" dirty="0" smtClean="0">
                <a:solidFill>
                  <a:schemeClr val="tx1"/>
                </a:solidFill>
              </a:rPr>
              <a:t>(</a:t>
            </a:r>
            <a:r>
              <a:rPr lang="zh-CN" altLang="en-US" dirty="0" smtClean="0">
                <a:solidFill>
                  <a:schemeClr val="tx1"/>
                </a:solidFill>
              </a:rPr>
              <a:t>非</a:t>
            </a:r>
            <a:r>
              <a:rPr lang="en-US" altLang="zh-CN" dirty="0">
                <a:solidFill>
                  <a:schemeClr val="tx1"/>
                </a:solidFill>
              </a:rPr>
              <a:t>0</a:t>
            </a:r>
            <a:r>
              <a:rPr lang="zh-CN" altLang="en-US" dirty="0">
                <a:solidFill>
                  <a:schemeClr val="tx1"/>
                </a:solidFill>
              </a:rPr>
              <a:t>元素</a:t>
            </a:r>
            <a:r>
              <a:rPr lang="zh-CN" altLang="en-US" dirty="0" smtClean="0">
                <a:solidFill>
                  <a:schemeClr val="tx1"/>
                </a:solidFill>
              </a:rPr>
              <a:t>个数</a:t>
            </a:r>
            <a:r>
              <a:rPr lang="en-US" altLang="zh-CN" dirty="0" smtClean="0">
                <a:solidFill>
                  <a:schemeClr val="tx1"/>
                </a:solidFill>
              </a:rPr>
              <a:t>)</a:t>
            </a:r>
            <a:r>
              <a:rPr lang="zh-CN" altLang="en-US" dirty="0" smtClean="0">
                <a:solidFill>
                  <a:schemeClr val="tx1"/>
                </a:solidFill>
              </a:rPr>
              <a:t>。</a:t>
            </a:r>
            <a:endParaRPr lang="en-US" altLang="zh-CN" dirty="0" smtClean="0">
              <a:solidFill>
                <a:schemeClr val="tx1"/>
              </a:solidFill>
            </a:endParaRPr>
          </a:p>
          <a:p>
            <a:endParaRPr lang="en-US" altLang="zh-CN" b="1" dirty="0" smtClean="0">
              <a:solidFill>
                <a:schemeClr val="tx1"/>
              </a:solidFill>
            </a:endParaRPr>
          </a:p>
          <a:p>
            <a:r>
              <a:rPr lang="zh-CN" altLang="en-US" b="1" dirty="0" smtClean="0">
                <a:solidFill>
                  <a:schemeClr val="tx1"/>
                </a:solidFill>
              </a:rPr>
              <a:t>有向图</a:t>
            </a:r>
            <a:r>
              <a:rPr lang="zh-CN" altLang="en-US" b="1" dirty="0">
                <a:solidFill>
                  <a:schemeClr val="tx1"/>
                </a:solidFill>
              </a:rPr>
              <a:t>中</a:t>
            </a:r>
            <a:r>
              <a:rPr lang="zh-CN" altLang="en-US" b="1" dirty="0" smtClean="0">
                <a:solidFill>
                  <a:schemeClr val="tx1"/>
                </a:solidFill>
              </a:rPr>
              <a:t>：</a:t>
            </a:r>
            <a:endParaRPr lang="en-US" altLang="zh-CN" b="1" dirty="0" smtClean="0">
              <a:solidFill>
                <a:schemeClr val="tx1"/>
              </a:solidFill>
            </a:endParaRPr>
          </a:p>
          <a:p>
            <a:endParaRPr lang="en-US" altLang="zh-CN" dirty="0" smtClean="0">
              <a:solidFill>
                <a:schemeClr val="tx1"/>
              </a:solidFill>
            </a:endParaRPr>
          </a:p>
          <a:p>
            <a:endParaRPr lang="en-US" altLang="zh-CN" dirty="0">
              <a:solidFill>
                <a:schemeClr val="tx1"/>
              </a:solidFill>
            </a:endParaRPr>
          </a:p>
          <a:p>
            <a:r>
              <a:rPr lang="zh-CN" altLang="en-US" dirty="0">
                <a:solidFill>
                  <a:schemeClr val="tx1"/>
                </a:solidFill>
              </a:rPr>
              <a:t>即</a:t>
            </a:r>
            <a:r>
              <a:rPr lang="zh-CN" altLang="en-US" dirty="0" smtClean="0">
                <a:solidFill>
                  <a:schemeClr val="tx1"/>
                </a:solidFill>
              </a:rPr>
              <a:t>顶点</a:t>
            </a:r>
            <a:r>
              <a:rPr lang="en-US" altLang="zh-CN" i="1" dirty="0">
                <a:solidFill>
                  <a:schemeClr val="tx1"/>
                </a:solidFill>
              </a:rPr>
              <a:t>v</a:t>
            </a:r>
            <a:r>
              <a:rPr lang="en-US" altLang="zh-CN" i="1" baseline="-25000" dirty="0">
                <a:solidFill>
                  <a:schemeClr val="tx1"/>
                </a:solidFill>
              </a:rPr>
              <a:t>i</a:t>
            </a:r>
            <a:r>
              <a:rPr lang="zh-CN" altLang="en-US" dirty="0" smtClean="0">
                <a:solidFill>
                  <a:schemeClr val="tx1"/>
                </a:solidFill>
              </a:rPr>
              <a:t>的</a:t>
            </a:r>
            <a:r>
              <a:rPr lang="zh-CN" altLang="en-US" dirty="0">
                <a:solidFill>
                  <a:schemeClr val="tx1"/>
                </a:solidFill>
              </a:rPr>
              <a:t>出度为邻接矩阵中第</a:t>
            </a:r>
            <a:r>
              <a:rPr lang="en-US" altLang="zh-CN" i="1" dirty="0" err="1">
                <a:solidFill>
                  <a:schemeClr val="tx1"/>
                </a:solidFill>
              </a:rPr>
              <a:t>i</a:t>
            </a:r>
            <a:r>
              <a:rPr lang="zh-CN" altLang="en-US" dirty="0">
                <a:solidFill>
                  <a:schemeClr val="tx1"/>
                </a:solidFill>
              </a:rPr>
              <a:t>行元素之</a:t>
            </a:r>
            <a:r>
              <a:rPr lang="zh-CN" altLang="en-US" dirty="0" smtClean="0">
                <a:solidFill>
                  <a:schemeClr val="tx1"/>
                </a:solidFill>
              </a:rPr>
              <a:t>和顶点</a:t>
            </a:r>
            <a:r>
              <a:rPr lang="en-US" altLang="zh-CN" i="1" dirty="0">
                <a:solidFill>
                  <a:schemeClr val="tx1"/>
                </a:solidFill>
              </a:rPr>
              <a:t>v</a:t>
            </a:r>
            <a:r>
              <a:rPr lang="en-US" altLang="zh-CN" i="1" baseline="-25000" dirty="0">
                <a:solidFill>
                  <a:schemeClr val="tx1"/>
                </a:solidFill>
              </a:rPr>
              <a:t>i</a:t>
            </a:r>
            <a:r>
              <a:rPr lang="zh-CN" altLang="en-US" dirty="0" smtClean="0">
                <a:solidFill>
                  <a:schemeClr val="tx1"/>
                </a:solidFill>
              </a:rPr>
              <a:t>的</a:t>
            </a:r>
            <a:r>
              <a:rPr lang="zh-CN" altLang="en-US" dirty="0">
                <a:solidFill>
                  <a:schemeClr val="tx1"/>
                </a:solidFill>
              </a:rPr>
              <a:t>入度为邻接矩阵中第</a:t>
            </a:r>
            <a:r>
              <a:rPr lang="en-US" altLang="zh-CN" i="1" dirty="0" err="1">
                <a:solidFill>
                  <a:schemeClr val="tx1"/>
                </a:solidFill>
              </a:rPr>
              <a:t>i</a:t>
            </a:r>
            <a:r>
              <a:rPr lang="zh-CN" altLang="en-US" dirty="0">
                <a:solidFill>
                  <a:schemeClr val="tx1"/>
                </a:solidFill>
              </a:rPr>
              <a:t>列元素之</a:t>
            </a:r>
            <a:r>
              <a:rPr lang="zh-CN" altLang="en-US" dirty="0" smtClean="0">
                <a:solidFill>
                  <a:schemeClr val="tx1"/>
                </a:solidFill>
              </a:rPr>
              <a:t>和</a:t>
            </a:r>
            <a:r>
              <a:rPr lang="zh-CN" altLang="en-US" dirty="0">
                <a:solidFill>
                  <a:schemeClr val="tx1"/>
                </a:solidFill>
              </a:rPr>
              <a:t>。</a:t>
            </a:r>
          </a:p>
        </p:txBody>
      </p:sp>
      <p:graphicFrame>
        <p:nvGraphicFramePr>
          <p:cNvPr id="4" name="对象 3"/>
          <p:cNvGraphicFramePr>
            <a:graphicFrameLocks noChangeAspect="1"/>
          </p:cNvGraphicFramePr>
          <p:nvPr>
            <p:extLst>
              <p:ext uri="{D42A27DB-BD31-4B8C-83A1-F6EECF244321}">
                <p14:modId xmlns:p14="http://schemas.microsoft.com/office/powerpoint/2010/main" val="3081608857"/>
              </p:ext>
            </p:extLst>
          </p:nvPr>
        </p:nvGraphicFramePr>
        <p:xfrm>
          <a:off x="1699344" y="2204864"/>
          <a:ext cx="3937000" cy="889000"/>
        </p:xfrm>
        <a:graphic>
          <a:graphicData uri="http://schemas.openxmlformats.org/presentationml/2006/ole">
            <mc:AlternateContent xmlns:mc="http://schemas.openxmlformats.org/markup-compatibility/2006">
              <mc:Choice xmlns:v="urn:schemas-microsoft-com:vml" Requires="v">
                <p:oleObj spid="_x0000_s30790" name="Equation" r:id="rId3" imgW="1968480" imgH="444240" progId="Equation.DSMT4">
                  <p:embed/>
                </p:oleObj>
              </mc:Choice>
              <mc:Fallback>
                <p:oleObj name="Equation" r:id="rId3" imgW="1968480" imgH="444240" progId="Equation.DSMT4">
                  <p:embed/>
                  <p:pic>
                    <p:nvPicPr>
                      <p:cNvPr id="4" name="对象 3"/>
                      <p:cNvPicPr/>
                      <p:nvPr/>
                    </p:nvPicPr>
                    <p:blipFill>
                      <a:blip r:embed="rId4"/>
                      <a:stretch>
                        <a:fillRect/>
                      </a:stretch>
                    </p:blipFill>
                    <p:spPr>
                      <a:xfrm>
                        <a:off x="1699344" y="2204864"/>
                        <a:ext cx="3937000" cy="8890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509426798"/>
              </p:ext>
            </p:extLst>
          </p:nvPr>
        </p:nvGraphicFramePr>
        <p:xfrm>
          <a:off x="1699344" y="4509120"/>
          <a:ext cx="5969000" cy="889000"/>
        </p:xfrm>
        <a:graphic>
          <a:graphicData uri="http://schemas.openxmlformats.org/presentationml/2006/ole">
            <mc:AlternateContent xmlns:mc="http://schemas.openxmlformats.org/markup-compatibility/2006">
              <mc:Choice xmlns:v="urn:schemas-microsoft-com:vml" Requires="v">
                <p:oleObj spid="_x0000_s30791" name="Equation" r:id="rId5" imgW="2984400" imgH="444240" progId="Equation.DSMT4">
                  <p:embed/>
                </p:oleObj>
              </mc:Choice>
              <mc:Fallback>
                <p:oleObj name="Equation" r:id="rId5" imgW="2984400" imgH="444240" progId="Equation.DSMT4">
                  <p:embed/>
                  <p:pic>
                    <p:nvPicPr>
                      <p:cNvPr id="4" name="对象 3"/>
                      <p:cNvPicPr/>
                      <p:nvPr/>
                    </p:nvPicPr>
                    <p:blipFill>
                      <a:blip r:embed="rId6"/>
                      <a:stretch>
                        <a:fillRect/>
                      </a:stretch>
                    </p:blipFill>
                    <p:spPr>
                      <a:xfrm>
                        <a:off x="1699344" y="4509120"/>
                        <a:ext cx="5969000" cy="889000"/>
                      </a:xfrm>
                      <a:prstGeom prst="rect">
                        <a:avLst/>
                      </a:prstGeom>
                    </p:spPr>
                  </p:pic>
                </p:oleObj>
              </mc:Fallback>
            </mc:AlternateContent>
          </a:graphicData>
        </a:graphic>
      </p:graphicFrame>
      <p:sp>
        <p:nvSpPr>
          <p:cNvPr id="6" name="灯片编号占位符 5"/>
          <p:cNvSpPr>
            <a:spLocks noGrp="1"/>
          </p:cNvSpPr>
          <p:nvPr>
            <p:ph type="sldNum" sz="quarter" idx="10"/>
          </p:nvPr>
        </p:nvSpPr>
        <p:spPr/>
        <p:txBody>
          <a:bodyPr/>
          <a:lstStyle/>
          <a:p>
            <a:fld id="{BFC21862-C570-43FE-93A1-CE1DA7921C6E}" type="slidenum">
              <a:rPr lang="zh-CN" altLang="en-US" smtClean="0"/>
              <a:pPr/>
              <a:t>10</a:t>
            </a:fld>
            <a:r>
              <a:rPr lang="en-US" altLang="zh-CN" smtClean="0"/>
              <a:t>/18</a:t>
            </a:r>
            <a:endParaRPr lang="zh-CN" altLang="en-US" dirty="0"/>
          </a:p>
        </p:txBody>
      </p:sp>
    </p:spTree>
    <p:extLst>
      <p:ext uri="{BB962C8B-B14F-4D97-AF65-F5344CB8AC3E}">
        <p14:creationId xmlns:p14="http://schemas.microsoft.com/office/powerpoint/2010/main" val="2907126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图的储存</a:t>
            </a:r>
            <a:r>
              <a:rPr lang="zh-CN" altLang="en-US" dirty="0" smtClean="0"/>
              <a:t>：带权图邻接矩阵</a:t>
            </a:r>
            <a:endParaRPr lang="zh-CN" altLang="en-US" dirty="0"/>
          </a:p>
        </p:txBody>
      </p:sp>
      <p:sp>
        <p:nvSpPr>
          <p:cNvPr id="3" name="内容占位符 2"/>
          <p:cNvSpPr>
            <a:spLocks noGrp="1"/>
          </p:cNvSpPr>
          <p:nvPr>
            <p:ph idx="1"/>
          </p:nvPr>
        </p:nvSpPr>
        <p:spPr/>
        <p:txBody>
          <a:bodyPr/>
          <a:lstStyle/>
          <a:p>
            <a:r>
              <a:rPr lang="zh-CN" altLang="en-US" dirty="0">
                <a:solidFill>
                  <a:schemeClr val="tx1"/>
                </a:solidFill>
              </a:rPr>
              <a:t>如果</a:t>
            </a:r>
            <a:r>
              <a:rPr lang="en-US" altLang="zh-CN" dirty="0">
                <a:solidFill>
                  <a:schemeClr val="tx1"/>
                </a:solidFill>
              </a:rPr>
              <a:t>G</a:t>
            </a:r>
            <a:r>
              <a:rPr lang="zh-CN" altLang="en-US" dirty="0">
                <a:solidFill>
                  <a:schemeClr val="tx1"/>
                </a:solidFill>
              </a:rPr>
              <a:t>是带权图，</a:t>
            </a:r>
            <a:r>
              <a:rPr lang="en-US" altLang="zh-CN" i="1" dirty="0" err="1" smtClean="0">
                <a:solidFill>
                  <a:schemeClr val="tx1"/>
                </a:solidFill>
              </a:rPr>
              <a:t>w</a:t>
            </a:r>
            <a:r>
              <a:rPr lang="en-US" altLang="zh-CN" i="1" baseline="-25000" dirty="0" err="1" smtClean="0">
                <a:solidFill>
                  <a:schemeClr val="tx1"/>
                </a:solidFill>
              </a:rPr>
              <a:t>i</a:t>
            </a:r>
            <a:r>
              <a:rPr lang="en-US" altLang="zh-CN" baseline="-25000" dirty="0" err="1" smtClean="0">
                <a:solidFill>
                  <a:schemeClr val="tx1"/>
                </a:solidFill>
              </a:rPr>
              <a:t>,</a:t>
            </a:r>
            <a:r>
              <a:rPr lang="en-US" altLang="zh-CN" i="1" baseline="-25000" dirty="0" err="1" smtClean="0">
                <a:solidFill>
                  <a:schemeClr val="tx1"/>
                </a:solidFill>
              </a:rPr>
              <a:t>j</a:t>
            </a:r>
            <a:r>
              <a:rPr lang="zh-CN" altLang="en-US" dirty="0">
                <a:solidFill>
                  <a:schemeClr val="tx1"/>
                </a:solidFill>
              </a:rPr>
              <a:t>是</a:t>
            </a:r>
            <a:r>
              <a:rPr lang="zh-CN" altLang="en-US" dirty="0" smtClean="0">
                <a:solidFill>
                  <a:schemeClr val="tx1"/>
                </a:solidFill>
              </a:rPr>
              <a:t>边</a:t>
            </a:r>
            <a:r>
              <a:rPr lang="en-US" altLang="zh-CN" dirty="0" smtClean="0">
                <a:solidFill>
                  <a:schemeClr val="tx1"/>
                </a:solidFill>
              </a:rPr>
              <a:t>(</a:t>
            </a:r>
            <a:r>
              <a:rPr lang="en-US" altLang="zh-CN" i="1" dirty="0" err="1" smtClean="0">
                <a:solidFill>
                  <a:schemeClr val="tx1"/>
                </a:solidFill>
              </a:rPr>
              <a:t>v</a:t>
            </a:r>
            <a:r>
              <a:rPr lang="en-US" altLang="zh-CN" i="1" baseline="-25000" dirty="0" err="1" smtClean="0">
                <a:solidFill>
                  <a:schemeClr val="tx1"/>
                </a:solidFill>
              </a:rPr>
              <a:t>i</a:t>
            </a:r>
            <a:r>
              <a:rPr lang="en-US" altLang="zh-CN" dirty="0" err="1" smtClean="0">
                <a:solidFill>
                  <a:schemeClr val="tx1"/>
                </a:solidFill>
              </a:rPr>
              <a:t>,</a:t>
            </a:r>
            <a:r>
              <a:rPr lang="en-US" altLang="zh-CN" i="1" dirty="0" err="1" smtClean="0">
                <a:solidFill>
                  <a:schemeClr val="tx1"/>
                </a:solidFill>
              </a:rPr>
              <a:t>v</a:t>
            </a:r>
            <a:r>
              <a:rPr lang="en-US" altLang="zh-CN" i="1" baseline="-25000" dirty="0" err="1" smtClean="0">
                <a:solidFill>
                  <a:schemeClr val="tx1"/>
                </a:solidFill>
              </a:rPr>
              <a:t>j</a:t>
            </a:r>
            <a:r>
              <a:rPr lang="en-US" altLang="zh-CN" dirty="0" smtClean="0">
                <a:solidFill>
                  <a:schemeClr val="tx1"/>
                </a:solidFill>
              </a:rPr>
              <a:t>)</a:t>
            </a:r>
            <a:r>
              <a:rPr lang="zh-CN" altLang="en-US" dirty="0" smtClean="0">
                <a:solidFill>
                  <a:schemeClr val="tx1"/>
                </a:solidFill>
              </a:rPr>
              <a:t>或</a:t>
            </a:r>
            <a:r>
              <a:rPr lang="en-US" altLang="zh-CN" dirty="0">
                <a:solidFill>
                  <a:schemeClr val="tx1"/>
                </a:solidFill>
              </a:rPr>
              <a:t>&lt;</a:t>
            </a:r>
            <a:r>
              <a:rPr lang="en-US" altLang="zh-CN" i="1" dirty="0" err="1">
                <a:solidFill>
                  <a:schemeClr val="tx1"/>
                </a:solidFill>
              </a:rPr>
              <a:t>v</a:t>
            </a:r>
            <a:r>
              <a:rPr lang="en-US" altLang="zh-CN" i="1" baseline="-25000" dirty="0" err="1">
                <a:solidFill>
                  <a:schemeClr val="tx1"/>
                </a:solidFill>
              </a:rPr>
              <a:t>i</a:t>
            </a:r>
            <a:r>
              <a:rPr lang="en-US" altLang="zh-CN" dirty="0" err="1">
                <a:solidFill>
                  <a:schemeClr val="tx1"/>
                </a:solidFill>
              </a:rPr>
              <a:t>,</a:t>
            </a:r>
            <a:r>
              <a:rPr lang="en-US" altLang="zh-CN" i="1" dirty="0" err="1">
                <a:solidFill>
                  <a:schemeClr val="tx1"/>
                </a:solidFill>
              </a:rPr>
              <a:t>v</a:t>
            </a:r>
            <a:r>
              <a:rPr lang="en-US" altLang="zh-CN" i="1" baseline="-25000" dirty="0" err="1">
                <a:solidFill>
                  <a:schemeClr val="tx1"/>
                </a:solidFill>
              </a:rPr>
              <a:t>j</a:t>
            </a:r>
            <a:r>
              <a:rPr lang="en-US" altLang="zh-CN" dirty="0">
                <a:solidFill>
                  <a:schemeClr val="tx1"/>
                </a:solidFill>
              </a:rPr>
              <a:t>&gt;</a:t>
            </a:r>
            <a:r>
              <a:rPr lang="zh-CN" altLang="en-US" dirty="0">
                <a:solidFill>
                  <a:schemeClr val="tx1"/>
                </a:solidFill>
              </a:rPr>
              <a:t>的权，则其</a:t>
            </a:r>
            <a:r>
              <a:rPr lang="zh-CN" altLang="en-US" dirty="0" smtClean="0">
                <a:solidFill>
                  <a:schemeClr val="tx1"/>
                </a:solidFill>
              </a:rPr>
              <a:t>邻接矩阵</a:t>
            </a:r>
            <a:r>
              <a:rPr lang="zh-CN" altLang="en-US" dirty="0">
                <a:solidFill>
                  <a:schemeClr val="tx1"/>
                </a:solidFill>
              </a:rPr>
              <a:t>定义为： </a:t>
            </a:r>
          </a:p>
          <a:p>
            <a:endParaRPr lang="zh-CN" altLang="en-US" dirty="0">
              <a:solidFill>
                <a:schemeClr val="tx1"/>
              </a:solidFill>
            </a:endParaRPr>
          </a:p>
        </p:txBody>
      </p:sp>
      <p:graphicFrame>
        <p:nvGraphicFramePr>
          <p:cNvPr id="4" name="Object 4"/>
          <p:cNvGraphicFramePr>
            <a:graphicFrameLocks noChangeAspect="1"/>
          </p:cNvGraphicFramePr>
          <p:nvPr>
            <p:extLst>
              <p:ext uri="{D42A27DB-BD31-4B8C-83A1-F6EECF244321}">
                <p14:modId xmlns:p14="http://schemas.microsoft.com/office/powerpoint/2010/main" val="1840373672"/>
              </p:ext>
            </p:extLst>
          </p:nvPr>
        </p:nvGraphicFramePr>
        <p:xfrm>
          <a:off x="1585913" y="1412875"/>
          <a:ext cx="5054600" cy="1219200"/>
        </p:xfrm>
        <a:graphic>
          <a:graphicData uri="http://schemas.openxmlformats.org/presentationml/2006/ole">
            <mc:AlternateContent xmlns:mc="http://schemas.openxmlformats.org/markup-compatibility/2006">
              <mc:Choice xmlns:v="urn:schemas-microsoft-com:vml" Requires="v">
                <p:oleObj spid="_x0000_s31796" name="Equation" r:id="rId3" imgW="2527200" imgH="609480" progId="Equation.DSMT4">
                  <p:embed/>
                </p:oleObj>
              </mc:Choice>
              <mc:Fallback>
                <p:oleObj name="Equation" r:id="rId3" imgW="2527200" imgH="609480" progId="Equation.DSMT4">
                  <p:embed/>
                  <p:pic>
                    <p:nvPicPr>
                      <p:cNvPr id="19460" name="Object 4"/>
                      <p:cNvPicPr>
                        <a:picLocks noChangeAspect="1" noChangeArrowheads="1"/>
                      </p:cNvPicPr>
                      <p:nvPr/>
                    </p:nvPicPr>
                    <p:blipFill>
                      <a:blip r:embed="rId4"/>
                      <a:srcRect/>
                      <a:stretch>
                        <a:fillRect/>
                      </a:stretch>
                    </p:blipFill>
                    <p:spPr bwMode="auto">
                      <a:xfrm>
                        <a:off x="1585913" y="1412875"/>
                        <a:ext cx="5054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6"/>
          <p:cNvGraphicFramePr>
            <a:graphicFrameLocks noChangeAspect="1"/>
          </p:cNvGraphicFramePr>
          <p:nvPr>
            <p:extLst>
              <p:ext uri="{D42A27DB-BD31-4B8C-83A1-F6EECF244321}">
                <p14:modId xmlns:p14="http://schemas.microsoft.com/office/powerpoint/2010/main" val="2649282288"/>
              </p:ext>
            </p:extLst>
          </p:nvPr>
        </p:nvGraphicFramePr>
        <p:xfrm>
          <a:off x="467544" y="2781548"/>
          <a:ext cx="7749540" cy="3829050"/>
        </p:xfrm>
        <a:graphic>
          <a:graphicData uri="http://schemas.openxmlformats.org/presentationml/2006/ole">
            <mc:AlternateContent xmlns:mc="http://schemas.openxmlformats.org/markup-compatibility/2006">
              <mc:Choice xmlns:v="urn:schemas-microsoft-com:vml" Requires="v">
                <p:oleObj spid="_x0000_s31797" name="SmartDraw" r:id="rId5" imgW="5166360" imgH="2552700" progId="SmartDraw.2">
                  <p:embed/>
                </p:oleObj>
              </mc:Choice>
              <mc:Fallback>
                <p:oleObj name="SmartDraw" r:id="rId5" imgW="5166360" imgH="2552700" progId="SmartDraw.2">
                  <p:embed/>
                  <p:pic>
                    <p:nvPicPr>
                      <p:cNvPr id="13824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2781548"/>
                        <a:ext cx="7749540"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灯片编号占位符 5"/>
          <p:cNvSpPr>
            <a:spLocks noGrp="1"/>
          </p:cNvSpPr>
          <p:nvPr>
            <p:ph type="sldNum" sz="quarter" idx="10"/>
          </p:nvPr>
        </p:nvSpPr>
        <p:spPr/>
        <p:txBody>
          <a:bodyPr/>
          <a:lstStyle/>
          <a:p>
            <a:fld id="{BFC21862-C570-43FE-93A1-CE1DA7921C6E}" type="slidenum">
              <a:rPr lang="zh-CN" altLang="en-US" smtClean="0"/>
              <a:pPr/>
              <a:t>11</a:t>
            </a:fld>
            <a:r>
              <a:rPr lang="en-US" altLang="zh-CN" smtClean="0"/>
              <a:t>/18</a:t>
            </a:r>
            <a:endParaRPr lang="zh-CN" altLang="en-US" dirty="0"/>
          </a:p>
        </p:txBody>
      </p:sp>
    </p:spTree>
    <p:extLst>
      <p:ext uri="{BB962C8B-B14F-4D97-AF65-F5344CB8AC3E}">
        <p14:creationId xmlns:p14="http://schemas.microsoft.com/office/powerpoint/2010/main" val="193690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图的储存：邻接表</a:t>
            </a:r>
            <a:endParaRPr lang="zh-CN" altLang="en-US" dirty="0"/>
          </a:p>
        </p:txBody>
      </p:sp>
      <p:sp>
        <p:nvSpPr>
          <p:cNvPr id="3" name="内容占位符 2"/>
          <p:cNvSpPr>
            <a:spLocks noGrp="1"/>
          </p:cNvSpPr>
          <p:nvPr>
            <p:ph idx="1"/>
          </p:nvPr>
        </p:nvSpPr>
        <p:spPr/>
        <p:txBody>
          <a:bodyPr/>
          <a:lstStyle/>
          <a:p>
            <a:r>
              <a:rPr lang="zh-CN" altLang="en-US" b="1" dirty="0">
                <a:solidFill>
                  <a:schemeClr val="tx1"/>
                </a:solidFill>
              </a:rPr>
              <a:t>邻接</a:t>
            </a:r>
            <a:r>
              <a:rPr lang="zh-CN" altLang="en-US" b="1" dirty="0" smtClean="0">
                <a:solidFill>
                  <a:schemeClr val="tx1"/>
                </a:solidFill>
              </a:rPr>
              <a:t>表</a:t>
            </a:r>
            <a:r>
              <a:rPr lang="en-US" altLang="zh-CN" b="1" dirty="0" smtClean="0">
                <a:solidFill>
                  <a:schemeClr val="tx1"/>
                </a:solidFill>
              </a:rPr>
              <a:t>(Adjacency List)</a:t>
            </a:r>
            <a:endParaRPr lang="zh-CN" altLang="en-US" b="1" dirty="0">
              <a:solidFill>
                <a:schemeClr val="tx1"/>
              </a:solidFill>
            </a:endParaRPr>
          </a:p>
          <a:p>
            <a:r>
              <a:rPr lang="zh-CN" altLang="en-US" dirty="0"/>
              <a:t>对图中每个</a:t>
            </a:r>
            <a:r>
              <a:rPr lang="zh-CN" altLang="en-US" dirty="0" smtClean="0"/>
              <a:t>顶点</a:t>
            </a:r>
            <a:r>
              <a:rPr lang="en-US" altLang="zh-CN" i="1" dirty="0" smtClean="0"/>
              <a:t>v</a:t>
            </a:r>
            <a:r>
              <a:rPr lang="en-US" altLang="zh-CN" i="1" baseline="-25000" dirty="0" smtClean="0"/>
              <a:t>i</a:t>
            </a:r>
            <a:r>
              <a:rPr lang="zh-CN" altLang="en-US" dirty="0"/>
              <a:t>建立一个单链表，链表中的结点表示依附于</a:t>
            </a:r>
            <a:r>
              <a:rPr lang="zh-CN" altLang="en-US" dirty="0" smtClean="0"/>
              <a:t>顶点</a:t>
            </a:r>
            <a:r>
              <a:rPr lang="en-US" altLang="zh-CN" i="1" dirty="0"/>
              <a:t>v</a:t>
            </a:r>
            <a:r>
              <a:rPr lang="en-US" altLang="zh-CN" i="1" baseline="-25000" dirty="0"/>
              <a:t>i</a:t>
            </a:r>
            <a:r>
              <a:rPr lang="zh-CN" altLang="en-US" dirty="0" smtClean="0"/>
              <a:t>的</a:t>
            </a:r>
            <a:r>
              <a:rPr lang="zh-CN" altLang="en-US" dirty="0"/>
              <a:t>边，每个链表结点为两个域：</a:t>
            </a:r>
          </a:p>
          <a:p>
            <a:endParaRPr lang="en-US" altLang="zh-CN" dirty="0" smtClean="0"/>
          </a:p>
          <a:p>
            <a:r>
              <a:rPr lang="zh-CN" altLang="en-US" dirty="0"/>
              <a:t>邻接点</a:t>
            </a:r>
            <a:r>
              <a:rPr lang="zh-CN" altLang="en-US" dirty="0" smtClean="0"/>
              <a:t>域</a:t>
            </a:r>
            <a:r>
              <a:rPr lang="en-US" altLang="zh-CN" dirty="0" smtClean="0"/>
              <a:t>(</a:t>
            </a:r>
            <a:r>
              <a:rPr lang="en-US" altLang="zh-CN" dirty="0" err="1" smtClean="0"/>
              <a:t>adjvex</a:t>
            </a:r>
            <a:r>
              <a:rPr lang="en-US" altLang="zh-CN" dirty="0" smtClean="0"/>
              <a:t>)</a:t>
            </a:r>
            <a:r>
              <a:rPr lang="zh-CN" altLang="en-US" dirty="0" smtClean="0"/>
              <a:t>记载</a:t>
            </a:r>
            <a:r>
              <a:rPr lang="zh-CN" altLang="en-US" dirty="0"/>
              <a:t>与</a:t>
            </a:r>
            <a:r>
              <a:rPr lang="zh-CN" altLang="en-US" dirty="0" smtClean="0"/>
              <a:t>顶点</a:t>
            </a:r>
            <a:r>
              <a:rPr lang="en-US" altLang="zh-CN" i="1" dirty="0"/>
              <a:t>v</a:t>
            </a:r>
            <a:r>
              <a:rPr lang="en-US" altLang="zh-CN" i="1" baseline="-25000" dirty="0"/>
              <a:t>i</a:t>
            </a:r>
            <a:r>
              <a:rPr lang="zh-CN" altLang="en-US" dirty="0" smtClean="0"/>
              <a:t>邻接</a:t>
            </a:r>
            <a:r>
              <a:rPr lang="zh-CN" altLang="en-US" dirty="0"/>
              <a:t>的顶点信息；</a:t>
            </a:r>
          </a:p>
          <a:p>
            <a:r>
              <a:rPr lang="zh-CN" altLang="en-US" dirty="0" smtClean="0"/>
              <a:t>链域</a:t>
            </a:r>
            <a:r>
              <a:rPr lang="en-US" altLang="zh-CN" dirty="0" smtClean="0"/>
              <a:t>(</a:t>
            </a:r>
            <a:r>
              <a:rPr lang="en-US" altLang="zh-CN" dirty="0" err="1" smtClean="0"/>
              <a:t>nextarc</a:t>
            </a:r>
            <a:r>
              <a:rPr lang="en-US" altLang="zh-CN" dirty="0" smtClean="0"/>
              <a:t>)</a:t>
            </a:r>
            <a:r>
              <a:rPr lang="zh-CN" altLang="en-US" dirty="0" smtClean="0"/>
              <a:t>指向</a:t>
            </a:r>
            <a:r>
              <a:rPr lang="zh-CN" altLang="en-US" dirty="0"/>
              <a:t>下一个与</a:t>
            </a:r>
            <a:r>
              <a:rPr lang="zh-CN" altLang="en-US" dirty="0" smtClean="0"/>
              <a:t>顶点</a:t>
            </a:r>
            <a:r>
              <a:rPr lang="en-US" altLang="zh-CN" i="1" dirty="0"/>
              <a:t>v</a:t>
            </a:r>
            <a:r>
              <a:rPr lang="en-US" altLang="zh-CN" i="1" baseline="-25000" dirty="0"/>
              <a:t>i</a:t>
            </a:r>
            <a:r>
              <a:rPr lang="zh-CN" altLang="en-US" dirty="0" smtClean="0"/>
              <a:t>邻接</a:t>
            </a:r>
            <a:r>
              <a:rPr lang="zh-CN" altLang="en-US" dirty="0"/>
              <a:t>的链表</a:t>
            </a:r>
            <a:r>
              <a:rPr lang="zh-CN" altLang="en-US" dirty="0" smtClean="0"/>
              <a:t>结点。</a:t>
            </a:r>
            <a:endParaRPr lang="zh-CN" altLang="en-US" dirty="0"/>
          </a:p>
          <a:p>
            <a:r>
              <a:rPr lang="zh-CN" altLang="en-US" dirty="0"/>
              <a:t>每个链表附设一个头结点，头结点结构为：</a:t>
            </a:r>
          </a:p>
          <a:p>
            <a:endParaRPr lang="en-US" altLang="zh-CN" dirty="0" smtClean="0"/>
          </a:p>
          <a:p>
            <a:r>
              <a:rPr lang="en-US" altLang="zh-CN" dirty="0" err="1" smtClean="0"/>
              <a:t>vexdata</a:t>
            </a:r>
            <a:r>
              <a:rPr lang="zh-CN" altLang="en-US" dirty="0"/>
              <a:t>存放顶点</a:t>
            </a:r>
            <a:r>
              <a:rPr lang="zh-CN" altLang="en-US" dirty="0" smtClean="0"/>
              <a:t>信息</a:t>
            </a:r>
            <a:r>
              <a:rPr lang="en-US" altLang="zh-CN" dirty="0" smtClean="0"/>
              <a:t>(</a:t>
            </a:r>
            <a:r>
              <a:rPr lang="zh-CN" altLang="en-US" dirty="0" smtClean="0"/>
              <a:t>姓名</a:t>
            </a:r>
            <a:r>
              <a:rPr lang="zh-CN" altLang="en-US" dirty="0"/>
              <a:t>、编号</a:t>
            </a:r>
            <a:r>
              <a:rPr lang="zh-CN" altLang="en-US" dirty="0" smtClean="0"/>
              <a:t>等</a:t>
            </a:r>
            <a:r>
              <a:rPr lang="en-US" altLang="zh-CN" dirty="0" smtClean="0"/>
              <a:t>)</a:t>
            </a:r>
            <a:r>
              <a:rPr lang="zh-CN" altLang="en-US" dirty="0" smtClean="0"/>
              <a:t>；</a:t>
            </a:r>
            <a:endParaRPr lang="zh-CN" altLang="en-US" dirty="0"/>
          </a:p>
          <a:p>
            <a:r>
              <a:rPr lang="en-US" altLang="zh-CN" dirty="0" err="1" smtClean="0"/>
              <a:t>fristarc</a:t>
            </a:r>
            <a:r>
              <a:rPr lang="zh-CN" altLang="en-US" dirty="0"/>
              <a:t>指向链表的第一个结点。</a:t>
            </a:r>
          </a:p>
          <a:p>
            <a:endParaRPr lang="zh-CN" altLang="en-US" dirty="0"/>
          </a:p>
        </p:txBody>
      </p:sp>
      <p:grpSp>
        <p:nvGrpSpPr>
          <p:cNvPr id="4" name="Group 6"/>
          <p:cNvGrpSpPr>
            <a:grpSpLocks/>
          </p:cNvGrpSpPr>
          <p:nvPr/>
        </p:nvGrpSpPr>
        <p:grpSpPr bwMode="auto">
          <a:xfrm>
            <a:off x="2555776" y="2132856"/>
            <a:ext cx="2303463" cy="307976"/>
            <a:chOff x="1855" y="2306"/>
            <a:chExt cx="1451" cy="194"/>
          </a:xfrm>
        </p:grpSpPr>
        <p:sp>
          <p:nvSpPr>
            <p:cNvPr id="5" name="Rectangle 7"/>
            <p:cNvSpPr>
              <a:spLocks noChangeArrowheads="1"/>
            </p:cNvSpPr>
            <p:nvPr/>
          </p:nvSpPr>
          <p:spPr bwMode="auto">
            <a:xfrm>
              <a:off x="1855" y="2306"/>
              <a:ext cx="680" cy="194"/>
            </a:xfrm>
            <a:prstGeom prst="rect">
              <a:avLst/>
            </a:prstGeom>
            <a:solidFill>
              <a:schemeClr val="accent2">
                <a:lumMod val="20000"/>
                <a:lumOff val="80000"/>
              </a:schemeClr>
            </a:solidFill>
            <a:ln w="9525">
              <a:solidFill>
                <a:schemeClr val="tx1"/>
              </a:solidFill>
              <a:miter lim="800000"/>
              <a:headEnd/>
              <a:tailEnd/>
            </a:ln>
          </p:spPr>
          <p:txBody>
            <a:bodyPr wrap="square" lIns="0" tIns="0" rIns="0" bIns="0"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dirty="0" err="1">
                  <a:latin typeface="Courier New" panose="02070309020205020404" pitchFamily="49" charset="0"/>
                  <a:cs typeface="Courier New" panose="02070309020205020404" pitchFamily="49" charset="0"/>
                </a:rPr>
                <a:t>adjvex</a:t>
              </a:r>
              <a:endParaRPr lang="en-US" altLang="zh-CN" sz="2800" dirty="0">
                <a:latin typeface="Courier New" panose="02070309020205020404" pitchFamily="49" charset="0"/>
                <a:cs typeface="Courier New" panose="02070309020205020404" pitchFamily="49" charset="0"/>
              </a:endParaRPr>
            </a:p>
          </p:txBody>
        </p:sp>
        <p:sp>
          <p:nvSpPr>
            <p:cNvPr id="6" name="Rectangle 8"/>
            <p:cNvSpPr>
              <a:spLocks noChangeArrowheads="1"/>
            </p:cNvSpPr>
            <p:nvPr/>
          </p:nvSpPr>
          <p:spPr bwMode="auto">
            <a:xfrm>
              <a:off x="2535" y="2306"/>
              <a:ext cx="771" cy="194"/>
            </a:xfrm>
            <a:prstGeom prst="rect">
              <a:avLst/>
            </a:prstGeom>
            <a:solidFill>
              <a:schemeClr val="accent2">
                <a:lumMod val="20000"/>
                <a:lumOff val="80000"/>
              </a:schemeClr>
            </a:solidFill>
            <a:ln w="9525">
              <a:solidFill>
                <a:schemeClr val="tx1"/>
              </a:solidFill>
              <a:miter lim="800000"/>
              <a:headEnd/>
              <a:tailEnd/>
            </a:ln>
          </p:spPr>
          <p:txBody>
            <a:bodyPr wrap="square" lIns="0" tIns="0" rIns="0" bIns="0"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dirty="0" err="1">
                  <a:latin typeface="Courier New" panose="02070309020205020404" pitchFamily="49" charset="0"/>
                  <a:cs typeface="Courier New" panose="02070309020205020404" pitchFamily="49" charset="0"/>
                </a:rPr>
                <a:t>nextarc</a:t>
              </a:r>
              <a:endParaRPr lang="en-US" altLang="zh-CN" sz="2800" dirty="0">
                <a:latin typeface="Courier New" panose="02070309020205020404" pitchFamily="49" charset="0"/>
                <a:cs typeface="Courier New" panose="02070309020205020404" pitchFamily="49" charset="0"/>
              </a:endParaRPr>
            </a:p>
          </p:txBody>
        </p:sp>
      </p:grpSp>
      <p:grpSp>
        <p:nvGrpSpPr>
          <p:cNvPr id="7" name="Group 11"/>
          <p:cNvGrpSpPr>
            <a:grpSpLocks/>
          </p:cNvGrpSpPr>
          <p:nvPr/>
        </p:nvGrpSpPr>
        <p:grpSpPr bwMode="auto">
          <a:xfrm>
            <a:off x="2538864" y="4008140"/>
            <a:ext cx="2320925" cy="284162"/>
            <a:chOff x="3984" y="2731"/>
            <a:chExt cx="1462" cy="179"/>
          </a:xfrm>
          <a:solidFill>
            <a:schemeClr val="accent2">
              <a:lumMod val="20000"/>
              <a:lumOff val="80000"/>
            </a:schemeClr>
          </a:solidFill>
        </p:grpSpPr>
        <p:sp>
          <p:nvSpPr>
            <p:cNvPr id="8" name="Rectangle 12"/>
            <p:cNvSpPr>
              <a:spLocks noChangeArrowheads="1"/>
            </p:cNvSpPr>
            <p:nvPr/>
          </p:nvSpPr>
          <p:spPr bwMode="auto">
            <a:xfrm>
              <a:off x="3984" y="2731"/>
              <a:ext cx="691" cy="179"/>
            </a:xfrm>
            <a:prstGeom prst="rect">
              <a:avLst/>
            </a:prstGeom>
            <a:grpFill/>
            <a:ln w="9525">
              <a:solidFill>
                <a:schemeClr val="tx1"/>
              </a:solidFill>
              <a:miter lim="800000"/>
              <a:headEnd/>
              <a:tailEnd/>
            </a:ln>
          </p:spPr>
          <p:txBody>
            <a:bodyPr wrap="square" lIns="0" tIns="0" rIns="0" bIns="0"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err="1">
                  <a:latin typeface="Courier New" panose="02070309020205020404" pitchFamily="49" charset="0"/>
                  <a:cs typeface="Courier New" panose="02070309020205020404" pitchFamily="49" charset="0"/>
                </a:rPr>
                <a:t>vexdata</a:t>
              </a:r>
              <a:endParaRPr lang="en-US" altLang="zh-CN" sz="2400" dirty="0">
                <a:latin typeface="Courier New" panose="02070309020205020404" pitchFamily="49" charset="0"/>
                <a:cs typeface="Courier New" panose="02070309020205020404" pitchFamily="49" charset="0"/>
              </a:endParaRPr>
            </a:p>
          </p:txBody>
        </p:sp>
        <p:sp>
          <p:nvSpPr>
            <p:cNvPr id="9" name="Rectangle 13"/>
            <p:cNvSpPr>
              <a:spLocks noChangeArrowheads="1"/>
            </p:cNvSpPr>
            <p:nvPr/>
          </p:nvSpPr>
          <p:spPr bwMode="auto">
            <a:xfrm>
              <a:off x="4675" y="2731"/>
              <a:ext cx="771" cy="179"/>
            </a:xfrm>
            <a:prstGeom prst="rect">
              <a:avLst/>
            </a:prstGeom>
            <a:grpFill/>
            <a:ln w="9525">
              <a:solidFill>
                <a:schemeClr val="tx1"/>
              </a:solidFill>
              <a:miter lim="800000"/>
              <a:headEnd/>
              <a:tailEnd/>
            </a:ln>
          </p:spPr>
          <p:txBody>
            <a:bodyPr wrap="square" lIns="0" tIns="0" rIns="0" bIns="0"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err="1">
                  <a:latin typeface="Courier New" panose="02070309020205020404" pitchFamily="49" charset="0"/>
                  <a:cs typeface="Courier New" panose="02070309020205020404" pitchFamily="49" charset="0"/>
                </a:rPr>
                <a:t>firstarc</a:t>
              </a:r>
              <a:endParaRPr lang="en-US" altLang="zh-CN" sz="2400" dirty="0">
                <a:latin typeface="Courier New" panose="02070309020205020404" pitchFamily="49" charset="0"/>
                <a:cs typeface="Courier New" panose="02070309020205020404" pitchFamily="49" charset="0"/>
              </a:endParaRPr>
            </a:p>
          </p:txBody>
        </p:sp>
      </p:grpSp>
      <p:sp>
        <p:nvSpPr>
          <p:cNvPr id="10" name="灯片编号占位符 9"/>
          <p:cNvSpPr>
            <a:spLocks noGrp="1"/>
          </p:cNvSpPr>
          <p:nvPr>
            <p:ph type="sldNum" sz="quarter" idx="10"/>
          </p:nvPr>
        </p:nvSpPr>
        <p:spPr/>
        <p:txBody>
          <a:bodyPr/>
          <a:lstStyle/>
          <a:p>
            <a:fld id="{BFC21862-C570-43FE-93A1-CE1DA7921C6E}" type="slidenum">
              <a:rPr lang="zh-CN" altLang="en-US" smtClean="0"/>
              <a:pPr/>
              <a:t>12</a:t>
            </a:fld>
            <a:r>
              <a:rPr lang="en-US" altLang="zh-CN" smtClean="0"/>
              <a:t>/18</a:t>
            </a:r>
            <a:endParaRPr lang="zh-CN" altLang="en-US" dirty="0"/>
          </a:p>
        </p:txBody>
      </p:sp>
    </p:spTree>
    <p:extLst>
      <p:ext uri="{BB962C8B-B14F-4D97-AF65-F5344CB8AC3E}">
        <p14:creationId xmlns:p14="http://schemas.microsoft.com/office/powerpoint/2010/main" val="3193474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图的储存：邻接表</a:t>
            </a:r>
          </a:p>
        </p:txBody>
      </p:sp>
      <p:sp>
        <p:nvSpPr>
          <p:cNvPr id="3" name="内容占位符 2"/>
          <p:cNvSpPr>
            <a:spLocks noGrp="1"/>
          </p:cNvSpPr>
          <p:nvPr>
            <p:ph idx="1"/>
          </p:nvPr>
        </p:nvSpPr>
        <p:spPr/>
        <p:txBody>
          <a:bodyPr/>
          <a:lstStyle/>
          <a:p>
            <a:r>
              <a:rPr lang="zh-CN" altLang="en-US" b="1" dirty="0"/>
              <a:t>无向图邻接表特点： </a:t>
            </a:r>
          </a:p>
          <a:p>
            <a:r>
              <a:rPr lang="en-US" altLang="zh-CN" dirty="0"/>
              <a:t>1. </a:t>
            </a:r>
            <a:r>
              <a:rPr lang="en-US" altLang="zh-CN" i="1" dirty="0"/>
              <a:t>n</a:t>
            </a:r>
            <a:r>
              <a:rPr lang="zh-CN" altLang="en-US" dirty="0"/>
              <a:t>个顶点，</a:t>
            </a:r>
            <a:r>
              <a:rPr lang="en-US" altLang="zh-CN" i="1" dirty="0"/>
              <a:t>e</a:t>
            </a:r>
            <a:r>
              <a:rPr lang="zh-CN" altLang="en-US" dirty="0"/>
              <a:t>条边的无向图，需</a:t>
            </a:r>
            <a:r>
              <a:rPr lang="en-US" altLang="zh-CN" i="1" dirty="0"/>
              <a:t>n</a:t>
            </a:r>
            <a:r>
              <a:rPr lang="zh-CN" altLang="en-US" dirty="0"/>
              <a:t>个头结点和</a:t>
            </a:r>
            <a:r>
              <a:rPr lang="en-US" altLang="zh-CN" dirty="0"/>
              <a:t>2</a:t>
            </a:r>
            <a:r>
              <a:rPr lang="en-US" altLang="zh-CN" i="1" dirty="0"/>
              <a:t>e</a:t>
            </a:r>
            <a:r>
              <a:rPr lang="zh-CN" altLang="en-US" dirty="0"/>
              <a:t>个链表</a:t>
            </a:r>
            <a:r>
              <a:rPr lang="zh-CN" altLang="en-US" dirty="0" smtClean="0"/>
              <a:t>结点；</a:t>
            </a:r>
            <a:endParaRPr lang="zh-CN" altLang="en-US" dirty="0"/>
          </a:p>
          <a:p>
            <a:r>
              <a:rPr lang="en-US" altLang="zh-CN" dirty="0"/>
              <a:t>2. </a:t>
            </a:r>
            <a:r>
              <a:rPr lang="zh-CN" altLang="en-US" dirty="0" smtClean="0"/>
              <a:t>顶点 </a:t>
            </a:r>
            <a:r>
              <a:rPr lang="en-US" altLang="zh-CN" i="1" dirty="0" smtClean="0"/>
              <a:t>v</a:t>
            </a:r>
            <a:r>
              <a:rPr lang="en-US" altLang="zh-CN" i="1" baseline="-25000" dirty="0" smtClean="0"/>
              <a:t>i </a:t>
            </a:r>
            <a:r>
              <a:rPr lang="zh-CN" altLang="en-US" dirty="0" smtClean="0"/>
              <a:t>的</a:t>
            </a:r>
            <a:r>
              <a:rPr lang="zh-CN" altLang="en-US" dirty="0"/>
              <a:t>度 </a:t>
            </a:r>
            <a:r>
              <a:rPr lang="en-US" altLang="zh-CN" dirty="0" smtClean="0"/>
              <a:t>TD(</a:t>
            </a:r>
            <a:r>
              <a:rPr lang="en-US" altLang="zh-CN" i="1" dirty="0"/>
              <a:t>v</a:t>
            </a:r>
            <a:r>
              <a:rPr lang="en-US" altLang="zh-CN" i="1" baseline="-25000" dirty="0"/>
              <a:t>i</a:t>
            </a:r>
            <a:r>
              <a:rPr lang="en-US" altLang="zh-CN" dirty="0" smtClean="0"/>
              <a:t>) = </a:t>
            </a:r>
            <a:r>
              <a:rPr lang="zh-CN" altLang="en-US" dirty="0" smtClean="0"/>
              <a:t>链表</a:t>
            </a:r>
            <a:r>
              <a:rPr lang="en-US" altLang="zh-CN" i="1" dirty="0" err="1"/>
              <a:t>i</a:t>
            </a:r>
            <a:r>
              <a:rPr lang="zh-CN" altLang="en-US" dirty="0"/>
              <a:t>中的链表结点</a:t>
            </a:r>
            <a:r>
              <a:rPr lang="zh-CN" altLang="en-US" dirty="0" smtClean="0"/>
              <a:t>数。</a:t>
            </a:r>
            <a:endParaRPr lang="zh-CN" altLang="en-US" dirty="0"/>
          </a:p>
          <a:p>
            <a:endParaRPr lang="zh-CN" altLang="en-US" dirty="0"/>
          </a:p>
        </p:txBody>
      </p:sp>
      <p:grpSp>
        <p:nvGrpSpPr>
          <p:cNvPr id="4" name="Group 80"/>
          <p:cNvGrpSpPr>
            <a:grpSpLocks/>
          </p:cNvGrpSpPr>
          <p:nvPr/>
        </p:nvGrpSpPr>
        <p:grpSpPr bwMode="auto">
          <a:xfrm>
            <a:off x="755576" y="2300238"/>
            <a:ext cx="1319212" cy="1535113"/>
            <a:chOff x="465" y="2660"/>
            <a:chExt cx="831" cy="967"/>
          </a:xfrm>
        </p:grpSpPr>
        <p:sp>
          <p:nvSpPr>
            <p:cNvPr id="5" name="Text Box 81"/>
            <p:cNvSpPr txBox="1">
              <a:spLocks noChangeArrowheads="1"/>
            </p:cNvSpPr>
            <p:nvPr/>
          </p:nvSpPr>
          <p:spPr bwMode="auto">
            <a:xfrm>
              <a:off x="484" y="2832"/>
              <a:ext cx="144" cy="173"/>
            </a:xfrm>
            <a:prstGeom prst="rect">
              <a:avLst/>
            </a:prstGeom>
            <a:noFill/>
            <a:ln w="9525">
              <a:noFill/>
              <a:miter lim="800000"/>
              <a:headEnd/>
              <a:tailEnd/>
            </a:ln>
            <a:effectLst/>
          </p:spPr>
          <p:txBody>
            <a:bodyPr lIns="0" tIns="0" rIns="0" bIns="0">
              <a:spAutoFit/>
            </a:bodyPr>
            <a:lstStyle/>
            <a:p>
              <a:pPr>
                <a:spcBef>
                  <a:spcPct val="50000"/>
                </a:spcBef>
                <a:defRPr/>
              </a:pPr>
              <a:r>
                <a:rPr lang="zh-CN" altLang="en-US" sz="1800">
                  <a:effectLst>
                    <a:outerShdw blurRad="38100" dist="38100" dir="2700000" algn="tl">
                      <a:srgbClr val="C0C0C0"/>
                    </a:outerShdw>
                  </a:effectLst>
                  <a:ea typeface="宋体" pitchFamily="2" charset="-122"/>
                </a:rPr>
                <a:t>①</a:t>
              </a:r>
            </a:p>
          </p:txBody>
        </p:sp>
        <p:sp>
          <p:nvSpPr>
            <p:cNvPr id="6" name="Text Box 82"/>
            <p:cNvSpPr txBox="1">
              <a:spLocks noChangeArrowheads="1"/>
            </p:cNvSpPr>
            <p:nvPr/>
          </p:nvSpPr>
          <p:spPr bwMode="auto">
            <a:xfrm>
              <a:off x="1108" y="2828"/>
              <a:ext cx="144" cy="173"/>
            </a:xfrm>
            <a:prstGeom prst="rect">
              <a:avLst/>
            </a:prstGeom>
            <a:noFill/>
            <a:ln w="9525">
              <a:noFill/>
              <a:miter lim="800000"/>
              <a:headEnd/>
              <a:tailEnd/>
            </a:ln>
            <a:effectLst/>
          </p:spPr>
          <p:txBody>
            <a:bodyPr lIns="0" tIns="0" rIns="0" bIns="0">
              <a:spAutoFit/>
            </a:bodyPr>
            <a:lstStyle/>
            <a:p>
              <a:pPr>
                <a:spcBef>
                  <a:spcPct val="50000"/>
                </a:spcBef>
                <a:defRPr/>
              </a:pPr>
              <a:r>
                <a:rPr lang="zh-CN" altLang="en-US" sz="1800">
                  <a:effectLst>
                    <a:outerShdw blurRad="38100" dist="38100" dir="2700000" algn="tl">
                      <a:srgbClr val="C0C0C0"/>
                    </a:outerShdw>
                  </a:effectLst>
                  <a:ea typeface="宋体" pitchFamily="2" charset="-122"/>
                </a:rPr>
                <a:t>②</a:t>
              </a:r>
            </a:p>
          </p:txBody>
        </p:sp>
        <p:sp>
          <p:nvSpPr>
            <p:cNvPr id="7" name="Line 83"/>
            <p:cNvSpPr>
              <a:spLocks noChangeShapeType="1"/>
            </p:cNvSpPr>
            <p:nvPr/>
          </p:nvSpPr>
          <p:spPr bwMode="auto">
            <a:xfrm>
              <a:off x="628" y="2928"/>
              <a:ext cx="480" cy="0"/>
            </a:xfrm>
            <a:prstGeom prst="line">
              <a:avLst/>
            </a:prstGeom>
            <a:noFill/>
            <a:ln w="12700">
              <a:solidFill>
                <a:schemeClr val="tx1"/>
              </a:solidFill>
              <a:round/>
              <a:headEnd/>
              <a:tailEnd/>
            </a:ln>
            <a:effectLst/>
          </p:spPr>
          <p:txBody>
            <a:bodyPr wrap="none" lIns="0" tIns="0" rIns="0" bIns="0">
              <a:spAutoFit/>
            </a:bodyPr>
            <a:lstStyle/>
            <a:p>
              <a:pPr>
                <a:defRPr/>
              </a:pPr>
              <a:endParaRPr lang="zh-CN" altLang="en-US">
                <a:effectLst>
                  <a:outerShdw blurRad="38100" dist="38100" dir="2700000" algn="tl">
                    <a:srgbClr val="000000">
                      <a:alpha val="43137"/>
                    </a:srgbClr>
                  </a:outerShdw>
                </a:effectLst>
              </a:endParaRPr>
            </a:p>
          </p:txBody>
        </p:sp>
        <p:sp>
          <p:nvSpPr>
            <p:cNvPr id="8" name="Line 84"/>
            <p:cNvSpPr>
              <a:spLocks noChangeShapeType="1"/>
            </p:cNvSpPr>
            <p:nvPr/>
          </p:nvSpPr>
          <p:spPr bwMode="auto">
            <a:xfrm>
              <a:off x="547" y="2976"/>
              <a:ext cx="0" cy="480"/>
            </a:xfrm>
            <a:prstGeom prst="line">
              <a:avLst/>
            </a:prstGeom>
            <a:noFill/>
            <a:ln w="9525">
              <a:solidFill>
                <a:schemeClr val="tx1"/>
              </a:solidFill>
              <a:round/>
              <a:headEnd/>
              <a:tailEnd/>
            </a:ln>
            <a:effectLst/>
          </p:spPr>
          <p:txBody>
            <a:bodyPr wrap="none" lIns="0" tIns="0" rIns="0" bIns="0">
              <a:spAutoFit/>
            </a:bodyPr>
            <a:lstStyle/>
            <a:p>
              <a:pPr>
                <a:defRPr/>
              </a:pPr>
              <a:endParaRPr lang="zh-CN" altLang="en-US">
                <a:effectLst>
                  <a:outerShdw blurRad="38100" dist="38100" dir="2700000" algn="tl">
                    <a:srgbClr val="000000">
                      <a:alpha val="43137"/>
                    </a:srgbClr>
                  </a:outerShdw>
                </a:effectLst>
              </a:endParaRPr>
            </a:p>
          </p:txBody>
        </p:sp>
        <p:sp>
          <p:nvSpPr>
            <p:cNvPr id="9" name="Text Box 85"/>
            <p:cNvSpPr txBox="1">
              <a:spLocks noChangeArrowheads="1"/>
            </p:cNvSpPr>
            <p:nvPr/>
          </p:nvSpPr>
          <p:spPr bwMode="auto">
            <a:xfrm>
              <a:off x="733" y="2660"/>
              <a:ext cx="28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G2</a:t>
              </a:r>
            </a:p>
          </p:txBody>
        </p:sp>
        <p:sp>
          <p:nvSpPr>
            <p:cNvPr id="10" name="Text Box 86"/>
            <p:cNvSpPr txBox="1">
              <a:spLocks noChangeArrowheads="1"/>
            </p:cNvSpPr>
            <p:nvPr/>
          </p:nvSpPr>
          <p:spPr bwMode="auto">
            <a:xfrm>
              <a:off x="797" y="3157"/>
              <a:ext cx="144" cy="173"/>
            </a:xfrm>
            <a:prstGeom prst="rect">
              <a:avLst/>
            </a:prstGeom>
            <a:noFill/>
            <a:ln w="9525">
              <a:noFill/>
              <a:miter lim="800000"/>
              <a:headEnd/>
              <a:tailEnd/>
            </a:ln>
            <a:effectLst/>
          </p:spPr>
          <p:txBody>
            <a:bodyPr lIns="0" tIns="0" rIns="0" bIns="0">
              <a:spAutoFit/>
            </a:bodyPr>
            <a:lstStyle/>
            <a:p>
              <a:pPr>
                <a:spcBef>
                  <a:spcPct val="50000"/>
                </a:spcBef>
                <a:defRPr/>
              </a:pPr>
              <a:r>
                <a:rPr lang="zh-CN" altLang="en-US" sz="1800">
                  <a:effectLst>
                    <a:outerShdw blurRad="38100" dist="38100" dir="2700000" algn="tl">
                      <a:srgbClr val="C0C0C0"/>
                    </a:outerShdw>
                  </a:effectLst>
                  <a:ea typeface="宋体" pitchFamily="2" charset="-122"/>
                </a:rPr>
                <a:t>③</a:t>
              </a:r>
            </a:p>
          </p:txBody>
        </p:sp>
        <p:sp>
          <p:nvSpPr>
            <p:cNvPr id="11" name="Rectangle 87"/>
            <p:cNvSpPr>
              <a:spLocks noChangeArrowheads="1"/>
            </p:cNvSpPr>
            <p:nvPr/>
          </p:nvSpPr>
          <p:spPr bwMode="auto">
            <a:xfrm>
              <a:off x="465" y="3445"/>
              <a:ext cx="145" cy="173"/>
            </a:xfrm>
            <a:prstGeom prst="rect">
              <a:avLst/>
            </a:prstGeom>
            <a:noFill/>
            <a:ln w="9525">
              <a:noFill/>
              <a:miter lim="800000"/>
              <a:headEnd/>
              <a:tailEnd/>
            </a:ln>
            <a:effectLst/>
          </p:spPr>
          <p:txBody>
            <a:bodyPr wrap="none" lIns="0" tIns="0" rIns="0" bIns="0">
              <a:spAutoFit/>
            </a:bodyPr>
            <a:lstStyle/>
            <a:p>
              <a:pPr>
                <a:defRPr/>
              </a:pPr>
              <a:r>
                <a:rPr lang="zh-CN" altLang="en-US" sz="1800">
                  <a:effectLst>
                    <a:outerShdw blurRad="38100" dist="38100" dir="2700000" algn="tl">
                      <a:srgbClr val="C0C0C0"/>
                    </a:outerShdw>
                  </a:effectLst>
                  <a:ea typeface="宋体" pitchFamily="2" charset="-122"/>
                </a:rPr>
                <a:t>④</a:t>
              </a:r>
            </a:p>
          </p:txBody>
        </p:sp>
        <p:sp>
          <p:nvSpPr>
            <p:cNvPr id="12" name="Text Box 88"/>
            <p:cNvSpPr txBox="1">
              <a:spLocks noChangeArrowheads="1"/>
            </p:cNvSpPr>
            <p:nvPr/>
          </p:nvSpPr>
          <p:spPr bwMode="auto">
            <a:xfrm>
              <a:off x="1104" y="3397"/>
              <a:ext cx="192" cy="230"/>
            </a:xfrm>
            <a:prstGeom prst="rect">
              <a:avLst/>
            </a:prstGeom>
            <a:noFill/>
            <a:ln w="9525">
              <a:noFill/>
              <a:miter lim="800000"/>
              <a:headEnd/>
              <a:tailEnd/>
            </a:ln>
            <a:effectLst/>
          </p:spPr>
          <p:txBody>
            <a:bodyPr lIns="0" tIns="0" rIns="0" bIns="0">
              <a:spAutoFit/>
            </a:bodyPr>
            <a:lstStyle/>
            <a:p>
              <a:pPr>
                <a:spcBef>
                  <a:spcPct val="50000"/>
                </a:spcBef>
                <a:defRPr/>
              </a:pPr>
              <a:r>
                <a:rPr lang="zh-CN" altLang="en-US" sz="1800" dirty="0">
                  <a:effectLst>
                    <a:outerShdw blurRad="38100" dist="38100" dir="2700000" algn="tl">
                      <a:srgbClr val="C0C0C0"/>
                    </a:outerShdw>
                  </a:effectLst>
                  <a:ea typeface="宋体" pitchFamily="2" charset="-122"/>
                </a:rPr>
                <a:t>⑤</a:t>
              </a:r>
              <a:r>
                <a:rPr lang="zh-CN" altLang="en-US" sz="2400" b="0" dirty="0">
                  <a:ea typeface="宋体" pitchFamily="2" charset="-122"/>
                </a:rPr>
                <a:t> </a:t>
              </a:r>
            </a:p>
          </p:txBody>
        </p:sp>
        <p:sp>
          <p:nvSpPr>
            <p:cNvPr id="13" name="Freeform 89"/>
            <p:cNvSpPr>
              <a:spLocks/>
            </p:cNvSpPr>
            <p:nvPr/>
          </p:nvSpPr>
          <p:spPr bwMode="auto">
            <a:xfrm>
              <a:off x="587" y="3296"/>
              <a:ext cx="234" cy="237"/>
            </a:xfrm>
            <a:custGeom>
              <a:avLst/>
              <a:gdLst/>
              <a:ahLst/>
              <a:cxnLst>
                <a:cxn ang="0">
                  <a:pos x="0" y="237"/>
                </a:cxn>
                <a:cxn ang="0">
                  <a:pos x="234" y="0"/>
                </a:cxn>
              </a:cxnLst>
              <a:rect l="0" t="0" r="r" b="b"/>
              <a:pathLst>
                <a:path w="234" h="237">
                  <a:moveTo>
                    <a:pt x="0" y="237"/>
                  </a:moveTo>
                  <a:lnTo>
                    <a:pt x="234" y="0"/>
                  </a:lnTo>
                </a:path>
              </a:pathLst>
            </a:custGeom>
            <a:noFill/>
            <a:ln w="9525" cap="flat" cmpd="sng">
              <a:solidFill>
                <a:schemeClr val="tx1"/>
              </a:solidFill>
              <a:prstDash val="solid"/>
              <a:round/>
              <a:headEnd type="none" w="med" len="med"/>
              <a:tailEnd type="none" w="med" len="med"/>
            </a:ln>
            <a:effectLst/>
          </p:spPr>
          <p:txBody>
            <a:bodyPr wrap="none" lIns="0" tIns="0" rIns="0" bIns="0">
              <a:spAutoFit/>
            </a:bodyPr>
            <a:lstStyle/>
            <a:p>
              <a:pPr>
                <a:defRPr/>
              </a:pPr>
              <a:endParaRPr lang="zh-CN" altLang="en-US">
                <a:effectLst>
                  <a:outerShdw blurRad="38100" dist="38100" dir="2700000" algn="tl">
                    <a:srgbClr val="000000">
                      <a:alpha val="43137"/>
                    </a:srgbClr>
                  </a:outerShdw>
                </a:effectLst>
              </a:endParaRPr>
            </a:p>
          </p:txBody>
        </p:sp>
        <p:sp>
          <p:nvSpPr>
            <p:cNvPr id="14" name="Line 90"/>
            <p:cNvSpPr>
              <a:spLocks noChangeShapeType="1"/>
            </p:cNvSpPr>
            <p:nvPr/>
          </p:nvSpPr>
          <p:spPr bwMode="auto">
            <a:xfrm flipV="1">
              <a:off x="912" y="2976"/>
              <a:ext cx="240" cy="240"/>
            </a:xfrm>
            <a:prstGeom prst="line">
              <a:avLst/>
            </a:prstGeom>
            <a:noFill/>
            <a:ln w="9525">
              <a:solidFill>
                <a:schemeClr val="tx1"/>
              </a:solidFill>
              <a:round/>
              <a:headEnd/>
              <a:tailEnd/>
            </a:ln>
            <a:effectLst/>
          </p:spPr>
          <p:txBody>
            <a:bodyPr wrap="none" lIns="0" tIns="0" rIns="0" bIns="0">
              <a:spAutoFit/>
            </a:bodyPr>
            <a:lstStyle/>
            <a:p>
              <a:pPr>
                <a:defRPr/>
              </a:pPr>
              <a:endParaRPr lang="zh-CN" altLang="en-US">
                <a:effectLst>
                  <a:outerShdw blurRad="38100" dist="38100" dir="2700000" algn="tl">
                    <a:srgbClr val="000000">
                      <a:alpha val="43137"/>
                    </a:srgbClr>
                  </a:outerShdw>
                </a:effectLst>
              </a:endParaRPr>
            </a:p>
          </p:txBody>
        </p:sp>
        <p:sp>
          <p:nvSpPr>
            <p:cNvPr id="15" name="Line 91"/>
            <p:cNvSpPr>
              <a:spLocks noChangeShapeType="1"/>
            </p:cNvSpPr>
            <p:nvPr/>
          </p:nvSpPr>
          <p:spPr bwMode="auto">
            <a:xfrm>
              <a:off x="1200" y="2976"/>
              <a:ext cx="0" cy="480"/>
            </a:xfrm>
            <a:prstGeom prst="line">
              <a:avLst/>
            </a:prstGeom>
            <a:noFill/>
            <a:ln w="9525">
              <a:solidFill>
                <a:schemeClr val="tx1"/>
              </a:solidFill>
              <a:round/>
              <a:headEnd/>
              <a:tailEnd/>
            </a:ln>
            <a:effectLst/>
          </p:spPr>
          <p:txBody>
            <a:bodyPr wrap="none" lIns="0" tIns="0" rIns="0" bIns="0">
              <a:spAutoFit/>
            </a:bodyPr>
            <a:lstStyle/>
            <a:p>
              <a:pPr>
                <a:defRPr/>
              </a:pPr>
              <a:endParaRPr lang="zh-CN" altLang="en-US">
                <a:effectLst>
                  <a:outerShdw blurRad="38100" dist="38100" dir="2700000" algn="tl">
                    <a:srgbClr val="000000">
                      <a:alpha val="43137"/>
                    </a:srgbClr>
                  </a:outerShdw>
                </a:effectLst>
              </a:endParaRPr>
            </a:p>
          </p:txBody>
        </p:sp>
        <p:sp>
          <p:nvSpPr>
            <p:cNvPr id="16" name="Freeform 92"/>
            <p:cNvSpPr>
              <a:spLocks/>
            </p:cNvSpPr>
            <p:nvPr/>
          </p:nvSpPr>
          <p:spPr bwMode="auto">
            <a:xfrm>
              <a:off x="928" y="3296"/>
              <a:ext cx="181" cy="181"/>
            </a:xfrm>
            <a:custGeom>
              <a:avLst/>
              <a:gdLst/>
              <a:ahLst/>
              <a:cxnLst>
                <a:cxn ang="0">
                  <a:pos x="0" y="0"/>
                </a:cxn>
                <a:cxn ang="0">
                  <a:pos x="181" y="181"/>
                </a:cxn>
              </a:cxnLst>
              <a:rect l="0" t="0" r="r" b="b"/>
              <a:pathLst>
                <a:path w="181" h="181">
                  <a:moveTo>
                    <a:pt x="0" y="0"/>
                  </a:moveTo>
                  <a:lnTo>
                    <a:pt x="181" y="181"/>
                  </a:lnTo>
                </a:path>
              </a:pathLst>
            </a:custGeom>
            <a:noFill/>
            <a:ln w="9525" cap="flat" cmpd="sng">
              <a:solidFill>
                <a:schemeClr val="tx1"/>
              </a:solidFill>
              <a:prstDash val="solid"/>
              <a:round/>
              <a:headEnd type="none" w="med" len="med"/>
              <a:tailEnd type="none" w="med" len="med"/>
            </a:ln>
            <a:effectLst/>
          </p:spPr>
          <p:txBody>
            <a:bodyPr wrap="none" lIns="0" tIns="0" rIns="0" bIns="0">
              <a:spAutoFit/>
            </a:bodyPr>
            <a:lstStyle/>
            <a:p>
              <a:pPr>
                <a:defRPr/>
              </a:pPr>
              <a:endParaRPr lang="zh-CN" altLang="en-US">
                <a:effectLst>
                  <a:outerShdw blurRad="38100" dist="38100" dir="2700000" algn="tl">
                    <a:srgbClr val="000000">
                      <a:alpha val="43137"/>
                    </a:srgbClr>
                  </a:outerShdw>
                </a:effectLst>
              </a:endParaRPr>
            </a:p>
          </p:txBody>
        </p:sp>
      </p:grpSp>
      <p:grpSp>
        <p:nvGrpSpPr>
          <p:cNvPr id="90" name="组合 89"/>
          <p:cNvGrpSpPr/>
          <p:nvPr/>
        </p:nvGrpSpPr>
        <p:grpSpPr>
          <a:xfrm>
            <a:off x="3209801" y="2294225"/>
            <a:ext cx="4659039" cy="2031325"/>
            <a:chOff x="3209801" y="2294225"/>
            <a:chExt cx="4659039" cy="2031325"/>
          </a:xfrm>
        </p:grpSpPr>
        <p:sp>
          <p:nvSpPr>
            <p:cNvPr id="18" name="Text Box 6"/>
            <p:cNvSpPr txBox="1">
              <a:spLocks noChangeArrowheads="1"/>
            </p:cNvSpPr>
            <p:nvPr/>
          </p:nvSpPr>
          <p:spPr bwMode="auto">
            <a:xfrm>
              <a:off x="3209801" y="2294225"/>
              <a:ext cx="381000" cy="2031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b="0" dirty="0">
                  <a:latin typeface="Courier New" panose="02070309020205020404" pitchFamily="49" charset="0"/>
                  <a:cs typeface="Courier New" panose="02070309020205020404" pitchFamily="49" charset="0"/>
                </a:rPr>
                <a:t>1</a:t>
              </a:r>
            </a:p>
            <a:p>
              <a:pPr>
                <a:spcBef>
                  <a:spcPct val="50000"/>
                </a:spcBef>
                <a:buFontTx/>
                <a:buNone/>
              </a:pPr>
              <a:r>
                <a:rPr lang="en-US" altLang="zh-CN" sz="1800" b="0" dirty="0">
                  <a:latin typeface="Courier New" panose="02070309020205020404" pitchFamily="49" charset="0"/>
                  <a:cs typeface="Courier New" panose="02070309020205020404" pitchFamily="49" charset="0"/>
                </a:rPr>
                <a:t>2</a:t>
              </a:r>
            </a:p>
            <a:p>
              <a:pPr>
                <a:spcBef>
                  <a:spcPct val="50000"/>
                </a:spcBef>
                <a:buFontTx/>
                <a:buNone/>
              </a:pPr>
              <a:r>
                <a:rPr lang="en-US" altLang="zh-CN" sz="1800" b="0" dirty="0">
                  <a:latin typeface="Courier New" panose="02070309020205020404" pitchFamily="49" charset="0"/>
                  <a:cs typeface="Courier New" panose="02070309020205020404" pitchFamily="49" charset="0"/>
                </a:rPr>
                <a:t>3</a:t>
              </a:r>
            </a:p>
            <a:p>
              <a:pPr>
                <a:spcBef>
                  <a:spcPct val="50000"/>
                </a:spcBef>
                <a:buFontTx/>
                <a:buNone/>
              </a:pPr>
              <a:r>
                <a:rPr lang="en-US" altLang="zh-CN" sz="1800" b="0" dirty="0">
                  <a:latin typeface="Courier New" panose="02070309020205020404" pitchFamily="49" charset="0"/>
                  <a:cs typeface="Courier New" panose="02070309020205020404" pitchFamily="49" charset="0"/>
                </a:rPr>
                <a:t>4</a:t>
              </a:r>
            </a:p>
            <a:p>
              <a:pPr>
                <a:spcBef>
                  <a:spcPct val="50000"/>
                </a:spcBef>
                <a:buFontTx/>
                <a:buNone/>
              </a:pPr>
              <a:r>
                <a:rPr lang="en-US" altLang="zh-CN" sz="1800" b="0" dirty="0">
                  <a:latin typeface="Courier New" panose="02070309020205020404" pitchFamily="49" charset="0"/>
                  <a:cs typeface="Courier New" panose="02070309020205020404" pitchFamily="49" charset="0"/>
                </a:rPr>
                <a:t>5</a:t>
              </a:r>
            </a:p>
          </p:txBody>
        </p:sp>
        <p:sp>
          <p:nvSpPr>
            <p:cNvPr id="19" name="Rectangle 7"/>
            <p:cNvSpPr>
              <a:spLocks noChangeArrowheads="1"/>
            </p:cNvSpPr>
            <p:nvPr/>
          </p:nvSpPr>
          <p:spPr bwMode="auto">
            <a:xfrm>
              <a:off x="3582590" y="2738388"/>
              <a:ext cx="457200" cy="3810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Courier New" panose="02070309020205020404" pitchFamily="49" charset="0"/>
                  <a:cs typeface="Courier New" panose="02070309020205020404" pitchFamily="49" charset="0"/>
                </a:rPr>
                <a:t>2</a:t>
              </a:r>
            </a:p>
          </p:txBody>
        </p:sp>
        <p:sp>
          <p:nvSpPr>
            <p:cNvPr id="20" name="Rectangle 8"/>
            <p:cNvSpPr>
              <a:spLocks noChangeArrowheads="1"/>
            </p:cNvSpPr>
            <p:nvPr/>
          </p:nvSpPr>
          <p:spPr bwMode="auto">
            <a:xfrm>
              <a:off x="3582590" y="3881388"/>
              <a:ext cx="457200" cy="3810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Courier New" panose="02070309020205020404" pitchFamily="49" charset="0"/>
                  <a:cs typeface="Courier New" panose="02070309020205020404" pitchFamily="49" charset="0"/>
                </a:rPr>
                <a:t>5</a:t>
              </a:r>
            </a:p>
          </p:txBody>
        </p:sp>
        <p:sp>
          <p:nvSpPr>
            <p:cNvPr id="21" name="Rectangle 9"/>
            <p:cNvSpPr>
              <a:spLocks noChangeArrowheads="1"/>
            </p:cNvSpPr>
            <p:nvPr/>
          </p:nvSpPr>
          <p:spPr bwMode="auto">
            <a:xfrm>
              <a:off x="4039790" y="3881388"/>
              <a:ext cx="457200" cy="3810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b="0">
                <a:latin typeface="Courier New" panose="02070309020205020404" pitchFamily="49" charset="0"/>
                <a:cs typeface="Courier New" panose="02070309020205020404" pitchFamily="49" charset="0"/>
              </a:endParaRPr>
            </a:p>
          </p:txBody>
        </p:sp>
        <p:sp>
          <p:nvSpPr>
            <p:cNvPr id="22" name="Rectangle 10"/>
            <p:cNvSpPr>
              <a:spLocks noChangeArrowheads="1"/>
            </p:cNvSpPr>
            <p:nvPr/>
          </p:nvSpPr>
          <p:spPr bwMode="auto">
            <a:xfrm>
              <a:off x="3582590" y="3119388"/>
              <a:ext cx="457200" cy="3810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Courier New" panose="02070309020205020404" pitchFamily="49" charset="0"/>
                  <a:cs typeface="Courier New" panose="02070309020205020404" pitchFamily="49" charset="0"/>
                </a:rPr>
                <a:t>3</a:t>
              </a:r>
            </a:p>
          </p:txBody>
        </p:sp>
        <p:sp>
          <p:nvSpPr>
            <p:cNvPr id="23" name="Rectangle 11"/>
            <p:cNvSpPr>
              <a:spLocks noChangeArrowheads="1"/>
            </p:cNvSpPr>
            <p:nvPr/>
          </p:nvSpPr>
          <p:spPr bwMode="auto">
            <a:xfrm>
              <a:off x="3582590" y="3500388"/>
              <a:ext cx="457200" cy="3810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Courier New" panose="02070309020205020404" pitchFamily="49" charset="0"/>
                  <a:cs typeface="Courier New" panose="02070309020205020404" pitchFamily="49" charset="0"/>
                </a:rPr>
                <a:t>4</a:t>
              </a:r>
            </a:p>
          </p:txBody>
        </p:sp>
        <p:sp>
          <p:nvSpPr>
            <p:cNvPr id="24" name="Rectangle 12"/>
            <p:cNvSpPr>
              <a:spLocks noChangeArrowheads="1"/>
            </p:cNvSpPr>
            <p:nvPr/>
          </p:nvSpPr>
          <p:spPr bwMode="auto">
            <a:xfrm>
              <a:off x="4039790" y="3500388"/>
              <a:ext cx="457200" cy="3810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b="0">
                <a:latin typeface="Courier New" panose="02070309020205020404" pitchFamily="49" charset="0"/>
                <a:cs typeface="Courier New" panose="02070309020205020404" pitchFamily="49" charset="0"/>
              </a:endParaRPr>
            </a:p>
          </p:txBody>
        </p:sp>
        <p:sp>
          <p:nvSpPr>
            <p:cNvPr id="25" name="Rectangle 13"/>
            <p:cNvSpPr>
              <a:spLocks noChangeArrowheads="1"/>
            </p:cNvSpPr>
            <p:nvPr/>
          </p:nvSpPr>
          <p:spPr bwMode="auto">
            <a:xfrm>
              <a:off x="4039790" y="3119388"/>
              <a:ext cx="457200" cy="3810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b="0">
                <a:latin typeface="Courier New" panose="02070309020205020404" pitchFamily="49" charset="0"/>
                <a:cs typeface="Courier New" panose="02070309020205020404" pitchFamily="49" charset="0"/>
              </a:endParaRPr>
            </a:p>
          </p:txBody>
        </p:sp>
        <p:sp>
          <p:nvSpPr>
            <p:cNvPr id="26" name="Rectangle 14"/>
            <p:cNvSpPr>
              <a:spLocks noChangeArrowheads="1"/>
            </p:cNvSpPr>
            <p:nvPr/>
          </p:nvSpPr>
          <p:spPr bwMode="auto">
            <a:xfrm>
              <a:off x="4039790" y="2738388"/>
              <a:ext cx="457200" cy="3810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b="0">
                <a:latin typeface="Courier New" panose="02070309020205020404" pitchFamily="49" charset="0"/>
                <a:cs typeface="Courier New" panose="02070309020205020404" pitchFamily="49" charset="0"/>
              </a:endParaRPr>
            </a:p>
          </p:txBody>
        </p:sp>
        <p:sp>
          <p:nvSpPr>
            <p:cNvPr id="87" name="Rectangle 16"/>
            <p:cNvSpPr>
              <a:spLocks noChangeArrowheads="1"/>
            </p:cNvSpPr>
            <p:nvPr/>
          </p:nvSpPr>
          <p:spPr bwMode="auto">
            <a:xfrm>
              <a:off x="3582590" y="2357388"/>
              <a:ext cx="457200" cy="3810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Courier New" panose="02070309020205020404" pitchFamily="49" charset="0"/>
                  <a:cs typeface="Courier New" panose="02070309020205020404" pitchFamily="49" charset="0"/>
                </a:rPr>
                <a:t>1</a:t>
              </a:r>
            </a:p>
          </p:txBody>
        </p:sp>
        <p:sp>
          <p:nvSpPr>
            <p:cNvPr id="88" name="Rectangle 17"/>
            <p:cNvSpPr>
              <a:spLocks noChangeArrowheads="1"/>
            </p:cNvSpPr>
            <p:nvPr/>
          </p:nvSpPr>
          <p:spPr bwMode="auto">
            <a:xfrm>
              <a:off x="4039790" y="2357388"/>
              <a:ext cx="457200" cy="3810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b="0">
                <a:latin typeface="Courier New" panose="02070309020205020404" pitchFamily="49" charset="0"/>
                <a:cs typeface="Courier New" panose="02070309020205020404" pitchFamily="49" charset="0"/>
              </a:endParaRPr>
            </a:p>
          </p:txBody>
        </p:sp>
        <p:sp>
          <p:nvSpPr>
            <p:cNvPr id="28" name="Line 18"/>
            <p:cNvSpPr>
              <a:spLocks noChangeShapeType="1"/>
            </p:cNvSpPr>
            <p:nvPr/>
          </p:nvSpPr>
          <p:spPr bwMode="auto">
            <a:xfrm>
              <a:off x="4344590" y="2585988"/>
              <a:ext cx="838200" cy="0"/>
            </a:xfrm>
            <a:prstGeom prst="line">
              <a:avLst/>
            </a:prstGeom>
            <a:noFill/>
            <a:ln w="9525">
              <a:solidFill>
                <a:schemeClr val="tx1"/>
              </a:solidFill>
              <a:round/>
              <a:headEnd/>
              <a:tailEnd type="triangle" w="med" len="med"/>
            </a:ln>
            <a:effectLst/>
          </p:spPr>
          <p:txBody>
            <a:bodyPr wrap="none" anchor="ctr"/>
            <a:lstStyle/>
            <a:p>
              <a:pPr>
                <a:defRPr/>
              </a:pPr>
              <a:endParaRPr lang="zh-CN" altLang="en-US" sz="18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29" name="Line 19"/>
            <p:cNvSpPr>
              <a:spLocks noChangeShapeType="1"/>
            </p:cNvSpPr>
            <p:nvPr/>
          </p:nvSpPr>
          <p:spPr bwMode="auto">
            <a:xfrm>
              <a:off x="4344590" y="2947938"/>
              <a:ext cx="838200" cy="0"/>
            </a:xfrm>
            <a:prstGeom prst="line">
              <a:avLst/>
            </a:prstGeom>
            <a:noFill/>
            <a:ln w="9525">
              <a:solidFill>
                <a:schemeClr val="tx1"/>
              </a:solidFill>
              <a:round/>
              <a:headEnd/>
              <a:tailEnd type="triangle" w="med" len="med"/>
            </a:ln>
            <a:effectLst/>
          </p:spPr>
          <p:txBody>
            <a:bodyPr wrap="none" anchor="ctr"/>
            <a:lstStyle/>
            <a:p>
              <a:pPr>
                <a:defRPr/>
              </a:pPr>
              <a:endParaRPr lang="zh-CN" altLang="en-US" sz="18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30" name="Line 20"/>
            <p:cNvSpPr>
              <a:spLocks noChangeShapeType="1"/>
            </p:cNvSpPr>
            <p:nvPr/>
          </p:nvSpPr>
          <p:spPr bwMode="auto">
            <a:xfrm>
              <a:off x="4344590" y="3347988"/>
              <a:ext cx="838200" cy="0"/>
            </a:xfrm>
            <a:prstGeom prst="line">
              <a:avLst/>
            </a:prstGeom>
            <a:noFill/>
            <a:ln w="9525">
              <a:solidFill>
                <a:schemeClr val="tx1"/>
              </a:solidFill>
              <a:round/>
              <a:headEnd/>
              <a:tailEnd type="triangle" w="med" len="med"/>
            </a:ln>
            <a:effectLst/>
          </p:spPr>
          <p:txBody>
            <a:bodyPr wrap="none" anchor="ctr"/>
            <a:lstStyle/>
            <a:p>
              <a:pPr>
                <a:defRPr/>
              </a:pPr>
              <a:endParaRPr lang="zh-CN" altLang="en-US" sz="18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31" name="Line 21"/>
            <p:cNvSpPr>
              <a:spLocks noChangeShapeType="1"/>
            </p:cNvSpPr>
            <p:nvPr/>
          </p:nvSpPr>
          <p:spPr bwMode="auto">
            <a:xfrm>
              <a:off x="4344590" y="3728988"/>
              <a:ext cx="838200" cy="0"/>
            </a:xfrm>
            <a:prstGeom prst="line">
              <a:avLst/>
            </a:prstGeom>
            <a:noFill/>
            <a:ln w="9525">
              <a:solidFill>
                <a:schemeClr val="tx1"/>
              </a:solidFill>
              <a:round/>
              <a:headEnd/>
              <a:tailEnd type="triangle" w="med" len="med"/>
            </a:ln>
            <a:effectLst/>
          </p:spPr>
          <p:txBody>
            <a:bodyPr wrap="none" anchor="ctr"/>
            <a:lstStyle/>
            <a:p>
              <a:pPr>
                <a:defRPr/>
              </a:pPr>
              <a:endParaRPr lang="zh-CN" altLang="en-US" sz="18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32" name="Line 22"/>
            <p:cNvSpPr>
              <a:spLocks noChangeShapeType="1"/>
            </p:cNvSpPr>
            <p:nvPr/>
          </p:nvSpPr>
          <p:spPr bwMode="auto">
            <a:xfrm>
              <a:off x="4344590" y="4109988"/>
              <a:ext cx="838200" cy="0"/>
            </a:xfrm>
            <a:prstGeom prst="line">
              <a:avLst/>
            </a:prstGeom>
            <a:noFill/>
            <a:ln w="9525">
              <a:solidFill>
                <a:schemeClr val="tx1"/>
              </a:solidFill>
              <a:round/>
              <a:headEnd/>
              <a:tailEnd type="triangle" w="med" len="med"/>
            </a:ln>
            <a:effectLst/>
          </p:spPr>
          <p:txBody>
            <a:bodyPr wrap="none" anchor="ctr"/>
            <a:lstStyle/>
            <a:p>
              <a:pPr>
                <a:defRPr/>
              </a:pPr>
              <a:endParaRPr lang="zh-CN" altLang="en-US" sz="18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85" name="Rectangle 24"/>
            <p:cNvSpPr>
              <a:spLocks noChangeArrowheads="1"/>
            </p:cNvSpPr>
            <p:nvPr/>
          </p:nvSpPr>
          <p:spPr bwMode="auto">
            <a:xfrm>
              <a:off x="5163740" y="3195588"/>
              <a:ext cx="457200" cy="2667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Courier New" panose="02070309020205020404" pitchFamily="49" charset="0"/>
                  <a:cs typeface="Courier New" panose="02070309020205020404" pitchFamily="49" charset="0"/>
                </a:rPr>
                <a:t>5</a:t>
              </a:r>
            </a:p>
          </p:txBody>
        </p:sp>
        <p:sp>
          <p:nvSpPr>
            <p:cNvPr id="86" name="Rectangle 25"/>
            <p:cNvSpPr>
              <a:spLocks noChangeArrowheads="1"/>
            </p:cNvSpPr>
            <p:nvPr/>
          </p:nvSpPr>
          <p:spPr bwMode="auto">
            <a:xfrm>
              <a:off x="5620940" y="3195588"/>
              <a:ext cx="457200" cy="2667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b="0">
                <a:latin typeface="Courier New" panose="02070309020205020404" pitchFamily="49" charset="0"/>
                <a:cs typeface="Courier New" panose="02070309020205020404" pitchFamily="49" charset="0"/>
              </a:endParaRPr>
            </a:p>
          </p:txBody>
        </p:sp>
        <p:sp>
          <p:nvSpPr>
            <p:cNvPr id="83" name="Rectangle 27"/>
            <p:cNvSpPr>
              <a:spLocks noChangeArrowheads="1"/>
            </p:cNvSpPr>
            <p:nvPr/>
          </p:nvSpPr>
          <p:spPr bwMode="auto">
            <a:xfrm>
              <a:off x="5182790" y="2433588"/>
              <a:ext cx="457200" cy="2667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Courier New" panose="02070309020205020404" pitchFamily="49" charset="0"/>
                  <a:cs typeface="Courier New" panose="02070309020205020404" pitchFamily="49" charset="0"/>
                </a:rPr>
                <a:t>4</a:t>
              </a:r>
            </a:p>
          </p:txBody>
        </p:sp>
        <p:sp>
          <p:nvSpPr>
            <p:cNvPr id="84" name="Rectangle 28"/>
            <p:cNvSpPr>
              <a:spLocks noChangeArrowheads="1"/>
            </p:cNvSpPr>
            <p:nvPr/>
          </p:nvSpPr>
          <p:spPr bwMode="auto">
            <a:xfrm>
              <a:off x="5639990" y="2433588"/>
              <a:ext cx="457200" cy="2667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b="0">
                <a:latin typeface="Courier New" panose="02070309020205020404" pitchFamily="49" charset="0"/>
                <a:cs typeface="Courier New" panose="02070309020205020404" pitchFamily="49" charset="0"/>
              </a:endParaRPr>
            </a:p>
          </p:txBody>
        </p:sp>
        <p:sp>
          <p:nvSpPr>
            <p:cNvPr id="81" name="Rectangle 30"/>
            <p:cNvSpPr>
              <a:spLocks noChangeArrowheads="1"/>
            </p:cNvSpPr>
            <p:nvPr/>
          </p:nvSpPr>
          <p:spPr bwMode="auto">
            <a:xfrm>
              <a:off x="5182790" y="3595638"/>
              <a:ext cx="457200" cy="2667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Courier New" panose="02070309020205020404" pitchFamily="49" charset="0"/>
                  <a:cs typeface="Courier New" panose="02070309020205020404" pitchFamily="49" charset="0"/>
                </a:rPr>
                <a:t>3</a:t>
              </a:r>
            </a:p>
          </p:txBody>
        </p:sp>
        <p:sp>
          <p:nvSpPr>
            <p:cNvPr id="82" name="Rectangle 31"/>
            <p:cNvSpPr>
              <a:spLocks noChangeArrowheads="1"/>
            </p:cNvSpPr>
            <p:nvPr/>
          </p:nvSpPr>
          <p:spPr bwMode="auto">
            <a:xfrm>
              <a:off x="5639990" y="3595638"/>
              <a:ext cx="457200" cy="2667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b="0">
                <a:latin typeface="Courier New" panose="02070309020205020404" pitchFamily="49" charset="0"/>
                <a:cs typeface="Courier New" panose="02070309020205020404" pitchFamily="49" charset="0"/>
              </a:endParaRPr>
            </a:p>
          </p:txBody>
        </p:sp>
        <p:sp>
          <p:nvSpPr>
            <p:cNvPr id="36" name="Rectangle 32"/>
            <p:cNvSpPr>
              <a:spLocks noChangeArrowheads="1"/>
            </p:cNvSpPr>
            <p:nvPr/>
          </p:nvSpPr>
          <p:spPr bwMode="auto">
            <a:xfrm>
              <a:off x="5182790" y="2814588"/>
              <a:ext cx="457200" cy="2667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Courier New" panose="02070309020205020404" pitchFamily="49" charset="0"/>
                  <a:cs typeface="Courier New" panose="02070309020205020404" pitchFamily="49" charset="0"/>
                </a:rPr>
                <a:t>5</a:t>
              </a:r>
            </a:p>
          </p:txBody>
        </p:sp>
        <p:sp>
          <p:nvSpPr>
            <p:cNvPr id="37" name="Rectangle 33"/>
            <p:cNvSpPr>
              <a:spLocks noChangeArrowheads="1"/>
            </p:cNvSpPr>
            <p:nvPr/>
          </p:nvSpPr>
          <p:spPr bwMode="auto">
            <a:xfrm>
              <a:off x="5639990" y="2814588"/>
              <a:ext cx="457200" cy="2667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b="0">
                <a:latin typeface="Courier New" panose="02070309020205020404" pitchFamily="49" charset="0"/>
                <a:cs typeface="Courier New" panose="02070309020205020404" pitchFamily="49" charset="0"/>
              </a:endParaRPr>
            </a:p>
          </p:txBody>
        </p:sp>
        <p:sp>
          <p:nvSpPr>
            <p:cNvPr id="79" name="Rectangle 35"/>
            <p:cNvSpPr>
              <a:spLocks noChangeArrowheads="1"/>
            </p:cNvSpPr>
            <p:nvPr/>
          </p:nvSpPr>
          <p:spPr bwMode="auto">
            <a:xfrm>
              <a:off x="5182790" y="3976638"/>
              <a:ext cx="457200" cy="2667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Courier New" panose="02070309020205020404" pitchFamily="49" charset="0"/>
                  <a:cs typeface="Courier New" panose="02070309020205020404" pitchFamily="49" charset="0"/>
                </a:rPr>
                <a:t>3</a:t>
              </a:r>
            </a:p>
          </p:txBody>
        </p:sp>
        <p:sp>
          <p:nvSpPr>
            <p:cNvPr id="80" name="Rectangle 36"/>
            <p:cNvSpPr>
              <a:spLocks noChangeArrowheads="1"/>
            </p:cNvSpPr>
            <p:nvPr/>
          </p:nvSpPr>
          <p:spPr bwMode="auto">
            <a:xfrm>
              <a:off x="5639990" y="3976638"/>
              <a:ext cx="457200" cy="2667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b="0">
                <a:latin typeface="Courier New" panose="02070309020205020404" pitchFamily="49" charset="0"/>
                <a:cs typeface="Courier New" panose="02070309020205020404" pitchFamily="49" charset="0"/>
              </a:endParaRPr>
            </a:p>
          </p:txBody>
        </p:sp>
        <p:sp>
          <p:nvSpPr>
            <p:cNvPr id="39" name="Line 37"/>
            <p:cNvSpPr>
              <a:spLocks noChangeShapeType="1"/>
            </p:cNvSpPr>
            <p:nvPr/>
          </p:nvSpPr>
          <p:spPr bwMode="auto">
            <a:xfrm>
              <a:off x="5982890" y="2585988"/>
              <a:ext cx="457200" cy="0"/>
            </a:xfrm>
            <a:prstGeom prst="line">
              <a:avLst/>
            </a:prstGeom>
            <a:noFill/>
            <a:ln w="9525">
              <a:solidFill>
                <a:schemeClr val="tx1"/>
              </a:solidFill>
              <a:round/>
              <a:headEnd/>
              <a:tailEnd type="triangle" w="med" len="med"/>
            </a:ln>
            <a:effectLst/>
          </p:spPr>
          <p:txBody>
            <a:bodyPr wrap="none" anchor="ctr"/>
            <a:lstStyle/>
            <a:p>
              <a:pPr>
                <a:defRPr/>
              </a:pPr>
              <a:endParaRPr lang="zh-CN" altLang="en-US" sz="18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77" name="Rectangle 39"/>
            <p:cNvSpPr>
              <a:spLocks noChangeArrowheads="1"/>
            </p:cNvSpPr>
            <p:nvPr/>
          </p:nvSpPr>
          <p:spPr bwMode="auto">
            <a:xfrm>
              <a:off x="6440090" y="2833638"/>
              <a:ext cx="342900" cy="2286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Courier New" panose="02070309020205020404" pitchFamily="49" charset="0"/>
                  <a:cs typeface="Courier New" panose="02070309020205020404" pitchFamily="49" charset="0"/>
                </a:rPr>
                <a:t>3</a:t>
              </a:r>
            </a:p>
          </p:txBody>
        </p:sp>
        <p:sp>
          <p:nvSpPr>
            <p:cNvPr id="78" name="Rectangle 40"/>
            <p:cNvSpPr>
              <a:spLocks noChangeArrowheads="1"/>
            </p:cNvSpPr>
            <p:nvPr/>
          </p:nvSpPr>
          <p:spPr bwMode="auto">
            <a:xfrm>
              <a:off x="6782990" y="2833638"/>
              <a:ext cx="342900" cy="2286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b="0">
                <a:latin typeface="Courier New" panose="02070309020205020404" pitchFamily="49" charset="0"/>
                <a:cs typeface="Courier New" panose="02070309020205020404" pitchFamily="49" charset="0"/>
              </a:endParaRPr>
            </a:p>
          </p:txBody>
        </p:sp>
        <p:sp>
          <p:nvSpPr>
            <p:cNvPr id="75" name="Rectangle 42"/>
            <p:cNvSpPr>
              <a:spLocks noChangeArrowheads="1"/>
            </p:cNvSpPr>
            <p:nvPr/>
          </p:nvSpPr>
          <p:spPr bwMode="auto">
            <a:xfrm>
              <a:off x="6421040" y="3233688"/>
              <a:ext cx="342900" cy="2286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Courier New" panose="02070309020205020404" pitchFamily="49" charset="0"/>
                  <a:cs typeface="Courier New" panose="02070309020205020404" pitchFamily="49" charset="0"/>
                </a:rPr>
                <a:t>4</a:t>
              </a:r>
            </a:p>
          </p:txBody>
        </p:sp>
        <p:sp>
          <p:nvSpPr>
            <p:cNvPr id="76" name="Rectangle 43"/>
            <p:cNvSpPr>
              <a:spLocks noChangeArrowheads="1"/>
            </p:cNvSpPr>
            <p:nvPr/>
          </p:nvSpPr>
          <p:spPr bwMode="auto">
            <a:xfrm>
              <a:off x="6763940" y="3233688"/>
              <a:ext cx="342900" cy="2286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b="0">
                <a:latin typeface="Courier New" panose="02070309020205020404" pitchFamily="49" charset="0"/>
                <a:cs typeface="Courier New" panose="02070309020205020404" pitchFamily="49" charset="0"/>
              </a:endParaRPr>
            </a:p>
          </p:txBody>
        </p:sp>
        <p:sp>
          <p:nvSpPr>
            <p:cNvPr id="42" name="Rectangle 44"/>
            <p:cNvSpPr>
              <a:spLocks noChangeArrowheads="1"/>
            </p:cNvSpPr>
            <p:nvPr/>
          </p:nvSpPr>
          <p:spPr bwMode="auto">
            <a:xfrm>
              <a:off x="6440090" y="3595638"/>
              <a:ext cx="342900" cy="2286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Courier New" panose="02070309020205020404" pitchFamily="49" charset="0"/>
                  <a:cs typeface="Courier New" panose="02070309020205020404" pitchFamily="49" charset="0"/>
                </a:rPr>
                <a:t>1</a:t>
              </a:r>
            </a:p>
          </p:txBody>
        </p:sp>
        <p:sp>
          <p:nvSpPr>
            <p:cNvPr id="43" name="Rectangle 45"/>
            <p:cNvSpPr>
              <a:spLocks noChangeArrowheads="1"/>
            </p:cNvSpPr>
            <p:nvPr/>
          </p:nvSpPr>
          <p:spPr bwMode="auto">
            <a:xfrm>
              <a:off x="6782990" y="3595638"/>
              <a:ext cx="342900" cy="2286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dirty="0" smtClean="0">
                  <a:latin typeface="Courier New" panose="02070309020205020404" pitchFamily="49" charset="0"/>
                  <a:cs typeface="Courier New" panose="02070309020205020404" pitchFamily="49" charset="0"/>
                </a:rPr>
                <a:t>^</a:t>
              </a:r>
              <a:endParaRPr lang="zh-CN" altLang="en-US" sz="1800" b="0" dirty="0">
                <a:latin typeface="Courier New" panose="02070309020205020404" pitchFamily="49" charset="0"/>
                <a:cs typeface="Courier New" panose="02070309020205020404" pitchFamily="49" charset="0"/>
              </a:endParaRPr>
            </a:p>
          </p:txBody>
        </p:sp>
        <p:sp>
          <p:nvSpPr>
            <p:cNvPr id="44" name="Rectangle 46"/>
            <p:cNvSpPr>
              <a:spLocks noChangeArrowheads="1"/>
            </p:cNvSpPr>
            <p:nvPr/>
          </p:nvSpPr>
          <p:spPr bwMode="auto">
            <a:xfrm>
              <a:off x="6459140" y="3976638"/>
              <a:ext cx="342900" cy="2286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Courier New" panose="02070309020205020404" pitchFamily="49" charset="0"/>
                  <a:cs typeface="Courier New" panose="02070309020205020404" pitchFamily="49" charset="0"/>
                </a:rPr>
                <a:t>2</a:t>
              </a:r>
            </a:p>
          </p:txBody>
        </p:sp>
        <p:sp>
          <p:nvSpPr>
            <p:cNvPr id="45" name="Rectangle 47"/>
            <p:cNvSpPr>
              <a:spLocks noChangeArrowheads="1"/>
            </p:cNvSpPr>
            <p:nvPr/>
          </p:nvSpPr>
          <p:spPr bwMode="auto">
            <a:xfrm>
              <a:off x="6802040" y="3976638"/>
              <a:ext cx="342900" cy="2286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dirty="0" smtClean="0">
                  <a:latin typeface="Courier New" panose="02070309020205020404" pitchFamily="49" charset="0"/>
                  <a:cs typeface="Courier New" panose="02070309020205020404" pitchFamily="49" charset="0"/>
                </a:rPr>
                <a:t>^</a:t>
              </a:r>
              <a:endParaRPr lang="zh-CN" altLang="en-US" sz="1800" b="0" dirty="0">
                <a:latin typeface="Courier New" panose="02070309020205020404" pitchFamily="49" charset="0"/>
                <a:cs typeface="Courier New" panose="02070309020205020404" pitchFamily="49" charset="0"/>
              </a:endParaRPr>
            </a:p>
          </p:txBody>
        </p:sp>
        <p:sp>
          <p:nvSpPr>
            <p:cNvPr id="46" name="Line 48"/>
            <p:cNvSpPr>
              <a:spLocks noChangeShapeType="1"/>
            </p:cNvSpPr>
            <p:nvPr/>
          </p:nvSpPr>
          <p:spPr bwMode="auto">
            <a:xfrm>
              <a:off x="5982890" y="2947938"/>
              <a:ext cx="457200" cy="0"/>
            </a:xfrm>
            <a:prstGeom prst="line">
              <a:avLst/>
            </a:prstGeom>
            <a:noFill/>
            <a:ln w="9525">
              <a:solidFill>
                <a:schemeClr val="tx1"/>
              </a:solidFill>
              <a:round/>
              <a:headEnd/>
              <a:tailEnd type="triangle" w="med" len="med"/>
            </a:ln>
            <a:effectLst/>
          </p:spPr>
          <p:txBody>
            <a:bodyPr wrap="none" anchor="ctr"/>
            <a:lstStyle/>
            <a:p>
              <a:pPr>
                <a:defRPr/>
              </a:pPr>
              <a:endParaRPr lang="zh-CN" altLang="en-US" sz="18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47" name="Line 49"/>
            <p:cNvSpPr>
              <a:spLocks noChangeShapeType="1"/>
            </p:cNvSpPr>
            <p:nvPr/>
          </p:nvSpPr>
          <p:spPr bwMode="auto">
            <a:xfrm>
              <a:off x="5982890" y="3347988"/>
              <a:ext cx="457200" cy="0"/>
            </a:xfrm>
            <a:prstGeom prst="line">
              <a:avLst/>
            </a:prstGeom>
            <a:noFill/>
            <a:ln w="9525">
              <a:solidFill>
                <a:schemeClr val="tx1"/>
              </a:solidFill>
              <a:round/>
              <a:headEnd/>
              <a:tailEnd type="triangle" w="med" len="med"/>
            </a:ln>
            <a:effectLst/>
          </p:spPr>
          <p:txBody>
            <a:bodyPr wrap="none" anchor="ctr"/>
            <a:lstStyle/>
            <a:p>
              <a:pPr>
                <a:defRPr/>
              </a:pPr>
              <a:endParaRPr lang="zh-CN" altLang="en-US" sz="18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48" name="Line 50"/>
            <p:cNvSpPr>
              <a:spLocks noChangeShapeType="1"/>
            </p:cNvSpPr>
            <p:nvPr/>
          </p:nvSpPr>
          <p:spPr bwMode="auto">
            <a:xfrm>
              <a:off x="5982890" y="3728988"/>
              <a:ext cx="457200" cy="0"/>
            </a:xfrm>
            <a:prstGeom prst="line">
              <a:avLst/>
            </a:prstGeom>
            <a:noFill/>
            <a:ln w="9525">
              <a:solidFill>
                <a:schemeClr val="tx1"/>
              </a:solidFill>
              <a:round/>
              <a:headEnd/>
              <a:tailEnd type="triangle" w="med" len="med"/>
            </a:ln>
            <a:effectLst/>
          </p:spPr>
          <p:txBody>
            <a:bodyPr wrap="none" anchor="ctr"/>
            <a:lstStyle/>
            <a:p>
              <a:pPr>
                <a:defRPr/>
              </a:pPr>
              <a:endParaRPr lang="zh-CN" altLang="en-US" sz="18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49" name="Line 51"/>
            <p:cNvSpPr>
              <a:spLocks noChangeShapeType="1"/>
            </p:cNvSpPr>
            <p:nvPr/>
          </p:nvSpPr>
          <p:spPr bwMode="auto">
            <a:xfrm>
              <a:off x="6001940" y="4109988"/>
              <a:ext cx="457200" cy="0"/>
            </a:xfrm>
            <a:prstGeom prst="line">
              <a:avLst/>
            </a:prstGeom>
            <a:noFill/>
            <a:ln w="9525">
              <a:solidFill>
                <a:schemeClr val="tx1"/>
              </a:solidFill>
              <a:round/>
              <a:headEnd/>
              <a:tailEnd type="triangle" w="med" len="med"/>
            </a:ln>
            <a:effectLst/>
          </p:spPr>
          <p:txBody>
            <a:bodyPr wrap="none" anchor="ctr"/>
            <a:lstStyle/>
            <a:p>
              <a:pPr>
                <a:defRPr/>
              </a:pPr>
              <a:endParaRPr lang="zh-CN" altLang="en-US" sz="18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50" name="Rectangle 52"/>
            <p:cNvSpPr>
              <a:spLocks noChangeArrowheads="1"/>
            </p:cNvSpPr>
            <p:nvPr/>
          </p:nvSpPr>
          <p:spPr bwMode="auto">
            <a:xfrm>
              <a:off x="6421040" y="2433588"/>
              <a:ext cx="342900" cy="2286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Courier New" panose="02070309020205020404" pitchFamily="49" charset="0"/>
                  <a:cs typeface="Courier New" panose="02070309020205020404" pitchFamily="49" charset="0"/>
                </a:rPr>
                <a:t>2</a:t>
              </a:r>
            </a:p>
          </p:txBody>
        </p:sp>
        <p:sp>
          <p:nvSpPr>
            <p:cNvPr id="51" name="Rectangle 53"/>
            <p:cNvSpPr>
              <a:spLocks noChangeArrowheads="1"/>
            </p:cNvSpPr>
            <p:nvPr/>
          </p:nvSpPr>
          <p:spPr bwMode="auto">
            <a:xfrm>
              <a:off x="6763940" y="2433588"/>
              <a:ext cx="342900" cy="2286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dirty="0" smtClean="0">
                  <a:latin typeface="Courier New" panose="02070309020205020404" pitchFamily="49" charset="0"/>
                  <a:cs typeface="Courier New" panose="02070309020205020404" pitchFamily="49" charset="0"/>
                </a:rPr>
                <a:t>^</a:t>
              </a:r>
              <a:endParaRPr lang="zh-CN" altLang="en-US" sz="1800" b="0" dirty="0">
                <a:latin typeface="Courier New" panose="02070309020205020404" pitchFamily="49" charset="0"/>
                <a:cs typeface="Courier New" panose="02070309020205020404" pitchFamily="49" charset="0"/>
              </a:endParaRPr>
            </a:p>
          </p:txBody>
        </p:sp>
        <p:sp>
          <p:nvSpPr>
            <p:cNvPr id="52" name="Line 54"/>
            <p:cNvSpPr>
              <a:spLocks noChangeShapeType="1"/>
            </p:cNvSpPr>
            <p:nvPr/>
          </p:nvSpPr>
          <p:spPr bwMode="auto">
            <a:xfrm>
              <a:off x="7011590" y="2966988"/>
              <a:ext cx="304800" cy="0"/>
            </a:xfrm>
            <a:prstGeom prst="line">
              <a:avLst/>
            </a:prstGeom>
            <a:noFill/>
            <a:ln w="9525">
              <a:solidFill>
                <a:schemeClr val="tx1"/>
              </a:solidFill>
              <a:round/>
              <a:headEnd/>
              <a:tailEnd type="triangle" w="med" len="med"/>
            </a:ln>
            <a:effectLst/>
          </p:spPr>
          <p:txBody>
            <a:bodyPr wrap="none" anchor="ctr"/>
            <a:lstStyle/>
            <a:p>
              <a:pPr>
                <a:defRPr/>
              </a:pPr>
              <a:endParaRPr lang="zh-CN" altLang="en-US" sz="18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53" name="Line 55"/>
            <p:cNvSpPr>
              <a:spLocks noChangeShapeType="1"/>
            </p:cNvSpPr>
            <p:nvPr/>
          </p:nvSpPr>
          <p:spPr bwMode="auto">
            <a:xfrm>
              <a:off x="7011590" y="3367038"/>
              <a:ext cx="304800" cy="0"/>
            </a:xfrm>
            <a:prstGeom prst="line">
              <a:avLst/>
            </a:prstGeom>
            <a:noFill/>
            <a:ln w="9525">
              <a:solidFill>
                <a:schemeClr val="tx1"/>
              </a:solidFill>
              <a:round/>
              <a:headEnd/>
              <a:tailEnd type="triangle" w="med" len="med"/>
            </a:ln>
            <a:effectLst/>
          </p:spPr>
          <p:txBody>
            <a:bodyPr wrap="none" anchor="ctr"/>
            <a:lstStyle/>
            <a:p>
              <a:pPr>
                <a:defRPr/>
              </a:pPr>
              <a:endParaRPr lang="zh-CN" altLang="en-US" sz="18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73" name="Rectangle 57"/>
            <p:cNvSpPr>
              <a:spLocks noChangeArrowheads="1"/>
            </p:cNvSpPr>
            <p:nvPr/>
          </p:nvSpPr>
          <p:spPr bwMode="auto">
            <a:xfrm>
              <a:off x="7335440" y="2833638"/>
              <a:ext cx="266700" cy="2286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Courier New" panose="02070309020205020404" pitchFamily="49" charset="0"/>
                  <a:cs typeface="Courier New" panose="02070309020205020404" pitchFamily="49" charset="0"/>
                </a:rPr>
                <a:t>1</a:t>
              </a:r>
            </a:p>
          </p:txBody>
        </p:sp>
        <p:sp>
          <p:nvSpPr>
            <p:cNvPr id="74" name="Rectangle 58"/>
            <p:cNvSpPr>
              <a:spLocks noChangeArrowheads="1"/>
            </p:cNvSpPr>
            <p:nvPr/>
          </p:nvSpPr>
          <p:spPr bwMode="auto">
            <a:xfrm>
              <a:off x="7602140" y="2833638"/>
              <a:ext cx="266700" cy="2286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dirty="0" smtClean="0">
                  <a:latin typeface="Courier New" panose="02070309020205020404" pitchFamily="49" charset="0"/>
                  <a:cs typeface="Courier New" panose="02070309020205020404" pitchFamily="49" charset="0"/>
                </a:rPr>
                <a:t>^</a:t>
              </a:r>
              <a:endParaRPr lang="zh-CN" altLang="en-US" sz="1800" b="0" dirty="0">
                <a:latin typeface="Courier New" panose="02070309020205020404" pitchFamily="49" charset="0"/>
                <a:cs typeface="Courier New" panose="02070309020205020404" pitchFamily="49" charset="0"/>
              </a:endParaRPr>
            </a:p>
          </p:txBody>
        </p:sp>
        <p:sp>
          <p:nvSpPr>
            <p:cNvPr id="71" name="Rectangle 60"/>
            <p:cNvSpPr>
              <a:spLocks noChangeArrowheads="1"/>
            </p:cNvSpPr>
            <p:nvPr/>
          </p:nvSpPr>
          <p:spPr bwMode="auto">
            <a:xfrm>
              <a:off x="7335440" y="3252738"/>
              <a:ext cx="266700" cy="2286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dirty="0">
                  <a:latin typeface="Courier New" panose="02070309020205020404" pitchFamily="49" charset="0"/>
                  <a:cs typeface="Courier New" panose="02070309020205020404" pitchFamily="49" charset="0"/>
                </a:rPr>
                <a:t>2</a:t>
              </a:r>
            </a:p>
          </p:txBody>
        </p:sp>
        <p:sp>
          <p:nvSpPr>
            <p:cNvPr id="72" name="Rectangle 61"/>
            <p:cNvSpPr>
              <a:spLocks noChangeArrowheads="1"/>
            </p:cNvSpPr>
            <p:nvPr/>
          </p:nvSpPr>
          <p:spPr bwMode="auto">
            <a:xfrm>
              <a:off x="7602140" y="3252738"/>
              <a:ext cx="266700" cy="2286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dirty="0" smtClean="0">
                  <a:latin typeface="Courier New" panose="02070309020205020404" pitchFamily="49" charset="0"/>
                  <a:cs typeface="Courier New" panose="02070309020205020404" pitchFamily="49" charset="0"/>
                </a:rPr>
                <a:t>^</a:t>
              </a:r>
              <a:endParaRPr lang="zh-CN" altLang="en-US" sz="1800" b="0" dirty="0">
                <a:latin typeface="Courier New" panose="02070309020205020404" pitchFamily="49" charset="0"/>
                <a:cs typeface="Courier New" panose="02070309020205020404" pitchFamily="49" charset="0"/>
              </a:endParaRPr>
            </a:p>
          </p:txBody>
        </p:sp>
      </p:grpSp>
      <p:sp>
        <p:nvSpPr>
          <p:cNvPr id="91" name="灯片编号占位符 90"/>
          <p:cNvSpPr>
            <a:spLocks noGrp="1"/>
          </p:cNvSpPr>
          <p:nvPr>
            <p:ph type="sldNum" sz="quarter" idx="10"/>
          </p:nvPr>
        </p:nvSpPr>
        <p:spPr/>
        <p:txBody>
          <a:bodyPr/>
          <a:lstStyle/>
          <a:p>
            <a:fld id="{BFC21862-C570-43FE-93A1-CE1DA7921C6E}" type="slidenum">
              <a:rPr lang="zh-CN" altLang="en-US" smtClean="0"/>
              <a:pPr/>
              <a:t>13</a:t>
            </a:fld>
            <a:r>
              <a:rPr lang="en-US" altLang="zh-CN" smtClean="0"/>
              <a:t>/18</a:t>
            </a:r>
            <a:endParaRPr lang="zh-CN" altLang="en-US" dirty="0"/>
          </a:p>
        </p:txBody>
      </p:sp>
    </p:spTree>
    <p:extLst>
      <p:ext uri="{BB962C8B-B14F-4D97-AF65-F5344CB8AC3E}">
        <p14:creationId xmlns:p14="http://schemas.microsoft.com/office/powerpoint/2010/main" val="384584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图的储存：邻接表</a:t>
            </a:r>
          </a:p>
        </p:txBody>
      </p:sp>
      <p:sp>
        <p:nvSpPr>
          <p:cNvPr id="3" name="内容占位符 2"/>
          <p:cNvSpPr>
            <a:spLocks noGrp="1"/>
          </p:cNvSpPr>
          <p:nvPr>
            <p:ph idx="1"/>
          </p:nvPr>
        </p:nvSpPr>
        <p:spPr/>
        <p:txBody>
          <a:bodyPr/>
          <a:lstStyle/>
          <a:p>
            <a:r>
              <a:rPr lang="zh-CN" altLang="en-US" b="1" dirty="0"/>
              <a:t>有向图邻接表</a:t>
            </a:r>
            <a:r>
              <a:rPr lang="zh-CN" altLang="en-US" b="1" dirty="0" smtClean="0"/>
              <a:t>特点</a:t>
            </a:r>
            <a:r>
              <a:rPr lang="en-US" altLang="zh-CN" b="1" dirty="0" smtClean="0"/>
              <a:t>——</a:t>
            </a:r>
            <a:r>
              <a:rPr lang="zh-CN" altLang="en-US" b="1" dirty="0"/>
              <a:t>求顶点的出度易，求入度难</a:t>
            </a:r>
          </a:p>
          <a:p>
            <a:r>
              <a:rPr lang="en-US" altLang="zh-CN" dirty="0" smtClean="0"/>
              <a:t>1</a:t>
            </a:r>
            <a:r>
              <a:rPr lang="en-US" altLang="zh-CN" dirty="0"/>
              <a:t>. </a:t>
            </a:r>
            <a:r>
              <a:rPr lang="en-US" altLang="zh-CN" i="1" dirty="0"/>
              <a:t>n</a:t>
            </a:r>
            <a:r>
              <a:rPr lang="zh-CN" altLang="en-US" dirty="0"/>
              <a:t>个顶点，</a:t>
            </a:r>
            <a:r>
              <a:rPr lang="en-US" altLang="zh-CN" i="1" dirty="0"/>
              <a:t>e</a:t>
            </a:r>
            <a:r>
              <a:rPr lang="zh-CN" altLang="en-US" dirty="0"/>
              <a:t>条弧的有向图，需</a:t>
            </a:r>
            <a:r>
              <a:rPr lang="en-US" altLang="zh-CN" i="1" dirty="0"/>
              <a:t>n</a:t>
            </a:r>
            <a:r>
              <a:rPr lang="zh-CN" altLang="en-US" dirty="0"/>
              <a:t>个表头结点，</a:t>
            </a:r>
            <a:r>
              <a:rPr lang="en-US" altLang="zh-CN" i="1" dirty="0"/>
              <a:t>e </a:t>
            </a:r>
            <a:r>
              <a:rPr lang="zh-CN" altLang="en-US" dirty="0"/>
              <a:t>个链表</a:t>
            </a:r>
            <a:r>
              <a:rPr lang="zh-CN" altLang="en-US" dirty="0" smtClean="0"/>
              <a:t>结点</a:t>
            </a:r>
            <a:r>
              <a:rPr lang="zh-CN" altLang="en-US" dirty="0"/>
              <a:t>；</a:t>
            </a:r>
          </a:p>
          <a:p>
            <a:r>
              <a:rPr lang="en-US" altLang="zh-CN" dirty="0"/>
              <a:t>2. </a:t>
            </a:r>
            <a:r>
              <a:rPr lang="zh-CN" altLang="en-US" dirty="0" smtClean="0"/>
              <a:t>第 </a:t>
            </a:r>
            <a:r>
              <a:rPr lang="en-US" altLang="zh-CN" i="1" dirty="0" err="1" smtClean="0"/>
              <a:t>i</a:t>
            </a:r>
            <a:r>
              <a:rPr lang="en-US" altLang="zh-CN" i="1" dirty="0" smtClean="0"/>
              <a:t> </a:t>
            </a:r>
            <a:r>
              <a:rPr lang="zh-CN" altLang="en-US" dirty="0" smtClean="0"/>
              <a:t>条</a:t>
            </a:r>
            <a:r>
              <a:rPr lang="zh-CN" altLang="en-US" dirty="0"/>
              <a:t>链表上的链表结点数，</a:t>
            </a:r>
            <a:r>
              <a:rPr lang="zh-CN" altLang="en-US" dirty="0" smtClean="0"/>
              <a:t>为 </a:t>
            </a:r>
            <a:r>
              <a:rPr lang="en-US" altLang="zh-CN" i="1" dirty="0" smtClean="0"/>
              <a:t>v</a:t>
            </a:r>
            <a:r>
              <a:rPr lang="en-US" altLang="zh-CN" i="1" baseline="-25000" dirty="0" smtClean="0"/>
              <a:t>i </a:t>
            </a:r>
            <a:r>
              <a:rPr lang="zh-CN" altLang="en-US" dirty="0" smtClean="0"/>
              <a:t>的</a:t>
            </a:r>
            <a:r>
              <a:rPr lang="zh-CN" altLang="en-US" dirty="0"/>
              <a:t>出</a:t>
            </a:r>
            <a:r>
              <a:rPr lang="zh-CN" altLang="en-US" dirty="0" smtClean="0"/>
              <a:t>度。</a:t>
            </a:r>
            <a:endParaRPr lang="zh-CN" altLang="en-US" dirty="0"/>
          </a:p>
          <a:p>
            <a:endParaRPr lang="en-US" altLang="zh-CN" dirty="0" smtClean="0"/>
          </a:p>
          <a:p>
            <a:endParaRPr lang="en-US" altLang="zh-CN" dirty="0"/>
          </a:p>
          <a:p>
            <a:endParaRPr lang="en-US" altLang="zh-CN" dirty="0" smtClean="0"/>
          </a:p>
          <a:p>
            <a:endParaRPr lang="en-US" altLang="zh-CN" dirty="0"/>
          </a:p>
          <a:p>
            <a:r>
              <a:rPr lang="zh-CN" altLang="en-US" b="1" dirty="0" smtClean="0"/>
              <a:t>有向图逆邻接</a:t>
            </a:r>
            <a:r>
              <a:rPr lang="zh-CN" altLang="en-US" b="1" dirty="0"/>
              <a:t>表特点</a:t>
            </a:r>
            <a:r>
              <a:rPr lang="en-US" altLang="zh-CN" b="1" dirty="0"/>
              <a:t>——</a:t>
            </a:r>
            <a:r>
              <a:rPr lang="zh-CN" altLang="en-US" b="1" dirty="0"/>
              <a:t>求顶点</a:t>
            </a:r>
            <a:r>
              <a:rPr lang="zh-CN" altLang="en-US" b="1" dirty="0" smtClean="0"/>
              <a:t>的</a:t>
            </a:r>
            <a:r>
              <a:rPr lang="zh-CN" altLang="en-US" b="1" dirty="0"/>
              <a:t>入</a:t>
            </a:r>
            <a:r>
              <a:rPr lang="zh-CN" altLang="en-US" b="1" dirty="0" smtClean="0"/>
              <a:t>度</a:t>
            </a:r>
            <a:r>
              <a:rPr lang="zh-CN" altLang="en-US" b="1" dirty="0"/>
              <a:t>易，</a:t>
            </a:r>
            <a:r>
              <a:rPr lang="zh-CN" altLang="en-US" b="1" dirty="0" smtClean="0"/>
              <a:t>求出度</a:t>
            </a:r>
            <a:r>
              <a:rPr lang="zh-CN" altLang="en-US" b="1" dirty="0"/>
              <a:t>难</a:t>
            </a:r>
          </a:p>
        </p:txBody>
      </p:sp>
      <p:grpSp>
        <p:nvGrpSpPr>
          <p:cNvPr id="16" name="组合 15"/>
          <p:cNvGrpSpPr/>
          <p:nvPr/>
        </p:nvGrpSpPr>
        <p:grpSpPr>
          <a:xfrm>
            <a:off x="918417" y="2341185"/>
            <a:ext cx="1233745" cy="1427366"/>
            <a:chOff x="918417" y="2943227"/>
            <a:chExt cx="1233745" cy="1427366"/>
          </a:xfrm>
        </p:grpSpPr>
        <p:sp>
          <p:nvSpPr>
            <p:cNvPr id="9" name="Text Box 49"/>
            <p:cNvSpPr txBox="1">
              <a:spLocks noChangeArrowheads="1"/>
            </p:cNvSpPr>
            <p:nvPr/>
          </p:nvSpPr>
          <p:spPr bwMode="auto">
            <a:xfrm>
              <a:off x="927967" y="2943227"/>
              <a:ext cx="215055" cy="307777"/>
            </a:xfrm>
            <a:prstGeom prst="rect">
              <a:avLst/>
            </a:prstGeom>
            <a:noFill/>
            <a:ln w="9525">
              <a:noFill/>
              <a:miter lim="800000"/>
              <a:headEnd/>
              <a:tailEnd/>
            </a:ln>
            <a:effectLst/>
          </p:spPr>
          <p:txBody>
            <a:bodyPr lIns="0" tIns="0" rIns="0" bIns="0">
              <a:spAutoFit/>
            </a:bodyPr>
            <a:lstStyle/>
            <a:p>
              <a:pPr>
                <a:spcBef>
                  <a:spcPct val="50000"/>
                </a:spcBef>
                <a:defRPr/>
              </a:pPr>
              <a:r>
                <a:rPr lang="zh-CN" altLang="en-US" dirty="0">
                  <a:solidFill>
                    <a:schemeClr val="tx1"/>
                  </a:solidFill>
                  <a:effectLst>
                    <a:outerShdw blurRad="38100" dist="38100" dir="2700000" algn="tl">
                      <a:srgbClr val="C0C0C0"/>
                    </a:outerShdw>
                  </a:effectLst>
                  <a:ea typeface="宋体" pitchFamily="2" charset="-122"/>
                </a:rPr>
                <a:t>①</a:t>
              </a:r>
            </a:p>
          </p:txBody>
        </p:sp>
        <p:sp>
          <p:nvSpPr>
            <p:cNvPr id="10" name="Text Box 50"/>
            <p:cNvSpPr txBox="1">
              <a:spLocks noChangeArrowheads="1"/>
            </p:cNvSpPr>
            <p:nvPr/>
          </p:nvSpPr>
          <p:spPr bwMode="auto">
            <a:xfrm>
              <a:off x="1918118" y="2943227"/>
              <a:ext cx="216549" cy="307777"/>
            </a:xfrm>
            <a:prstGeom prst="rect">
              <a:avLst/>
            </a:prstGeom>
            <a:noFill/>
            <a:ln w="9525">
              <a:noFill/>
              <a:miter lim="800000"/>
              <a:headEnd/>
              <a:tailEnd/>
            </a:ln>
            <a:effectLst/>
          </p:spPr>
          <p:txBody>
            <a:bodyPr lIns="0" tIns="0" rIns="0" bIns="0">
              <a:spAutoFit/>
            </a:bodyPr>
            <a:lstStyle/>
            <a:p>
              <a:pPr>
                <a:spcBef>
                  <a:spcPct val="50000"/>
                </a:spcBef>
                <a:defRPr/>
              </a:pPr>
              <a:r>
                <a:rPr lang="zh-CN" altLang="en-US" dirty="0">
                  <a:solidFill>
                    <a:schemeClr val="tx1"/>
                  </a:solidFill>
                  <a:effectLst>
                    <a:outerShdw blurRad="38100" dist="38100" dir="2700000" algn="tl">
                      <a:srgbClr val="C0C0C0"/>
                    </a:outerShdw>
                  </a:effectLst>
                  <a:ea typeface="宋体" pitchFamily="2" charset="-122"/>
                </a:rPr>
                <a:t>②</a:t>
              </a:r>
            </a:p>
          </p:txBody>
        </p:sp>
        <p:sp>
          <p:nvSpPr>
            <p:cNvPr id="11" name="Line 51"/>
            <p:cNvSpPr>
              <a:spLocks noChangeShapeType="1"/>
            </p:cNvSpPr>
            <p:nvPr/>
          </p:nvSpPr>
          <p:spPr bwMode="auto">
            <a:xfrm>
              <a:off x="1178100" y="3085627"/>
              <a:ext cx="716851" cy="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wrap="none" lIns="0" tIns="0" rIns="0" bIns="0">
              <a:spAutoFit/>
            </a:bodyPr>
            <a:lstStyle/>
            <a:p>
              <a:pPr>
                <a:defRPr/>
              </a:pPr>
              <a:endParaRPr lang="zh-CN" altLang="en-US">
                <a:effectLst>
                  <a:outerShdw blurRad="38100" dist="38100" dir="2700000" algn="tl">
                    <a:srgbClr val="000000">
                      <a:alpha val="43137"/>
                    </a:srgbClr>
                  </a:outerShdw>
                </a:effectLst>
              </a:endParaRPr>
            </a:p>
          </p:txBody>
        </p:sp>
        <p:sp>
          <p:nvSpPr>
            <p:cNvPr id="12" name="Line 52"/>
            <p:cNvSpPr>
              <a:spLocks noChangeShapeType="1"/>
            </p:cNvSpPr>
            <p:nvPr/>
          </p:nvSpPr>
          <p:spPr bwMode="auto">
            <a:xfrm>
              <a:off x="1043606" y="3240065"/>
              <a:ext cx="1" cy="578116"/>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wrap="square" lIns="0" tIns="0" rIns="0" bIns="0">
              <a:spAutoFit/>
            </a:bodyPr>
            <a:lstStyle/>
            <a:p>
              <a:pPr>
                <a:defRPr/>
              </a:pPr>
              <a:endParaRPr lang="zh-CN" altLang="en-US"/>
            </a:p>
          </p:txBody>
        </p:sp>
        <p:sp>
          <p:nvSpPr>
            <p:cNvPr id="13" name="Text Box 53"/>
            <p:cNvSpPr txBox="1">
              <a:spLocks noChangeArrowheads="1"/>
            </p:cNvSpPr>
            <p:nvPr/>
          </p:nvSpPr>
          <p:spPr bwMode="auto">
            <a:xfrm>
              <a:off x="1331640" y="4093594"/>
              <a:ext cx="430111" cy="276999"/>
            </a:xfrm>
            <a:prstGeom prst="rect">
              <a:avLst/>
            </a:prstGeom>
            <a:noFill/>
            <a:ln w="9525">
              <a:noFill/>
              <a:miter lim="800000"/>
              <a:headEnd/>
              <a:tailEnd/>
            </a:ln>
            <a:effectLst/>
          </p:spPr>
          <p:txBody>
            <a:bodyPr lIns="0" tIns="0" rIns="0" bIns="0">
              <a:spAutoFit/>
            </a:bodyPr>
            <a:lstStyle/>
            <a:p>
              <a:pPr>
                <a:spcBef>
                  <a:spcPct val="50000"/>
                </a:spcBef>
                <a:defRPr/>
              </a:pPr>
              <a:r>
                <a:rPr lang="en-US" altLang="zh-CN" sz="1800" dirty="0">
                  <a:solidFill>
                    <a:schemeClr val="tx1"/>
                  </a:solidFill>
                  <a:ea typeface="宋体" pitchFamily="2" charset="-122"/>
                </a:rPr>
                <a:t>G</a:t>
              </a:r>
              <a:r>
                <a:rPr lang="en-US" altLang="zh-CN" sz="1800" baseline="-25000" dirty="0">
                  <a:solidFill>
                    <a:schemeClr val="tx1"/>
                  </a:solidFill>
                  <a:ea typeface="宋体" pitchFamily="2" charset="-122"/>
                </a:rPr>
                <a:t>1</a:t>
              </a:r>
              <a:endParaRPr lang="en-US" altLang="zh-CN" sz="1800" b="0" baseline="-25000" dirty="0">
                <a:solidFill>
                  <a:schemeClr val="tx1"/>
                </a:solidFill>
                <a:ea typeface="宋体" pitchFamily="2" charset="-122"/>
              </a:endParaRPr>
            </a:p>
          </p:txBody>
        </p:sp>
        <p:sp>
          <p:nvSpPr>
            <p:cNvPr id="14" name="Text Box 54"/>
            <p:cNvSpPr txBox="1">
              <a:spLocks noChangeArrowheads="1"/>
            </p:cNvSpPr>
            <p:nvPr/>
          </p:nvSpPr>
          <p:spPr bwMode="auto">
            <a:xfrm>
              <a:off x="918417" y="3791091"/>
              <a:ext cx="216549" cy="307777"/>
            </a:xfrm>
            <a:prstGeom prst="rect">
              <a:avLst/>
            </a:prstGeom>
            <a:noFill/>
            <a:ln w="9525">
              <a:noFill/>
              <a:miter lim="800000"/>
              <a:headEnd/>
              <a:tailEnd/>
            </a:ln>
            <a:effectLst/>
          </p:spPr>
          <p:txBody>
            <a:bodyPr lIns="0" tIns="0" rIns="0" bIns="0">
              <a:spAutoFit/>
            </a:bodyPr>
            <a:lstStyle/>
            <a:p>
              <a:pPr>
                <a:spcBef>
                  <a:spcPct val="50000"/>
                </a:spcBef>
                <a:defRPr/>
              </a:pPr>
              <a:r>
                <a:rPr lang="zh-CN" altLang="en-US" dirty="0">
                  <a:solidFill>
                    <a:schemeClr val="tx1"/>
                  </a:solidFill>
                  <a:effectLst>
                    <a:outerShdw blurRad="38100" dist="38100" dir="2700000" algn="tl">
                      <a:srgbClr val="C0C0C0"/>
                    </a:outerShdw>
                  </a:effectLst>
                  <a:ea typeface="宋体" pitchFamily="2" charset="-122"/>
                </a:rPr>
                <a:t>③</a:t>
              </a:r>
            </a:p>
          </p:txBody>
        </p:sp>
        <p:sp>
          <p:nvSpPr>
            <p:cNvPr id="15" name="Rectangle 55"/>
            <p:cNvSpPr>
              <a:spLocks noChangeArrowheads="1"/>
            </p:cNvSpPr>
            <p:nvPr/>
          </p:nvSpPr>
          <p:spPr bwMode="auto">
            <a:xfrm>
              <a:off x="1894078" y="3791091"/>
              <a:ext cx="258084" cy="307777"/>
            </a:xfrm>
            <a:prstGeom prst="rect">
              <a:avLst/>
            </a:prstGeom>
            <a:noFill/>
            <a:ln w="9525">
              <a:noFill/>
              <a:miter lim="800000"/>
              <a:headEnd/>
              <a:tailEnd/>
            </a:ln>
            <a:effectLst/>
          </p:spPr>
          <p:txBody>
            <a:bodyPr wrap="none" lIns="0" tIns="0" rIns="0" bIns="0">
              <a:spAutoFit/>
            </a:bodyPr>
            <a:lstStyle/>
            <a:p>
              <a:pPr>
                <a:defRPr/>
              </a:pPr>
              <a:r>
                <a:rPr lang="zh-CN" altLang="en-US" dirty="0">
                  <a:solidFill>
                    <a:schemeClr val="tx1"/>
                  </a:solidFill>
                  <a:effectLst>
                    <a:outerShdw blurRad="38100" dist="38100" dir="2700000" algn="tl">
                      <a:srgbClr val="C0C0C0"/>
                    </a:outerShdw>
                  </a:effectLst>
                  <a:ea typeface="宋体" pitchFamily="2" charset="-122"/>
                </a:rPr>
                <a:t>④</a:t>
              </a:r>
            </a:p>
          </p:txBody>
        </p:sp>
        <p:sp>
          <p:nvSpPr>
            <p:cNvPr id="8" name="Line 56"/>
            <p:cNvSpPr>
              <a:spLocks noChangeShapeType="1"/>
            </p:cNvSpPr>
            <p:nvPr/>
          </p:nvSpPr>
          <p:spPr bwMode="auto">
            <a:xfrm flipH="1" flipV="1">
              <a:off x="1143022" y="3212976"/>
              <a:ext cx="770930" cy="650128"/>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wrap="square" lIns="0" tIns="0" rIns="0" bIns="0" anchor="ctr">
              <a:spAutoFit/>
            </a:bodyPr>
            <a:lstStyle/>
            <a:p>
              <a:pPr>
                <a:defRPr/>
              </a:pPr>
              <a:endParaRPr lang="zh-CN" altLang="en-US">
                <a:effectLst>
                  <a:outerShdw blurRad="38100" dist="38100" dir="2700000" algn="tl">
                    <a:srgbClr val="000000">
                      <a:alpha val="43137"/>
                    </a:srgbClr>
                  </a:outerShdw>
                </a:effectLst>
              </a:endParaRPr>
            </a:p>
          </p:txBody>
        </p:sp>
        <p:sp>
          <p:nvSpPr>
            <p:cNvPr id="6" name="Line 57"/>
            <p:cNvSpPr>
              <a:spLocks noChangeShapeType="1"/>
            </p:cNvSpPr>
            <p:nvPr/>
          </p:nvSpPr>
          <p:spPr bwMode="auto">
            <a:xfrm>
              <a:off x="1150417" y="3936331"/>
              <a:ext cx="762000" cy="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7" name="Group 6"/>
          <p:cNvGrpSpPr>
            <a:grpSpLocks/>
          </p:cNvGrpSpPr>
          <p:nvPr/>
        </p:nvGrpSpPr>
        <p:grpSpPr bwMode="auto">
          <a:xfrm>
            <a:off x="3255366" y="2204864"/>
            <a:ext cx="3906838" cy="1616075"/>
            <a:chOff x="2195" y="2327"/>
            <a:chExt cx="2461" cy="1018"/>
          </a:xfrm>
        </p:grpSpPr>
        <p:sp>
          <p:nvSpPr>
            <p:cNvPr id="18" name="Text Box 7"/>
            <p:cNvSpPr txBox="1">
              <a:spLocks noChangeArrowheads="1"/>
            </p:cNvSpPr>
            <p:nvPr/>
          </p:nvSpPr>
          <p:spPr bwMode="auto">
            <a:xfrm>
              <a:off x="2195" y="2327"/>
              <a:ext cx="240" cy="101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b="0" dirty="0">
                  <a:latin typeface="Courier New" panose="02070309020205020404" pitchFamily="49" charset="0"/>
                  <a:cs typeface="Courier New" panose="02070309020205020404" pitchFamily="49" charset="0"/>
                </a:rPr>
                <a:t>1</a:t>
              </a:r>
            </a:p>
            <a:p>
              <a:pPr>
                <a:spcBef>
                  <a:spcPct val="50000"/>
                </a:spcBef>
                <a:buFontTx/>
                <a:buNone/>
              </a:pPr>
              <a:r>
                <a:rPr lang="en-US" altLang="zh-CN" sz="1800" b="0" dirty="0">
                  <a:latin typeface="Courier New" panose="02070309020205020404" pitchFamily="49" charset="0"/>
                  <a:cs typeface="Courier New" panose="02070309020205020404" pitchFamily="49" charset="0"/>
                </a:rPr>
                <a:t>2</a:t>
              </a:r>
            </a:p>
            <a:p>
              <a:pPr>
                <a:spcBef>
                  <a:spcPct val="50000"/>
                </a:spcBef>
                <a:buFontTx/>
                <a:buNone/>
              </a:pPr>
              <a:r>
                <a:rPr lang="en-US" altLang="zh-CN" sz="1800" b="0" dirty="0">
                  <a:latin typeface="Courier New" panose="02070309020205020404" pitchFamily="49" charset="0"/>
                  <a:cs typeface="Courier New" panose="02070309020205020404" pitchFamily="49" charset="0"/>
                </a:rPr>
                <a:t>3</a:t>
              </a:r>
            </a:p>
            <a:p>
              <a:pPr>
                <a:spcBef>
                  <a:spcPct val="50000"/>
                </a:spcBef>
                <a:buFontTx/>
                <a:buNone/>
              </a:pPr>
              <a:r>
                <a:rPr lang="en-US" altLang="zh-CN" sz="1800" b="0" dirty="0">
                  <a:latin typeface="Courier New" panose="02070309020205020404" pitchFamily="49" charset="0"/>
                  <a:cs typeface="Courier New" panose="02070309020205020404" pitchFamily="49" charset="0"/>
                </a:rPr>
                <a:t>4</a:t>
              </a:r>
            </a:p>
          </p:txBody>
        </p:sp>
        <p:sp>
          <p:nvSpPr>
            <p:cNvPr id="19" name="Rectangle 8"/>
            <p:cNvSpPr>
              <a:spLocks noChangeArrowheads="1"/>
            </p:cNvSpPr>
            <p:nvPr/>
          </p:nvSpPr>
          <p:spPr bwMode="auto">
            <a:xfrm>
              <a:off x="2436" y="2592"/>
              <a:ext cx="288" cy="24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Courier New" panose="02070309020205020404" pitchFamily="49" charset="0"/>
                  <a:cs typeface="Courier New" panose="02070309020205020404" pitchFamily="49" charset="0"/>
                </a:rPr>
                <a:t>2</a:t>
              </a:r>
            </a:p>
          </p:txBody>
        </p:sp>
        <p:sp>
          <p:nvSpPr>
            <p:cNvPr id="20" name="Rectangle 9"/>
            <p:cNvSpPr>
              <a:spLocks noChangeArrowheads="1"/>
            </p:cNvSpPr>
            <p:nvPr/>
          </p:nvSpPr>
          <p:spPr bwMode="auto">
            <a:xfrm>
              <a:off x="2436" y="2832"/>
              <a:ext cx="288" cy="24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Courier New" panose="02070309020205020404" pitchFamily="49" charset="0"/>
                  <a:cs typeface="Courier New" panose="02070309020205020404" pitchFamily="49" charset="0"/>
                </a:rPr>
                <a:t>3</a:t>
              </a:r>
            </a:p>
          </p:txBody>
        </p:sp>
        <p:sp>
          <p:nvSpPr>
            <p:cNvPr id="21" name="Rectangle 10"/>
            <p:cNvSpPr>
              <a:spLocks noChangeArrowheads="1"/>
            </p:cNvSpPr>
            <p:nvPr/>
          </p:nvSpPr>
          <p:spPr bwMode="auto">
            <a:xfrm>
              <a:off x="2436" y="3072"/>
              <a:ext cx="288" cy="24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Courier New" panose="02070309020205020404" pitchFamily="49" charset="0"/>
                  <a:cs typeface="Courier New" panose="02070309020205020404" pitchFamily="49" charset="0"/>
                </a:rPr>
                <a:t>4</a:t>
              </a:r>
            </a:p>
          </p:txBody>
        </p:sp>
        <p:sp>
          <p:nvSpPr>
            <p:cNvPr id="22" name="Rectangle 11"/>
            <p:cNvSpPr>
              <a:spLocks noChangeArrowheads="1"/>
            </p:cNvSpPr>
            <p:nvPr/>
          </p:nvSpPr>
          <p:spPr bwMode="auto">
            <a:xfrm>
              <a:off x="2724" y="3072"/>
              <a:ext cx="288" cy="24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b="0">
                <a:latin typeface="Courier New" panose="02070309020205020404" pitchFamily="49" charset="0"/>
                <a:cs typeface="Courier New" panose="02070309020205020404" pitchFamily="49" charset="0"/>
              </a:endParaRPr>
            </a:p>
          </p:txBody>
        </p:sp>
        <p:sp>
          <p:nvSpPr>
            <p:cNvPr id="23" name="Rectangle 12"/>
            <p:cNvSpPr>
              <a:spLocks noChangeArrowheads="1"/>
            </p:cNvSpPr>
            <p:nvPr/>
          </p:nvSpPr>
          <p:spPr bwMode="auto">
            <a:xfrm>
              <a:off x="2724" y="2832"/>
              <a:ext cx="288" cy="24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b="0">
                <a:latin typeface="Courier New" panose="02070309020205020404" pitchFamily="49" charset="0"/>
                <a:cs typeface="Courier New" panose="02070309020205020404" pitchFamily="49" charset="0"/>
              </a:endParaRPr>
            </a:p>
          </p:txBody>
        </p:sp>
        <p:sp>
          <p:nvSpPr>
            <p:cNvPr id="24" name="Rectangle 13"/>
            <p:cNvSpPr>
              <a:spLocks noChangeArrowheads="1"/>
            </p:cNvSpPr>
            <p:nvPr/>
          </p:nvSpPr>
          <p:spPr bwMode="auto">
            <a:xfrm>
              <a:off x="2724" y="2592"/>
              <a:ext cx="288" cy="24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b="0">
                <a:latin typeface="Courier New" panose="02070309020205020404" pitchFamily="49" charset="0"/>
                <a:cs typeface="Courier New" panose="02070309020205020404" pitchFamily="49" charset="0"/>
              </a:endParaRPr>
            </a:p>
          </p:txBody>
        </p:sp>
        <p:grpSp>
          <p:nvGrpSpPr>
            <p:cNvPr id="25" name="Group 14"/>
            <p:cNvGrpSpPr>
              <a:grpSpLocks/>
            </p:cNvGrpSpPr>
            <p:nvPr/>
          </p:nvGrpSpPr>
          <p:grpSpPr bwMode="auto">
            <a:xfrm>
              <a:off x="2436" y="2352"/>
              <a:ext cx="576" cy="240"/>
              <a:chOff x="2976" y="1056"/>
              <a:chExt cx="576" cy="240"/>
            </a:xfrm>
          </p:grpSpPr>
          <p:sp>
            <p:nvSpPr>
              <p:cNvPr id="44" name="Rectangle 15"/>
              <p:cNvSpPr>
                <a:spLocks noChangeArrowheads="1"/>
              </p:cNvSpPr>
              <p:nvPr/>
            </p:nvSpPr>
            <p:spPr bwMode="auto">
              <a:xfrm>
                <a:off x="2976" y="1056"/>
                <a:ext cx="288" cy="24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Courier New" panose="02070309020205020404" pitchFamily="49" charset="0"/>
                    <a:cs typeface="Courier New" panose="02070309020205020404" pitchFamily="49" charset="0"/>
                  </a:rPr>
                  <a:t>1</a:t>
                </a:r>
              </a:p>
            </p:txBody>
          </p:sp>
          <p:sp>
            <p:nvSpPr>
              <p:cNvPr id="45" name="Rectangle 16"/>
              <p:cNvSpPr>
                <a:spLocks noChangeArrowheads="1"/>
              </p:cNvSpPr>
              <p:nvPr/>
            </p:nvSpPr>
            <p:spPr bwMode="auto">
              <a:xfrm>
                <a:off x="3264" y="1056"/>
                <a:ext cx="288" cy="24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b="0">
                  <a:latin typeface="Courier New" panose="02070309020205020404" pitchFamily="49" charset="0"/>
                  <a:cs typeface="Courier New" panose="02070309020205020404" pitchFamily="49" charset="0"/>
                </a:endParaRPr>
              </a:p>
            </p:txBody>
          </p:sp>
        </p:grpSp>
        <p:sp>
          <p:nvSpPr>
            <p:cNvPr id="26" name="Line 17"/>
            <p:cNvSpPr>
              <a:spLocks noChangeShapeType="1"/>
            </p:cNvSpPr>
            <p:nvPr/>
          </p:nvSpPr>
          <p:spPr bwMode="auto">
            <a:xfrm>
              <a:off x="2916" y="2496"/>
              <a:ext cx="528" cy="0"/>
            </a:xfrm>
            <a:prstGeom prst="line">
              <a:avLst/>
            </a:prstGeom>
            <a:noFill/>
            <a:ln w="9525">
              <a:solidFill>
                <a:schemeClr val="tx1"/>
              </a:solidFill>
              <a:round/>
              <a:headEnd/>
              <a:tailEnd type="triangle" w="med" len="med"/>
            </a:ln>
            <a:effectLst/>
          </p:spPr>
          <p:txBody>
            <a:bodyPr wrap="none" anchor="ctr"/>
            <a:lstStyle/>
            <a:p>
              <a:pPr>
                <a:defRPr/>
              </a:pPr>
              <a:endParaRPr lang="zh-CN" altLang="en-US" sz="18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27" name="Line 18"/>
            <p:cNvSpPr>
              <a:spLocks noChangeShapeType="1"/>
            </p:cNvSpPr>
            <p:nvPr/>
          </p:nvSpPr>
          <p:spPr bwMode="auto">
            <a:xfrm>
              <a:off x="2916" y="2976"/>
              <a:ext cx="528" cy="0"/>
            </a:xfrm>
            <a:prstGeom prst="line">
              <a:avLst/>
            </a:prstGeom>
            <a:noFill/>
            <a:ln w="9525">
              <a:solidFill>
                <a:schemeClr val="tx1"/>
              </a:solidFill>
              <a:round/>
              <a:headEnd/>
              <a:tailEnd type="triangle" w="med" len="med"/>
            </a:ln>
            <a:effectLst/>
          </p:spPr>
          <p:txBody>
            <a:bodyPr wrap="none" anchor="ctr"/>
            <a:lstStyle/>
            <a:p>
              <a:pPr>
                <a:defRPr/>
              </a:pPr>
              <a:endParaRPr lang="zh-CN" altLang="en-US" sz="18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28" name="Line 19"/>
            <p:cNvSpPr>
              <a:spLocks noChangeShapeType="1"/>
            </p:cNvSpPr>
            <p:nvPr/>
          </p:nvSpPr>
          <p:spPr bwMode="auto">
            <a:xfrm>
              <a:off x="2916" y="3216"/>
              <a:ext cx="528" cy="0"/>
            </a:xfrm>
            <a:prstGeom prst="line">
              <a:avLst/>
            </a:prstGeom>
            <a:noFill/>
            <a:ln w="9525">
              <a:solidFill>
                <a:schemeClr val="tx1"/>
              </a:solidFill>
              <a:round/>
              <a:headEnd/>
              <a:tailEnd type="triangle" w="med" len="med"/>
            </a:ln>
            <a:effectLst/>
          </p:spPr>
          <p:txBody>
            <a:bodyPr wrap="none" anchor="ctr"/>
            <a:lstStyle/>
            <a:p>
              <a:pPr>
                <a:defRPr/>
              </a:pPr>
              <a:endParaRPr lang="zh-CN" altLang="en-US" sz="18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grpSp>
          <p:nvGrpSpPr>
            <p:cNvPr id="29" name="Group 20"/>
            <p:cNvGrpSpPr>
              <a:grpSpLocks/>
            </p:cNvGrpSpPr>
            <p:nvPr/>
          </p:nvGrpSpPr>
          <p:grpSpPr bwMode="auto">
            <a:xfrm>
              <a:off x="3432" y="2880"/>
              <a:ext cx="576" cy="168"/>
              <a:chOff x="2976" y="1056"/>
              <a:chExt cx="576" cy="240"/>
            </a:xfrm>
          </p:grpSpPr>
          <p:sp>
            <p:nvSpPr>
              <p:cNvPr id="42" name="Rectangle 21"/>
              <p:cNvSpPr>
                <a:spLocks noChangeArrowheads="1"/>
              </p:cNvSpPr>
              <p:nvPr/>
            </p:nvSpPr>
            <p:spPr bwMode="auto">
              <a:xfrm>
                <a:off x="2976" y="1056"/>
                <a:ext cx="288" cy="24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Courier New" panose="02070309020205020404" pitchFamily="49" charset="0"/>
                    <a:cs typeface="Courier New" panose="02070309020205020404" pitchFamily="49" charset="0"/>
                  </a:rPr>
                  <a:t>4</a:t>
                </a:r>
              </a:p>
            </p:txBody>
          </p:sp>
          <p:sp>
            <p:nvSpPr>
              <p:cNvPr id="43" name="Rectangle 22"/>
              <p:cNvSpPr>
                <a:spLocks noChangeArrowheads="1"/>
              </p:cNvSpPr>
              <p:nvPr/>
            </p:nvSpPr>
            <p:spPr bwMode="auto">
              <a:xfrm>
                <a:off x="3264" y="1056"/>
                <a:ext cx="288" cy="24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sz="1800" b="0" dirty="0" smtClean="0">
                    <a:latin typeface="Courier New" panose="02070309020205020404" pitchFamily="49" charset="0"/>
                    <a:cs typeface="Courier New" panose="02070309020205020404" pitchFamily="49" charset="0"/>
                  </a:rPr>
                  <a:t>^</a:t>
                </a:r>
                <a:endParaRPr lang="zh-CN" altLang="en-US" sz="1800" b="0" dirty="0">
                  <a:latin typeface="Courier New" panose="02070309020205020404" pitchFamily="49" charset="0"/>
                  <a:cs typeface="Courier New" panose="02070309020205020404" pitchFamily="49" charset="0"/>
                </a:endParaRPr>
              </a:p>
            </p:txBody>
          </p:sp>
        </p:grpSp>
        <p:grpSp>
          <p:nvGrpSpPr>
            <p:cNvPr id="30" name="Group 23"/>
            <p:cNvGrpSpPr>
              <a:grpSpLocks/>
            </p:cNvGrpSpPr>
            <p:nvPr/>
          </p:nvGrpSpPr>
          <p:grpSpPr bwMode="auto">
            <a:xfrm>
              <a:off x="3444" y="2400"/>
              <a:ext cx="576" cy="168"/>
              <a:chOff x="2976" y="1056"/>
              <a:chExt cx="576" cy="240"/>
            </a:xfrm>
          </p:grpSpPr>
          <p:sp>
            <p:nvSpPr>
              <p:cNvPr id="40" name="Rectangle 24"/>
              <p:cNvSpPr>
                <a:spLocks noChangeArrowheads="1"/>
              </p:cNvSpPr>
              <p:nvPr/>
            </p:nvSpPr>
            <p:spPr bwMode="auto">
              <a:xfrm>
                <a:off x="2976" y="1056"/>
                <a:ext cx="288" cy="24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dirty="0">
                    <a:latin typeface="Courier New" panose="02070309020205020404" pitchFamily="49" charset="0"/>
                    <a:cs typeface="Courier New" panose="02070309020205020404" pitchFamily="49" charset="0"/>
                  </a:rPr>
                  <a:t>3</a:t>
                </a:r>
              </a:p>
            </p:txBody>
          </p:sp>
          <p:sp>
            <p:nvSpPr>
              <p:cNvPr id="41" name="Rectangle 25"/>
              <p:cNvSpPr>
                <a:spLocks noChangeArrowheads="1"/>
              </p:cNvSpPr>
              <p:nvPr/>
            </p:nvSpPr>
            <p:spPr bwMode="auto">
              <a:xfrm>
                <a:off x="3264" y="1056"/>
                <a:ext cx="288" cy="24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b="0">
                  <a:latin typeface="Courier New" panose="02070309020205020404" pitchFamily="49" charset="0"/>
                  <a:cs typeface="Courier New" panose="02070309020205020404" pitchFamily="49" charset="0"/>
                </a:endParaRPr>
              </a:p>
            </p:txBody>
          </p:sp>
        </p:grpSp>
        <p:grpSp>
          <p:nvGrpSpPr>
            <p:cNvPr id="31" name="Group 26"/>
            <p:cNvGrpSpPr>
              <a:grpSpLocks/>
            </p:cNvGrpSpPr>
            <p:nvPr/>
          </p:nvGrpSpPr>
          <p:grpSpPr bwMode="auto">
            <a:xfrm>
              <a:off x="3444" y="3132"/>
              <a:ext cx="576" cy="168"/>
              <a:chOff x="2976" y="1056"/>
              <a:chExt cx="576" cy="240"/>
            </a:xfrm>
          </p:grpSpPr>
          <p:sp>
            <p:nvSpPr>
              <p:cNvPr id="38" name="Rectangle 27"/>
              <p:cNvSpPr>
                <a:spLocks noChangeArrowheads="1"/>
              </p:cNvSpPr>
              <p:nvPr/>
            </p:nvSpPr>
            <p:spPr bwMode="auto">
              <a:xfrm>
                <a:off x="2976" y="1056"/>
                <a:ext cx="288" cy="24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Courier New" panose="02070309020205020404" pitchFamily="49" charset="0"/>
                    <a:cs typeface="Courier New" panose="02070309020205020404" pitchFamily="49" charset="0"/>
                  </a:rPr>
                  <a:t>1</a:t>
                </a:r>
              </a:p>
            </p:txBody>
          </p:sp>
          <p:sp>
            <p:nvSpPr>
              <p:cNvPr id="39" name="Rectangle 28"/>
              <p:cNvSpPr>
                <a:spLocks noChangeArrowheads="1"/>
              </p:cNvSpPr>
              <p:nvPr/>
            </p:nvSpPr>
            <p:spPr bwMode="auto">
              <a:xfrm>
                <a:off x="3264" y="1056"/>
                <a:ext cx="288" cy="24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dirty="0" smtClean="0">
                    <a:latin typeface="Courier New" panose="02070309020205020404" pitchFamily="49" charset="0"/>
                    <a:cs typeface="Courier New" panose="02070309020205020404" pitchFamily="49" charset="0"/>
                  </a:rPr>
                  <a:t>^</a:t>
                </a:r>
                <a:endParaRPr lang="zh-CN" altLang="en-US" sz="1800" b="0" dirty="0">
                  <a:latin typeface="Courier New" panose="02070309020205020404" pitchFamily="49" charset="0"/>
                  <a:cs typeface="Courier New" panose="02070309020205020404" pitchFamily="49" charset="0"/>
                </a:endParaRPr>
              </a:p>
            </p:txBody>
          </p:sp>
        </p:grpSp>
        <p:sp>
          <p:nvSpPr>
            <p:cNvPr id="32" name="Line 29"/>
            <p:cNvSpPr>
              <a:spLocks noChangeShapeType="1"/>
            </p:cNvSpPr>
            <p:nvPr/>
          </p:nvSpPr>
          <p:spPr bwMode="auto">
            <a:xfrm>
              <a:off x="3948" y="2496"/>
              <a:ext cx="288" cy="0"/>
            </a:xfrm>
            <a:prstGeom prst="line">
              <a:avLst/>
            </a:prstGeom>
            <a:noFill/>
            <a:ln w="9525">
              <a:solidFill>
                <a:schemeClr val="tx1"/>
              </a:solidFill>
              <a:round/>
              <a:headEnd/>
              <a:tailEnd type="triangle" w="med" len="med"/>
            </a:ln>
            <a:effectLst/>
          </p:spPr>
          <p:txBody>
            <a:bodyPr wrap="none" anchor="ctr"/>
            <a:lstStyle/>
            <a:p>
              <a:pPr>
                <a:defRPr/>
              </a:pPr>
              <a:endParaRPr lang="zh-CN" altLang="en-US" sz="18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33" name="Rectangle 30"/>
            <p:cNvSpPr>
              <a:spLocks noChangeArrowheads="1"/>
            </p:cNvSpPr>
            <p:nvPr/>
          </p:nvSpPr>
          <p:spPr bwMode="auto">
            <a:xfrm>
              <a:off x="4224" y="2400"/>
              <a:ext cx="216" cy="144"/>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dirty="0">
                  <a:latin typeface="Courier New" panose="02070309020205020404" pitchFamily="49" charset="0"/>
                  <a:cs typeface="Courier New" panose="02070309020205020404" pitchFamily="49" charset="0"/>
                </a:rPr>
                <a:t>2</a:t>
              </a:r>
            </a:p>
          </p:txBody>
        </p:sp>
        <p:sp>
          <p:nvSpPr>
            <p:cNvPr id="34" name="Rectangle 31"/>
            <p:cNvSpPr>
              <a:spLocks noChangeArrowheads="1"/>
            </p:cNvSpPr>
            <p:nvPr/>
          </p:nvSpPr>
          <p:spPr bwMode="auto">
            <a:xfrm>
              <a:off x="4440" y="2400"/>
              <a:ext cx="216" cy="144"/>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dirty="0" smtClean="0">
                  <a:latin typeface="Courier New" panose="02070309020205020404" pitchFamily="49" charset="0"/>
                  <a:cs typeface="Courier New" panose="02070309020205020404" pitchFamily="49" charset="0"/>
                </a:rPr>
                <a:t>^</a:t>
              </a:r>
              <a:endParaRPr lang="zh-CN" altLang="en-US" sz="1800" b="0" dirty="0">
                <a:latin typeface="Courier New" panose="02070309020205020404" pitchFamily="49" charset="0"/>
                <a:cs typeface="Courier New" panose="02070309020205020404" pitchFamily="49" charset="0"/>
              </a:endParaRPr>
            </a:p>
          </p:txBody>
        </p:sp>
      </p:grpSp>
      <p:grpSp>
        <p:nvGrpSpPr>
          <p:cNvPr id="72" name="组合 71"/>
          <p:cNvGrpSpPr/>
          <p:nvPr/>
        </p:nvGrpSpPr>
        <p:grpSpPr>
          <a:xfrm>
            <a:off x="3252191" y="4663902"/>
            <a:ext cx="2900363" cy="1616075"/>
            <a:chOff x="3221115" y="4608042"/>
            <a:chExt cx="2900363" cy="1616075"/>
          </a:xfrm>
        </p:grpSpPr>
        <p:sp>
          <p:nvSpPr>
            <p:cNvPr id="47" name="Text Box 10"/>
            <p:cNvSpPr txBox="1">
              <a:spLocks noChangeArrowheads="1"/>
            </p:cNvSpPr>
            <p:nvPr/>
          </p:nvSpPr>
          <p:spPr bwMode="auto">
            <a:xfrm>
              <a:off x="3221115" y="4608042"/>
              <a:ext cx="381000" cy="16160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b="0" dirty="0">
                  <a:latin typeface="Courier New" panose="02070309020205020404" pitchFamily="49" charset="0"/>
                  <a:cs typeface="Courier New" panose="02070309020205020404" pitchFamily="49" charset="0"/>
                </a:rPr>
                <a:t>1</a:t>
              </a:r>
            </a:p>
            <a:p>
              <a:pPr>
                <a:spcBef>
                  <a:spcPct val="50000"/>
                </a:spcBef>
                <a:buFontTx/>
                <a:buNone/>
              </a:pPr>
              <a:r>
                <a:rPr lang="en-US" altLang="zh-CN" sz="1800" b="0" dirty="0">
                  <a:latin typeface="Courier New" panose="02070309020205020404" pitchFamily="49" charset="0"/>
                  <a:cs typeface="Courier New" panose="02070309020205020404" pitchFamily="49" charset="0"/>
                </a:rPr>
                <a:t>2</a:t>
              </a:r>
            </a:p>
            <a:p>
              <a:pPr>
                <a:spcBef>
                  <a:spcPct val="50000"/>
                </a:spcBef>
                <a:buFontTx/>
                <a:buNone/>
              </a:pPr>
              <a:r>
                <a:rPr lang="en-US" altLang="zh-CN" sz="1800" b="0" dirty="0">
                  <a:latin typeface="Courier New" panose="02070309020205020404" pitchFamily="49" charset="0"/>
                  <a:cs typeface="Courier New" panose="02070309020205020404" pitchFamily="49" charset="0"/>
                </a:rPr>
                <a:t>3</a:t>
              </a:r>
            </a:p>
            <a:p>
              <a:pPr>
                <a:spcBef>
                  <a:spcPct val="50000"/>
                </a:spcBef>
                <a:buFontTx/>
                <a:buNone/>
              </a:pPr>
              <a:r>
                <a:rPr lang="en-US" altLang="zh-CN" sz="1800" b="0" dirty="0">
                  <a:latin typeface="Courier New" panose="02070309020205020404" pitchFamily="49" charset="0"/>
                  <a:cs typeface="Courier New" panose="02070309020205020404" pitchFamily="49" charset="0"/>
                </a:rPr>
                <a:t>4</a:t>
              </a:r>
            </a:p>
          </p:txBody>
        </p:sp>
        <p:sp>
          <p:nvSpPr>
            <p:cNvPr id="48" name="Rectangle 11"/>
            <p:cNvSpPr>
              <a:spLocks noChangeArrowheads="1"/>
            </p:cNvSpPr>
            <p:nvPr/>
          </p:nvSpPr>
          <p:spPr bwMode="auto">
            <a:xfrm>
              <a:off x="3606878" y="4989042"/>
              <a:ext cx="457200" cy="381000"/>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Courier New" panose="02070309020205020404" pitchFamily="49" charset="0"/>
                  <a:cs typeface="Courier New" panose="02070309020205020404" pitchFamily="49" charset="0"/>
                </a:rPr>
                <a:t>2</a:t>
              </a:r>
            </a:p>
          </p:txBody>
        </p:sp>
        <p:sp>
          <p:nvSpPr>
            <p:cNvPr id="49" name="Rectangle 12"/>
            <p:cNvSpPr>
              <a:spLocks noChangeArrowheads="1"/>
            </p:cNvSpPr>
            <p:nvPr/>
          </p:nvSpPr>
          <p:spPr bwMode="auto">
            <a:xfrm>
              <a:off x="3606878" y="5370042"/>
              <a:ext cx="457200" cy="381000"/>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Courier New" panose="02070309020205020404" pitchFamily="49" charset="0"/>
                  <a:cs typeface="Courier New" panose="02070309020205020404" pitchFamily="49" charset="0"/>
                </a:rPr>
                <a:t>3</a:t>
              </a:r>
            </a:p>
          </p:txBody>
        </p:sp>
        <p:sp>
          <p:nvSpPr>
            <p:cNvPr id="50" name="Rectangle 13"/>
            <p:cNvSpPr>
              <a:spLocks noChangeArrowheads="1"/>
            </p:cNvSpPr>
            <p:nvPr/>
          </p:nvSpPr>
          <p:spPr bwMode="auto">
            <a:xfrm>
              <a:off x="3606878" y="5751042"/>
              <a:ext cx="457200" cy="381000"/>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Courier New" panose="02070309020205020404" pitchFamily="49" charset="0"/>
                  <a:cs typeface="Courier New" panose="02070309020205020404" pitchFamily="49" charset="0"/>
                </a:rPr>
                <a:t>4</a:t>
              </a:r>
            </a:p>
          </p:txBody>
        </p:sp>
        <p:sp>
          <p:nvSpPr>
            <p:cNvPr id="51" name="Rectangle 14"/>
            <p:cNvSpPr>
              <a:spLocks noChangeArrowheads="1"/>
            </p:cNvSpPr>
            <p:nvPr/>
          </p:nvSpPr>
          <p:spPr bwMode="auto">
            <a:xfrm>
              <a:off x="4064078" y="5751042"/>
              <a:ext cx="457200" cy="381000"/>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b="0">
                <a:latin typeface="Courier New" panose="02070309020205020404" pitchFamily="49" charset="0"/>
                <a:cs typeface="Courier New" panose="02070309020205020404" pitchFamily="49" charset="0"/>
              </a:endParaRPr>
            </a:p>
          </p:txBody>
        </p:sp>
        <p:sp>
          <p:nvSpPr>
            <p:cNvPr id="52" name="Rectangle 15"/>
            <p:cNvSpPr>
              <a:spLocks noChangeArrowheads="1"/>
            </p:cNvSpPr>
            <p:nvPr/>
          </p:nvSpPr>
          <p:spPr bwMode="auto">
            <a:xfrm>
              <a:off x="4064078" y="5370042"/>
              <a:ext cx="457200" cy="381000"/>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b="0">
                <a:latin typeface="Courier New" panose="02070309020205020404" pitchFamily="49" charset="0"/>
                <a:cs typeface="Courier New" panose="02070309020205020404" pitchFamily="49" charset="0"/>
              </a:endParaRPr>
            </a:p>
          </p:txBody>
        </p:sp>
        <p:sp>
          <p:nvSpPr>
            <p:cNvPr id="53" name="Rectangle 16"/>
            <p:cNvSpPr>
              <a:spLocks noChangeArrowheads="1"/>
            </p:cNvSpPr>
            <p:nvPr/>
          </p:nvSpPr>
          <p:spPr bwMode="auto">
            <a:xfrm>
              <a:off x="4064078" y="4989042"/>
              <a:ext cx="457200" cy="381000"/>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b="0">
                <a:latin typeface="Courier New" panose="02070309020205020404" pitchFamily="49" charset="0"/>
                <a:cs typeface="Courier New" panose="02070309020205020404" pitchFamily="49" charset="0"/>
              </a:endParaRPr>
            </a:p>
          </p:txBody>
        </p:sp>
        <p:sp>
          <p:nvSpPr>
            <p:cNvPr id="67" name="Rectangle 18"/>
            <p:cNvSpPr>
              <a:spLocks noChangeArrowheads="1"/>
            </p:cNvSpPr>
            <p:nvPr/>
          </p:nvSpPr>
          <p:spPr bwMode="auto">
            <a:xfrm>
              <a:off x="3606878" y="4608042"/>
              <a:ext cx="457200" cy="381000"/>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Courier New" panose="02070309020205020404" pitchFamily="49" charset="0"/>
                  <a:cs typeface="Courier New" panose="02070309020205020404" pitchFamily="49" charset="0"/>
                </a:rPr>
                <a:t>1</a:t>
              </a:r>
            </a:p>
          </p:txBody>
        </p:sp>
        <p:sp>
          <p:nvSpPr>
            <p:cNvPr id="68" name="Rectangle 19"/>
            <p:cNvSpPr>
              <a:spLocks noChangeArrowheads="1"/>
            </p:cNvSpPr>
            <p:nvPr/>
          </p:nvSpPr>
          <p:spPr bwMode="auto">
            <a:xfrm>
              <a:off x="4064078" y="4608042"/>
              <a:ext cx="457200" cy="381000"/>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b="0">
                <a:latin typeface="Courier New" panose="02070309020205020404" pitchFamily="49" charset="0"/>
                <a:cs typeface="Courier New" panose="02070309020205020404" pitchFamily="49" charset="0"/>
              </a:endParaRPr>
            </a:p>
          </p:txBody>
        </p:sp>
        <p:sp>
          <p:nvSpPr>
            <p:cNvPr id="55" name="Line 20"/>
            <p:cNvSpPr>
              <a:spLocks noChangeShapeType="1"/>
            </p:cNvSpPr>
            <p:nvPr/>
          </p:nvSpPr>
          <p:spPr bwMode="auto">
            <a:xfrm>
              <a:off x="4368878" y="4836642"/>
              <a:ext cx="838200" cy="0"/>
            </a:xfrm>
            <a:prstGeom prst="line">
              <a:avLst/>
            </a:prstGeom>
            <a:solidFill>
              <a:schemeClr val="accent2">
                <a:lumMod val="20000"/>
                <a:lumOff val="80000"/>
              </a:schemeClr>
            </a:solidFill>
            <a:ln w="9525">
              <a:solidFill>
                <a:schemeClr val="tx1"/>
              </a:solidFill>
              <a:round/>
              <a:headEnd/>
              <a:tailEnd type="triangle" w="med" len="med"/>
            </a:ln>
            <a:effectLst/>
          </p:spPr>
          <p:txBody>
            <a:bodyPr wrap="none" anchor="ctr"/>
            <a:lstStyle/>
            <a:p>
              <a:pPr>
                <a:defRPr/>
              </a:pPr>
              <a:endParaRPr lang="zh-CN" altLang="en-US" sz="18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56" name="Line 21"/>
            <p:cNvSpPr>
              <a:spLocks noChangeShapeType="1"/>
            </p:cNvSpPr>
            <p:nvPr/>
          </p:nvSpPr>
          <p:spPr bwMode="auto">
            <a:xfrm>
              <a:off x="4368878" y="5598642"/>
              <a:ext cx="838200" cy="0"/>
            </a:xfrm>
            <a:prstGeom prst="line">
              <a:avLst/>
            </a:prstGeom>
            <a:solidFill>
              <a:schemeClr val="accent2">
                <a:lumMod val="20000"/>
                <a:lumOff val="80000"/>
              </a:schemeClr>
            </a:solidFill>
            <a:ln w="9525">
              <a:solidFill>
                <a:schemeClr val="tx1"/>
              </a:solidFill>
              <a:round/>
              <a:headEnd/>
              <a:tailEnd type="triangle" w="med" len="med"/>
            </a:ln>
            <a:effectLst/>
          </p:spPr>
          <p:txBody>
            <a:bodyPr wrap="none" anchor="ctr"/>
            <a:lstStyle/>
            <a:p>
              <a:pPr>
                <a:defRPr/>
              </a:pPr>
              <a:endParaRPr lang="zh-CN" altLang="en-US" sz="18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57" name="Line 22"/>
            <p:cNvSpPr>
              <a:spLocks noChangeShapeType="1"/>
            </p:cNvSpPr>
            <p:nvPr/>
          </p:nvSpPr>
          <p:spPr bwMode="auto">
            <a:xfrm>
              <a:off x="4368878" y="5979642"/>
              <a:ext cx="838200" cy="0"/>
            </a:xfrm>
            <a:prstGeom prst="line">
              <a:avLst/>
            </a:prstGeom>
            <a:solidFill>
              <a:schemeClr val="accent2">
                <a:lumMod val="20000"/>
                <a:lumOff val="80000"/>
              </a:schemeClr>
            </a:solidFill>
            <a:ln w="9525">
              <a:solidFill>
                <a:schemeClr val="tx1"/>
              </a:solidFill>
              <a:round/>
              <a:headEnd/>
              <a:tailEnd type="triangle" w="med" len="med"/>
            </a:ln>
            <a:effectLst/>
          </p:spPr>
          <p:txBody>
            <a:bodyPr wrap="none" anchor="ctr"/>
            <a:lstStyle/>
            <a:p>
              <a:pPr>
                <a:defRPr/>
              </a:pPr>
              <a:endParaRPr lang="zh-CN" altLang="en-US" sz="18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65" name="Rectangle 24"/>
            <p:cNvSpPr>
              <a:spLocks noChangeArrowheads="1"/>
            </p:cNvSpPr>
            <p:nvPr/>
          </p:nvSpPr>
          <p:spPr bwMode="auto">
            <a:xfrm>
              <a:off x="5188028" y="5446242"/>
              <a:ext cx="457200" cy="266700"/>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Courier New" panose="02070309020205020404" pitchFamily="49" charset="0"/>
                  <a:cs typeface="Courier New" panose="02070309020205020404" pitchFamily="49" charset="0"/>
                </a:rPr>
                <a:t>1</a:t>
              </a:r>
            </a:p>
          </p:txBody>
        </p:sp>
        <p:sp>
          <p:nvSpPr>
            <p:cNvPr id="66" name="Rectangle 25"/>
            <p:cNvSpPr>
              <a:spLocks noChangeArrowheads="1"/>
            </p:cNvSpPr>
            <p:nvPr/>
          </p:nvSpPr>
          <p:spPr bwMode="auto">
            <a:xfrm>
              <a:off x="5645228" y="5446242"/>
              <a:ext cx="457200" cy="266700"/>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dirty="0" smtClean="0">
                  <a:latin typeface="Courier New" panose="02070309020205020404" pitchFamily="49" charset="0"/>
                  <a:cs typeface="Courier New" panose="02070309020205020404" pitchFamily="49" charset="0"/>
                </a:rPr>
                <a:t>^</a:t>
              </a:r>
              <a:endParaRPr lang="zh-CN" altLang="en-US" sz="1800" b="0" dirty="0">
                <a:latin typeface="Courier New" panose="02070309020205020404" pitchFamily="49" charset="0"/>
                <a:cs typeface="Courier New" panose="02070309020205020404" pitchFamily="49" charset="0"/>
              </a:endParaRPr>
            </a:p>
          </p:txBody>
        </p:sp>
        <p:sp>
          <p:nvSpPr>
            <p:cNvPr id="63" name="Rectangle 27"/>
            <p:cNvSpPr>
              <a:spLocks noChangeArrowheads="1"/>
            </p:cNvSpPr>
            <p:nvPr/>
          </p:nvSpPr>
          <p:spPr bwMode="auto">
            <a:xfrm>
              <a:off x="5207078" y="4684242"/>
              <a:ext cx="457200" cy="266700"/>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Courier New" panose="02070309020205020404" pitchFamily="49" charset="0"/>
                  <a:cs typeface="Courier New" panose="02070309020205020404" pitchFamily="49" charset="0"/>
                </a:rPr>
                <a:t>4</a:t>
              </a:r>
            </a:p>
          </p:txBody>
        </p:sp>
        <p:sp>
          <p:nvSpPr>
            <p:cNvPr id="64" name="Rectangle 28"/>
            <p:cNvSpPr>
              <a:spLocks noChangeArrowheads="1"/>
            </p:cNvSpPr>
            <p:nvPr/>
          </p:nvSpPr>
          <p:spPr bwMode="auto">
            <a:xfrm>
              <a:off x="5664278" y="4684242"/>
              <a:ext cx="457200" cy="266700"/>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dirty="0" smtClean="0">
                  <a:latin typeface="Courier New" panose="02070309020205020404" pitchFamily="49" charset="0"/>
                  <a:cs typeface="Courier New" panose="02070309020205020404" pitchFamily="49" charset="0"/>
                </a:rPr>
                <a:t>^</a:t>
              </a:r>
              <a:endParaRPr lang="zh-CN" altLang="en-US" sz="1800" b="0" dirty="0">
                <a:latin typeface="Courier New" panose="02070309020205020404" pitchFamily="49" charset="0"/>
                <a:cs typeface="Courier New" panose="02070309020205020404" pitchFamily="49" charset="0"/>
              </a:endParaRPr>
            </a:p>
          </p:txBody>
        </p:sp>
        <p:sp>
          <p:nvSpPr>
            <p:cNvPr id="61" name="Rectangle 30"/>
            <p:cNvSpPr>
              <a:spLocks noChangeArrowheads="1"/>
            </p:cNvSpPr>
            <p:nvPr/>
          </p:nvSpPr>
          <p:spPr bwMode="auto">
            <a:xfrm>
              <a:off x="5207078" y="5846292"/>
              <a:ext cx="457200" cy="266700"/>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Courier New" panose="02070309020205020404" pitchFamily="49" charset="0"/>
                  <a:cs typeface="Courier New" panose="02070309020205020404" pitchFamily="49" charset="0"/>
                </a:rPr>
                <a:t>3</a:t>
              </a:r>
            </a:p>
          </p:txBody>
        </p:sp>
        <p:sp>
          <p:nvSpPr>
            <p:cNvPr id="62" name="Rectangle 31"/>
            <p:cNvSpPr>
              <a:spLocks noChangeArrowheads="1"/>
            </p:cNvSpPr>
            <p:nvPr/>
          </p:nvSpPr>
          <p:spPr bwMode="auto">
            <a:xfrm>
              <a:off x="5664278" y="5846292"/>
              <a:ext cx="457200" cy="266700"/>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dirty="0" smtClean="0">
                  <a:latin typeface="Courier New" panose="02070309020205020404" pitchFamily="49" charset="0"/>
                  <a:cs typeface="Courier New" panose="02070309020205020404" pitchFamily="49" charset="0"/>
                </a:rPr>
                <a:t>^</a:t>
              </a:r>
              <a:endParaRPr lang="zh-CN" altLang="en-US" sz="1800" b="0" dirty="0">
                <a:latin typeface="Courier New" panose="02070309020205020404" pitchFamily="49" charset="0"/>
                <a:cs typeface="Courier New" panose="02070309020205020404" pitchFamily="49" charset="0"/>
              </a:endParaRPr>
            </a:p>
          </p:txBody>
        </p:sp>
        <p:sp>
          <p:nvSpPr>
            <p:cNvPr id="69" name="Line 21"/>
            <p:cNvSpPr>
              <a:spLocks noChangeShapeType="1"/>
            </p:cNvSpPr>
            <p:nvPr/>
          </p:nvSpPr>
          <p:spPr bwMode="auto">
            <a:xfrm>
              <a:off x="4380894" y="5217642"/>
              <a:ext cx="838200" cy="0"/>
            </a:xfrm>
            <a:prstGeom prst="line">
              <a:avLst/>
            </a:prstGeom>
            <a:solidFill>
              <a:schemeClr val="accent2">
                <a:lumMod val="20000"/>
                <a:lumOff val="80000"/>
              </a:schemeClr>
            </a:solidFill>
            <a:ln w="9525">
              <a:solidFill>
                <a:schemeClr val="tx1"/>
              </a:solidFill>
              <a:round/>
              <a:headEnd/>
              <a:tailEnd type="triangle" w="med" len="med"/>
            </a:ln>
            <a:effectLst/>
          </p:spPr>
          <p:txBody>
            <a:bodyPr wrap="none" anchor="ctr"/>
            <a:lstStyle/>
            <a:p>
              <a:pPr>
                <a:defRPr/>
              </a:pPr>
              <a:endParaRPr lang="zh-CN" altLang="en-US" sz="18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70" name="Rectangle 24"/>
            <p:cNvSpPr>
              <a:spLocks noChangeArrowheads="1"/>
            </p:cNvSpPr>
            <p:nvPr/>
          </p:nvSpPr>
          <p:spPr bwMode="auto">
            <a:xfrm>
              <a:off x="5200044" y="5065242"/>
              <a:ext cx="457200" cy="266700"/>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Courier New" panose="02070309020205020404" pitchFamily="49" charset="0"/>
                  <a:cs typeface="Courier New" panose="02070309020205020404" pitchFamily="49" charset="0"/>
                </a:rPr>
                <a:t>1</a:t>
              </a:r>
            </a:p>
          </p:txBody>
        </p:sp>
        <p:sp>
          <p:nvSpPr>
            <p:cNvPr id="71" name="Rectangle 25"/>
            <p:cNvSpPr>
              <a:spLocks noChangeArrowheads="1"/>
            </p:cNvSpPr>
            <p:nvPr/>
          </p:nvSpPr>
          <p:spPr bwMode="auto">
            <a:xfrm>
              <a:off x="5657244" y="5065242"/>
              <a:ext cx="457200" cy="266700"/>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dirty="0" smtClean="0">
                  <a:latin typeface="Courier New" panose="02070309020205020404" pitchFamily="49" charset="0"/>
                  <a:cs typeface="Courier New" panose="02070309020205020404" pitchFamily="49" charset="0"/>
                </a:rPr>
                <a:t>^</a:t>
              </a:r>
              <a:endParaRPr lang="zh-CN" altLang="en-US" sz="1800" b="0" dirty="0">
                <a:latin typeface="Courier New" panose="02070309020205020404" pitchFamily="49" charset="0"/>
                <a:cs typeface="Courier New" panose="02070309020205020404" pitchFamily="49" charset="0"/>
              </a:endParaRPr>
            </a:p>
          </p:txBody>
        </p:sp>
      </p:grpSp>
      <p:sp>
        <p:nvSpPr>
          <p:cNvPr id="73" name="灯片编号占位符 72"/>
          <p:cNvSpPr>
            <a:spLocks noGrp="1"/>
          </p:cNvSpPr>
          <p:nvPr>
            <p:ph type="sldNum" sz="quarter" idx="10"/>
          </p:nvPr>
        </p:nvSpPr>
        <p:spPr/>
        <p:txBody>
          <a:bodyPr/>
          <a:lstStyle/>
          <a:p>
            <a:fld id="{BFC21862-C570-43FE-93A1-CE1DA7921C6E}" type="slidenum">
              <a:rPr lang="zh-CN" altLang="en-US" smtClean="0"/>
              <a:pPr/>
              <a:t>14</a:t>
            </a:fld>
            <a:r>
              <a:rPr lang="en-US" altLang="zh-CN" smtClean="0"/>
              <a:t>/18</a:t>
            </a:r>
            <a:endParaRPr lang="zh-CN" altLang="en-US" dirty="0"/>
          </a:p>
        </p:txBody>
      </p:sp>
    </p:spTree>
    <p:extLst>
      <p:ext uri="{BB962C8B-B14F-4D97-AF65-F5344CB8AC3E}">
        <p14:creationId xmlns:p14="http://schemas.microsoft.com/office/powerpoint/2010/main" val="15482609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图的储存</a:t>
            </a:r>
            <a:r>
              <a:rPr lang="zh-CN" altLang="en-US" dirty="0" smtClean="0"/>
              <a:t>：十字链表</a:t>
            </a:r>
            <a:endParaRPr lang="zh-CN" altLang="en-US" dirty="0"/>
          </a:p>
        </p:txBody>
      </p:sp>
      <p:sp>
        <p:nvSpPr>
          <p:cNvPr id="3" name="内容占位符 2"/>
          <p:cNvSpPr>
            <a:spLocks noGrp="1"/>
          </p:cNvSpPr>
          <p:nvPr>
            <p:ph idx="1"/>
          </p:nvPr>
        </p:nvSpPr>
        <p:spPr/>
        <p:txBody>
          <a:bodyPr/>
          <a:lstStyle/>
          <a:p>
            <a:r>
              <a:rPr lang="zh-CN" altLang="en-US" dirty="0"/>
              <a:t>十字</a:t>
            </a:r>
            <a:r>
              <a:rPr lang="zh-CN" altLang="en-US" dirty="0" smtClean="0"/>
              <a:t>链表</a:t>
            </a:r>
            <a:r>
              <a:rPr lang="en-US" altLang="zh-CN" dirty="0" smtClean="0"/>
              <a:t>(Orthogonal  List)</a:t>
            </a:r>
            <a:endParaRPr lang="zh-CN" altLang="en-US" dirty="0"/>
          </a:p>
          <a:p>
            <a:r>
              <a:rPr lang="zh-CN" altLang="en-US" dirty="0"/>
              <a:t>十字链表是将有向图的邻接表和逆邻接表结合起来的一种有向图链式存储</a:t>
            </a:r>
            <a:r>
              <a:rPr lang="zh-CN" altLang="en-US" dirty="0" smtClean="0"/>
              <a:t>结构。有向图</a:t>
            </a:r>
            <a:r>
              <a:rPr lang="zh-CN" altLang="en-US" dirty="0"/>
              <a:t>的每一条弧有一个</a:t>
            </a:r>
            <a:r>
              <a:rPr lang="zh-CN" altLang="en-US" dirty="0">
                <a:solidFill>
                  <a:srgbClr val="C00000"/>
                </a:solidFill>
              </a:rPr>
              <a:t>弧结点</a:t>
            </a:r>
            <a:r>
              <a:rPr lang="zh-CN" altLang="en-US" dirty="0"/>
              <a:t>，每一个顶点有一个</a:t>
            </a:r>
            <a:r>
              <a:rPr lang="zh-CN" altLang="en-US" dirty="0">
                <a:solidFill>
                  <a:srgbClr val="C00000"/>
                </a:solidFill>
              </a:rPr>
              <a:t>顶点</a:t>
            </a:r>
            <a:r>
              <a:rPr lang="zh-CN" altLang="en-US" dirty="0" smtClean="0">
                <a:solidFill>
                  <a:srgbClr val="C00000"/>
                </a:solidFill>
              </a:rPr>
              <a:t>结点</a:t>
            </a:r>
            <a:r>
              <a:rPr lang="zh-CN" altLang="en-US" dirty="0" smtClean="0"/>
              <a:t>。</a:t>
            </a:r>
            <a:endParaRPr lang="zh-CN" altLang="en-US" dirty="0"/>
          </a:p>
        </p:txBody>
      </p:sp>
      <p:grpSp>
        <p:nvGrpSpPr>
          <p:cNvPr id="20" name="组合 19"/>
          <p:cNvGrpSpPr/>
          <p:nvPr/>
        </p:nvGrpSpPr>
        <p:grpSpPr>
          <a:xfrm>
            <a:off x="467544" y="2132639"/>
            <a:ext cx="4783682" cy="1687552"/>
            <a:chOff x="4887627" y="2356769"/>
            <a:chExt cx="4783682" cy="1687552"/>
          </a:xfrm>
        </p:grpSpPr>
        <p:sp>
          <p:nvSpPr>
            <p:cNvPr id="5" name="Rectangle 8"/>
            <p:cNvSpPr>
              <a:spLocks noChangeArrowheads="1"/>
            </p:cNvSpPr>
            <p:nvPr/>
          </p:nvSpPr>
          <p:spPr bwMode="auto">
            <a:xfrm>
              <a:off x="4887627" y="3213324"/>
              <a:ext cx="4783682" cy="8309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0"/>
                </a:spcBef>
                <a:buFontTx/>
                <a:buNone/>
              </a:pPr>
              <a:r>
                <a:rPr lang="en-US" altLang="zh-CN" sz="1600" b="0" dirty="0">
                  <a:latin typeface="Courier New" panose="02070309020205020404" pitchFamily="49" charset="0"/>
                  <a:ea typeface="楷体" panose="02010609060101010101" pitchFamily="49" charset="-122"/>
                  <a:cs typeface="Courier New" panose="02070309020205020404" pitchFamily="49" charset="0"/>
                </a:rPr>
                <a:t>data</a:t>
              </a:r>
              <a:r>
                <a:rPr lang="en-US" altLang="zh-CN" sz="1600" b="0" dirty="0" smtClean="0">
                  <a:latin typeface="Courier New" panose="02070309020205020404" pitchFamily="49" charset="0"/>
                  <a:ea typeface="楷体" panose="02010609060101010101" pitchFamily="49" charset="-122"/>
                  <a:cs typeface="Courier New" panose="02070309020205020404" pitchFamily="49" charset="0"/>
                </a:rPr>
                <a:t>:</a:t>
              </a:r>
              <a:r>
                <a:rPr lang="zh-CN" altLang="en-US" sz="1600" b="0" dirty="0" smtClean="0">
                  <a:latin typeface="Courier New" panose="02070309020205020404" pitchFamily="49" charset="0"/>
                  <a:ea typeface="楷体" panose="02010609060101010101" pitchFamily="49" charset="-122"/>
                  <a:cs typeface="Courier New" panose="02070309020205020404" pitchFamily="49" charset="0"/>
                </a:rPr>
                <a:t>存放</a:t>
              </a:r>
              <a:r>
                <a:rPr lang="zh-CN" altLang="en-US" sz="1600" b="0" dirty="0">
                  <a:latin typeface="Courier New" panose="02070309020205020404" pitchFamily="49" charset="0"/>
                  <a:ea typeface="楷体" panose="02010609060101010101" pitchFamily="49" charset="-122"/>
                  <a:cs typeface="Courier New" panose="02070309020205020404" pitchFamily="49" charset="0"/>
                </a:rPr>
                <a:t>顶点的有关</a:t>
              </a:r>
              <a:r>
                <a:rPr lang="zh-CN" altLang="en-US" sz="1600" b="0" dirty="0" smtClean="0">
                  <a:latin typeface="Courier New" panose="02070309020205020404" pitchFamily="49" charset="0"/>
                  <a:ea typeface="楷体" panose="02010609060101010101" pitchFamily="49" charset="-122"/>
                  <a:cs typeface="Courier New" panose="02070309020205020404" pitchFamily="49" charset="0"/>
                </a:rPr>
                <a:t>信息；</a:t>
              </a:r>
              <a:endParaRPr lang="en-US" altLang="zh-CN" sz="1600" b="0" dirty="0" smtClean="0">
                <a:latin typeface="Courier New" panose="02070309020205020404" pitchFamily="49" charset="0"/>
                <a:ea typeface="楷体" panose="02010609060101010101" pitchFamily="49" charset="-122"/>
                <a:cs typeface="Courier New" panose="02070309020205020404" pitchFamily="49" charset="0"/>
              </a:endParaRPr>
            </a:p>
            <a:p>
              <a:pPr algn="l" eaLnBrk="1" hangingPunct="1">
                <a:spcBef>
                  <a:spcPct val="0"/>
                </a:spcBef>
                <a:buFontTx/>
                <a:buNone/>
              </a:pPr>
              <a:r>
                <a:rPr lang="en-US" altLang="zh-CN" sz="1600" b="0" dirty="0" err="1" smtClean="0">
                  <a:latin typeface="Courier New" panose="02070309020205020404" pitchFamily="49" charset="0"/>
                  <a:ea typeface="楷体" panose="02010609060101010101" pitchFamily="49" charset="-122"/>
                  <a:cs typeface="Courier New" panose="02070309020205020404" pitchFamily="49" charset="0"/>
                </a:rPr>
                <a:t>firstin</a:t>
              </a:r>
              <a:r>
                <a:rPr lang="en-US" altLang="zh-CN" sz="1600" b="0" dirty="0" smtClean="0">
                  <a:latin typeface="Courier New" panose="02070309020205020404" pitchFamily="49" charset="0"/>
                  <a:ea typeface="楷体" panose="02010609060101010101" pitchFamily="49" charset="-122"/>
                  <a:cs typeface="Courier New" panose="02070309020205020404" pitchFamily="49" charset="0"/>
                </a:rPr>
                <a:t>:</a:t>
              </a:r>
              <a:r>
                <a:rPr lang="zh-CN" altLang="en-US" sz="1600" b="0" dirty="0" smtClean="0">
                  <a:latin typeface="Courier New" panose="02070309020205020404" pitchFamily="49" charset="0"/>
                  <a:ea typeface="楷体" panose="02010609060101010101" pitchFamily="49" charset="-122"/>
                  <a:cs typeface="Courier New" panose="02070309020205020404" pitchFamily="49" charset="0"/>
                </a:rPr>
                <a:t>指向</a:t>
              </a:r>
              <a:r>
                <a:rPr lang="zh-CN" altLang="en-US" sz="1600" b="0" dirty="0">
                  <a:latin typeface="Courier New" panose="02070309020205020404" pitchFamily="49" charset="0"/>
                  <a:ea typeface="楷体" panose="02010609060101010101" pitchFamily="49" charset="-122"/>
                  <a:cs typeface="Courier New" panose="02070309020205020404" pitchFamily="49" charset="0"/>
                </a:rPr>
                <a:t>以该顶点为弧头</a:t>
              </a:r>
              <a:r>
                <a:rPr lang="zh-CN" altLang="en-US" sz="1600" b="0" dirty="0" smtClean="0">
                  <a:latin typeface="Courier New" panose="02070309020205020404" pitchFamily="49" charset="0"/>
                  <a:ea typeface="楷体" panose="02010609060101010101" pitchFamily="49" charset="-122"/>
                  <a:cs typeface="Courier New" panose="02070309020205020404" pitchFamily="49" charset="0"/>
                </a:rPr>
                <a:t>的第一</a:t>
              </a:r>
              <a:r>
                <a:rPr lang="zh-CN" altLang="en-US" sz="1600" b="0" dirty="0">
                  <a:latin typeface="Courier New" panose="02070309020205020404" pitchFamily="49" charset="0"/>
                  <a:ea typeface="楷体" panose="02010609060101010101" pitchFamily="49" charset="-122"/>
                  <a:cs typeface="Courier New" panose="02070309020205020404" pitchFamily="49" charset="0"/>
                </a:rPr>
                <a:t>个弧结点；</a:t>
              </a:r>
            </a:p>
            <a:p>
              <a:pPr algn="l" eaLnBrk="1" hangingPunct="1">
                <a:spcBef>
                  <a:spcPct val="0"/>
                </a:spcBef>
                <a:buFontTx/>
                <a:buNone/>
              </a:pPr>
              <a:r>
                <a:rPr lang="en-US" altLang="zh-CN" sz="1600" b="0" dirty="0" err="1">
                  <a:latin typeface="Courier New" panose="02070309020205020404" pitchFamily="49" charset="0"/>
                  <a:ea typeface="楷体" panose="02010609060101010101" pitchFamily="49" charset="-122"/>
                  <a:cs typeface="Courier New" panose="02070309020205020404" pitchFamily="49" charset="0"/>
                </a:rPr>
                <a:t>firstout</a:t>
              </a:r>
              <a:r>
                <a:rPr lang="en-US" altLang="zh-CN" sz="1600" b="0" dirty="0" smtClean="0">
                  <a:latin typeface="Courier New" panose="02070309020205020404" pitchFamily="49" charset="0"/>
                  <a:ea typeface="楷体" panose="02010609060101010101" pitchFamily="49" charset="-122"/>
                  <a:cs typeface="Courier New" panose="02070309020205020404" pitchFamily="49" charset="0"/>
                </a:rPr>
                <a:t>:</a:t>
              </a:r>
              <a:r>
                <a:rPr lang="zh-CN" altLang="en-US" sz="1600" b="0" dirty="0" smtClean="0">
                  <a:latin typeface="Courier New" panose="02070309020205020404" pitchFamily="49" charset="0"/>
                  <a:ea typeface="楷体" panose="02010609060101010101" pitchFamily="49" charset="-122"/>
                  <a:cs typeface="Courier New" panose="02070309020205020404" pitchFamily="49" charset="0"/>
                </a:rPr>
                <a:t>指向</a:t>
              </a:r>
              <a:r>
                <a:rPr lang="zh-CN" altLang="en-US" sz="1600" b="0" dirty="0">
                  <a:latin typeface="Courier New" panose="02070309020205020404" pitchFamily="49" charset="0"/>
                  <a:ea typeface="楷体" panose="02010609060101010101" pitchFamily="49" charset="-122"/>
                  <a:cs typeface="Courier New" panose="02070309020205020404" pitchFamily="49" charset="0"/>
                </a:rPr>
                <a:t>以该顶点为弧</a:t>
              </a:r>
              <a:r>
                <a:rPr lang="zh-CN" altLang="en-US" sz="1600" b="0" dirty="0" smtClean="0">
                  <a:latin typeface="Courier New" panose="02070309020205020404" pitchFamily="49" charset="0"/>
                  <a:ea typeface="楷体" panose="02010609060101010101" pitchFamily="49" charset="-122"/>
                  <a:cs typeface="Courier New" panose="02070309020205020404" pitchFamily="49" charset="0"/>
                </a:rPr>
                <a:t>尾的</a:t>
              </a:r>
              <a:r>
                <a:rPr lang="zh-CN" altLang="en-US" sz="1600" b="0" dirty="0">
                  <a:latin typeface="Courier New" panose="02070309020205020404" pitchFamily="49" charset="0"/>
                  <a:ea typeface="楷体" panose="02010609060101010101" pitchFamily="49" charset="-122"/>
                  <a:cs typeface="Courier New" panose="02070309020205020404" pitchFamily="49" charset="0"/>
                </a:rPr>
                <a:t>第一个弧结点。</a:t>
              </a:r>
            </a:p>
          </p:txBody>
        </p:sp>
        <p:sp>
          <p:nvSpPr>
            <p:cNvPr id="6" name="Text Box 9"/>
            <p:cNvSpPr txBox="1">
              <a:spLocks noChangeArrowheads="1"/>
            </p:cNvSpPr>
            <p:nvPr/>
          </p:nvSpPr>
          <p:spPr bwMode="auto">
            <a:xfrm>
              <a:off x="4887627" y="2356769"/>
              <a:ext cx="1417388"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50000"/>
                </a:spcBef>
                <a:buFontTx/>
                <a:buNone/>
              </a:pPr>
              <a:r>
                <a:rPr lang="zh-CN" altLang="en-US" sz="1800" b="0" dirty="0">
                  <a:solidFill>
                    <a:srgbClr val="C00000"/>
                  </a:solidFill>
                  <a:latin typeface="Courier New" panose="02070309020205020404" pitchFamily="49" charset="0"/>
                  <a:ea typeface="楷体" panose="02010609060101010101" pitchFamily="49" charset="-122"/>
                  <a:cs typeface="Courier New" panose="02070309020205020404" pitchFamily="49" charset="0"/>
                </a:rPr>
                <a:t>顶点结点</a:t>
              </a:r>
            </a:p>
          </p:txBody>
        </p:sp>
        <p:sp>
          <p:nvSpPr>
            <p:cNvPr id="11" name="Rectangle 18"/>
            <p:cNvSpPr>
              <a:spLocks noChangeArrowheads="1"/>
            </p:cNvSpPr>
            <p:nvPr/>
          </p:nvSpPr>
          <p:spPr bwMode="auto">
            <a:xfrm>
              <a:off x="4887627" y="2751262"/>
              <a:ext cx="838200" cy="3048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200">
                  <a:latin typeface="Courier New" panose="02070309020205020404" pitchFamily="49" charset="0"/>
                  <a:ea typeface="楷体" panose="02010609060101010101" pitchFamily="49" charset="-122"/>
                  <a:cs typeface="Courier New" panose="02070309020205020404" pitchFamily="49" charset="0"/>
                </a:rPr>
                <a:t>data</a:t>
              </a:r>
              <a:endParaRPr lang="en-US" altLang="zh-CN" sz="1600">
                <a:latin typeface="Courier New" panose="02070309020205020404" pitchFamily="49" charset="0"/>
                <a:ea typeface="楷体" panose="02010609060101010101" pitchFamily="49" charset="-122"/>
                <a:cs typeface="Courier New" panose="02070309020205020404" pitchFamily="49" charset="0"/>
              </a:endParaRPr>
            </a:p>
          </p:txBody>
        </p:sp>
        <p:sp>
          <p:nvSpPr>
            <p:cNvPr id="12" name="Rectangle 19"/>
            <p:cNvSpPr>
              <a:spLocks noChangeArrowheads="1"/>
            </p:cNvSpPr>
            <p:nvPr/>
          </p:nvSpPr>
          <p:spPr bwMode="auto">
            <a:xfrm>
              <a:off x="5725827" y="2751262"/>
              <a:ext cx="838200" cy="3048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200">
                  <a:latin typeface="Courier New" panose="02070309020205020404" pitchFamily="49" charset="0"/>
                  <a:ea typeface="楷体" panose="02010609060101010101" pitchFamily="49" charset="-122"/>
                  <a:cs typeface="Courier New" panose="02070309020205020404" pitchFamily="49" charset="0"/>
                </a:rPr>
                <a:t>firstin</a:t>
              </a:r>
              <a:endParaRPr lang="en-US" altLang="zh-CN" sz="1600">
                <a:latin typeface="Courier New" panose="02070309020205020404" pitchFamily="49" charset="0"/>
                <a:ea typeface="楷体" panose="02010609060101010101" pitchFamily="49" charset="-122"/>
                <a:cs typeface="Courier New" panose="02070309020205020404" pitchFamily="49" charset="0"/>
              </a:endParaRPr>
            </a:p>
          </p:txBody>
        </p:sp>
        <p:sp>
          <p:nvSpPr>
            <p:cNvPr id="13" name="Rectangle 20"/>
            <p:cNvSpPr>
              <a:spLocks noChangeArrowheads="1"/>
            </p:cNvSpPr>
            <p:nvPr/>
          </p:nvSpPr>
          <p:spPr bwMode="auto">
            <a:xfrm>
              <a:off x="6564027" y="2751262"/>
              <a:ext cx="838200" cy="3048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200" dirty="0" err="1">
                  <a:latin typeface="Courier New" panose="02070309020205020404" pitchFamily="49" charset="0"/>
                  <a:ea typeface="楷体" panose="02010609060101010101" pitchFamily="49" charset="-122"/>
                  <a:cs typeface="Courier New" panose="02070309020205020404" pitchFamily="49" charset="0"/>
                </a:rPr>
                <a:t>firstout</a:t>
              </a:r>
              <a:endParaRPr lang="en-US" altLang="zh-CN" sz="1600" dirty="0">
                <a:latin typeface="Courier New" panose="02070309020205020404" pitchFamily="49" charset="0"/>
                <a:ea typeface="楷体" panose="02010609060101010101" pitchFamily="49" charset="-122"/>
                <a:cs typeface="Courier New" panose="02070309020205020404" pitchFamily="49" charset="0"/>
              </a:endParaRPr>
            </a:p>
          </p:txBody>
        </p:sp>
      </p:grpSp>
      <p:grpSp>
        <p:nvGrpSpPr>
          <p:cNvPr id="19" name="组合 18"/>
          <p:cNvGrpSpPr/>
          <p:nvPr/>
        </p:nvGrpSpPr>
        <p:grpSpPr>
          <a:xfrm>
            <a:off x="5185436" y="2150455"/>
            <a:ext cx="3510898" cy="1854609"/>
            <a:chOff x="770958" y="2336081"/>
            <a:chExt cx="3510898" cy="1854609"/>
          </a:xfrm>
        </p:grpSpPr>
        <p:sp>
          <p:nvSpPr>
            <p:cNvPr id="7" name="Text Box 10"/>
            <p:cNvSpPr txBox="1">
              <a:spLocks noChangeArrowheads="1"/>
            </p:cNvSpPr>
            <p:nvPr/>
          </p:nvSpPr>
          <p:spPr bwMode="auto">
            <a:xfrm>
              <a:off x="772826" y="2336081"/>
              <a:ext cx="992909"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50000"/>
                </a:spcBef>
                <a:buFontTx/>
                <a:buNone/>
              </a:pPr>
              <a:r>
                <a:rPr lang="zh-CN" altLang="en-US" sz="1800" b="0" dirty="0">
                  <a:solidFill>
                    <a:srgbClr val="C00000"/>
                  </a:solidFill>
                  <a:latin typeface="Courier New" panose="02070309020205020404" pitchFamily="49" charset="0"/>
                  <a:ea typeface="楷体" panose="02010609060101010101" pitchFamily="49" charset="-122"/>
                  <a:cs typeface="Courier New" panose="02070309020205020404" pitchFamily="49" charset="0"/>
                </a:rPr>
                <a:t>弧结点</a:t>
              </a:r>
            </a:p>
          </p:txBody>
        </p:sp>
        <p:sp>
          <p:nvSpPr>
            <p:cNvPr id="16" name="Rectangle 13"/>
            <p:cNvSpPr>
              <a:spLocks noChangeArrowheads="1"/>
            </p:cNvSpPr>
            <p:nvPr/>
          </p:nvSpPr>
          <p:spPr bwMode="auto">
            <a:xfrm>
              <a:off x="772827" y="2751262"/>
              <a:ext cx="838200" cy="3048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200">
                  <a:latin typeface="Courier New" panose="02070309020205020404" pitchFamily="49" charset="0"/>
                  <a:ea typeface="楷体" panose="02010609060101010101" pitchFamily="49" charset="-122"/>
                  <a:cs typeface="Courier New" panose="02070309020205020404" pitchFamily="49" charset="0"/>
                </a:rPr>
                <a:t>tailvex</a:t>
              </a:r>
              <a:endParaRPr lang="en-US" altLang="zh-CN" sz="1600">
                <a:latin typeface="Courier New" panose="02070309020205020404" pitchFamily="49" charset="0"/>
                <a:ea typeface="楷体" panose="02010609060101010101" pitchFamily="49" charset="-122"/>
                <a:cs typeface="Courier New" panose="02070309020205020404" pitchFamily="49" charset="0"/>
              </a:endParaRPr>
            </a:p>
          </p:txBody>
        </p:sp>
        <p:sp>
          <p:nvSpPr>
            <p:cNvPr id="17" name="Rectangle 14"/>
            <p:cNvSpPr>
              <a:spLocks noChangeArrowheads="1"/>
            </p:cNvSpPr>
            <p:nvPr/>
          </p:nvSpPr>
          <p:spPr bwMode="auto">
            <a:xfrm>
              <a:off x="1611027" y="2751262"/>
              <a:ext cx="838200" cy="3048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200">
                  <a:latin typeface="Courier New" panose="02070309020205020404" pitchFamily="49" charset="0"/>
                  <a:ea typeface="楷体" panose="02010609060101010101" pitchFamily="49" charset="-122"/>
                  <a:cs typeface="Courier New" panose="02070309020205020404" pitchFamily="49" charset="0"/>
                </a:rPr>
                <a:t>headvex</a:t>
              </a:r>
              <a:endParaRPr lang="en-US" altLang="zh-CN" sz="1600">
                <a:latin typeface="Courier New" panose="02070309020205020404" pitchFamily="49" charset="0"/>
                <a:ea typeface="楷体" panose="02010609060101010101" pitchFamily="49" charset="-122"/>
                <a:cs typeface="Courier New" panose="02070309020205020404" pitchFamily="49" charset="0"/>
              </a:endParaRPr>
            </a:p>
          </p:txBody>
        </p:sp>
        <p:sp>
          <p:nvSpPr>
            <p:cNvPr id="18" name="Rectangle 15"/>
            <p:cNvSpPr>
              <a:spLocks noChangeArrowheads="1"/>
            </p:cNvSpPr>
            <p:nvPr/>
          </p:nvSpPr>
          <p:spPr bwMode="auto">
            <a:xfrm>
              <a:off x="2449227" y="2751262"/>
              <a:ext cx="838200" cy="3048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200" dirty="0" err="1">
                  <a:latin typeface="Courier New" panose="02070309020205020404" pitchFamily="49" charset="0"/>
                  <a:ea typeface="楷体" panose="02010609060101010101" pitchFamily="49" charset="-122"/>
                  <a:cs typeface="Courier New" panose="02070309020205020404" pitchFamily="49" charset="0"/>
                </a:rPr>
                <a:t>hlink</a:t>
              </a:r>
              <a:endParaRPr lang="en-US" altLang="zh-CN" sz="1600" dirty="0">
                <a:latin typeface="Courier New" panose="02070309020205020404" pitchFamily="49" charset="0"/>
                <a:ea typeface="楷体" panose="02010609060101010101" pitchFamily="49" charset="-122"/>
                <a:cs typeface="Courier New" panose="02070309020205020404" pitchFamily="49" charset="0"/>
              </a:endParaRPr>
            </a:p>
          </p:txBody>
        </p:sp>
        <p:sp>
          <p:nvSpPr>
            <p:cNvPr id="15" name="Rectangle 16"/>
            <p:cNvSpPr>
              <a:spLocks noChangeArrowheads="1"/>
            </p:cNvSpPr>
            <p:nvPr/>
          </p:nvSpPr>
          <p:spPr bwMode="auto">
            <a:xfrm>
              <a:off x="3287427" y="2751262"/>
              <a:ext cx="838200" cy="3048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200" dirty="0" err="1">
                  <a:latin typeface="Courier New" panose="02070309020205020404" pitchFamily="49" charset="0"/>
                  <a:ea typeface="楷体" panose="02010609060101010101" pitchFamily="49" charset="-122"/>
                  <a:cs typeface="Courier New" panose="02070309020205020404" pitchFamily="49" charset="0"/>
                </a:rPr>
                <a:t>tlink</a:t>
              </a:r>
              <a:endParaRPr lang="en-US" altLang="zh-CN" sz="1600" dirty="0">
                <a:latin typeface="Courier New" panose="02070309020205020404" pitchFamily="49" charset="0"/>
                <a:ea typeface="楷体" panose="02010609060101010101" pitchFamily="49" charset="-122"/>
                <a:cs typeface="Courier New" panose="02070309020205020404" pitchFamily="49" charset="0"/>
              </a:endParaRPr>
            </a:p>
          </p:txBody>
        </p:sp>
        <p:sp>
          <p:nvSpPr>
            <p:cNvPr id="10" name="Rectangle 21"/>
            <p:cNvSpPr>
              <a:spLocks noChangeArrowheads="1"/>
            </p:cNvSpPr>
            <p:nvPr/>
          </p:nvSpPr>
          <p:spPr bwMode="auto">
            <a:xfrm>
              <a:off x="770958" y="3113472"/>
              <a:ext cx="3510898" cy="107721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0"/>
                </a:spcBef>
                <a:buFontTx/>
                <a:buNone/>
              </a:pPr>
              <a:r>
                <a:rPr lang="en-US" altLang="zh-CN" sz="1600" b="0" dirty="0" err="1">
                  <a:latin typeface="Courier New" panose="02070309020205020404" pitchFamily="49" charset="0"/>
                  <a:ea typeface="楷体" panose="02010609060101010101" pitchFamily="49" charset="-122"/>
                  <a:cs typeface="Courier New" panose="02070309020205020404" pitchFamily="49" charset="0"/>
                </a:rPr>
                <a:t>tailvex</a:t>
              </a:r>
              <a:r>
                <a:rPr lang="en-US" altLang="zh-CN" sz="1600" b="0" dirty="0" smtClean="0">
                  <a:latin typeface="Courier New" panose="02070309020205020404" pitchFamily="49" charset="0"/>
                  <a:ea typeface="楷体" panose="02010609060101010101" pitchFamily="49" charset="-122"/>
                  <a:cs typeface="Courier New" panose="02070309020205020404" pitchFamily="49" charset="0"/>
                </a:rPr>
                <a:t>:</a:t>
              </a:r>
              <a:r>
                <a:rPr lang="zh-CN" altLang="zh-CN" sz="1600" b="0" dirty="0" smtClean="0">
                  <a:latin typeface="Courier New" panose="02070309020205020404" pitchFamily="49" charset="0"/>
                  <a:ea typeface="楷体" panose="02010609060101010101" pitchFamily="49" charset="-122"/>
                  <a:cs typeface="Courier New" panose="02070309020205020404" pitchFamily="49" charset="0"/>
                </a:rPr>
                <a:t>指示</a:t>
              </a:r>
              <a:r>
                <a:rPr lang="zh-CN" altLang="zh-CN" sz="1600" b="0" dirty="0">
                  <a:latin typeface="Courier New" panose="02070309020205020404" pitchFamily="49" charset="0"/>
                  <a:ea typeface="楷体" panose="02010609060101010101" pitchFamily="49" charset="-122"/>
                  <a:cs typeface="Courier New" panose="02070309020205020404" pitchFamily="49" charset="0"/>
                </a:rPr>
                <a:t>该弧的弧尾顶点；</a:t>
              </a:r>
              <a:endParaRPr lang="zh-CN" altLang="en-US" sz="1600" b="0" dirty="0">
                <a:latin typeface="Courier New" panose="02070309020205020404" pitchFamily="49" charset="0"/>
                <a:ea typeface="楷体" panose="02010609060101010101" pitchFamily="49" charset="-122"/>
                <a:cs typeface="Courier New" panose="02070309020205020404" pitchFamily="49" charset="0"/>
              </a:endParaRPr>
            </a:p>
            <a:p>
              <a:pPr algn="l" eaLnBrk="1" hangingPunct="1">
                <a:spcBef>
                  <a:spcPct val="0"/>
                </a:spcBef>
                <a:buFontTx/>
                <a:buNone/>
              </a:pPr>
              <a:r>
                <a:rPr lang="en-US" altLang="zh-CN" sz="1600" b="0" dirty="0" err="1">
                  <a:latin typeface="Courier New" panose="02070309020205020404" pitchFamily="49" charset="0"/>
                  <a:ea typeface="楷体" panose="02010609060101010101" pitchFamily="49" charset="-122"/>
                  <a:cs typeface="Courier New" panose="02070309020205020404" pitchFamily="49" charset="0"/>
                </a:rPr>
                <a:t>headvex</a:t>
              </a:r>
              <a:r>
                <a:rPr lang="en-US" altLang="zh-CN" sz="1600" b="0" dirty="0" smtClean="0">
                  <a:latin typeface="Courier New" panose="02070309020205020404" pitchFamily="49" charset="0"/>
                  <a:ea typeface="楷体" panose="02010609060101010101" pitchFamily="49" charset="-122"/>
                  <a:cs typeface="Courier New" panose="02070309020205020404" pitchFamily="49" charset="0"/>
                </a:rPr>
                <a:t>:</a:t>
              </a:r>
              <a:r>
                <a:rPr lang="zh-CN" altLang="en-US" sz="1600" b="0" dirty="0" smtClean="0">
                  <a:latin typeface="Courier New" panose="02070309020205020404" pitchFamily="49" charset="0"/>
                  <a:ea typeface="楷体" panose="02010609060101010101" pitchFamily="49" charset="-122"/>
                  <a:cs typeface="Courier New" panose="02070309020205020404" pitchFamily="49" charset="0"/>
                </a:rPr>
                <a:t>指示</a:t>
              </a:r>
              <a:r>
                <a:rPr lang="zh-CN" altLang="en-US" sz="1600" b="0" dirty="0">
                  <a:latin typeface="Courier New" panose="02070309020205020404" pitchFamily="49" charset="0"/>
                  <a:ea typeface="楷体" panose="02010609060101010101" pitchFamily="49" charset="-122"/>
                  <a:cs typeface="Courier New" panose="02070309020205020404" pitchFamily="49" charset="0"/>
                </a:rPr>
                <a:t>该弧的弧头顶点；</a:t>
              </a:r>
            </a:p>
            <a:p>
              <a:pPr algn="l" eaLnBrk="1" hangingPunct="1">
                <a:spcBef>
                  <a:spcPct val="0"/>
                </a:spcBef>
                <a:buFontTx/>
                <a:buNone/>
              </a:pPr>
              <a:r>
                <a:rPr lang="en-US" altLang="zh-CN" sz="1600" b="0" dirty="0" err="1">
                  <a:latin typeface="Courier New" panose="02070309020205020404" pitchFamily="49" charset="0"/>
                  <a:ea typeface="楷体" panose="02010609060101010101" pitchFamily="49" charset="-122"/>
                  <a:cs typeface="Courier New" panose="02070309020205020404" pitchFamily="49" charset="0"/>
                </a:rPr>
                <a:t>hlink</a:t>
              </a:r>
              <a:r>
                <a:rPr lang="en-US" altLang="zh-CN" sz="1600" b="0" dirty="0" smtClean="0">
                  <a:latin typeface="Courier New" panose="02070309020205020404" pitchFamily="49" charset="0"/>
                  <a:ea typeface="楷体" panose="02010609060101010101" pitchFamily="49" charset="-122"/>
                  <a:cs typeface="Courier New" panose="02070309020205020404" pitchFamily="49" charset="0"/>
                </a:rPr>
                <a:t>:</a:t>
              </a:r>
              <a:r>
                <a:rPr lang="zh-CN" altLang="en-US" sz="1600" b="0" dirty="0" smtClean="0">
                  <a:latin typeface="Courier New" panose="02070309020205020404" pitchFamily="49" charset="0"/>
                  <a:ea typeface="楷体" panose="02010609060101010101" pitchFamily="49" charset="-122"/>
                  <a:cs typeface="Courier New" panose="02070309020205020404" pitchFamily="49" charset="0"/>
                </a:rPr>
                <a:t>指向</a:t>
              </a:r>
              <a:r>
                <a:rPr lang="zh-CN" altLang="en-US" sz="1600" b="0" dirty="0">
                  <a:latin typeface="Courier New" panose="02070309020205020404" pitchFamily="49" charset="0"/>
                  <a:ea typeface="楷体" panose="02010609060101010101" pitchFamily="49" charset="-122"/>
                  <a:cs typeface="Courier New" panose="02070309020205020404" pitchFamily="49" charset="0"/>
                </a:rPr>
                <a:t>弧头相同的下一条弧；</a:t>
              </a:r>
            </a:p>
            <a:p>
              <a:pPr algn="l" eaLnBrk="1" hangingPunct="1">
                <a:spcBef>
                  <a:spcPct val="0"/>
                </a:spcBef>
                <a:buFontTx/>
                <a:buNone/>
              </a:pPr>
              <a:r>
                <a:rPr lang="en-US" altLang="zh-CN" sz="1600" b="0" dirty="0" err="1">
                  <a:latin typeface="Courier New" panose="02070309020205020404" pitchFamily="49" charset="0"/>
                  <a:ea typeface="楷体" panose="02010609060101010101" pitchFamily="49" charset="-122"/>
                  <a:cs typeface="Courier New" panose="02070309020205020404" pitchFamily="49" charset="0"/>
                </a:rPr>
                <a:t>tlink</a:t>
              </a:r>
              <a:r>
                <a:rPr lang="en-US" altLang="zh-CN" sz="1600" b="0" dirty="0">
                  <a:latin typeface="Courier New" panose="02070309020205020404" pitchFamily="49" charset="0"/>
                  <a:ea typeface="楷体" panose="02010609060101010101" pitchFamily="49" charset="-122"/>
                  <a:cs typeface="Courier New" panose="02070309020205020404" pitchFamily="49" charset="0"/>
                </a:rPr>
                <a:t>: </a:t>
              </a:r>
              <a:r>
                <a:rPr lang="zh-CN" altLang="en-US" sz="1600" b="0" dirty="0" smtClean="0">
                  <a:latin typeface="Courier New" panose="02070309020205020404" pitchFamily="49" charset="0"/>
                  <a:ea typeface="楷体" panose="02010609060101010101" pitchFamily="49" charset="-122"/>
                  <a:cs typeface="Courier New" panose="02070309020205020404" pitchFamily="49" charset="0"/>
                </a:rPr>
                <a:t>指向</a:t>
              </a:r>
              <a:r>
                <a:rPr lang="zh-CN" altLang="en-US" sz="1600" b="0" dirty="0">
                  <a:latin typeface="Courier New" panose="02070309020205020404" pitchFamily="49" charset="0"/>
                  <a:ea typeface="楷体" panose="02010609060101010101" pitchFamily="49" charset="-122"/>
                  <a:cs typeface="Courier New" panose="02070309020205020404" pitchFamily="49" charset="0"/>
                </a:rPr>
                <a:t>弧尾相同的下一条</a:t>
              </a:r>
              <a:r>
                <a:rPr lang="zh-CN" altLang="en-US" sz="1600" b="0" dirty="0" smtClean="0">
                  <a:latin typeface="Courier New" panose="02070309020205020404" pitchFamily="49" charset="0"/>
                  <a:ea typeface="楷体" panose="02010609060101010101" pitchFamily="49" charset="-122"/>
                  <a:cs typeface="Courier New" panose="02070309020205020404" pitchFamily="49" charset="0"/>
                </a:rPr>
                <a:t>弧</a:t>
              </a:r>
              <a:r>
                <a:rPr lang="zh-CN" altLang="en-US" sz="1600" b="0" dirty="0">
                  <a:latin typeface="Courier New" panose="02070309020205020404" pitchFamily="49" charset="0"/>
                  <a:ea typeface="楷体" panose="02010609060101010101" pitchFamily="49" charset="-122"/>
                  <a:cs typeface="Courier New" panose="02070309020205020404" pitchFamily="49" charset="0"/>
                </a:rPr>
                <a:t>。</a:t>
              </a:r>
            </a:p>
          </p:txBody>
        </p:sp>
      </p:grpSp>
      <p:grpSp>
        <p:nvGrpSpPr>
          <p:cNvPr id="99" name="组合 98"/>
          <p:cNvGrpSpPr/>
          <p:nvPr/>
        </p:nvGrpSpPr>
        <p:grpSpPr>
          <a:xfrm>
            <a:off x="2049760" y="4342479"/>
            <a:ext cx="6613967" cy="1958314"/>
            <a:chOff x="1247541" y="2467760"/>
            <a:chExt cx="6613967" cy="1958314"/>
          </a:xfrm>
        </p:grpSpPr>
        <p:sp>
          <p:nvSpPr>
            <p:cNvPr id="100" name="Rectangle 12"/>
            <p:cNvSpPr>
              <a:spLocks noChangeArrowheads="1"/>
            </p:cNvSpPr>
            <p:nvPr/>
          </p:nvSpPr>
          <p:spPr bwMode="auto">
            <a:xfrm>
              <a:off x="1254241" y="2467760"/>
              <a:ext cx="405711" cy="312738"/>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dirty="0">
                  <a:latin typeface="Courier New" panose="02070309020205020404" pitchFamily="49" charset="0"/>
                  <a:cs typeface="Courier New" panose="02070309020205020404" pitchFamily="49" charset="0"/>
                </a:rPr>
                <a:t>1</a:t>
              </a:r>
            </a:p>
          </p:txBody>
        </p:sp>
        <p:sp>
          <p:nvSpPr>
            <p:cNvPr id="101" name="Rectangle 13"/>
            <p:cNvSpPr>
              <a:spLocks noChangeArrowheads="1"/>
            </p:cNvSpPr>
            <p:nvPr/>
          </p:nvSpPr>
          <p:spPr bwMode="auto">
            <a:xfrm>
              <a:off x="1654913" y="2471862"/>
              <a:ext cx="368828" cy="312738"/>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a:latin typeface="Courier New" panose="02070309020205020404" pitchFamily="49" charset="0"/>
                <a:cs typeface="Courier New" panose="02070309020205020404" pitchFamily="49" charset="0"/>
              </a:endParaRPr>
            </a:p>
          </p:txBody>
        </p:sp>
        <p:sp>
          <p:nvSpPr>
            <p:cNvPr id="102" name="Rectangle 14"/>
            <p:cNvSpPr>
              <a:spLocks noChangeArrowheads="1"/>
            </p:cNvSpPr>
            <p:nvPr/>
          </p:nvSpPr>
          <p:spPr bwMode="auto">
            <a:xfrm>
              <a:off x="2004600" y="2471862"/>
              <a:ext cx="363221" cy="312738"/>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a:latin typeface="Courier New" panose="02070309020205020404" pitchFamily="49" charset="0"/>
                <a:cs typeface="Courier New" panose="02070309020205020404" pitchFamily="49" charset="0"/>
              </a:endParaRPr>
            </a:p>
          </p:txBody>
        </p:sp>
        <p:sp>
          <p:nvSpPr>
            <p:cNvPr id="103" name="Rectangle 16"/>
            <p:cNvSpPr>
              <a:spLocks noChangeArrowheads="1"/>
            </p:cNvSpPr>
            <p:nvPr/>
          </p:nvSpPr>
          <p:spPr bwMode="auto">
            <a:xfrm>
              <a:off x="1247541" y="2944292"/>
              <a:ext cx="405711" cy="312738"/>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a:latin typeface="Courier New" panose="02070309020205020404" pitchFamily="49" charset="0"/>
                  <a:cs typeface="Courier New" panose="02070309020205020404" pitchFamily="49" charset="0"/>
                </a:rPr>
                <a:t>2</a:t>
              </a:r>
            </a:p>
          </p:txBody>
        </p:sp>
        <p:sp>
          <p:nvSpPr>
            <p:cNvPr id="104" name="Rectangle 17"/>
            <p:cNvSpPr>
              <a:spLocks noChangeArrowheads="1"/>
            </p:cNvSpPr>
            <p:nvPr/>
          </p:nvSpPr>
          <p:spPr bwMode="auto">
            <a:xfrm>
              <a:off x="1654913" y="2941762"/>
              <a:ext cx="368828" cy="312738"/>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a:latin typeface="Courier New" panose="02070309020205020404" pitchFamily="49" charset="0"/>
                <a:cs typeface="Courier New" panose="02070309020205020404" pitchFamily="49" charset="0"/>
              </a:endParaRPr>
            </a:p>
          </p:txBody>
        </p:sp>
        <p:sp>
          <p:nvSpPr>
            <p:cNvPr id="105" name="Rectangle 18"/>
            <p:cNvSpPr>
              <a:spLocks noChangeArrowheads="1"/>
            </p:cNvSpPr>
            <p:nvPr/>
          </p:nvSpPr>
          <p:spPr bwMode="auto">
            <a:xfrm>
              <a:off x="2014612" y="2941762"/>
              <a:ext cx="352732" cy="312738"/>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a:latin typeface="Courier New" panose="02070309020205020404" pitchFamily="49" charset="0"/>
                <a:cs typeface="Courier New" panose="02070309020205020404" pitchFamily="49" charset="0"/>
              </a:endParaRPr>
            </a:p>
          </p:txBody>
        </p:sp>
        <p:sp>
          <p:nvSpPr>
            <p:cNvPr id="106" name="Rectangle 20"/>
            <p:cNvSpPr>
              <a:spLocks noChangeArrowheads="1"/>
            </p:cNvSpPr>
            <p:nvPr/>
          </p:nvSpPr>
          <p:spPr bwMode="auto">
            <a:xfrm>
              <a:off x="1247541" y="3490392"/>
              <a:ext cx="405711" cy="312738"/>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a:latin typeface="Courier New" panose="02070309020205020404" pitchFamily="49" charset="0"/>
                  <a:cs typeface="Courier New" panose="02070309020205020404" pitchFamily="49" charset="0"/>
                </a:rPr>
                <a:t>3</a:t>
              </a:r>
            </a:p>
          </p:txBody>
        </p:sp>
        <p:sp>
          <p:nvSpPr>
            <p:cNvPr id="107" name="Rectangle 21"/>
            <p:cNvSpPr>
              <a:spLocks noChangeArrowheads="1"/>
            </p:cNvSpPr>
            <p:nvPr/>
          </p:nvSpPr>
          <p:spPr bwMode="auto">
            <a:xfrm>
              <a:off x="1654913" y="3487862"/>
              <a:ext cx="368828" cy="312738"/>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a:latin typeface="Courier New" panose="02070309020205020404" pitchFamily="49" charset="0"/>
                <a:cs typeface="Courier New" panose="02070309020205020404" pitchFamily="49" charset="0"/>
              </a:endParaRPr>
            </a:p>
          </p:txBody>
        </p:sp>
        <p:sp>
          <p:nvSpPr>
            <p:cNvPr id="108" name="Rectangle 22"/>
            <p:cNvSpPr>
              <a:spLocks noChangeArrowheads="1"/>
            </p:cNvSpPr>
            <p:nvPr/>
          </p:nvSpPr>
          <p:spPr bwMode="auto">
            <a:xfrm>
              <a:off x="2014612" y="3487862"/>
              <a:ext cx="352732" cy="312738"/>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a:latin typeface="Courier New" panose="02070309020205020404" pitchFamily="49" charset="0"/>
                <a:cs typeface="Courier New" panose="02070309020205020404" pitchFamily="49" charset="0"/>
              </a:endParaRPr>
            </a:p>
          </p:txBody>
        </p:sp>
        <p:sp>
          <p:nvSpPr>
            <p:cNvPr id="109" name="Rectangle 24"/>
            <p:cNvSpPr>
              <a:spLocks noChangeArrowheads="1"/>
            </p:cNvSpPr>
            <p:nvPr/>
          </p:nvSpPr>
          <p:spPr bwMode="auto">
            <a:xfrm>
              <a:off x="1247541" y="3960292"/>
              <a:ext cx="405711" cy="312738"/>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a:latin typeface="Courier New" panose="02070309020205020404" pitchFamily="49" charset="0"/>
                  <a:cs typeface="Courier New" panose="02070309020205020404" pitchFamily="49" charset="0"/>
                </a:rPr>
                <a:t>4</a:t>
              </a:r>
            </a:p>
          </p:txBody>
        </p:sp>
        <p:sp>
          <p:nvSpPr>
            <p:cNvPr id="110" name="Rectangle 25"/>
            <p:cNvSpPr>
              <a:spLocks noChangeArrowheads="1"/>
            </p:cNvSpPr>
            <p:nvPr/>
          </p:nvSpPr>
          <p:spPr bwMode="auto">
            <a:xfrm>
              <a:off x="1654913" y="3957762"/>
              <a:ext cx="368828" cy="312738"/>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a:latin typeface="Courier New" panose="02070309020205020404" pitchFamily="49" charset="0"/>
                <a:cs typeface="Courier New" panose="02070309020205020404" pitchFamily="49" charset="0"/>
              </a:endParaRPr>
            </a:p>
          </p:txBody>
        </p:sp>
        <p:sp>
          <p:nvSpPr>
            <p:cNvPr id="111" name="Rectangle 26"/>
            <p:cNvSpPr>
              <a:spLocks noChangeArrowheads="1"/>
            </p:cNvSpPr>
            <p:nvPr/>
          </p:nvSpPr>
          <p:spPr bwMode="auto">
            <a:xfrm>
              <a:off x="2014612" y="3957762"/>
              <a:ext cx="352732" cy="312738"/>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a:latin typeface="Courier New" panose="02070309020205020404" pitchFamily="49" charset="0"/>
                <a:cs typeface="Courier New" panose="02070309020205020404" pitchFamily="49" charset="0"/>
              </a:endParaRPr>
            </a:p>
          </p:txBody>
        </p:sp>
        <p:sp>
          <p:nvSpPr>
            <p:cNvPr id="112" name="Line 27"/>
            <p:cNvSpPr>
              <a:spLocks noChangeShapeType="1"/>
            </p:cNvSpPr>
            <p:nvPr/>
          </p:nvSpPr>
          <p:spPr bwMode="auto">
            <a:xfrm>
              <a:off x="2219921" y="2629024"/>
              <a:ext cx="623887" cy="0"/>
            </a:xfrm>
            <a:prstGeom prst="line">
              <a:avLst/>
            </a:prstGeom>
            <a:noFill/>
            <a:ln w="9525">
              <a:solidFill>
                <a:schemeClr val="tx1"/>
              </a:solidFill>
              <a:round/>
              <a:headEnd/>
              <a:tailEnd type="triangle" w="med" len="med"/>
            </a:ln>
            <a:effectLst/>
          </p:spPr>
          <p:txBody>
            <a:bodyPr wrap="none" anchor="ctr"/>
            <a:lstStyle/>
            <a:p>
              <a:pPr>
                <a:defRPr/>
              </a:pPr>
              <a:endParaRPr lang="zh-CN" altLang="en-US" sz="18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grpSp>
          <p:nvGrpSpPr>
            <p:cNvPr id="113" name="组合 112"/>
            <p:cNvGrpSpPr/>
            <p:nvPr/>
          </p:nvGrpSpPr>
          <p:grpSpPr>
            <a:xfrm>
              <a:off x="2844166" y="2475755"/>
              <a:ext cx="1382017" cy="324000"/>
              <a:chOff x="2784373" y="2494709"/>
              <a:chExt cx="1382017" cy="324000"/>
            </a:xfrm>
          </p:grpSpPr>
          <p:sp>
            <p:nvSpPr>
              <p:cNvPr id="144" name="Rectangle 29"/>
              <p:cNvSpPr>
                <a:spLocks noChangeArrowheads="1"/>
              </p:cNvSpPr>
              <p:nvPr/>
            </p:nvSpPr>
            <p:spPr bwMode="auto">
              <a:xfrm>
                <a:off x="2784373" y="2494709"/>
                <a:ext cx="356400" cy="3240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a:latin typeface="Courier New" panose="02070309020205020404" pitchFamily="49" charset="0"/>
                    <a:cs typeface="Courier New" panose="02070309020205020404" pitchFamily="49" charset="0"/>
                  </a:rPr>
                  <a:t>1</a:t>
                </a:r>
              </a:p>
            </p:txBody>
          </p:sp>
          <p:sp>
            <p:nvSpPr>
              <p:cNvPr id="145" name="Rectangle 30"/>
              <p:cNvSpPr>
                <a:spLocks noChangeArrowheads="1"/>
              </p:cNvSpPr>
              <p:nvPr/>
            </p:nvSpPr>
            <p:spPr bwMode="auto">
              <a:xfrm>
                <a:off x="3126245" y="2494709"/>
                <a:ext cx="356400" cy="3240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dirty="0">
                    <a:latin typeface="Courier New" panose="02070309020205020404" pitchFamily="49" charset="0"/>
                    <a:cs typeface="Courier New" panose="02070309020205020404" pitchFamily="49" charset="0"/>
                  </a:rPr>
                  <a:t>2</a:t>
                </a:r>
              </a:p>
            </p:txBody>
          </p:sp>
          <p:sp>
            <p:nvSpPr>
              <p:cNvPr id="146" name="Rectangle 31"/>
              <p:cNvSpPr>
                <a:spLocks noChangeArrowheads="1"/>
              </p:cNvSpPr>
              <p:nvPr/>
            </p:nvSpPr>
            <p:spPr bwMode="auto">
              <a:xfrm>
                <a:off x="3468117" y="2494709"/>
                <a:ext cx="356400" cy="3240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dirty="0" smtClean="0">
                    <a:latin typeface="Courier New" panose="02070309020205020404" pitchFamily="49" charset="0"/>
                    <a:cs typeface="Courier New" panose="02070309020205020404" pitchFamily="49" charset="0"/>
                  </a:rPr>
                  <a:t>^</a:t>
                </a:r>
                <a:endParaRPr lang="zh-CN" altLang="en-US" sz="1800" dirty="0">
                  <a:latin typeface="Courier New" panose="02070309020205020404" pitchFamily="49" charset="0"/>
                  <a:cs typeface="Courier New" panose="02070309020205020404" pitchFamily="49" charset="0"/>
                </a:endParaRPr>
              </a:p>
            </p:txBody>
          </p:sp>
          <p:sp>
            <p:nvSpPr>
              <p:cNvPr id="147" name="Rectangle 32"/>
              <p:cNvSpPr>
                <a:spLocks noChangeArrowheads="1"/>
              </p:cNvSpPr>
              <p:nvPr/>
            </p:nvSpPr>
            <p:spPr bwMode="auto">
              <a:xfrm>
                <a:off x="3809990" y="2494709"/>
                <a:ext cx="356400" cy="3240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a:latin typeface="Courier New" panose="02070309020205020404" pitchFamily="49" charset="0"/>
                  <a:cs typeface="Courier New" panose="02070309020205020404" pitchFamily="49" charset="0"/>
                </a:endParaRPr>
              </a:p>
            </p:txBody>
          </p:sp>
        </p:grpSp>
        <p:sp>
          <p:nvSpPr>
            <p:cNvPr id="114" name="Line 33"/>
            <p:cNvSpPr>
              <a:spLocks noChangeShapeType="1"/>
            </p:cNvSpPr>
            <p:nvPr/>
          </p:nvSpPr>
          <p:spPr bwMode="auto">
            <a:xfrm>
              <a:off x="4103912" y="2629024"/>
              <a:ext cx="913280" cy="0"/>
            </a:xfrm>
            <a:prstGeom prst="line">
              <a:avLst/>
            </a:prstGeom>
            <a:noFill/>
            <a:ln w="9525">
              <a:solidFill>
                <a:schemeClr val="tx1"/>
              </a:solidFill>
              <a:round/>
              <a:headEnd/>
              <a:tailEnd type="triangle" w="med" len="med"/>
            </a:ln>
            <a:effectLst/>
          </p:spPr>
          <p:txBody>
            <a:bodyPr wrap="none" anchor="ctr"/>
            <a:lstStyle/>
            <a:p>
              <a:pPr>
                <a:defRPr/>
              </a:pPr>
              <a:endParaRPr lang="zh-CN" altLang="en-US" sz="18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115" name="Line 39"/>
            <p:cNvSpPr>
              <a:spLocks noChangeShapeType="1"/>
            </p:cNvSpPr>
            <p:nvPr/>
          </p:nvSpPr>
          <p:spPr bwMode="auto">
            <a:xfrm>
              <a:off x="1843261" y="2590130"/>
              <a:ext cx="0" cy="292894"/>
            </a:xfrm>
            <a:prstGeom prst="line">
              <a:avLst/>
            </a:prstGeom>
            <a:noFill/>
            <a:ln w="9525">
              <a:solidFill>
                <a:schemeClr val="tx1"/>
              </a:solidFill>
              <a:round/>
              <a:headEnd/>
              <a:tailEnd/>
            </a:ln>
            <a:effectLst/>
          </p:spPr>
          <p:txBody>
            <a:bodyPr wrap="none" anchor="ctr"/>
            <a:lstStyle/>
            <a:p>
              <a:pPr>
                <a:defRPr/>
              </a:pPr>
              <a:endParaRPr lang="zh-CN" altLang="en-US" sz="18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116" name="Line 40"/>
            <p:cNvSpPr>
              <a:spLocks noChangeShapeType="1"/>
            </p:cNvSpPr>
            <p:nvPr/>
          </p:nvSpPr>
          <p:spPr bwMode="auto">
            <a:xfrm>
              <a:off x="2235423" y="4113337"/>
              <a:ext cx="544513" cy="0"/>
            </a:xfrm>
            <a:prstGeom prst="line">
              <a:avLst/>
            </a:prstGeom>
            <a:noFill/>
            <a:ln w="9525">
              <a:solidFill>
                <a:schemeClr val="tx1"/>
              </a:solidFill>
              <a:round/>
              <a:headEnd/>
              <a:tailEnd type="triangle" w="med" len="med"/>
            </a:ln>
            <a:effectLst/>
          </p:spPr>
          <p:txBody>
            <a:bodyPr wrap="none" anchor="ctr"/>
            <a:lstStyle/>
            <a:p>
              <a:pPr>
                <a:defRPr/>
              </a:pPr>
              <a:endParaRPr lang="zh-CN" altLang="en-US" sz="18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117" name="Line 46"/>
            <p:cNvSpPr>
              <a:spLocks noChangeShapeType="1"/>
            </p:cNvSpPr>
            <p:nvPr/>
          </p:nvSpPr>
          <p:spPr bwMode="auto">
            <a:xfrm flipH="1">
              <a:off x="3364135" y="2883024"/>
              <a:ext cx="1" cy="1120626"/>
            </a:xfrm>
            <a:prstGeom prst="line">
              <a:avLst/>
            </a:prstGeom>
            <a:noFill/>
            <a:ln w="9525">
              <a:solidFill>
                <a:schemeClr val="tx1"/>
              </a:solidFill>
              <a:round/>
              <a:headEnd/>
              <a:tailEnd type="triangle" w="med" len="med"/>
            </a:ln>
            <a:effectLst/>
          </p:spPr>
          <p:txBody>
            <a:bodyPr wrap="none" anchor="ctr"/>
            <a:lstStyle/>
            <a:p>
              <a:pPr>
                <a:defRPr/>
              </a:pPr>
              <a:endParaRPr lang="zh-CN" altLang="en-US" sz="18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118" name="Line 47"/>
            <p:cNvSpPr>
              <a:spLocks noChangeShapeType="1"/>
            </p:cNvSpPr>
            <p:nvPr/>
          </p:nvSpPr>
          <p:spPr bwMode="auto">
            <a:xfrm flipH="1">
              <a:off x="1835918" y="3097336"/>
              <a:ext cx="1" cy="273051"/>
            </a:xfrm>
            <a:prstGeom prst="line">
              <a:avLst/>
            </a:prstGeom>
            <a:noFill/>
            <a:ln w="9525">
              <a:solidFill>
                <a:schemeClr val="tx1"/>
              </a:solidFill>
              <a:round/>
              <a:headEnd/>
              <a:tailEnd/>
            </a:ln>
            <a:effectLst/>
          </p:spPr>
          <p:txBody>
            <a:bodyPr wrap="none" anchor="ctr"/>
            <a:lstStyle/>
            <a:p>
              <a:pPr>
                <a:defRPr/>
              </a:pPr>
              <a:endParaRPr lang="zh-CN" altLang="en-US" sz="18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119" name="Line 48"/>
            <p:cNvSpPr>
              <a:spLocks noChangeShapeType="1"/>
            </p:cNvSpPr>
            <p:nvPr/>
          </p:nvSpPr>
          <p:spPr bwMode="auto">
            <a:xfrm>
              <a:off x="1843260" y="2881436"/>
              <a:ext cx="1520875" cy="1588"/>
            </a:xfrm>
            <a:prstGeom prst="line">
              <a:avLst/>
            </a:prstGeom>
            <a:noFill/>
            <a:ln w="9525">
              <a:solidFill>
                <a:schemeClr val="tx1"/>
              </a:solidFill>
              <a:round/>
              <a:headEnd/>
              <a:tailEnd/>
            </a:ln>
            <a:effectLst/>
          </p:spPr>
          <p:txBody>
            <a:bodyPr wrap="none" anchor="ctr"/>
            <a:lstStyle/>
            <a:p>
              <a:pPr>
                <a:defRPr/>
              </a:pPr>
              <a:endParaRPr lang="zh-CN" altLang="en-US" sz="18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120" name="Line 49"/>
            <p:cNvSpPr>
              <a:spLocks noChangeShapeType="1"/>
            </p:cNvSpPr>
            <p:nvPr/>
          </p:nvSpPr>
          <p:spPr bwMode="auto">
            <a:xfrm>
              <a:off x="1835918" y="3370387"/>
              <a:ext cx="1918743" cy="0"/>
            </a:xfrm>
            <a:prstGeom prst="line">
              <a:avLst/>
            </a:prstGeom>
            <a:noFill/>
            <a:ln w="9525">
              <a:solidFill>
                <a:schemeClr val="tx1"/>
              </a:solidFill>
              <a:round/>
              <a:headEnd/>
              <a:tailEnd/>
            </a:ln>
            <a:effectLst/>
          </p:spPr>
          <p:txBody>
            <a:bodyPr wrap="none" anchor="ctr"/>
            <a:lstStyle/>
            <a:p>
              <a:pPr>
                <a:defRPr/>
              </a:pPr>
              <a:endParaRPr lang="zh-CN" altLang="en-US" sz="18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121" name="Line 50"/>
            <p:cNvSpPr>
              <a:spLocks noChangeShapeType="1"/>
            </p:cNvSpPr>
            <p:nvPr/>
          </p:nvSpPr>
          <p:spPr bwMode="auto">
            <a:xfrm flipV="1">
              <a:off x="3754661" y="2809405"/>
              <a:ext cx="0" cy="560982"/>
            </a:xfrm>
            <a:prstGeom prst="line">
              <a:avLst/>
            </a:prstGeom>
            <a:noFill/>
            <a:ln w="9525">
              <a:solidFill>
                <a:schemeClr val="tx1"/>
              </a:solidFill>
              <a:round/>
              <a:headEnd/>
              <a:tailEnd type="triangle" w="med" len="med"/>
            </a:ln>
            <a:effectLst/>
          </p:spPr>
          <p:txBody>
            <a:bodyPr wrap="none" anchor="ctr"/>
            <a:lstStyle/>
            <a:p>
              <a:pPr>
                <a:defRPr/>
              </a:pPr>
              <a:endParaRPr lang="zh-CN" altLang="en-US" sz="18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122" name="Line 51"/>
            <p:cNvSpPr>
              <a:spLocks noChangeShapeType="1"/>
            </p:cNvSpPr>
            <p:nvPr/>
          </p:nvSpPr>
          <p:spPr bwMode="auto">
            <a:xfrm>
              <a:off x="2195736" y="3645024"/>
              <a:ext cx="4284663" cy="0"/>
            </a:xfrm>
            <a:prstGeom prst="line">
              <a:avLst/>
            </a:prstGeom>
            <a:noFill/>
            <a:ln w="9525">
              <a:solidFill>
                <a:schemeClr val="tx1"/>
              </a:solidFill>
              <a:round/>
              <a:headEnd/>
              <a:tailEnd type="triangle" w="med" len="med"/>
            </a:ln>
            <a:effectLst/>
          </p:spPr>
          <p:txBody>
            <a:bodyPr wrap="none" anchor="ctr"/>
            <a:lstStyle/>
            <a:p>
              <a:pPr>
                <a:defRPr/>
              </a:pPr>
              <a:endParaRPr lang="zh-CN" altLang="en-US" sz="18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123" name="Line 57"/>
            <p:cNvSpPr>
              <a:spLocks noChangeShapeType="1"/>
            </p:cNvSpPr>
            <p:nvPr/>
          </p:nvSpPr>
          <p:spPr bwMode="auto">
            <a:xfrm>
              <a:off x="1835919" y="4113336"/>
              <a:ext cx="0" cy="312738"/>
            </a:xfrm>
            <a:prstGeom prst="line">
              <a:avLst/>
            </a:prstGeom>
            <a:noFill/>
            <a:ln w="9525">
              <a:solidFill>
                <a:schemeClr val="tx1"/>
              </a:solidFill>
              <a:round/>
              <a:headEnd/>
              <a:tailEnd/>
            </a:ln>
            <a:effectLst/>
          </p:spPr>
          <p:txBody>
            <a:bodyPr wrap="none" anchor="ctr"/>
            <a:lstStyle/>
            <a:p>
              <a:pPr>
                <a:defRPr/>
              </a:pPr>
              <a:endParaRPr lang="zh-CN" altLang="en-US" sz="18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124" name="Line 58"/>
            <p:cNvSpPr>
              <a:spLocks noChangeShapeType="1"/>
            </p:cNvSpPr>
            <p:nvPr/>
          </p:nvSpPr>
          <p:spPr bwMode="auto">
            <a:xfrm>
              <a:off x="1835918" y="4426074"/>
              <a:ext cx="5481093" cy="0"/>
            </a:xfrm>
            <a:prstGeom prst="line">
              <a:avLst/>
            </a:prstGeom>
            <a:noFill/>
            <a:ln w="9525">
              <a:solidFill>
                <a:schemeClr val="tx1"/>
              </a:solidFill>
              <a:round/>
              <a:headEnd/>
              <a:tailEnd/>
            </a:ln>
            <a:effectLst/>
          </p:spPr>
          <p:txBody>
            <a:bodyPr wrap="none" anchor="ctr"/>
            <a:lstStyle/>
            <a:p>
              <a:pPr>
                <a:defRPr/>
              </a:pPr>
              <a:endParaRPr lang="zh-CN" altLang="en-US" sz="18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125" name="Line 59"/>
            <p:cNvSpPr>
              <a:spLocks noChangeShapeType="1"/>
            </p:cNvSpPr>
            <p:nvPr/>
          </p:nvSpPr>
          <p:spPr bwMode="auto">
            <a:xfrm flipH="1" flipV="1">
              <a:off x="7308304" y="3800598"/>
              <a:ext cx="8707" cy="625475"/>
            </a:xfrm>
            <a:prstGeom prst="line">
              <a:avLst/>
            </a:prstGeom>
            <a:noFill/>
            <a:ln w="9525">
              <a:solidFill>
                <a:schemeClr val="tx1"/>
              </a:solidFill>
              <a:round/>
              <a:headEnd/>
              <a:tailEnd type="triangle" w="med" len="med"/>
            </a:ln>
            <a:effectLst/>
          </p:spPr>
          <p:txBody>
            <a:bodyPr wrap="none" anchor="ctr"/>
            <a:lstStyle/>
            <a:p>
              <a:pPr>
                <a:defRPr/>
              </a:pPr>
              <a:endParaRPr lang="zh-CN" altLang="en-US" sz="18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126" name="Line 60"/>
            <p:cNvSpPr>
              <a:spLocks noChangeShapeType="1"/>
            </p:cNvSpPr>
            <p:nvPr/>
          </p:nvSpPr>
          <p:spPr bwMode="auto">
            <a:xfrm>
              <a:off x="1843261" y="3645024"/>
              <a:ext cx="0" cy="233363"/>
            </a:xfrm>
            <a:prstGeom prst="line">
              <a:avLst/>
            </a:prstGeom>
            <a:noFill/>
            <a:ln w="9525">
              <a:solidFill>
                <a:schemeClr val="tx1"/>
              </a:solidFill>
              <a:round/>
              <a:headEnd/>
              <a:tailEnd/>
            </a:ln>
            <a:effectLst/>
          </p:spPr>
          <p:txBody>
            <a:bodyPr wrap="none" anchor="ctr"/>
            <a:lstStyle/>
            <a:p>
              <a:pPr>
                <a:defRPr/>
              </a:pPr>
              <a:endParaRPr lang="zh-CN" altLang="en-US" sz="18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127" name="Line 61"/>
            <p:cNvSpPr>
              <a:spLocks noChangeShapeType="1"/>
            </p:cNvSpPr>
            <p:nvPr/>
          </p:nvSpPr>
          <p:spPr bwMode="auto">
            <a:xfrm>
              <a:off x="1843260" y="3878387"/>
              <a:ext cx="3857676" cy="0"/>
            </a:xfrm>
            <a:prstGeom prst="line">
              <a:avLst/>
            </a:prstGeom>
            <a:noFill/>
            <a:ln w="9525">
              <a:solidFill>
                <a:schemeClr val="tx1"/>
              </a:solidFill>
              <a:round/>
              <a:headEnd/>
              <a:tailEnd/>
            </a:ln>
            <a:effectLst/>
          </p:spPr>
          <p:txBody>
            <a:bodyPr wrap="none" anchor="ctr"/>
            <a:lstStyle/>
            <a:p>
              <a:pPr>
                <a:defRPr/>
              </a:pPr>
              <a:endParaRPr lang="zh-CN" altLang="en-US" sz="18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128" name="Line 62"/>
            <p:cNvSpPr>
              <a:spLocks noChangeShapeType="1"/>
            </p:cNvSpPr>
            <p:nvPr/>
          </p:nvSpPr>
          <p:spPr bwMode="auto">
            <a:xfrm flipV="1">
              <a:off x="5700936" y="2809404"/>
              <a:ext cx="0" cy="1068982"/>
            </a:xfrm>
            <a:prstGeom prst="line">
              <a:avLst/>
            </a:prstGeom>
            <a:noFill/>
            <a:ln w="9525">
              <a:solidFill>
                <a:schemeClr val="tx1"/>
              </a:solidFill>
              <a:round/>
              <a:headEnd/>
              <a:tailEnd type="triangle" w="med" len="med"/>
            </a:ln>
            <a:effectLst/>
          </p:spPr>
          <p:txBody>
            <a:bodyPr wrap="none" anchor="ctr"/>
            <a:lstStyle/>
            <a:p>
              <a:pPr>
                <a:defRPr/>
              </a:pPr>
              <a:endParaRPr lang="zh-CN" altLang="en-US" sz="18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grpSp>
          <p:nvGrpSpPr>
            <p:cNvPr id="129" name="组合 128"/>
            <p:cNvGrpSpPr/>
            <p:nvPr/>
          </p:nvGrpSpPr>
          <p:grpSpPr>
            <a:xfrm>
              <a:off x="4990183" y="2485405"/>
              <a:ext cx="1382017" cy="324000"/>
              <a:chOff x="2784373" y="2494709"/>
              <a:chExt cx="1382017" cy="324000"/>
            </a:xfrm>
          </p:grpSpPr>
          <p:sp>
            <p:nvSpPr>
              <p:cNvPr id="140" name="Rectangle 29"/>
              <p:cNvSpPr>
                <a:spLocks noChangeArrowheads="1"/>
              </p:cNvSpPr>
              <p:nvPr/>
            </p:nvSpPr>
            <p:spPr bwMode="auto">
              <a:xfrm>
                <a:off x="2784373" y="2494709"/>
                <a:ext cx="356400" cy="3240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dirty="0">
                    <a:latin typeface="Courier New" panose="02070309020205020404" pitchFamily="49" charset="0"/>
                    <a:cs typeface="Courier New" panose="02070309020205020404" pitchFamily="49" charset="0"/>
                  </a:rPr>
                  <a:t>1</a:t>
                </a:r>
              </a:p>
            </p:txBody>
          </p:sp>
          <p:sp>
            <p:nvSpPr>
              <p:cNvPr id="141" name="Rectangle 30"/>
              <p:cNvSpPr>
                <a:spLocks noChangeArrowheads="1"/>
              </p:cNvSpPr>
              <p:nvPr/>
            </p:nvSpPr>
            <p:spPr bwMode="auto">
              <a:xfrm>
                <a:off x="3126245" y="2494709"/>
                <a:ext cx="356400" cy="3240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dirty="0" smtClean="0">
                    <a:latin typeface="Courier New" panose="02070309020205020404" pitchFamily="49" charset="0"/>
                    <a:cs typeface="Courier New" panose="02070309020205020404" pitchFamily="49" charset="0"/>
                  </a:rPr>
                  <a:t>3</a:t>
                </a:r>
                <a:endParaRPr lang="en-US" altLang="zh-CN" sz="1800" dirty="0">
                  <a:latin typeface="Courier New" panose="02070309020205020404" pitchFamily="49" charset="0"/>
                  <a:cs typeface="Courier New" panose="02070309020205020404" pitchFamily="49" charset="0"/>
                </a:endParaRPr>
              </a:p>
            </p:txBody>
          </p:sp>
          <p:sp>
            <p:nvSpPr>
              <p:cNvPr id="142" name="Rectangle 31"/>
              <p:cNvSpPr>
                <a:spLocks noChangeArrowheads="1"/>
              </p:cNvSpPr>
              <p:nvPr/>
            </p:nvSpPr>
            <p:spPr bwMode="auto">
              <a:xfrm>
                <a:off x="3468117" y="2494709"/>
                <a:ext cx="356400" cy="3240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dirty="0" smtClean="0">
                    <a:latin typeface="Courier New" panose="02070309020205020404" pitchFamily="49" charset="0"/>
                    <a:cs typeface="Courier New" panose="02070309020205020404" pitchFamily="49" charset="0"/>
                  </a:rPr>
                  <a:t>^</a:t>
                </a:r>
                <a:endParaRPr lang="zh-CN" altLang="en-US" sz="1800" dirty="0">
                  <a:latin typeface="Courier New" panose="02070309020205020404" pitchFamily="49" charset="0"/>
                  <a:cs typeface="Courier New" panose="02070309020205020404" pitchFamily="49" charset="0"/>
                </a:endParaRPr>
              </a:p>
            </p:txBody>
          </p:sp>
          <p:sp>
            <p:nvSpPr>
              <p:cNvPr id="143" name="Rectangle 32"/>
              <p:cNvSpPr>
                <a:spLocks noChangeArrowheads="1"/>
              </p:cNvSpPr>
              <p:nvPr/>
            </p:nvSpPr>
            <p:spPr bwMode="auto">
              <a:xfrm>
                <a:off x="3809990" y="2494709"/>
                <a:ext cx="356400" cy="3240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dirty="0" smtClean="0">
                    <a:latin typeface="Courier New" panose="02070309020205020404" pitchFamily="49" charset="0"/>
                    <a:cs typeface="Courier New" panose="02070309020205020404" pitchFamily="49" charset="0"/>
                  </a:rPr>
                  <a:t>^</a:t>
                </a:r>
                <a:endParaRPr lang="zh-CN" altLang="en-US" sz="1800" dirty="0">
                  <a:latin typeface="Courier New" panose="02070309020205020404" pitchFamily="49" charset="0"/>
                  <a:cs typeface="Courier New" panose="02070309020205020404" pitchFamily="49" charset="0"/>
                </a:endParaRPr>
              </a:p>
            </p:txBody>
          </p:sp>
        </p:grpSp>
        <p:grpSp>
          <p:nvGrpSpPr>
            <p:cNvPr id="130" name="组合 129"/>
            <p:cNvGrpSpPr/>
            <p:nvPr/>
          </p:nvGrpSpPr>
          <p:grpSpPr>
            <a:xfrm>
              <a:off x="2784373" y="4003650"/>
              <a:ext cx="1382017" cy="324000"/>
              <a:chOff x="2784373" y="2494709"/>
              <a:chExt cx="1382017" cy="324000"/>
            </a:xfrm>
          </p:grpSpPr>
          <p:sp>
            <p:nvSpPr>
              <p:cNvPr id="136" name="Rectangle 29"/>
              <p:cNvSpPr>
                <a:spLocks noChangeArrowheads="1"/>
              </p:cNvSpPr>
              <p:nvPr/>
            </p:nvSpPr>
            <p:spPr bwMode="auto">
              <a:xfrm>
                <a:off x="2784373" y="2494709"/>
                <a:ext cx="356400" cy="3240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dirty="0" smtClean="0">
                    <a:latin typeface="Courier New" panose="02070309020205020404" pitchFamily="49" charset="0"/>
                    <a:cs typeface="Courier New" panose="02070309020205020404" pitchFamily="49" charset="0"/>
                  </a:rPr>
                  <a:t>4</a:t>
                </a:r>
                <a:endParaRPr lang="en-US" altLang="zh-CN" sz="1800" dirty="0">
                  <a:latin typeface="Courier New" panose="02070309020205020404" pitchFamily="49" charset="0"/>
                  <a:cs typeface="Courier New" panose="02070309020205020404" pitchFamily="49" charset="0"/>
                </a:endParaRPr>
              </a:p>
            </p:txBody>
          </p:sp>
          <p:sp>
            <p:nvSpPr>
              <p:cNvPr id="137" name="Rectangle 30"/>
              <p:cNvSpPr>
                <a:spLocks noChangeArrowheads="1"/>
              </p:cNvSpPr>
              <p:nvPr/>
            </p:nvSpPr>
            <p:spPr bwMode="auto">
              <a:xfrm>
                <a:off x="3126245" y="2494709"/>
                <a:ext cx="356400" cy="3240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dirty="0" smtClean="0">
                    <a:latin typeface="Courier New" panose="02070309020205020404" pitchFamily="49" charset="0"/>
                    <a:cs typeface="Courier New" panose="02070309020205020404" pitchFamily="49" charset="0"/>
                  </a:rPr>
                  <a:t>1</a:t>
                </a:r>
                <a:endParaRPr lang="en-US" altLang="zh-CN" sz="1800" dirty="0">
                  <a:latin typeface="Courier New" panose="02070309020205020404" pitchFamily="49" charset="0"/>
                  <a:cs typeface="Courier New" panose="02070309020205020404" pitchFamily="49" charset="0"/>
                </a:endParaRPr>
              </a:p>
            </p:txBody>
          </p:sp>
          <p:sp>
            <p:nvSpPr>
              <p:cNvPr id="138" name="Rectangle 31"/>
              <p:cNvSpPr>
                <a:spLocks noChangeArrowheads="1"/>
              </p:cNvSpPr>
              <p:nvPr/>
            </p:nvSpPr>
            <p:spPr bwMode="auto">
              <a:xfrm>
                <a:off x="3468117" y="2494709"/>
                <a:ext cx="356400" cy="3240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dirty="0" smtClean="0">
                    <a:latin typeface="Courier New" panose="02070309020205020404" pitchFamily="49" charset="0"/>
                    <a:cs typeface="Courier New" panose="02070309020205020404" pitchFamily="49" charset="0"/>
                  </a:rPr>
                  <a:t>^</a:t>
                </a:r>
                <a:endParaRPr lang="zh-CN" altLang="en-US" sz="1800" dirty="0">
                  <a:latin typeface="Courier New" panose="02070309020205020404" pitchFamily="49" charset="0"/>
                  <a:cs typeface="Courier New" panose="02070309020205020404" pitchFamily="49" charset="0"/>
                </a:endParaRPr>
              </a:p>
            </p:txBody>
          </p:sp>
          <p:sp>
            <p:nvSpPr>
              <p:cNvPr id="139" name="Rectangle 32"/>
              <p:cNvSpPr>
                <a:spLocks noChangeArrowheads="1"/>
              </p:cNvSpPr>
              <p:nvPr/>
            </p:nvSpPr>
            <p:spPr bwMode="auto">
              <a:xfrm>
                <a:off x="3809990" y="2494709"/>
                <a:ext cx="356400" cy="3240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dirty="0" smtClean="0">
                    <a:latin typeface="Courier New" panose="02070309020205020404" pitchFamily="49" charset="0"/>
                    <a:cs typeface="Courier New" panose="02070309020205020404" pitchFamily="49" charset="0"/>
                  </a:rPr>
                  <a:t>^</a:t>
                </a:r>
                <a:endParaRPr lang="zh-CN" altLang="en-US" sz="1800" dirty="0">
                  <a:latin typeface="Courier New" panose="02070309020205020404" pitchFamily="49" charset="0"/>
                  <a:cs typeface="Courier New" panose="02070309020205020404" pitchFamily="49" charset="0"/>
                </a:endParaRPr>
              </a:p>
            </p:txBody>
          </p:sp>
        </p:grpSp>
        <p:grpSp>
          <p:nvGrpSpPr>
            <p:cNvPr id="131" name="组合 130"/>
            <p:cNvGrpSpPr/>
            <p:nvPr/>
          </p:nvGrpSpPr>
          <p:grpSpPr>
            <a:xfrm>
              <a:off x="6479491" y="3465040"/>
              <a:ext cx="1382017" cy="324000"/>
              <a:chOff x="2784373" y="2494709"/>
              <a:chExt cx="1382017" cy="324000"/>
            </a:xfrm>
          </p:grpSpPr>
          <p:sp>
            <p:nvSpPr>
              <p:cNvPr id="132" name="Rectangle 29"/>
              <p:cNvSpPr>
                <a:spLocks noChangeArrowheads="1"/>
              </p:cNvSpPr>
              <p:nvPr/>
            </p:nvSpPr>
            <p:spPr bwMode="auto">
              <a:xfrm>
                <a:off x="2784373" y="2494709"/>
                <a:ext cx="356400" cy="3240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dirty="0" smtClean="0">
                    <a:latin typeface="Courier New" panose="02070309020205020404" pitchFamily="49" charset="0"/>
                    <a:cs typeface="Courier New" panose="02070309020205020404" pitchFamily="49" charset="0"/>
                  </a:rPr>
                  <a:t>3</a:t>
                </a:r>
                <a:endParaRPr lang="en-US" altLang="zh-CN" sz="1800" dirty="0">
                  <a:latin typeface="Courier New" panose="02070309020205020404" pitchFamily="49" charset="0"/>
                  <a:cs typeface="Courier New" panose="02070309020205020404" pitchFamily="49" charset="0"/>
                </a:endParaRPr>
              </a:p>
            </p:txBody>
          </p:sp>
          <p:sp>
            <p:nvSpPr>
              <p:cNvPr id="133" name="Rectangle 30"/>
              <p:cNvSpPr>
                <a:spLocks noChangeArrowheads="1"/>
              </p:cNvSpPr>
              <p:nvPr/>
            </p:nvSpPr>
            <p:spPr bwMode="auto">
              <a:xfrm>
                <a:off x="3126245" y="2494709"/>
                <a:ext cx="356400" cy="3240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dirty="0" smtClean="0">
                    <a:latin typeface="Courier New" panose="02070309020205020404" pitchFamily="49" charset="0"/>
                    <a:cs typeface="Courier New" panose="02070309020205020404" pitchFamily="49" charset="0"/>
                  </a:rPr>
                  <a:t>4</a:t>
                </a:r>
                <a:endParaRPr lang="en-US" altLang="zh-CN" sz="1800" dirty="0">
                  <a:latin typeface="Courier New" panose="02070309020205020404" pitchFamily="49" charset="0"/>
                  <a:cs typeface="Courier New" panose="02070309020205020404" pitchFamily="49" charset="0"/>
                </a:endParaRPr>
              </a:p>
            </p:txBody>
          </p:sp>
          <p:sp>
            <p:nvSpPr>
              <p:cNvPr id="134" name="Rectangle 31"/>
              <p:cNvSpPr>
                <a:spLocks noChangeArrowheads="1"/>
              </p:cNvSpPr>
              <p:nvPr/>
            </p:nvSpPr>
            <p:spPr bwMode="auto">
              <a:xfrm>
                <a:off x="3468117" y="2494709"/>
                <a:ext cx="356400" cy="3240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dirty="0" smtClean="0">
                    <a:latin typeface="Courier New" panose="02070309020205020404" pitchFamily="49" charset="0"/>
                    <a:cs typeface="Courier New" panose="02070309020205020404" pitchFamily="49" charset="0"/>
                  </a:rPr>
                  <a:t>^</a:t>
                </a:r>
                <a:endParaRPr lang="zh-CN" altLang="en-US" sz="1800" dirty="0">
                  <a:latin typeface="Courier New" panose="02070309020205020404" pitchFamily="49" charset="0"/>
                  <a:cs typeface="Courier New" panose="02070309020205020404" pitchFamily="49" charset="0"/>
                </a:endParaRPr>
              </a:p>
            </p:txBody>
          </p:sp>
          <p:sp>
            <p:nvSpPr>
              <p:cNvPr id="135" name="Rectangle 32"/>
              <p:cNvSpPr>
                <a:spLocks noChangeArrowheads="1"/>
              </p:cNvSpPr>
              <p:nvPr/>
            </p:nvSpPr>
            <p:spPr bwMode="auto">
              <a:xfrm>
                <a:off x="3809990" y="2494709"/>
                <a:ext cx="356400" cy="324000"/>
              </a:xfrm>
              <a:prstGeom prst="rect">
                <a:avLst/>
              </a:prstGeom>
              <a:solidFill>
                <a:srgbClr val="CCFF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dirty="0" smtClean="0">
                    <a:latin typeface="Courier New" panose="02070309020205020404" pitchFamily="49" charset="0"/>
                    <a:cs typeface="Courier New" panose="02070309020205020404" pitchFamily="49" charset="0"/>
                  </a:rPr>
                  <a:t>^</a:t>
                </a:r>
                <a:endParaRPr lang="zh-CN" altLang="en-US" sz="1800" dirty="0">
                  <a:latin typeface="Courier New" panose="02070309020205020404" pitchFamily="49" charset="0"/>
                  <a:cs typeface="Courier New" panose="02070309020205020404" pitchFamily="49" charset="0"/>
                </a:endParaRPr>
              </a:p>
            </p:txBody>
          </p:sp>
        </p:grpSp>
      </p:grpSp>
      <p:grpSp>
        <p:nvGrpSpPr>
          <p:cNvPr id="148" name="组合 147"/>
          <p:cNvGrpSpPr/>
          <p:nvPr/>
        </p:nvGrpSpPr>
        <p:grpSpPr>
          <a:xfrm>
            <a:off x="448692" y="4270731"/>
            <a:ext cx="1233745" cy="1427366"/>
            <a:chOff x="918417" y="2943227"/>
            <a:chExt cx="1233745" cy="1427366"/>
          </a:xfrm>
        </p:grpSpPr>
        <p:sp>
          <p:nvSpPr>
            <p:cNvPr id="149" name="Text Box 49"/>
            <p:cNvSpPr txBox="1">
              <a:spLocks noChangeArrowheads="1"/>
            </p:cNvSpPr>
            <p:nvPr/>
          </p:nvSpPr>
          <p:spPr bwMode="auto">
            <a:xfrm>
              <a:off x="927967" y="2943227"/>
              <a:ext cx="215055" cy="307777"/>
            </a:xfrm>
            <a:prstGeom prst="rect">
              <a:avLst/>
            </a:prstGeom>
            <a:noFill/>
            <a:ln w="9525">
              <a:noFill/>
              <a:miter lim="800000"/>
              <a:headEnd/>
              <a:tailEnd/>
            </a:ln>
            <a:effectLst/>
          </p:spPr>
          <p:txBody>
            <a:bodyPr lIns="0" tIns="0" rIns="0" bIns="0">
              <a:spAutoFit/>
            </a:bodyPr>
            <a:lstStyle/>
            <a:p>
              <a:pPr>
                <a:spcBef>
                  <a:spcPct val="50000"/>
                </a:spcBef>
                <a:defRPr/>
              </a:pPr>
              <a:r>
                <a:rPr lang="zh-CN" altLang="en-US" dirty="0">
                  <a:solidFill>
                    <a:schemeClr val="tx1"/>
                  </a:solidFill>
                  <a:effectLst>
                    <a:outerShdw blurRad="38100" dist="38100" dir="2700000" algn="tl">
                      <a:srgbClr val="C0C0C0"/>
                    </a:outerShdw>
                  </a:effectLst>
                  <a:ea typeface="宋体" pitchFamily="2" charset="-122"/>
                </a:rPr>
                <a:t>①</a:t>
              </a:r>
            </a:p>
          </p:txBody>
        </p:sp>
        <p:sp>
          <p:nvSpPr>
            <p:cNvPr id="150" name="Text Box 50"/>
            <p:cNvSpPr txBox="1">
              <a:spLocks noChangeArrowheads="1"/>
            </p:cNvSpPr>
            <p:nvPr/>
          </p:nvSpPr>
          <p:spPr bwMode="auto">
            <a:xfrm>
              <a:off x="1918118" y="2943227"/>
              <a:ext cx="216549" cy="307777"/>
            </a:xfrm>
            <a:prstGeom prst="rect">
              <a:avLst/>
            </a:prstGeom>
            <a:noFill/>
            <a:ln w="9525">
              <a:noFill/>
              <a:miter lim="800000"/>
              <a:headEnd/>
              <a:tailEnd/>
            </a:ln>
            <a:effectLst/>
          </p:spPr>
          <p:txBody>
            <a:bodyPr lIns="0" tIns="0" rIns="0" bIns="0">
              <a:spAutoFit/>
            </a:bodyPr>
            <a:lstStyle/>
            <a:p>
              <a:pPr>
                <a:spcBef>
                  <a:spcPct val="50000"/>
                </a:spcBef>
                <a:defRPr/>
              </a:pPr>
              <a:r>
                <a:rPr lang="zh-CN" altLang="en-US" dirty="0">
                  <a:solidFill>
                    <a:schemeClr val="tx1"/>
                  </a:solidFill>
                  <a:effectLst>
                    <a:outerShdw blurRad="38100" dist="38100" dir="2700000" algn="tl">
                      <a:srgbClr val="C0C0C0"/>
                    </a:outerShdw>
                  </a:effectLst>
                  <a:ea typeface="宋体" pitchFamily="2" charset="-122"/>
                </a:rPr>
                <a:t>②</a:t>
              </a:r>
            </a:p>
          </p:txBody>
        </p:sp>
        <p:sp>
          <p:nvSpPr>
            <p:cNvPr id="151" name="Line 51"/>
            <p:cNvSpPr>
              <a:spLocks noChangeShapeType="1"/>
            </p:cNvSpPr>
            <p:nvPr/>
          </p:nvSpPr>
          <p:spPr bwMode="auto">
            <a:xfrm>
              <a:off x="1178100" y="3085627"/>
              <a:ext cx="716851" cy="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wrap="none" lIns="0" tIns="0" rIns="0" bIns="0">
              <a:spAutoFit/>
            </a:bodyPr>
            <a:lstStyle/>
            <a:p>
              <a:pPr>
                <a:defRPr/>
              </a:pPr>
              <a:endParaRPr lang="zh-CN" altLang="en-US">
                <a:effectLst>
                  <a:outerShdw blurRad="38100" dist="38100" dir="2700000" algn="tl">
                    <a:srgbClr val="000000">
                      <a:alpha val="43137"/>
                    </a:srgbClr>
                  </a:outerShdw>
                </a:effectLst>
              </a:endParaRPr>
            </a:p>
          </p:txBody>
        </p:sp>
        <p:sp>
          <p:nvSpPr>
            <p:cNvPr id="152" name="Line 52"/>
            <p:cNvSpPr>
              <a:spLocks noChangeShapeType="1"/>
            </p:cNvSpPr>
            <p:nvPr/>
          </p:nvSpPr>
          <p:spPr bwMode="auto">
            <a:xfrm>
              <a:off x="1043606" y="3240065"/>
              <a:ext cx="1" cy="578116"/>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wrap="square" lIns="0" tIns="0" rIns="0" bIns="0">
              <a:spAutoFit/>
            </a:bodyPr>
            <a:lstStyle/>
            <a:p>
              <a:pPr>
                <a:defRPr/>
              </a:pPr>
              <a:endParaRPr lang="zh-CN" altLang="en-US"/>
            </a:p>
          </p:txBody>
        </p:sp>
        <p:sp>
          <p:nvSpPr>
            <p:cNvPr id="153" name="Text Box 53"/>
            <p:cNvSpPr txBox="1">
              <a:spLocks noChangeArrowheads="1"/>
            </p:cNvSpPr>
            <p:nvPr/>
          </p:nvSpPr>
          <p:spPr bwMode="auto">
            <a:xfrm>
              <a:off x="1331640" y="4093594"/>
              <a:ext cx="430111" cy="276999"/>
            </a:xfrm>
            <a:prstGeom prst="rect">
              <a:avLst/>
            </a:prstGeom>
            <a:noFill/>
            <a:ln w="9525">
              <a:noFill/>
              <a:miter lim="800000"/>
              <a:headEnd/>
              <a:tailEnd/>
            </a:ln>
            <a:effectLst/>
          </p:spPr>
          <p:txBody>
            <a:bodyPr lIns="0" tIns="0" rIns="0" bIns="0">
              <a:spAutoFit/>
            </a:bodyPr>
            <a:lstStyle/>
            <a:p>
              <a:pPr>
                <a:spcBef>
                  <a:spcPct val="50000"/>
                </a:spcBef>
                <a:defRPr/>
              </a:pPr>
              <a:r>
                <a:rPr lang="en-US" altLang="zh-CN" sz="1800" dirty="0">
                  <a:solidFill>
                    <a:schemeClr val="tx1"/>
                  </a:solidFill>
                  <a:ea typeface="宋体" pitchFamily="2" charset="-122"/>
                </a:rPr>
                <a:t>G</a:t>
              </a:r>
              <a:r>
                <a:rPr lang="en-US" altLang="zh-CN" sz="1800" baseline="-25000" dirty="0">
                  <a:solidFill>
                    <a:schemeClr val="tx1"/>
                  </a:solidFill>
                  <a:ea typeface="宋体" pitchFamily="2" charset="-122"/>
                </a:rPr>
                <a:t>1</a:t>
              </a:r>
              <a:endParaRPr lang="en-US" altLang="zh-CN" sz="1800" b="0" baseline="-25000" dirty="0">
                <a:solidFill>
                  <a:schemeClr val="tx1"/>
                </a:solidFill>
                <a:ea typeface="宋体" pitchFamily="2" charset="-122"/>
              </a:endParaRPr>
            </a:p>
          </p:txBody>
        </p:sp>
        <p:sp>
          <p:nvSpPr>
            <p:cNvPr id="154" name="Text Box 54"/>
            <p:cNvSpPr txBox="1">
              <a:spLocks noChangeArrowheads="1"/>
            </p:cNvSpPr>
            <p:nvPr/>
          </p:nvSpPr>
          <p:spPr bwMode="auto">
            <a:xfrm>
              <a:off x="918417" y="3791091"/>
              <a:ext cx="216549" cy="307777"/>
            </a:xfrm>
            <a:prstGeom prst="rect">
              <a:avLst/>
            </a:prstGeom>
            <a:noFill/>
            <a:ln w="9525">
              <a:noFill/>
              <a:miter lim="800000"/>
              <a:headEnd/>
              <a:tailEnd/>
            </a:ln>
            <a:effectLst/>
          </p:spPr>
          <p:txBody>
            <a:bodyPr lIns="0" tIns="0" rIns="0" bIns="0">
              <a:spAutoFit/>
            </a:bodyPr>
            <a:lstStyle/>
            <a:p>
              <a:pPr>
                <a:spcBef>
                  <a:spcPct val="50000"/>
                </a:spcBef>
                <a:defRPr/>
              </a:pPr>
              <a:r>
                <a:rPr lang="zh-CN" altLang="en-US" dirty="0">
                  <a:solidFill>
                    <a:schemeClr val="tx1"/>
                  </a:solidFill>
                  <a:effectLst>
                    <a:outerShdw blurRad="38100" dist="38100" dir="2700000" algn="tl">
                      <a:srgbClr val="C0C0C0"/>
                    </a:outerShdw>
                  </a:effectLst>
                  <a:ea typeface="宋体" pitchFamily="2" charset="-122"/>
                </a:rPr>
                <a:t>③</a:t>
              </a:r>
            </a:p>
          </p:txBody>
        </p:sp>
        <p:sp>
          <p:nvSpPr>
            <p:cNvPr id="155" name="Rectangle 55"/>
            <p:cNvSpPr>
              <a:spLocks noChangeArrowheads="1"/>
            </p:cNvSpPr>
            <p:nvPr/>
          </p:nvSpPr>
          <p:spPr bwMode="auto">
            <a:xfrm>
              <a:off x="1894078" y="3791091"/>
              <a:ext cx="258084" cy="307777"/>
            </a:xfrm>
            <a:prstGeom prst="rect">
              <a:avLst/>
            </a:prstGeom>
            <a:noFill/>
            <a:ln w="9525">
              <a:noFill/>
              <a:miter lim="800000"/>
              <a:headEnd/>
              <a:tailEnd/>
            </a:ln>
            <a:effectLst/>
          </p:spPr>
          <p:txBody>
            <a:bodyPr wrap="none" lIns="0" tIns="0" rIns="0" bIns="0">
              <a:spAutoFit/>
            </a:bodyPr>
            <a:lstStyle/>
            <a:p>
              <a:pPr>
                <a:defRPr/>
              </a:pPr>
              <a:r>
                <a:rPr lang="zh-CN" altLang="en-US" dirty="0">
                  <a:solidFill>
                    <a:schemeClr val="tx1"/>
                  </a:solidFill>
                  <a:effectLst>
                    <a:outerShdw blurRad="38100" dist="38100" dir="2700000" algn="tl">
                      <a:srgbClr val="C0C0C0"/>
                    </a:outerShdw>
                  </a:effectLst>
                  <a:ea typeface="宋体" pitchFamily="2" charset="-122"/>
                </a:rPr>
                <a:t>④</a:t>
              </a:r>
            </a:p>
          </p:txBody>
        </p:sp>
        <p:sp>
          <p:nvSpPr>
            <p:cNvPr id="156" name="Line 56"/>
            <p:cNvSpPr>
              <a:spLocks noChangeShapeType="1"/>
            </p:cNvSpPr>
            <p:nvPr/>
          </p:nvSpPr>
          <p:spPr bwMode="auto">
            <a:xfrm flipH="1" flipV="1">
              <a:off x="1143022" y="3212976"/>
              <a:ext cx="770930" cy="650128"/>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wrap="square" lIns="0" tIns="0" rIns="0" bIns="0" anchor="ctr">
              <a:spAutoFit/>
            </a:bodyPr>
            <a:lstStyle/>
            <a:p>
              <a:pPr>
                <a:defRPr/>
              </a:pPr>
              <a:endParaRPr lang="zh-CN" altLang="en-US">
                <a:effectLst>
                  <a:outerShdw blurRad="38100" dist="38100" dir="2700000" algn="tl">
                    <a:srgbClr val="000000">
                      <a:alpha val="43137"/>
                    </a:srgbClr>
                  </a:outerShdw>
                </a:effectLst>
              </a:endParaRPr>
            </a:p>
          </p:txBody>
        </p:sp>
        <p:sp>
          <p:nvSpPr>
            <p:cNvPr id="157" name="Line 57"/>
            <p:cNvSpPr>
              <a:spLocks noChangeShapeType="1"/>
            </p:cNvSpPr>
            <p:nvPr/>
          </p:nvSpPr>
          <p:spPr bwMode="auto">
            <a:xfrm>
              <a:off x="1150417" y="3936331"/>
              <a:ext cx="762000" cy="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158" name="灯片编号占位符 157"/>
          <p:cNvSpPr>
            <a:spLocks noGrp="1"/>
          </p:cNvSpPr>
          <p:nvPr>
            <p:ph type="sldNum" sz="quarter" idx="10"/>
          </p:nvPr>
        </p:nvSpPr>
        <p:spPr/>
        <p:txBody>
          <a:bodyPr/>
          <a:lstStyle/>
          <a:p>
            <a:fld id="{BFC21862-C570-43FE-93A1-CE1DA7921C6E}" type="slidenum">
              <a:rPr lang="zh-CN" altLang="en-US" smtClean="0"/>
              <a:pPr/>
              <a:t>15</a:t>
            </a:fld>
            <a:r>
              <a:rPr lang="en-US" altLang="zh-CN" smtClean="0"/>
              <a:t>/18</a:t>
            </a:r>
            <a:endParaRPr lang="zh-CN" altLang="en-US" dirty="0"/>
          </a:p>
        </p:txBody>
      </p:sp>
    </p:spTree>
    <p:extLst>
      <p:ext uri="{BB962C8B-B14F-4D97-AF65-F5344CB8AC3E}">
        <p14:creationId xmlns:p14="http://schemas.microsoft.com/office/powerpoint/2010/main" val="24481775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图的遍历</a:t>
            </a:r>
            <a:endParaRPr lang="zh-CN" altLang="en-US" dirty="0"/>
          </a:p>
        </p:txBody>
      </p:sp>
      <p:sp>
        <p:nvSpPr>
          <p:cNvPr id="3" name="内容占位符 2"/>
          <p:cNvSpPr>
            <a:spLocks noGrp="1"/>
          </p:cNvSpPr>
          <p:nvPr>
            <p:ph idx="1"/>
          </p:nvPr>
        </p:nvSpPr>
        <p:spPr/>
        <p:txBody>
          <a:bodyPr/>
          <a:lstStyle/>
          <a:p>
            <a:r>
              <a:rPr lang="zh-CN" altLang="en-US" dirty="0"/>
              <a:t>从图中某个顶点出发，沿路径使图中每个顶点</a:t>
            </a:r>
            <a:r>
              <a:rPr lang="zh-CN" altLang="en-US" dirty="0" smtClean="0"/>
              <a:t>被访问</a:t>
            </a:r>
            <a:r>
              <a:rPr lang="zh-CN" altLang="en-US" dirty="0"/>
              <a:t>且仅被访问一次的过程，</a:t>
            </a:r>
            <a:r>
              <a:rPr lang="zh-CN" altLang="en-US" dirty="0" smtClean="0"/>
              <a:t>称为图的遍历。</a:t>
            </a:r>
            <a:endParaRPr lang="zh-CN" altLang="en-US" dirty="0"/>
          </a:p>
          <a:p>
            <a:r>
              <a:rPr lang="zh-CN" altLang="en-US" dirty="0">
                <a:latin typeface="楷体" panose="02010609060101010101" pitchFamily="49" charset="-122"/>
              </a:rPr>
              <a:t>两种常用遍历图的</a:t>
            </a:r>
            <a:r>
              <a:rPr lang="zh-CN" altLang="en-US" dirty="0" smtClean="0">
                <a:latin typeface="楷体" panose="02010609060101010101" pitchFamily="49" charset="-122"/>
              </a:rPr>
              <a:t>方法：</a:t>
            </a:r>
            <a:endParaRPr lang="zh-CN" altLang="en-US" dirty="0"/>
          </a:p>
        </p:txBody>
      </p:sp>
      <p:sp>
        <p:nvSpPr>
          <p:cNvPr id="8" name="Rectangle 5"/>
          <p:cNvSpPr>
            <a:spLocks noChangeArrowheads="1"/>
          </p:cNvSpPr>
          <p:nvPr/>
        </p:nvSpPr>
        <p:spPr bwMode="auto">
          <a:xfrm>
            <a:off x="323528" y="2095457"/>
            <a:ext cx="4385644" cy="248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lnSpc>
                <a:spcPct val="140000"/>
              </a:lnSpc>
              <a:spcBef>
                <a:spcPct val="0"/>
              </a:spcBef>
              <a:buNone/>
            </a:pPr>
            <a:r>
              <a:rPr lang="zh-CN" altLang="en-US" sz="1600" u="sng"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深度优先搜索</a:t>
            </a:r>
            <a:r>
              <a:rPr lang="en-US" altLang="zh-CN" sz="1600" u="sng"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(depth-first-search)</a:t>
            </a:r>
            <a:endParaRPr lang="en-US" altLang="zh-CN" sz="1600" u="sng"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algn="l" eaLnBrk="1" hangingPunct="1">
              <a:lnSpc>
                <a:spcPct val="140000"/>
              </a:lnSpc>
              <a:spcBef>
                <a:spcPct val="0"/>
              </a:spcBef>
              <a:buNone/>
            </a:pPr>
            <a:r>
              <a:rPr lang="zh-CN" altLang="en-US" sz="1600" b="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① 访问</a:t>
            </a:r>
            <a:r>
              <a:rPr lang="zh-CN" altLang="en-US" sz="1600" b="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指定</a:t>
            </a:r>
            <a:r>
              <a:rPr lang="zh-CN" altLang="en-US" sz="1600" b="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sz="1600" b="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当前</a:t>
            </a:r>
            <a:r>
              <a:rPr lang="zh-CN" altLang="en-US" sz="1600" b="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顶点顶点</a:t>
            </a:r>
            <a:r>
              <a:rPr lang="en-US" altLang="zh-CN" sz="1600" b="0" i="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v</a:t>
            </a:r>
            <a:r>
              <a:rPr lang="zh-CN" altLang="en-US" sz="1600" b="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600" b="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algn="l" eaLnBrk="1" hangingPunct="1">
              <a:lnSpc>
                <a:spcPct val="140000"/>
              </a:lnSpc>
              <a:spcBef>
                <a:spcPct val="0"/>
              </a:spcBef>
              <a:buFontTx/>
              <a:buNone/>
            </a:pPr>
            <a:r>
              <a:rPr lang="zh-CN" altLang="en-US" sz="1600" b="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② 设置</a:t>
            </a:r>
            <a:r>
              <a:rPr lang="zh-CN" altLang="en-US" sz="1600" b="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新的当前顶点</a:t>
            </a:r>
            <a:r>
              <a:rPr lang="en-US" altLang="zh-CN" sz="1600" b="0" i="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v</a:t>
            </a:r>
            <a:r>
              <a:rPr lang="zh-CN" altLang="en-US" sz="1600" b="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为未</a:t>
            </a:r>
            <a:r>
              <a:rPr lang="zh-CN" altLang="en-US" sz="1600" b="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被</a:t>
            </a:r>
            <a:r>
              <a:rPr lang="zh-CN" altLang="en-US" sz="1600" b="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访问邻接点；</a:t>
            </a:r>
            <a:endParaRPr lang="zh-CN" altLang="en-US" sz="1600" b="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algn="l" eaLnBrk="1" hangingPunct="1">
              <a:lnSpc>
                <a:spcPct val="140000"/>
              </a:lnSpc>
              <a:spcBef>
                <a:spcPct val="0"/>
              </a:spcBef>
              <a:buFontTx/>
              <a:buNone/>
            </a:pPr>
            <a:r>
              <a:rPr lang="zh-CN" altLang="en-US" sz="1600" b="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③ 重复②直到</a:t>
            </a:r>
            <a:r>
              <a:rPr lang="zh-CN" altLang="en-US" sz="1600" b="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当前</a:t>
            </a:r>
            <a:r>
              <a:rPr lang="zh-CN" altLang="en-US" sz="1600" b="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顶点</a:t>
            </a:r>
            <a:r>
              <a:rPr lang="en-US" altLang="zh-CN" sz="1600" b="0" i="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v</a:t>
            </a:r>
            <a:r>
              <a:rPr lang="zh-CN" altLang="en-US" sz="1600" b="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sz="1600" b="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所有邻接点都被</a:t>
            </a:r>
            <a:r>
              <a:rPr lang="zh-CN" altLang="en-US" sz="1600" b="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访问；</a:t>
            </a:r>
            <a:endParaRPr lang="zh-CN" altLang="en-US" sz="1600" b="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algn="l" eaLnBrk="1" hangingPunct="1">
              <a:lnSpc>
                <a:spcPct val="140000"/>
              </a:lnSpc>
              <a:spcBef>
                <a:spcPct val="0"/>
              </a:spcBef>
              <a:buFontTx/>
              <a:buNone/>
            </a:pPr>
            <a:r>
              <a:rPr lang="zh-CN" altLang="en-US" sz="1600" b="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④ 沿</a:t>
            </a:r>
            <a:r>
              <a:rPr lang="zh-CN" altLang="en-US" sz="1600" b="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搜索路径回退，退到尚有邻接点未被访问过的某结点，将该</a:t>
            </a:r>
            <a:r>
              <a:rPr lang="zh-CN" altLang="en-US" sz="1600" b="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结点作为新的当前结点</a:t>
            </a:r>
            <a:r>
              <a:rPr lang="en-US" altLang="zh-CN" sz="1600" b="0" i="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v </a:t>
            </a:r>
            <a:r>
              <a:rPr lang="zh-CN" altLang="en-US" sz="1600" b="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，重复</a:t>
            </a:r>
            <a:r>
              <a:rPr lang="zh-CN" altLang="en-US" sz="1600" b="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② </a:t>
            </a:r>
            <a:r>
              <a:rPr lang="zh-CN" altLang="en-US" sz="1600" b="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600" b="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直到所有顶点被访问过的</a:t>
            </a:r>
            <a:r>
              <a:rPr lang="zh-CN" altLang="en-US" sz="1600" b="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为止。</a:t>
            </a:r>
            <a:endParaRPr lang="zh-CN" altLang="en-US" sz="1600" b="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Rectangle 5"/>
          <p:cNvSpPr>
            <a:spLocks noChangeArrowheads="1"/>
          </p:cNvSpPr>
          <p:nvPr/>
        </p:nvSpPr>
        <p:spPr bwMode="auto">
          <a:xfrm>
            <a:off x="4743425" y="2095457"/>
            <a:ext cx="4040103"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3600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lnSpc>
                <a:spcPct val="140000"/>
              </a:lnSpc>
              <a:spcBef>
                <a:spcPct val="0"/>
              </a:spcBef>
              <a:buNone/>
            </a:pPr>
            <a:r>
              <a:rPr lang="zh-CN" altLang="en-US" sz="1600" u="sng"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广度优先搜索</a:t>
            </a:r>
            <a:r>
              <a:rPr lang="en-US" altLang="zh-CN" sz="1600" u="sng"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(breadth-first-search)</a:t>
            </a:r>
            <a:endParaRPr lang="zh-CN" altLang="en-US" sz="1600" u="sng"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endParaRPr>
          </a:p>
          <a:p>
            <a:pPr algn="l" eaLnBrk="1" hangingPunct="1">
              <a:lnSpc>
                <a:spcPct val="140000"/>
              </a:lnSpc>
              <a:spcBef>
                <a:spcPct val="0"/>
              </a:spcBef>
              <a:buNone/>
            </a:pPr>
            <a:r>
              <a:rPr lang="zh-CN" altLang="en-US" sz="1600" b="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① 访问指定的当前顶点顶点</a:t>
            </a:r>
            <a:r>
              <a:rPr lang="en-US" altLang="zh-CN" sz="1600" b="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v</a:t>
            </a:r>
            <a:r>
              <a:rPr lang="zh-CN" altLang="en-US" sz="1600" b="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a:t>
            </a:r>
          </a:p>
          <a:p>
            <a:pPr algn="l" eaLnBrk="1" hangingPunct="1">
              <a:lnSpc>
                <a:spcPct val="140000"/>
              </a:lnSpc>
              <a:spcBef>
                <a:spcPct val="0"/>
              </a:spcBef>
              <a:buNone/>
            </a:pPr>
            <a:r>
              <a:rPr lang="zh-CN" altLang="en-US" sz="1600" b="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② 访问当前顶点的所有未访问过的邻接点；</a:t>
            </a:r>
            <a:endParaRPr lang="en-US" altLang="zh-CN" sz="1600" b="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endParaRPr>
          </a:p>
          <a:p>
            <a:pPr algn="l" eaLnBrk="1" hangingPunct="1">
              <a:lnSpc>
                <a:spcPct val="140000"/>
              </a:lnSpc>
              <a:spcBef>
                <a:spcPct val="0"/>
              </a:spcBef>
              <a:buNone/>
            </a:pPr>
            <a:r>
              <a:rPr lang="zh-CN" altLang="en-US" sz="1600" b="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③ 依次将访问的这些邻接点作为当前顶点</a:t>
            </a:r>
            <a:r>
              <a:rPr lang="en-US" altLang="zh-CN" sz="1600" b="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v;</a:t>
            </a:r>
          </a:p>
          <a:p>
            <a:pPr algn="l" eaLnBrk="1" hangingPunct="1">
              <a:lnSpc>
                <a:spcPct val="140000"/>
              </a:lnSpc>
              <a:spcBef>
                <a:spcPct val="0"/>
              </a:spcBef>
              <a:buNone/>
            </a:pPr>
            <a:r>
              <a:rPr lang="zh-CN" altLang="en-US" sz="1600" b="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④ 重复②， 直到所有顶点被访问为止。</a:t>
            </a:r>
          </a:p>
        </p:txBody>
      </p:sp>
      <p:sp>
        <p:nvSpPr>
          <p:cNvPr id="10" name="灯片编号占位符 9"/>
          <p:cNvSpPr>
            <a:spLocks noGrp="1"/>
          </p:cNvSpPr>
          <p:nvPr>
            <p:ph type="sldNum" sz="quarter" idx="10"/>
          </p:nvPr>
        </p:nvSpPr>
        <p:spPr/>
        <p:txBody>
          <a:bodyPr/>
          <a:lstStyle/>
          <a:p>
            <a:fld id="{BFC21862-C570-43FE-93A1-CE1DA7921C6E}" type="slidenum">
              <a:rPr lang="zh-CN" altLang="en-US" smtClean="0"/>
              <a:pPr/>
              <a:t>16</a:t>
            </a:fld>
            <a:r>
              <a:rPr lang="en-US" altLang="zh-CN" smtClean="0"/>
              <a:t>/18</a:t>
            </a:r>
            <a:endParaRPr lang="zh-CN" altLang="en-US" dirty="0"/>
          </a:p>
        </p:txBody>
      </p:sp>
    </p:spTree>
    <p:extLst>
      <p:ext uri="{BB962C8B-B14F-4D97-AF65-F5344CB8AC3E}">
        <p14:creationId xmlns:p14="http://schemas.microsoft.com/office/powerpoint/2010/main" val="24242944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图的遍历</a:t>
            </a:r>
          </a:p>
        </p:txBody>
      </p:sp>
      <p:sp>
        <p:nvSpPr>
          <p:cNvPr id="4" name="Rectangle 3"/>
          <p:cNvSpPr>
            <a:spLocks noChangeArrowheads="1"/>
          </p:cNvSpPr>
          <p:nvPr/>
        </p:nvSpPr>
        <p:spPr bwMode="auto">
          <a:xfrm>
            <a:off x="3526042" y="930059"/>
            <a:ext cx="3860544" cy="523220"/>
          </a:xfrm>
          <a:prstGeom prst="rect">
            <a:avLst/>
          </a:prstGeom>
          <a:noFill/>
          <a:ln w="9525">
            <a:noFill/>
            <a:miter lim="800000"/>
            <a:headEnd/>
            <a:tailEnd/>
          </a:ln>
          <a:effectLst/>
        </p:spPr>
        <p:txBody>
          <a:bodyPr wrap="none">
            <a:spAutoFit/>
          </a:bodyPr>
          <a:lstStyle/>
          <a:p>
            <a:pPr algn="l" eaLnBrk="1" hangingPunct="1">
              <a:lnSpc>
                <a:spcPct val="140000"/>
              </a:lnSpc>
              <a:defRPr/>
            </a:pPr>
            <a:r>
              <a:rPr lang="zh-CN" altLang="en-US" dirty="0" smtClean="0">
                <a:solidFill>
                  <a:srgbClr val="C00000"/>
                </a:solidFill>
                <a:ea typeface="楷体" panose="02010609060101010101" pitchFamily="49" charset="-122"/>
                <a:cs typeface="Times New Roman" panose="02020603050405020304" pitchFamily="18" charset="0"/>
              </a:rPr>
              <a:t>深度优先搜索</a:t>
            </a:r>
            <a:r>
              <a:rPr lang="en-US" altLang="zh-CN" dirty="0" smtClean="0">
                <a:solidFill>
                  <a:srgbClr val="C00000"/>
                </a:solidFill>
                <a:ea typeface="楷体" panose="02010609060101010101" pitchFamily="49" charset="-122"/>
                <a:cs typeface="Times New Roman" panose="02020603050405020304" pitchFamily="18" charset="0"/>
              </a:rPr>
              <a:t>(depth-first-search</a:t>
            </a:r>
            <a:r>
              <a:rPr lang="en-US" altLang="zh-CN" dirty="0">
                <a:solidFill>
                  <a:srgbClr val="C00000"/>
                </a:solidFill>
                <a:ea typeface="楷体" panose="02010609060101010101" pitchFamily="49" charset="-122"/>
                <a:cs typeface="Times New Roman" panose="02020603050405020304" pitchFamily="18" charset="0"/>
              </a:rPr>
              <a:t>)</a:t>
            </a:r>
          </a:p>
        </p:txBody>
      </p:sp>
      <p:grpSp>
        <p:nvGrpSpPr>
          <p:cNvPr id="6" name="Group 5"/>
          <p:cNvGrpSpPr>
            <a:grpSpLocks/>
          </p:cNvGrpSpPr>
          <p:nvPr/>
        </p:nvGrpSpPr>
        <p:grpSpPr bwMode="auto">
          <a:xfrm>
            <a:off x="580233" y="1457327"/>
            <a:ext cx="2590800" cy="2444750"/>
            <a:chOff x="1920" y="2108"/>
            <a:chExt cx="1488" cy="1348"/>
          </a:xfrm>
          <a:noFill/>
        </p:grpSpPr>
        <p:grpSp>
          <p:nvGrpSpPr>
            <p:cNvPr id="7" name="Group 6"/>
            <p:cNvGrpSpPr>
              <a:grpSpLocks/>
            </p:cNvGrpSpPr>
            <p:nvPr/>
          </p:nvGrpSpPr>
          <p:grpSpPr bwMode="auto">
            <a:xfrm>
              <a:off x="1920" y="2108"/>
              <a:ext cx="1488" cy="1348"/>
              <a:chOff x="1920" y="2108"/>
              <a:chExt cx="1488" cy="1348"/>
            </a:xfrm>
            <a:grpFill/>
          </p:grpSpPr>
          <p:sp>
            <p:nvSpPr>
              <p:cNvPr id="12" name="Oval 7"/>
              <p:cNvSpPr>
                <a:spLocks noChangeArrowheads="1"/>
              </p:cNvSpPr>
              <p:nvPr/>
            </p:nvSpPr>
            <p:spPr bwMode="auto">
              <a:xfrm>
                <a:off x="2544" y="2108"/>
                <a:ext cx="144" cy="144"/>
              </a:xfrm>
              <a:prstGeom prst="ellipse">
                <a:avLst/>
              </a:prstGeom>
              <a:grp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200" dirty="0">
                    <a:latin typeface="Courier New" panose="02070309020205020404" pitchFamily="49" charset="0"/>
                    <a:cs typeface="Courier New" panose="02070309020205020404" pitchFamily="49" charset="0"/>
                  </a:rPr>
                  <a:t>V1</a:t>
                </a:r>
              </a:p>
            </p:txBody>
          </p:sp>
          <p:sp>
            <p:nvSpPr>
              <p:cNvPr id="13" name="Oval 8"/>
              <p:cNvSpPr>
                <a:spLocks noChangeArrowheads="1"/>
              </p:cNvSpPr>
              <p:nvPr/>
            </p:nvSpPr>
            <p:spPr bwMode="auto">
              <a:xfrm>
                <a:off x="2160" y="2592"/>
                <a:ext cx="144" cy="144"/>
              </a:xfrm>
              <a:prstGeom prst="ellipse">
                <a:avLst/>
              </a:prstGeom>
              <a:grp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200">
                    <a:latin typeface="Courier New" panose="02070309020205020404" pitchFamily="49" charset="0"/>
                    <a:cs typeface="Courier New" panose="02070309020205020404" pitchFamily="49" charset="0"/>
                  </a:rPr>
                  <a:t>V2</a:t>
                </a:r>
              </a:p>
            </p:txBody>
          </p:sp>
          <p:sp>
            <p:nvSpPr>
              <p:cNvPr id="14" name="Oval 9"/>
              <p:cNvSpPr>
                <a:spLocks noChangeArrowheads="1"/>
              </p:cNvSpPr>
              <p:nvPr/>
            </p:nvSpPr>
            <p:spPr bwMode="auto">
              <a:xfrm>
                <a:off x="2928" y="2592"/>
                <a:ext cx="144" cy="144"/>
              </a:xfrm>
              <a:prstGeom prst="ellipse">
                <a:avLst/>
              </a:prstGeom>
              <a:grp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200">
                    <a:latin typeface="Courier New" panose="02070309020205020404" pitchFamily="49" charset="0"/>
                    <a:cs typeface="Courier New" panose="02070309020205020404" pitchFamily="49" charset="0"/>
                  </a:rPr>
                  <a:t>V3</a:t>
                </a:r>
              </a:p>
            </p:txBody>
          </p:sp>
          <p:sp>
            <p:nvSpPr>
              <p:cNvPr id="15" name="Oval 10"/>
              <p:cNvSpPr>
                <a:spLocks noChangeArrowheads="1"/>
              </p:cNvSpPr>
              <p:nvPr/>
            </p:nvSpPr>
            <p:spPr bwMode="auto">
              <a:xfrm>
                <a:off x="1920" y="3024"/>
                <a:ext cx="144" cy="144"/>
              </a:xfrm>
              <a:prstGeom prst="ellipse">
                <a:avLst/>
              </a:prstGeom>
              <a:grp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200">
                    <a:latin typeface="Courier New" panose="02070309020205020404" pitchFamily="49" charset="0"/>
                    <a:cs typeface="Courier New" panose="02070309020205020404" pitchFamily="49" charset="0"/>
                  </a:rPr>
                  <a:t>V4</a:t>
                </a:r>
              </a:p>
            </p:txBody>
          </p:sp>
          <p:sp>
            <p:nvSpPr>
              <p:cNvPr id="16" name="Oval 11"/>
              <p:cNvSpPr>
                <a:spLocks noChangeArrowheads="1"/>
              </p:cNvSpPr>
              <p:nvPr/>
            </p:nvSpPr>
            <p:spPr bwMode="auto">
              <a:xfrm>
                <a:off x="2374" y="3024"/>
                <a:ext cx="144" cy="144"/>
              </a:xfrm>
              <a:prstGeom prst="ellipse">
                <a:avLst/>
              </a:prstGeom>
              <a:grp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200">
                    <a:latin typeface="Courier New" panose="02070309020205020404" pitchFamily="49" charset="0"/>
                    <a:cs typeface="Courier New" panose="02070309020205020404" pitchFamily="49" charset="0"/>
                  </a:rPr>
                  <a:t>V5</a:t>
                </a:r>
              </a:p>
            </p:txBody>
          </p:sp>
          <p:sp>
            <p:nvSpPr>
              <p:cNvPr id="17" name="Oval 12"/>
              <p:cNvSpPr>
                <a:spLocks noChangeArrowheads="1"/>
              </p:cNvSpPr>
              <p:nvPr/>
            </p:nvSpPr>
            <p:spPr bwMode="auto">
              <a:xfrm>
                <a:off x="2592" y="3024"/>
                <a:ext cx="144" cy="144"/>
              </a:xfrm>
              <a:prstGeom prst="ellipse">
                <a:avLst/>
              </a:prstGeom>
              <a:grp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200">
                    <a:latin typeface="Courier New" panose="02070309020205020404" pitchFamily="49" charset="0"/>
                    <a:cs typeface="Courier New" panose="02070309020205020404" pitchFamily="49" charset="0"/>
                  </a:rPr>
                  <a:t>V6</a:t>
                </a:r>
              </a:p>
            </p:txBody>
          </p:sp>
          <p:sp>
            <p:nvSpPr>
              <p:cNvPr id="18" name="Oval 13"/>
              <p:cNvSpPr>
                <a:spLocks noChangeArrowheads="1"/>
              </p:cNvSpPr>
              <p:nvPr/>
            </p:nvSpPr>
            <p:spPr bwMode="auto">
              <a:xfrm>
                <a:off x="3264" y="3024"/>
                <a:ext cx="144" cy="144"/>
              </a:xfrm>
              <a:prstGeom prst="ellipse">
                <a:avLst/>
              </a:prstGeom>
              <a:grp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200">
                    <a:latin typeface="Courier New" panose="02070309020205020404" pitchFamily="49" charset="0"/>
                    <a:cs typeface="Courier New" panose="02070309020205020404" pitchFamily="49" charset="0"/>
                  </a:rPr>
                  <a:t>V7</a:t>
                </a:r>
              </a:p>
            </p:txBody>
          </p:sp>
          <p:sp>
            <p:nvSpPr>
              <p:cNvPr id="19" name="Line 14"/>
              <p:cNvSpPr>
                <a:spLocks noChangeShapeType="1"/>
              </p:cNvSpPr>
              <p:nvPr/>
            </p:nvSpPr>
            <p:spPr bwMode="auto">
              <a:xfrm>
                <a:off x="1968" y="3168"/>
                <a:ext cx="240" cy="144"/>
              </a:xfrm>
              <a:prstGeom prst="line">
                <a:avLst/>
              </a:prstGeom>
              <a:grpFill/>
              <a:ln w="9525">
                <a:solidFill>
                  <a:schemeClr val="tx1"/>
                </a:solidFill>
                <a:round/>
                <a:headEnd/>
                <a:tailEnd/>
              </a:ln>
              <a:effectLst/>
            </p:spPr>
            <p:txBody>
              <a:bodyPr wrap="none" anchor="ctr"/>
              <a:lstStyle/>
              <a:p>
                <a:pPr>
                  <a:defRPr/>
                </a:pPr>
                <a:endParaRPr lang="zh-CN" altLang="en-US" sz="12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20" name="Line 15"/>
              <p:cNvSpPr>
                <a:spLocks noChangeShapeType="1"/>
              </p:cNvSpPr>
              <p:nvPr/>
            </p:nvSpPr>
            <p:spPr bwMode="auto">
              <a:xfrm flipH="1">
                <a:off x="2208" y="3168"/>
                <a:ext cx="191" cy="144"/>
              </a:xfrm>
              <a:prstGeom prst="line">
                <a:avLst/>
              </a:prstGeom>
              <a:grpFill/>
              <a:ln w="9525">
                <a:solidFill>
                  <a:schemeClr val="tx1"/>
                </a:solidFill>
                <a:round/>
                <a:headEnd/>
                <a:tailEnd/>
              </a:ln>
              <a:effectLst/>
            </p:spPr>
            <p:txBody>
              <a:bodyPr wrap="none" anchor="ctr"/>
              <a:lstStyle/>
              <a:p>
                <a:pPr>
                  <a:defRPr/>
                </a:pPr>
                <a:endParaRPr lang="zh-CN" altLang="en-US" sz="12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21" name="Oval 16"/>
              <p:cNvSpPr>
                <a:spLocks noChangeArrowheads="1"/>
              </p:cNvSpPr>
              <p:nvPr/>
            </p:nvSpPr>
            <p:spPr bwMode="auto">
              <a:xfrm>
                <a:off x="2147" y="3312"/>
                <a:ext cx="144" cy="144"/>
              </a:xfrm>
              <a:prstGeom prst="ellipse">
                <a:avLst/>
              </a:prstGeom>
              <a:grp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200">
                    <a:latin typeface="Courier New" panose="02070309020205020404" pitchFamily="49" charset="0"/>
                    <a:cs typeface="Courier New" panose="02070309020205020404" pitchFamily="49" charset="0"/>
                  </a:rPr>
                  <a:t>V8</a:t>
                </a:r>
              </a:p>
            </p:txBody>
          </p:sp>
          <p:sp>
            <p:nvSpPr>
              <p:cNvPr id="22" name="Line 17"/>
              <p:cNvSpPr>
                <a:spLocks noChangeShapeType="1"/>
              </p:cNvSpPr>
              <p:nvPr/>
            </p:nvSpPr>
            <p:spPr bwMode="auto">
              <a:xfrm flipH="1" flipV="1">
                <a:off x="2640" y="2256"/>
                <a:ext cx="336" cy="336"/>
              </a:xfrm>
              <a:prstGeom prst="line">
                <a:avLst/>
              </a:prstGeom>
              <a:grpFill/>
              <a:ln w="9525">
                <a:solidFill>
                  <a:schemeClr val="tx1"/>
                </a:solidFill>
                <a:round/>
                <a:headEnd/>
                <a:tailEnd/>
              </a:ln>
              <a:effectLst/>
            </p:spPr>
            <p:txBody>
              <a:bodyPr wrap="none" anchor="ctr"/>
              <a:lstStyle/>
              <a:p>
                <a:pPr>
                  <a:defRPr/>
                </a:pPr>
                <a:endParaRPr lang="zh-CN" altLang="en-US" sz="12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23" name="Line 18"/>
              <p:cNvSpPr>
                <a:spLocks noChangeShapeType="1"/>
              </p:cNvSpPr>
              <p:nvPr/>
            </p:nvSpPr>
            <p:spPr bwMode="auto">
              <a:xfrm>
                <a:off x="3046" y="2736"/>
                <a:ext cx="288" cy="288"/>
              </a:xfrm>
              <a:prstGeom prst="line">
                <a:avLst/>
              </a:prstGeom>
              <a:grpFill/>
              <a:ln w="9525">
                <a:solidFill>
                  <a:schemeClr val="tx1"/>
                </a:solidFill>
                <a:round/>
                <a:headEnd/>
                <a:tailEnd/>
              </a:ln>
              <a:effectLst/>
            </p:spPr>
            <p:txBody>
              <a:bodyPr wrap="none" anchor="ctr"/>
              <a:lstStyle/>
              <a:p>
                <a:pPr>
                  <a:defRPr/>
                </a:pPr>
                <a:endParaRPr lang="zh-CN" altLang="en-US" sz="12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24" name="Line 19"/>
              <p:cNvSpPr>
                <a:spLocks noChangeShapeType="1"/>
              </p:cNvSpPr>
              <p:nvPr/>
            </p:nvSpPr>
            <p:spPr bwMode="auto">
              <a:xfrm flipH="1">
                <a:off x="2688" y="2736"/>
                <a:ext cx="288" cy="288"/>
              </a:xfrm>
              <a:prstGeom prst="line">
                <a:avLst/>
              </a:prstGeom>
              <a:grpFill/>
              <a:ln w="9525">
                <a:solidFill>
                  <a:schemeClr val="tx1"/>
                </a:solidFill>
                <a:round/>
                <a:headEnd/>
                <a:tailEnd/>
              </a:ln>
              <a:effectLst/>
            </p:spPr>
            <p:txBody>
              <a:bodyPr wrap="none" anchor="ctr"/>
              <a:lstStyle/>
              <a:p>
                <a:pPr>
                  <a:defRPr/>
                </a:pPr>
                <a:endParaRPr lang="zh-CN" altLang="en-US" sz="12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grpSp>
        <p:sp>
          <p:nvSpPr>
            <p:cNvPr id="8" name="Line 20"/>
            <p:cNvSpPr>
              <a:spLocks noChangeShapeType="1"/>
            </p:cNvSpPr>
            <p:nvPr/>
          </p:nvSpPr>
          <p:spPr bwMode="auto">
            <a:xfrm>
              <a:off x="2592" y="2208"/>
              <a:ext cx="0" cy="0"/>
            </a:xfrm>
            <a:prstGeom prst="line">
              <a:avLst/>
            </a:prstGeom>
            <a:grpFill/>
            <a:ln w="9525">
              <a:solidFill>
                <a:schemeClr val="tx1"/>
              </a:solidFill>
              <a:round/>
              <a:headEnd/>
              <a:tailEnd/>
            </a:ln>
            <a:effectLst/>
          </p:spPr>
          <p:txBody>
            <a:bodyPr wrap="none" anchor="ctr"/>
            <a:lstStyle/>
            <a:p>
              <a:pPr>
                <a:defRPr/>
              </a:pPr>
              <a:endParaRPr lang="zh-CN" altLang="en-US" sz="12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9" name="Line 21"/>
            <p:cNvSpPr>
              <a:spLocks noChangeShapeType="1"/>
            </p:cNvSpPr>
            <p:nvPr/>
          </p:nvSpPr>
          <p:spPr bwMode="auto">
            <a:xfrm flipH="1">
              <a:off x="2256" y="2256"/>
              <a:ext cx="336" cy="336"/>
            </a:xfrm>
            <a:prstGeom prst="line">
              <a:avLst/>
            </a:prstGeom>
            <a:grpFill/>
            <a:ln w="9525">
              <a:solidFill>
                <a:schemeClr val="tx1"/>
              </a:solidFill>
              <a:round/>
              <a:headEnd/>
              <a:tailEnd/>
            </a:ln>
            <a:effectLst/>
          </p:spPr>
          <p:txBody>
            <a:bodyPr wrap="none" anchor="ctr"/>
            <a:lstStyle/>
            <a:p>
              <a:pPr>
                <a:defRPr/>
              </a:pPr>
              <a:endParaRPr lang="zh-CN" altLang="en-US" sz="12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10" name="Line 22"/>
            <p:cNvSpPr>
              <a:spLocks noChangeShapeType="1"/>
            </p:cNvSpPr>
            <p:nvPr/>
          </p:nvSpPr>
          <p:spPr bwMode="auto">
            <a:xfrm>
              <a:off x="2256" y="2736"/>
              <a:ext cx="191" cy="288"/>
            </a:xfrm>
            <a:prstGeom prst="line">
              <a:avLst/>
            </a:prstGeom>
            <a:grpFill/>
            <a:ln w="9525">
              <a:solidFill>
                <a:schemeClr val="tx1"/>
              </a:solidFill>
              <a:round/>
              <a:headEnd/>
              <a:tailEnd/>
            </a:ln>
            <a:effectLst/>
          </p:spPr>
          <p:txBody>
            <a:bodyPr wrap="none" anchor="ctr"/>
            <a:lstStyle/>
            <a:p>
              <a:pPr>
                <a:defRPr/>
              </a:pPr>
              <a:endParaRPr lang="zh-CN" altLang="en-US" sz="12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11" name="Line 23"/>
            <p:cNvSpPr>
              <a:spLocks noChangeShapeType="1"/>
            </p:cNvSpPr>
            <p:nvPr/>
          </p:nvSpPr>
          <p:spPr bwMode="auto">
            <a:xfrm flipH="1">
              <a:off x="2016" y="2736"/>
              <a:ext cx="192" cy="288"/>
            </a:xfrm>
            <a:prstGeom prst="line">
              <a:avLst/>
            </a:prstGeom>
            <a:grpFill/>
            <a:ln w="9525">
              <a:solidFill>
                <a:schemeClr val="tx1"/>
              </a:solidFill>
              <a:round/>
              <a:headEnd/>
              <a:tailEnd/>
            </a:ln>
            <a:effectLst/>
          </p:spPr>
          <p:txBody>
            <a:bodyPr wrap="none" anchor="ctr"/>
            <a:lstStyle/>
            <a:p>
              <a:pPr>
                <a:defRPr/>
              </a:pPr>
              <a:endParaRPr lang="zh-CN" altLang="en-US" sz="120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grpSp>
      <p:grpSp>
        <p:nvGrpSpPr>
          <p:cNvPr id="25" name="Group 24"/>
          <p:cNvGrpSpPr>
            <a:grpSpLocks/>
          </p:cNvGrpSpPr>
          <p:nvPr/>
        </p:nvGrpSpPr>
        <p:grpSpPr bwMode="auto">
          <a:xfrm>
            <a:off x="3654501" y="1529478"/>
            <a:ext cx="4468814" cy="2209800"/>
            <a:chOff x="2753" y="2112"/>
            <a:chExt cx="2815" cy="1392"/>
          </a:xfrm>
        </p:grpSpPr>
        <p:grpSp>
          <p:nvGrpSpPr>
            <p:cNvPr id="26" name="Group 25"/>
            <p:cNvGrpSpPr>
              <a:grpSpLocks/>
            </p:cNvGrpSpPr>
            <p:nvPr/>
          </p:nvGrpSpPr>
          <p:grpSpPr bwMode="auto">
            <a:xfrm>
              <a:off x="2753" y="2231"/>
              <a:ext cx="2815" cy="1273"/>
              <a:chOff x="2561" y="2059"/>
              <a:chExt cx="2815" cy="1273"/>
            </a:xfrm>
          </p:grpSpPr>
          <p:grpSp>
            <p:nvGrpSpPr>
              <p:cNvPr id="28" name="Group 26"/>
              <p:cNvGrpSpPr>
                <a:grpSpLocks/>
              </p:cNvGrpSpPr>
              <p:nvPr/>
            </p:nvGrpSpPr>
            <p:grpSpPr bwMode="auto">
              <a:xfrm>
                <a:off x="2989" y="2059"/>
                <a:ext cx="1703" cy="341"/>
                <a:chOff x="2840" y="523"/>
                <a:chExt cx="1703" cy="341"/>
              </a:xfrm>
            </p:grpSpPr>
            <p:sp>
              <p:nvSpPr>
                <p:cNvPr id="39" name="Text Box 27"/>
                <p:cNvSpPr txBox="1">
                  <a:spLocks noChangeArrowheads="1"/>
                </p:cNvSpPr>
                <p:nvPr/>
              </p:nvSpPr>
              <p:spPr bwMode="auto">
                <a:xfrm>
                  <a:off x="2840" y="523"/>
                  <a:ext cx="39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b="0" dirty="0">
                      <a:solidFill>
                        <a:srgbClr val="C00000"/>
                      </a:solidFill>
                      <a:latin typeface="Courier New" panose="02070309020205020404" pitchFamily="49" charset="0"/>
                      <a:ea typeface="楷体" panose="02010609060101010101" pitchFamily="49" charset="-122"/>
                      <a:cs typeface="Courier New" panose="02070309020205020404" pitchFamily="49" charset="0"/>
                    </a:rPr>
                    <a:t>深到底</a:t>
                  </a:r>
                </a:p>
              </p:txBody>
            </p:sp>
            <p:sp>
              <p:nvSpPr>
                <p:cNvPr id="40" name="Text Box 28"/>
                <p:cNvSpPr txBox="1">
                  <a:spLocks noChangeArrowheads="1"/>
                </p:cNvSpPr>
                <p:nvPr/>
              </p:nvSpPr>
              <p:spPr bwMode="auto">
                <a:xfrm>
                  <a:off x="4282" y="539"/>
                  <a:ext cx="26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b="0">
                      <a:solidFill>
                        <a:srgbClr val="C00000"/>
                      </a:solidFill>
                      <a:latin typeface="Courier New" panose="02070309020205020404" pitchFamily="49" charset="0"/>
                      <a:ea typeface="楷体" panose="02010609060101010101" pitchFamily="49" charset="-122"/>
                      <a:cs typeface="Courier New" panose="02070309020205020404" pitchFamily="49" charset="0"/>
                    </a:rPr>
                    <a:t>回退</a:t>
                  </a:r>
                </a:p>
              </p:txBody>
            </p:sp>
            <p:grpSp>
              <p:nvGrpSpPr>
                <p:cNvPr id="41" name="Group 29"/>
                <p:cNvGrpSpPr>
                  <a:grpSpLocks/>
                </p:cNvGrpSpPr>
                <p:nvPr/>
              </p:nvGrpSpPr>
              <p:grpSpPr bwMode="auto">
                <a:xfrm>
                  <a:off x="3072" y="624"/>
                  <a:ext cx="1344" cy="240"/>
                  <a:chOff x="3072" y="624"/>
                  <a:chExt cx="1344" cy="240"/>
                </a:xfrm>
              </p:grpSpPr>
              <p:sp>
                <p:nvSpPr>
                  <p:cNvPr id="42" name="Line 30"/>
                  <p:cNvSpPr>
                    <a:spLocks noChangeShapeType="1"/>
                  </p:cNvSpPr>
                  <p:nvPr/>
                </p:nvSpPr>
                <p:spPr bwMode="auto">
                  <a:xfrm>
                    <a:off x="3360" y="624"/>
                    <a:ext cx="720" cy="0"/>
                  </a:xfrm>
                  <a:prstGeom prst="line">
                    <a:avLst/>
                  </a:prstGeom>
                  <a:noFill/>
                  <a:ln w="9525">
                    <a:solidFill>
                      <a:schemeClr val="tx1"/>
                    </a:solidFill>
                    <a:round/>
                    <a:headEnd/>
                    <a:tailEnd type="triangle" w="med" len="med"/>
                  </a:ln>
                  <a:effectLst/>
                </p:spPr>
                <p:txBody>
                  <a:bodyPr wrap="none" lIns="0" tIns="0" rIns="0" bIns="0" anchor="ctr">
                    <a:spAutoFit/>
                  </a:bodyPr>
                  <a:lstStyle/>
                  <a:p>
                    <a:pPr>
                      <a:defRPr/>
                    </a:pPr>
                    <a:endParaRPr lang="zh-CN" altLang="en-US" sz="1600" b="0">
                      <a:solidFill>
                        <a:srgbClr val="C00000"/>
                      </a:solidFill>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endParaRPr>
                  </a:p>
                </p:txBody>
              </p:sp>
              <p:sp>
                <p:nvSpPr>
                  <p:cNvPr id="43" name="Line 31"/>
                  <p:cNvSpPr>
                    <a:spLocks noChangeShapeType="1"/>
                  </p:cNvSpPr>
                  <p:nvPr/>
                </p:nvSpPr>
                <p:spPr bwMode="auto">
                  <a:xfrm>
                    <a:off x="4416" y="720"/>
                    <a:ext cx="0" cy="144"/>
                  </a:xfrm>
                  <a:prstGeom prst="line">
                    <a:avLst/>
                  </a:prstGeom>
                  <a:noFill/>
                  <a:ln w="9525">
                    <a:solidFill>
                      <a:schemeClr val="tx1"/>
                    </a:solidFill>
                    <a:round/>
                    <a:headEnd/>
                    <a:tailEnd/>
                  </a:ln>
                  <a:effectLst/>
                </p:spPr>
                <p:txBody>
                  <a:bodyPr wrap="none" lIns="0" tIns="0" rIns="0" bIns="0" anchor="ctr">
                    <a:spAutoFit/>
                  </a:bodyPr>
                  <a:lstStyle/>
                  <a:p>
                    <a:pPr>
                      <a:defRPr/>
                    </a:pPr>
                    <a:endParaRPr lang="zh-CN" altLang="en-US" sz="1600" b="0">
                      <a:solidFill>
                        <a:srgbClr val="C00000"/>
                      </a:solidFill>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endParaRPr>
                  </a:p>
                </p:txBody>
              </p:sp>
              <p:sp>
                <p:nvSpPr>
                  <p:cNvPr id="44" name="Line 32"/>
                  <p:cNvSpPr>
                    <a:spLocks noChangeShapeType="1"/>
                  </p:cNvSpPr>
                  <p:nvPr/>
                </p:nvSpPr>
                <p:spPr bwMode="auto">
                  <a:xfrm>
                    <a:off x="3072" y="864"/>
                    <a:ext cx="1344" cy="0"/>
                  </a:xfrm>
                  <a:prstGeom prst="line">
                    <a:avLst/>
                  </a:prstGeom>
                  <a:noFill/>
                  <a:ln w="9525">
                    <a:solidFill>
                      <a:schemeClr val="tx1"/>
                    </a:solidFill>
                    <a:round/>
                    <a:headEnd/>
                    <a:tailEnd/>
                  </a:ln>
                  <a:effectLst/>
                </p:spPr>
                <p:txBody>
                  <a:bodyPr wrap="none" lIns="0" tIns="0" rIns="0" bIns="0" anchor="ctr">
                    <a:spAutoFit/>
                  </a:bodyPr>
                  <a:lstStyle/>
                  <a:p>
                    <a:pPr>
                      <a:defRPr/>
                    </a:pPr>
                    <a:endParaRPr lang="zh-CN" altLang="en-US" sz="1600" b="0">
                      <a:solidFill>
                        <a:srgbClr val="C00000"/>
                      </a:solidFill>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endParaRPr>
                  </a:p>
                </p:txBody>
              </p:sp>
              <p:sp>
                <p:nvSpPr>
                  <p:cNvPr id="45" name="Line 33"/>
                  <p:cNvSpPr>
                    <a:spLocks noChangeShapeType="1"/>
                  </p:cNvSpPr>
                  <p:nvPr/>
                </p:nvSpPr>
                <p:spPr bwMode="auto">
                  <a:xfrm flipV="1">
                    <a:off x="3072" y="672"/>
                    <a:ext cx="0" cy="192"/>
                  </a:xfrm>
                  <a:prstGeom prst="line">
                    <a:avLst/>
                  </a:prstGeom>
                  <a:noFill/>
                  <a:ln w="9525">
                    <a:solidFill>
                      <a:schemeClr val="tx1"/>
                    </a:solidFill>
                    <a:round/>
                    <a:headEnd/>
                    <a:tailEnd type="triangle" w="med" len="med"/>
                  </a:ln>
                  <a:effectLst/>
                </p:spPr>
                <p:txBody>
                  <a:bodyPr wrap="none" lIns="0" tIns="0" rIns="0" bIns="0" anchor="ctr">
                    <a:spAutoFit/>
                  </a:bodyPr>
                  <a:lstStyle/>
                  <a:p>
                    <a:pPr>
                      <a:defRPr/>
                    </a:pPr>
                    <a:endParaRPr lang="zh-CN" altLang="en-US" sz="1600" b="0">
                      <a:solidFill>
                        <a:srgbClr val="C00000"/>
                      </a:solidFill>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endParaRPr>
                  </a:p>
                </p:txBody>
              </p:sp>
            </p:grpSp>
          </p:grpSp>
          <p:grpSp>
            <p:nvGrpSpPr>
              <p:cNvPr id="29" name="Group 34"/>
              <p:cNvGrpSpPr>
                <a:grpSpLocks/>
              </p:cNvGrpSpPr>
              <p:nvPr/>
            </p:nvGrpSpPr>
            <p:grpSpPr bwMode="auto">
              <a:xfrm>
                <a:off x="2561" y="2580"/>
                <a:ext cx="2815" cy="426"/>
                <a:chOff x="2343" y="1243"/>
                <a:chExt cx="2815" cy="426"/>
              </a:xfrm>
            </p:grpSpPr>
            <p:sp>
              <p:nvSpPr>
                <p:cNvPr id="32" name="Text Box 35"/>
                <p:cNvSpPr txBox="1">
                  <a:spLocks noChangeArrowheads="1"/>
                </p:cNvSpPr>
                <p:nvPr/>
              </p:nvSpPr>
              <p:spPr bwMode="auto">
                <a:xfrm>
                  <a:off x="2710" y="1243"/>
                  <a:ext cx="39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b="0">
                      <a:solidFill>
                        <a:srgbClr val="C00000"/>
                      </a:solidFill>
                      <a:latin typeface="Courier New" panose="02070309020205020404" pitchFamily="49" charset="0"/>
                      <a:ea typeface="楷体" panose="02010609060101010101" pitchFamily="49" charset="-122"/>
                      <a:cs typeface="Courier New" panose="02070309020205020404" pitchFamily="49" charset="0"/>
                    </a:rPr>
                    <a:t>深到底</a:t>
                  </a:r>
                </a:p>
              </p:txBody>
            </p:sp>
            <p:sp>
              <p:nvSpPr>
                <p:cNvPr id="33" name="Line 36"/>
                <p:cNvSpPr>
                  <a:spLocks noChangeShapeType="1"/>
                </p:cNvSpPr>
                <p:nvPr/>
              </p:nvSpPr>
              <p:spPr bwMode="auto">
                <a:xfrm>
                  <a:off x="2448" y="1440"/>
                  <a:ext cx="912" cy="0"/>
                </a:xfrm>
                <a:prstGeom prst="line">
                  <a:avLst/>
                </a:prstGeom>
                <a:noFill/>
                <a:ln w="9525">
                  <a:solidFill>
                    <a:schemeClr val="tx1"/>
                  </a:solidFill>
                  <a:round/>
                  <a:headEnd/>
                  <a:tailEnd type="triangle" w="med" len="med"/>
                </a:ln>
                <a:effectLst/>
              </p:spPr>
              <p:txBody>
                <a:bodyPr lIns="0" tIns="0" rIns="0" bIns="0" anchor="ctr">
                  <a:spAutoFit/>
                </a:bodyPr>
                <a:lstStyle/>
                <a:p>
                  <a:pPr>
                    <a:defRPr/>
                  </a:pPr>
                  <a:endParaRPr lang="zh-CN" altLang="en-US" sz="1600" b="0">
                    <a:solidFill>
                      <a:srgbClr val="C00000"/>
                    </a:solidFill>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endParaRPr>
                </a:p>
              </p:txBody>
            </p:sp>
            <p:sp>
              <p:nvSpPr>
                <p:cNvPr id="34" name="Text Box 37"/>
                <p:cNvSpPr txBox="1">
                  <a:spLocks noChangeArrowheads="1"/>
                </p:cNvSpPr>
                <p:nvPr/>
              </p:nvSpPr>
              <p:spPr bwMode="auto">
                <a:xfrm>
                  <a:off x="2343" y="1507"/>
                  <a:ext cx="108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b="0" dirty="0" smtClean="0">
                      <a:solidFill>
                        <a:srgbClr val="C00000"/>
                      </a:solidFill>
                      <a:latin typeface="Courier New" panose="02070309020205020404" pitchFamily="49" charset="0"/>
                      <a:ea typeface="楷体" panose="02010609060101010101" pitchFamily="49" charset="-122"/>
                      <a:cs typeface="Courier New" panose="02070309020205020404" pitchFamily="49" charset="0"/>
                    </a:rPr>
                    <a:t>V1 V2 V4 V8 V5</a:t>
                  </a:r>
                  <a:endParaRPr lang="en-US" altLang="zh-CN" sz="1600" b="0" dirty="0">
                    <a:solidFill>
                      <a:srgbClr val="C00000"/>
                    </a:solidFill>
                    <a:latin typeface="Courier New" panose="02070309020205020404" pitchFamily="49" charset="0"/>
                    <a:ea typeface="楷体" panose="02010609060101010101" pitchFamily="49" charset="-122"/>
                    <a:cs typeface="Courier New" panose="02070309020205020404" pitchFamily="49" charset="0"/>
                  </a:endParaRPr>
                </a:p>
              </p:txBody>
            </p:sp>
            <p:sp>
              <p:nvSpPr>
                <p:cNvPr id="35" name="Text Box 38"/>
                <p:cNvSpPr txBox="1">
                  <a:spLocks noChangeArrowheads="1"/>
                </p:cNvSpPr>
                <p:nvPr/>
              </p:nvSpPr>
              <p:spPr bwMode="auto">
                <a:xfrm>
                  <a:off x="3341" y="1363"/>
                  <a:ext cx="116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b="0" dirty="0">
                      <a:solidFill>
                        <a:srgbClr val="C00000"/>
                      </a:solidFill>
                      <a:latin typeface="Courier New" panose="02070309020205020404" pitchFamily="49" charset="0"/>
                      <a:ea typeface="楷体" panose="02010609060101010101" pitchFamily="49" charset="-122"/>
                      <a:cs typeface="Courier New" panose="02070309020205020404" pitchFamily="49" charset="0"/>
                    </a:rPr>
                    <a:t>（</a:t>
                  </a:r>
                  <a:r>
                    <a:rPr lang="en-US" altLang="zh-CN" sz="1600" b="0" dirty="0" smtClean="0">
                      <a:solidFill>
                        <a:srgbClr val="C00000"/>
                      </a:solidFill>
                      <a:latin typeface="Courier New" panose="02070309020205020404" pitchFamily="49" charset="0"/>
                      <a:ea typeface="楷体" panose="02010609060101010101" pitchFamily="49" charset="-122"/>
                      <a:cs typeface="Courier New" panose="02070309020205020404" pitchFamily="49" charset="0"/>
                    </a:rPr>
                    <a:t>V2 V8</a:t>
                  </a:r>
                  <a:r>
                    <a:rPr lang="zh-CN" altLang="en-US" sz="1600" b="0" dirty="0">
                      <a:solidFill>
                        <a:srgbClr val="C00000"/>
                      </a:solidFill>
                      <a:latin typeface="Courier New" panose="02070309020205020404" pitchFamily="49" charset="0"/>
                      <a:ea typeface="楷体" panose="02010609060101010101" pitchFamily="49" charset="-122"/>
                      <a:cs typeface="Courier New" panose="02070309020205020404" pitchFamily="49" charset="0"/>
                    </a:rPr>
                    <a:t>均已访问）</a:t>
                  </a:r>
                </a:p>
              </p:txBody>
            </p:sp>
            <p:sp>
              <p:nvSpPr>
                <p:cNvPr id="36" name="Text Box 39"/>
                <p:cNvSpPr txBox="1">
                  <a:spLocks noChangeArrowheads="1"/>
                </p:cNvSpPr>
                <p:nvPr/>
              </p:nvSpPr>
              <p:spPr bwMode="auto">
                <a:xfrm>
                  <a:off x="4534" y="1248"/>
                  <a:ext cx="39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b="0">
                      <a:solidFill>
                        <a:srgbClr val="C00000"/>
                      </a:solidFill>
                      <a:latin typeface="Courier New" panose="02070309020205020404" pitchFamily="49" charset="0"/>
                      <a:ea typeface="楷体" panose="02010609060101010101" pitchFamily="49" charset="-122"/>
                      <a:cs typeface="Courier New" panose="02070309020205020404" pitchFamily="49" charset="0"/>
                    </a:rPr>
                    <a:t>深到底</a:t>
                  </a:r>
                </a:p>
              </p:txBody>
            </p:sp>
            <p:sp>
              <p:nvSpPr>
                <p:cNvPr id="37" name="Line 40"/>
                <p:cNvSpPr>
                  <a:spLocks noChangeShapeType="1"/>
                </p:cNvSpPr>
                <p:nvPr/>
              </p:nvSpPr>
              <p:spPr bwMode="auto">
                <a:xfrm flipV="1">
                  <a:off x="4473" y="1449"/>
                  <a:ext cx="685" cy="9"/>
                </a:xfrm>
                <a:prstGeom prst="line">
                  <a:avLst/>
                </a:prstGeom>
                <a:noFill/>
                <a:ln w="9525">
                  <a:solidFill>
                    <a:schemeClr val="tx1"/>
                  </a:solidFill>
                  <a:round/>
                  <a:headEnd/>
                  <a:tailEnd type="triangle" w="med" len="med"/>
                </a:ln>
                <a:effectLst/>
              </p:spPr>
              <p:txBody>
                <a:bodyPr lIns="0" tIns="0" rIns="0" bIns="0" anchor="ctr">
                  <a:spAutoFit/>
                </a:bodyPr>
                <a:lstStyle/>
                <a:p>
                  <a:pPr>
                    <a:defRPr/>
                  </a:pPr>
                  <a:endParaRPr lang="zh-CN" altLang="en-US" sz="1600" b="0">
                    <a:solidFill>
                      <a:srgbClr val="C00000"/>
                    </a:solidFill>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endParaRPr>
                </a:p>
              </p:txBody>
            </p:sp>
            <p:sp>
              <p:nvSpPr>
                <p:cNvPr id="38" name="Text Box 41"/>
                <p:cNvSpPr txBox="1">
                  <a:spLocks noChangeArrowheads="1"/>
                </p:cNvSpPr>
                <p:nvPr/>
              </p:nvSpPr>
              <p:spPr bwMode="auto">
                <a:xfrm>
                  <a:off x="4501" y="1514"/>
                  <a:ext cx="62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b="0" dirty="0" smtClean="0">
                      <a:solidFill>
                        <a:srgbClr val="C00000"/>
                      </a:solidFill>
                      <a:latin typeface="Courier New" panose="02070309020205020404" pitchFamily="49" charset="0"/>
                      <a:ea typeface="楷体" panose="02010609060101010101" pitchFamily="49" charset="-122"/>
                      <a:cs typeface="Courier New" panose="02070309020205020404" pitchFamily="49" charset="0"/>
                    </a:rPr>
                    <a:t>V3 V6 V7</a:t>
                  </a:r>
                  <a:endParaRPr lang="en-US" altLang="zh-CN" sz="1600" b="0" dirty="0">
                    <a:solidFill>
                      <a:srgbClr val="C00000"/>
                    </a:solidFill>
                    <a:latin typeface="Courier New" panose="02070309020205020404" pitchFamily="49" charset="0"/>
                    <a:ea typeface="楷体" panose="02010609060101010101" pitchFamily="49" charset="-122"/>
                    <a:cs typeface="Courier New" panose="02070309020205020404" pitchFamily="49" charset="0"/>
                  </a:endParaRPr>
                </a:p>
              </p:txBody>
            </p:sp>
          </p:grpSp>
          <p:sp>
            <p:nvSpPr>
              <p:cNvPr id="30" name="Line 42"/>
              <p:cNvSpPr>
                <a:spLocks noChangeShapeType="1"/>
              </p:cNvSpPr>
              <p:nvPr/>
            </p:nvSpPr>
            <p:spPr bwMode="auto">
              <a:xfrm flipH="1">
                <a:off x="2640" y="3072"/>
                <a:ext cx="912" cy="0"/>
              </a:xfrm>
              <a:prstGeom prst="line">
                <a:avLst/>
              </a:prstGeom>
              <a:noFill/>
              <a:ln w="9525">
                <a:solidFill>
                  <a:schemeClr val="tx1"/>
                </a:solidFill>
                <a:round/>
                <a:headEnd/>
                <a:tailEnd type="triangle" w="med" len="med"/>
              </a:ln>
              <a:effectLst/>
            </p:spPr>
            <p:txBody>
              <a:bodyPr wrap="none" anchor="ctr"/>
              <a:lstStyle/>
              <a:p>
                <a:pPr>
                  <a:defRPr/>
                </a:pPr>
                <a:endParaRPr lang="zh-CN" altLang="en-US" sz="1600" b="0">
                  <a:solidFill>
                    <a:srgbClr val="C00000"/>
                  </a:solidFill>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endParaRPr>
              </a:p>
            </p:txBody>
          </p:sp>
          <p:sp>
            <p:nvSpPr>
              <p:cNvPr id="31" name="Text Box 43"/>
              <p:cNvSpPr txBox="1">
                <a:spLocks noChangeArrowheads="1"/>
              </p:cNvSpPr>
              <p:nvPr/>
            </p:nvSpPr>
            <p:spPr bwMode="auto">
              <a:xfrm>
                <a:off x="2880" y="3120"/>
                <a:ext cx="4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zh-CN" altLang="en-US" sz="1600" b="0" dirty="0">
                    <a:solidFill>
                      <a:srgbClr val="C00000"/>
                    </a:solidFill>
                    <a:latin typeface="Courier New" panose="02070309020205020404" pitchFamily="49" charset="0"/>
                    <a:ea typeface="楷体" panose="02010609060101010101" pitchFamily="49" charset="-122"/>
                    <a:cs typeface="Courier New" panose="02070309020205020404" pitchFamily="49" charset="0"/>
                  </a:rPr>
                  <a:t>回退</a:t>
                </a:r>
              </a:p>
            </p:txBody>
          </p:sp>
        </p:grpSp>
        <p:sp>
          <p:nvSpPr>
            <p:cNvPr id="27" name="Text Box 44"/>
            <p:cNvSpPr txBox="1">
              <a:spLocks noChangeArrowheads="1"/>
            </p:cNvSpPr>
            <p:nvPr/>
          </p:nvSpPr>
          <p:spPr bwMode="auto">
            <a:xfrm>
              <a:off x="3888" y="2112"/>
              <a:ext cx="4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zh-CN" altLang="en-US" sz="1600" b="0">
                  <a:solidFill>
                    <a:srgbClr val="C00000"/>
                  </a:solidFill>
                  <a:latin typeface="Courier New" panose="02070309020205020404" pitchFamily="49" charset="0"/>
                  <a:ea typeface="楷体" panose="02010609060101010101" pitchFamily="49" charset="-122"/>
                  <a:cs typeface="Courier New" panose="02070309020205020404" pitchFamily="49" charset="0"/>
                </a:rPr>
                <a:t>访问</a:t>
              </a:r>
            </a:p>
          </p:txBody>
        </p:sp>
      </p:grpSp>
      <p:sp>
        <p:nvSpPr>
          <p:cNvPr id="46" name="Rectangle 3"/>
          <p:cNvSpPr>
            <a:spLocks noChangeArrowheads="1"/>
          </p:cNvSpPr>
          <p:nvPr/>
        </p:nvSpPr>
        <p:spPr bwMode="auto">
          <a:xfrm>
            <a:off x="3526042" y="4243686"/>
            <a:ext cx="4097981" cy="472502"/>
          </a:xfrm>
          <a:prstGeom prst="rect">
            <a:avLst/>
          </a:prstGeom>
          <a:noFill/>
          <a:ln w="9525">
            <a:noFill/>
            <a:miter lim="800000"/>
            <a:headEnd/>
            <a:tailEnd/>
          </a:ln>
          <a:effectLst/>
        </p:spPr>
        <p:txBody>
          <a:bodyPr wrap="none">
            <a:spAutoFit/>
          </a:bodyPr>
          <a:lstStyle/>
          <a:p>
            <a:pPr algn="l" eaLnBrk="1" hangingPunct="1">
              <a:lnSpc>
                <a:spcPct val="140000"/>
              </a:lnSpc>
              <a:defRPr/>
            </a:pPr>
            <a:r>
              <a:rPr lang="zh-CN" altLang="en-US" dirty="0">
                <a:solidFill>
                  <a:srgbClr val="0033CC"/>
                </a:solidFill>
                <a:ea typeface="楷体" panose="02010609060101010101" pitchFamily="49" charset="-122"/>
                <a:cs typeface="Times New Roman" panose="02020603050405020304" pitchFamily="18" charset="0"/>
              </a:rPr>
              <a:t>广度优先搜索</a:t>
            </a:r>
            <a:r>
              <a:rPr lang="en-US" altLang="zh-CN" dirty="0">
                <a:solidFill>
                  <a:srgbClr val="0033CC"/>
                </a:solidFill>
                <a:ea typeface="楷体" panose="02010609060101010101" pitchFamily="49" charset="-122"/>
                <a:cs typeface="Times New Roman" panose="02020603050405020304" pitchFamily="18" charset="0"/>
              </a:rPr>
              <a:t>(breadth-first-search)</a:t>
            </a:r>
          </a:p>
        </p:txBody>
      </p:sp>
      <p:sp>
        <p:nvSpPr>
          <p:cNvPr id="47" name="Text Box 5"/>
          <p:cNvSpPr txBox="1">
            <a:spLocks noChangeArrowheads="1"/>
          </p:cNvSpPr>
          <p:nvPr/>
        </p:nvSpPr>
        <p:spPr bwMode="auto">
          <a:xfrm>
            <a:off x="3599015" y="4892529"/>
            <a:ext cx="4876800" cy="103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36000" bIns="0">
            <a:spAutoFit/>
          </a:bodyPr>
          <a:lstStyle>
            <a:defPPr>
              <a:defRPr lang="en-US"/>
            </a:defPPr>
            <a:lvl1pPr algn="l" eaLnBrk="1" hangingPunct="1">
              <a:lnSpc>
                <a:spcPct val="140000"/>
              </a:lnSpc>
              <a:buNone/>
              <a:defRPr sz="1600" u="sng">
                <a:solidFill>
                  <a:srgbClr val="0033CC"/>
                </a:solidFill>
                <a:ea typeface="楷体" panose="02010609060101010101" pitchFamily="49" charset="-122"/>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r>
              <a:rPr lang="zh-CN" altLang="en-US" b="0" u="none" dirty="0"/>
              <a:t>广义表：</a:t>
            </a:r>
            <a:r>
              <a:rPr lang="en-US" altLang="zh-CN" b="0" u="none" dirty="0"/>
              <a:t>V1(V2(V4(V8),V5(V8)),V3(V6,V7))</a:t>
            </a:r>
          </a:p>
          <a:p>
            <a:r>
              <a:rPr lang="zh-CN" altLang="en-US" b="0" u="none" dirty="0" smtClean="0"/>
              <a:t>广度优先搜索</a:t>
            </a:r>
            <a:r>
              <a:rPr lang="zh-CN" altLang="en-US" b="0" u="none" dirty="0"/>
              <a:t>，访问顶点序列为：</a:t>
            </a:r>
          </a:p>
          <a:p>
            <a:r>
              <a:rPr lang="zh-CN" altLang="en-US" b="0" u="none" dirty="0" smtClean="0"/>
              <a:t>按照节点层次 </a:t>
            </a:r>
            <a:r>
              <a:rPr lang="en-US" altLang="zh-CN" b="0" u="none" dirty="0" smtClean="0"/>
              <a:t>V1 | </a:t>
            </a:r>
            <a:r>
              <a:rPr lang="en-US" altLang="zh-CN" b="0" u="none" dirty="0"/>
              <a:t>V2  V3 </a:t>
            </a:r>
            <a:r>
              <a:rPr lang="en-US" altLang="zh-CN" b="0" u="none" dirty="0" smtClean="0"/>
              <a:t>| </a:t>
            </a:r>
            <a:r>
              <a:rPr lang="en-US" altLang="zh-CN" b="0" u="none" dirty="0"/>
              <a:t>V4  V5  V6  V7 </a:t>
            </a:r>
            <a:r>
              <a:rPr lang="en-US" altLang="zh-CN" b="0" u="none" dirty="0" smtClean="0"/>
              <a:t>| V8</a:t>
            </a:r>
          </a:p>
        </p:txBody>
      </p:sp>
      <p:sp>
        <p:nvSpPr>
          <p:cNvPr id="48" name="灯片编号占位符 47"/>
          <p:cNvSpPr>
            <a:spLocks noGrp="1"/>
          </p:cNvSpPr>
          <p:nvPr>
            <p:ph type="sldNum" sz="quarter" idx="10"/>
          </p:nvPr>
        </p:nvSpPr>
        <p:spPr/>
        <p:txBody>
          <a:bodyPr/>
          <a:lstStyle/>
          <a:p>
            <a:fld id="{BFC21862-C570-43FE-93A1-CE1DA7921C6E}" type="slidenum">
              <a:rPr lang="zh-CN" altLang="en-US" smtClean="0"/>
              <a:pPr/>
              <a:t>17</a:t>
            </a:fld>
            <a:r>
              <a:rPr lang="en-US" altLang="zh-CN" smtClean="0"/>
              <a:t>/18</a:t>
            </a:r>
            <a:endParaRPr lang="zh-CN" altLang="en-US" dirty="0"/>
          </a:p>
        </p:txBody>
      </p:sp>
    </p:spTree>
    <p:extLst>
      <p:ext uri="{BB962C8B-B14F-4D97-AF65-F5344CB8AC3E}">
        <p14:creationId xmlns:p14="http://schemas.microsoft.com/office/powerpoint/2010/main" val="18424990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Oval 1026"/>
          <p:cNvSpPr>
            <a:spLocks noChangeArrowheads="1"/>
          </p:cNvSpPr>
          <p:nvPr/>
        </p:nvSpPr>
        <p:spPr bwMode="auto">
          <a:xfrm>
            <a:off x="3810000" y="1066800"/>
            <a:ext cx="533400" cy="457200"/>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0">
                <a:solidFill>
                  <a:srgbClr val="800000"/>
                </a:solidFill>
                <a:latin typeface="Courier New" panose="02070309020205020404" pitchFamily="49" charset="0"/>
                <a:cs typeface="Courier New" panose="02070309020205020404" pitchFamily="49" charset="0"/>
              </a:rPr>
              <a:t>a</a:t>
            </a:r>
            <a:endParaRPr lang="en-US" altLang="zh-CN" sz="3200" b="0">
              <a:latin typeface="Courier New" panose="02070309020205020404" pitchFamily="49" charset="0"/>
              <a:cs typeface="Courier New" panose="02070309020205020404" pitchFamily="49" charset="0"/>
            </a:endParaRPr>
          </a:p>
        </p:txBody>
      </p:sp>
      <p:sp>
        <p:nvSpPr>
          <p:cNvPr id="102403" name="Oval 1027"/>
          <p:cNvSpPr>
            <a:spLocks noChangeArrowheads="1"/>
          </p:cNvSpPr>
          <p:nvPr/>
        </p:nvSpPr>
        <p:spPr bwMode="auto">
          <a:xfrm>
            <a:off x="5181600" y="1066800"/>
            <a:ext cx="533400" cy="457200"/>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0">
                <a:solidFill>
                  <a:srgbClr val="800000"/>
                </a:solidFill>
                <a:latin typeface="Courier New" panose="02070309020205020404" pitchFamily="49" charset="0"/>
                <a:cs typeface="Courier New" panose="02070309020205020404" pitchFamily="49" charset="0"/>
              </a:rPr>
              <a:t>b</a:t>
            </a:r>
            <a:endParaRPr lang="en-US" altLang="zh-CN" sz="3200" b="0">
              <a:latin typeface="Courier New" panose="02070309020205020404" pitchFamily="49" charset="0"/>
              <a:cs typeface="Courier New" panose="02070309020205020404" pitchFamily="49" charset="0"/>
            </a:endParaRPr>
          </a:p>
        </p:txBody>
      </p:sp>
      <p:sp>
        <p:nvSpPr>
          <p:cNvPr id="102404" name="Oval 1028"/>
          <p:cNvSpPr>
            <a:spLocks noChangeArrowheads="1"/>
          </p:cNvSpPr>
          <p:nvPr/>
        </p:nvSpPr>
        <p:spPr bwMode="auto">
          <a:xfrm>
            <a:off x="1981200" y="2209800"/>
            <a:ext cx="533400" cy="457200"/>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0">
                <a:solidFill>
                  <a:srgbClr val="800000"/>
                </a:solidFill>
                <a:latin typeface="Courier New" panose="02070309020205020404" pitchFamily="49" charset="0"/>
                <a:cs typeface="Courier New" panose="02070309020205020404" pitchFamily="49" charset="0"/>
              </a:rPr>
              <a:t>c</a:t>
            </a:r>
            <a:endParaRPr lang="en-US" altLang="zh-CN" sz="3200" b="0">
              <a:latin typeface="Courier New" panose="02070309020205020404" pitchFamily="49" charset="0"/>
              <a:cs typeface="Courier New" panose="02070309020205020404" pitchFamily="49" charset="0"/>
            </a:endParaRPr>
          </a:p>
        </p:txBody>
      </p:sp>
      <p:sp>
        <p:nvSpPr>
          <p:cNvPr id="102405" name="Oval 1029"/>
          <p:cNvSpPr>
            <a:spLocks noChangeArrowheads="1"/>
          </p:cNvSpPr>
          <p:nvPr/>
        </p:nvSpPr>
        <p:spPr bwMode="auto">
          <a:xfrm>
            <a:off x="2743200" y="3276600"/>
            <a:ext cx="533400" cy="457200"/>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0">
                <a:solidFill>
                  <a:srgbClr val="800000"/>
                </a:solidFill>
                <a:latin typeface="Courier New" panose="02070309020205020404" pitchFamily="49" charset="0"/>
                <a:cs typeface="Courier New" panose="02070309020205020404" pitchFamily="49" charset="0"/>
              </a:rPr>
              <a:t>h</a:t>
            </a:r>
            <a:endParaRPr lang="en-US" altLang="zh-CN" sz="3200" b="0">
              <a:latin typeface="Courier New" panose="02070309020205020404" pitchFamily="49" charset="0"/>
              <a:cs typeface="Courier New" panose="02070309020205020404" pitchFamily="49" charset="0"/>
            </a:endParaRPr>
          </a:p>
        </p:txBody>
      </p:sp>
      <p:sp>
        <p:nvSpPr>
          <p:cNvPr id="102406" name="Oval 1030"/>
          <p:cNvSpPr>
            <a:spLocks noChangeArrowheads="1"/>
          </p:cNvSpPr>
          <p:nvPr/>
        </p:nvSpPr>
        <p:spPr bwMode="auto">
          <a:xfrm>
            <a:off x="3200400" y="2209800"/>
            <a:ext cx="533400" cy="457200"/>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0">
                <a:solidFill>
                  <a:srgbClr val="800000"/>
                </a:solidFill>
                <a:latin typeface="Courier New" panose="02070309020205020404" pitchFamily="49" charset="0"/>
                <a:cs typeface="Courier New" panose="02070309020205020404" pitchFamily="49" charset="0"/>
              </a:rPr>
              <a:t>d</a:t>
            </a:r>
            <a:endParaRPr lang="en-US" altLang="zh-CN" sz="3200" b="0">
              <a:latin typeface="Courier New" panose="02070309020205020404" pitchFamily="49" charset="0"/>
              <a:cs typeface="Courier New" panose="02070309020205020404" pitchFamily="49" charset="0"/>
            </a:endParaRPr>
          </a:p>
        </p:txBody>
      </p:sp>
      <p:sp>
        <p:nvSpPr>
          <p:cNvPr id="102407" name="Oval 1031"/>
          <p:cNvSpPr>
            <a:spLocks noChangeArrowheads="1"/>
          </p:cNvSpPr>
          <p:nvPr/>
        </p:nvSpPr>
        <p:spPr bwMode="auto">
          <a:xfrm>
            <a:off x="4343400" y="2209800"/>
            <a:ext cx="533400" cy="457200"/>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0">
                <a:solidFill>
                  <a:srgbClr val="800000"/>
                </a:solidFill>
                <a:latin typeface="Courier New" panose="02070309020205020404" pitchFamily="49" charset="0"/>
                <a:cs typeface="Courier New" panose="02070309020205020404" pitchFamily="49" charset="0"/>
              </a:rPr>
              <a:t>e</a:t>
            </a:r>
            <a:endParaRPr lang="en-US" altLang="zh-CN" sz="3200" b="0">
              <a:latin typeface="Courier New" panose="02070309020205020404" pitchFamily="49" charset="0"/>
              <a:cs typeface="Courier New" panose="02070309020205020404" pitchFamily="49" charset="0"/>
            </a:endParaRPr>
          </a:p>
        </p:txBody>
      </p:sp>
      <p:sp>
        <p:nvSpPr>
          <p:cNvPr id="102408" name="Oval 1032"/>
          <p:cNvSpPr>
            <a:spLocks noChangeArrowheads="1"/>
          </p:cNvSpPr>
          <p:nvPr/>
        </p:nvSpPr>
        <p:spPr bwMode="auto">
          <a:xfrm>
            <a:off x="4724400" y="3276600"/>
            <a:ext cx="533400" cy="457200"/>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0">
                <a:solidFill>
                  <a:srgbClr val="800000"/>
                </a:solidFill>
                <a:latin typeface="Courier New" panose="02070309020205020404" pitchFamily="49" charset="0"/>
                <a:cs typeface="Courier New" panose="02070309020205020404" pitchFamily="49" charset="0"/>
              </a:rPr>
              <a:t>k</a:t>
            </a:r>
            <a:endParaRPr lang="en-US" altLang="zh-CN" sz="3200" b="0">
              <a:latin typeface="Courier New" panose="02070309020205020404" pitchFamily="49" charset="0"/>
              <a:cs typeface="Courier New" panose="02070309020205020404" pitchFamily="49" charset="0"/>
            </a:endParaRPr>
          </a:p>
        </p:txBody>
      </p:sp>
      <p:sp>
        <p:nvSpPr>
          <p:cNvPr id="102409" name="Oval 1033"/>
          <p:cNvSpPr>
            <a:spLocks noChangeArrowheads="1"/>
          </p:cNvSpPr>
          <p:nvPr/>
        </p:nvSpPr>
        <p:spPr bwMode="auto">
          <a:xfrm>
            <a:off x="5562600" y="2209800"/>
            <a:ext cx="533400" cy="457200"/>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0">
                <a:solidFill>
                  <a:srgbClr val="800000"/>
                </a:solidFill>
                <a:latin typeface="Courier New" panose="02070309020205020404" pitchFamily="49" charset="0"/>
                <a:cs typeface="Courier New" panose="02070309020205020404" pitchFamily="49" charset="0"/>
              </a:rPr>
              <a:t>f</a:t>
            </a:r>
            <a:endParaRPr lang="en-US" altLang="zh-CN" sz="3200" b="0">
              <a:latin typeface="Courier New" panose="02070309020205020404" pitchFamily="49" charset="0"/>
              <a:cs typeface="Courier New" panose="02070309020205020404" pitchFamily="49" charset="0"/>
            </a:endParaRPr>
          </a:p>
        </p:txBody>
      </p:sp>
      <p:sp>
        <p:nvSpPr>
          <p:cNvPr id="102410" name="Oval 1034"/>
          <p:cNvSpPr>
            <a:spLocks noChangeArrowheads="1"/>
          </p:cNvSpPr>
          <p:nvPr/>
        </p:nvSpPr>
        <p:spPr bwMode="auto">
          <a:xfrm>
            <a:off x="6477000" y="1624926"/>
            <a:ext cx="533400" cy="457200"/>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0">
                <a:solidFill>
                  <a:srgbClr val="800000"/>
                </a:solidFill>
                <a:latin typeface="Courier New" panose="02070309020205020404" pitchFamily="49" charset="0"/>
                <a:cs typeface="Courier New" panose="02070309020205020404" pitchFamily="49" charset="0"/>
              </a:rPr>
              <a:t>g</a:t>
            </a:r>
            <a:endParaRPr lang="en-US" altLang="zh-CN" sz="3200" b="0">
              <a:latin typeface="Courier New" panose="02070309020205020404" pitchFamily="49" charset="0"/>
              <a:cs typeface="Courier New" panose="02070309020205020404" pitchFamily="49" charset="0"/>
            </a:endParaRPr>
          </a:p>
        </p:txBody>
      </p:sp>
      <p:sp>
        <p:nvSpPr>
          <p:cNvPr id="102411" name="Line 1035"/>
          <p:cNvSpPr>
            <a:spLocks noChangeShapeType="1"/>
          </p:cNvSpPr>
          <p:nvPr/>
        </p:nvSpPr>
        <p:spPr bwMode="auto">
          <a:xfrm flipH="1">
            <a:off x="2209800" y="1295400"/>
            <a:ext cx="1600200" cy="914400"/>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0">
              <a:latin typeface="Courier New" panose="02070309020205020404" pitchFamily="49" charset="0"/>
              <a:cs typeface="Courier New" panose="02070309020205020404" pitchFamily="49" charset="0"/>
            </a:endParaRPr>
          </a:p>
        </p:txBody>
      </p:sp>
      <p:sp>
        <p:nvSpPr>
          <p:cNvPr id="102412" name="Line 1036"/>
          <p:cNvSpPr>
            <a:spLocks noChangeShapeType="1"/>
          </p:cNvSpPr>
          <p:nvPr/>
        </p:nvSpPr>
        <p:spPr bwMode="auto">
          <a:xfrm>
            <a:off x="2209800" y="2667000"/>
            <a:ext cx="609600" cy="685800"/>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0">
              <a:latin typeface="Courier New" panose="02070309020205020404" pitchFamily="49" charset="0"/>
              <a:cs typeface="Courier New" panose="02070309020205020404" pitchFamily="49" charset="0"/>
            </a:endParaRPr>
          </a:p>
        </p:txBody>
      </p:sp>
      <p:sp>
        <p:nvSpPr>
          <p:cNvPr id="102413" name="Line 1037"/>
          <p:cNvSpPr>
            <a:spLocks noChangeShapeType="1"/>
          </p:cNvSpPr>
          <p:nvPr/>
        </p:nvSpPr>
        <p:spPr bwMode="auto">
          <a:xfrm>
            <a:off x="3276600" y="3505200"/>
            <a:ext cx="1447800" cy="0"/>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0">
              <a:latin typeface="Courier New" panose="02070309020205020404" pitchFamily="49" charset="0"/>
              <a:cs typeface="Courier New" panose="02070309020205020404" pitchFamily="49" charset="0"/>
            </a:endParaRPr>
          </a:p>
        </p:txBody>
      </p:sp>
      <p:sp>
        <p:nvSpPr>
          <p:cNvPr id="102414" name="Line 1038"/>
          <p:cNvSpPr>
            <a:spLocks noChangeShapeType="1"/>
          </p:cNvSpPr>
          <p:nvPr/>
        </p:nvSpPr>
        <p:spPr bwMode="auto">
          <a:xfrm flipH="1">
            <a:off x="3505200" y="1447800"/>
            <a:ext cx="381000" cy="762000"/>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0">
              <a:latin typeface="Courier New" panose="02070309020205020404" pitchFamily="49" charset="0"/>
              <a:cs typeface="Courier New" panose="02070309020205020404" pitchFamily="49" charset="0"/>
            </a:endParaRPr>
          </a:p>
        </p:txBody>
      </p:sp>
      <p:sp>
        <p:nvSpPr>
          <p:cNvPr id="102415" name="Line 1039"/>
          <p:cNvSpPr>
            <a:spLocks noChangeShapeType="1"/>
          </p:cNvSpPr>
          <p:nvPr/>
        </p:nvSpPr>
        <p:spPr bwMode="auto">
          <a:xfrm flipH="1">
            <a:off x="2971800" y="2590800"/>
            <a:ext cx="381000" cy="685800"/>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0">
              <a:latin typeface="Courier New" panose="02070309020205020404" pitchFamily="49" charset="0"/>
              <a:cs typeface="Courier New" panose="02070309020205020404" pitchFamily="49" charset="0"/>
            </a:endParaRPr>
          </a:p>
        </p:txBody>
      </p:sp>
      <p:sp>
        <p:nvSpPr>
          <p:cNvPr id="102416" name="Line 1040"/>
          <p:cNvSpPr>
            <a:spLocks noChangeShapeType="1"/>
          </p:cNvSpPr>
          <p:nvPr/>
        </p:nvSpPr>
        <p:spPr bwMode="auto">
          <a:xfrm>
            <a:off x="4800600" y="2667000"/>
            <a:ext cx="152400" cy="609600"/>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0">
              <a:latin typeface="Courier New" panose="02070309020205020404" pitchFamily="49" charset="0"/>
              <a:cs typeface="Courier New" panose="02070309020205020404" pitchFamily="49" charset="0"/>
            </a:endParaRPr>
          </a:p>
        </p:txBody>
      </p:sp>
      <p:sp>
        <p:nvSpPr>
          <p:cNvPr id="102417" name="Line 1041"/>
          <p:cNvSpPr>
            <a:spLocks noChangeShapeType="1"/>
          </p:cNvSpPr>
          <p:nvPr/>
        </p:nvSpPr>
        <p:spPr bwMode="auto">
          <a:xfrm>
            <a:off x="4267200" y="1447800"/>
            <a:ext cx="304800" cy="762000"/>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0">
              <a:latin typeface="Courier New" panose="02070309020205020404" pitchFamily="49" charset="0"/>
              <a:cs typeface="Courier New" panose="02070309020205020404" pitchFamily="49" charset="0"/>
            </a:endParaRPr>
          </a:p>
        </p:txBody>
      </p:sp>
      <p:sp>
        <p:nvSpPr>
          <p:cNvPr id="102419" name="Line 1043"/>
          <p:cNvSpPr>
            <a:spLocks noChangeShapeType="1"/>
          </p:cNvSpPr>
          <p:nvPr/>
        </p:nvSpPr>
        <p:spPr bwMode="auto">
          <a:xfrm>
            <a:off x="4343400" y="1295400"/>
            <a:ext cx="1447800" cy="914400"/>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0">
              <a:latin typeface="Courier New" panose="02070309020205020404" pitchFamily="49" charset="0"/>
              <a:cs typeface="Courier New" panose="02070309020205020404" pitchFamily="49" charset="0"/>
            </a:endParaRPr>
          </a:p>
        </p:txBody>
      </p:sp>
      <p:sp>
        <p:nvSpPr>
          <p:cNvPr id="102420" name="Line 1044"/>
          <p:cNvSpPr>
            <a:spLocks noChangeShapeType="1"/>
          </p:cNvSpPr>
          <p:nvPr/>
        </p:nvSpPr>
        <p:spPr bwMode="auto">
          <a:xfrm flipH="1">
            <a:off x="5257800" y="2667000"/>
            <a:ext cx="609600" cy="762000"/>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0">
              <a:latin typeface="Courier New" panose="02070309020205020404" pitchFamily="49" charset="0"/>
              <a:cs typeface="Courier New" panose="02070309020205020404" pitchFamily="49" charset="0"/>
            </a:endParaRPr>
          </a:p>
        </p:txBody>
      </p:sp>
      <p:sp>
        <p:nvSpPr>
          <p:cNvPr id="102421" name="Line 1045"/>
          <p:cNvSpPr>
            <a:spLocks noChangeShapeType="1"/>
          </p:cNvSpPr>
          <p:nvPr/>
        </p:nvSpPr>
        <p:spPr bwMode="auto">
          <a:xfrm>
            <a:off x="5715000" y="1295400"/>
            <a:ext cx="762000" cy="457200"/>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0">
              <a:latin typeface="Courier New" panose="02070309020205020404" pitchFamily="49" charset="0"/>
              <a:cs typeface="Courier New" panose="02070309020205020404" pitchFamily="49" charset="0"/>
            </a:endParaRPr>
          </a:p>
        </p:txBody>
      </p:sp>
      <p:sp>
        <p:nvSpPr>
          <p:cNvPr id="102422" name="Text Box 1046"/>
          <p:cNvSpPr txBox="1">
            <a:spLocks noChangeArrowheads="1"/>
          </p:cNvSpPr>
          <p:nvPr/>
        </p:nvSpPr>
        <p:spPr bwMode="auto">
          <a:xfrm>
            <a:off x="2667000" y="4564063"/>
            <a:ext cx="5540375" cy="654050"/>
          </a:xfrm>
          <a:prstGeom prst="rect">
            <a:avLst/>
          </a:prstGeom>
          <a:solidFill>
            <a:srgbClr val="EBEBFF"/>
          </a:solidFill>
          <a:ln w="12700" cap="sq">
            <a:solidFill>
              <a:srgbClr val="00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solidFill>
                  <a:srgbClr val="000099"/>
                </a:solidFill>
              </a:rPr>
              <a:t>F   F   F   F   F   F   F   F   F</a:t>
            </a:r>
            <a:endParaRPr lang="en-US" altLang="zh-CN" sz="2400"/>
          </a:p>
        </p:txBody>
      </p:sp>
      <p:sp>
        <p:nvSpPr>
          <p:cNvPr id="102423" name="Line 1047"/>
          <p:cNvSpPr>
            <a:spLocks noChangeShapeType="1"/>
          </p:cNvSpPr>
          <p:nvPr/>
        </p:nvSpPr>
        <p:spPr bwMode="auto">
          <a:xfrm>
            <a:off x="3254375" y="4581128"/>
            <a:ext cx="0" cy="623455"/>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24" name="Line 1048"/>
          <p:cNvSpPr>
            <a:spLocks noChangeShapeType="1"/>
          </p:cNvSpPr>
          <p:nvPr/>
        </p:nvSpPr>
        <p:spPr bwMode="auto">
          <a:xfrm>
            <a:off x="3863975" y="4581128"/>
            <a:ext cx="0" cy="623455"/>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25" name="Line 1049"/>
          <p:cNvSpPr>
            <a:spLocks noChangeShapeType="1"/>
          </p:cNvSpPr>
          <p:nvPr/>
        </p:nvSpPr>
        <p:spPr bwMode="auto">
          <a:xfrm>
            <a:off x="4473575" y="4581128"/>
            <a:ext cx="0" cy="623455"/>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26" name="Line 1050"/>
          <p:cNvSpPr>
            <a:spLocks noChangeShapeType="1"/>
          </p:cNvSpPr>
          <p:nvPr/>
        </p:nvSpPr>
        <p:spPr bwMode="auto">
          <a:xfrm>
            <a:off x="5083175" y="4581128"/>
            <a:ext cx="0" cy="623455"/>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27" name="Line 1051"/>
          <p:cNvSpPr>
            <a:spLocks noChangeShapeType="1"/>
          </p:cNvSpPr>
          <p:nvPr/>
        </p:nvSpPr>
        <p:spPr bwMode="auto">
          <a:xfrm>
            <a:off x="5692775" y="4581128"/>
            <a:ext cx="0" cy="623455"/>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28" name="Line 1052"/>
          <p:cNvSpPr>
            <a:spLocks noChangeShapeType="1"/>
          </p:cNvSpPr>
          <p:nvPr/>
        </p:nvSpPr>
        <p:spPr bwMode="auto">
          <a:xfrm>
            <a:off x="6302375" y="4581128"/>
            <a:ext cx="0" cy="623455"/>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29" name="Line 1053"/>
          <p:cNvSpPr>
            <a:spLocks noChangeShapeType="1"/>
          </p:cNvSpPr>
          <p:nvPr/>
        </p:nvSpPr>
        <p:spPr bwMode="auto">
          <a:xfrm>
            <a:off x="6911975" y="4581128"/>
            <a:ext cx="0" cy="623455"/>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30" name="Line 1054"/>
          <p:cNvSpPr>
            <a:spLocks noChangeShapeType="1"/>
          </p:cNvSpPr>
          <p:nvPr/>
        </p:nvSpPr>
        <p:spPr bwMode="auto">
          <a:xfrm>
            <a:off x="7521575" y="4581128"/>
            <a:ext cx="0" cy="623455"/>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31" name="Rectangle 1055"/>
          <p:cNvSpPr>
            <a:spLocks noChangeArrowheads="1"/>
          </p:cNvSpPr>
          <p:nvPr/>
        </p:nvSpPr>
        <p:spPr bwMode="auto">
          <a:xfrm>
            <a:off x="2711450" y="4572000"/>
            <a:ext cx="488950" cy="641350"/>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800000"/>
                </a:solidFill>
              </a:rPr>
              <a:t>T</a:t>
            </a:r>
            <a:endParaRPr lang="en-US" altLang="zh-CN" sz="3600" b="1">
              <a:solidFill>
                <a:srgbClr val="000099"/>
              </a:solidFill>
            </a:endParaRPr>
          </a:p>
        </p:txBody>
      </p:sp>
      <p:sp>
        <p:nvSpPr>
          <p:cNvPr id="102432" name="Rectangle 1056"/>
          <p:cNvSpPr>
            <a:spLocks noChangeArrowheads="1"/>
          </p:cNvSpPr>
          <p:nvPr/>
        </p:nvSpPr>
        <p:spPr bwMode="auto">
          <a:xfrm>
            <a:off x="3321050" y="4572000"/>
            <a:ext cx="488950" cy="641350"/>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800000"/>
                </a:solidFill>
              </a:rPr>
              <a:t>T</a:t>
            </a:r>
            <a:endParaRPr lang="en-US" altLang="zh-CN" sz="3600" b="1">
              <a:solidFill>
                <a:srgbClr val="000099"/>
              </a:solidFill>
            </a:endParaRPr>
          </a:p>
        </p:txBody>
      </p:sp>
      <p:sp>
        <p:nvSpPr>
          <p:cNvPr id="102433" name="Rectangle 1057"/>
          <p:cNvSpPr>
            <a:spLocks noChangeArrowheads="1"/>
          </p:cNvSpPr>
          <p:nvPr/>
        </p:nvSpPr>
        <p:spPr bwMode="auto">
          <a:xfrm>
            <a:off x="3930650" y="4572000"/>
            <a:ext cx="488950" cy="641350"/>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800000"/>
                </a:solidFill>
              </a:rPr>
              <a:t>T</a:t>
            </a:r>
            <a:endParaRPr lang="en-US" altLang="zh-CN" sz="3600" b="1">
              <a:solidFill>
                <a:srgbClr val="000099"/>
              </a:solidFill>
            </a:endParaRPr>
          </a:p>
        </p:txBody>
      </p:sp>
      <p:sp>
        <p:nvSpPr>
          <p:cNvPr id="102434" name="Rectangle 1058"/>
          <p:cNvSpPr>
            <a:spLocks noChangeArrowheads="1"/>
          </p:cNvSpPr>
          <p:nvPr/>
        </p:nvSpPr>
        <p:spPr bwMode="auto">
          <a:xfrm>
            <a:off x="4540250" y="4572000"/>
            <a:ext cx="488950" cy="641350"/>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800000"/>
                </a:solidFill>
              </a:rPr>
              <a:t>T</a:t>
            </a:r>
            <a:endParaRPr lang="en-US" altLang="zh-CN" sz="3600" b="1">
              <a:solidFill>
                <a:srgbClr val="000099"/>
              </a:solidFill>
            </a:endParaRPr>
          </a:p>
        </p:txBody>
      </p:sp>
      <p:sp>
        <p:nvSpPr>
          <p:cNvPr id="102435" name="Rectangle 1059"/>
          <p:cNvSpPr>
            <a:spLocks noChangeArrowheads="1"/>
          </p:cNvSpPr>
          <p:nvPr/>
        </p:nvSpPr>
        <p:spPr bwMode="auto">
          <a:xfrm>
            <a:off x="5181600" y="4572000"/>
            <a:ext cx="488950" cy="641350"/>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800000"/>
                </a:solidFill>
              </a:rPr>
              <a:t>T</a:t>
            </a:r>
            <a:endParaRPr lang="en-US" altLang="zh-CN" sz="3600" b="1">
              <a:solidFill>
                <a:srgbClr val="000099"/>
              </a:solidFill>
            </a:endParaRPr>
          </a:p>
        </p:txBody>
      </p:sp>
      <p:sp>
        <p:nvSpPr>
          <p:cNvPr id="102436" name="Rectangle 1060"/>
          <p:cNvSpPr>
            <a:spLocks noChangeArrowheads="1"/>
          </p:cNvSpPr>
          <p:nvPr/>
        </p:nvSpPr>
        <p:spPr bwMode="auto">
          <a:xfrm>
            <a:off x="5759450" y="4572000"/>
            <a:ext cx="488950" cy="641350"/>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800000"/>
                </a:solidFill>
              </a:rPr>
              <a:t>T</a:t>
            </a:r>
            <a:endParaRPr lang="en-US" altLang="zh-CN" sz="3600" b="1">
              <a:solidFill>
                <a:srgbClr val="000099"/>
              </a:solidFill>
            </a:endParaRPr>
          </a:p>
        </p:txBody>
      </p:sp>
      <p:sp>
        <p:nvSpPr>
          <p:cNvPr id="102437" name="Rectangle 1061"/>
          <p:cNvSpPr>
            <a:spLocks noChangeArrowheads="1"/>
          </p:cNvSpPr>
          <p:nvPr/>
        </p:nvSpPr>
        <p:spPr bwMode="auto">
          <a:xfrm>
            <a:off x="6369050" y="4572000"/>
            <a:ext cx="488950" cy="641350"/>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800000"/>
                </a:solidFill>
              </a:rPr>
              <a:t>T</a:t>
            </a:r>
            <a:endParaRPr lang="en-US" altLang="zh-CN" sz="3600" b="1">
              <a:solidFill>
                <a:srgbClr val="000099"/>
              </a:solidFill>
            </a:endParaRPr>
          </a:p>
        </p:txBody>
      </p:sp>
      <p:sp>
        <p:nvSpPr>
          <p:cNvPr id="102438" name="Rectangle 1062"/>
          <p:cNvSpPr>
            <a:spLocks noChangeArrowheads="1"/>
          </p:cNvSpPr>
          <p:nvPr/>
        </p:nvSpPr>
        <p:spPr bwMode="auto">
          <a:xfrm>
            <a:off x="6978650" y="4572000"/>
            <a:ext cx="488950" cy="641350"/>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800000"/>
                </a:solidFill>
              </a:rPr>
              <a:t>T</a:t>
            </a:r>
            <a:endParaRPr lang="en-US" altLang="zh-CN" sz="3600" b="1">
              <a:solidFill>
                <a:srgbClr val="000099"/>
              </a:solidFill>
            </a:endParaRPr>
          </a:p>
        </p:txBody>
      </p:sp>
      <p:sp>
        <p:nvSpPr>
          <p:cNvPr id="102439" name="Rectangle 1063"/>
          <p:cNvSpPr>
            <a:spLocks noChangeArrowheads="1"/>
          </p:cNvSpPr>
          <p:nvPr/>
        </p:nvSpPr>
        <p:spPr bwMode="auto">
          <a:xfrm>
            <a:off x="7664450" y="4572000"/>
            <a:ext cx="488950" cy="641350"/>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800000"/>
                </a:solidFill>
              </a:rPr>
              <a:t>T</a:t>
            </a:r>
            <a:endParaRPr lang="en-US" altLang="zh-CN" sz="3600" b="1">
              <a:solidFill>
                <a:srgbClr val="000099"/>
              </a:solidFill>
            </a:endParaRPr>
          </a:p>
        </p:txBody>
      </p:sp>
      <p:sp>
        <p:nvSpPr>
          <p:cNvPr id="102441" name="Rectangle 1065"/>
          <p:cNvSpPr>
            <a:spLocks noChangeArrowheads="1"/>
          </p:cNvSpPr>
          <p:nvPr/>
        </p:nvSpPr>
        <p:spPr bwMode="auto">
          <a:xfrm>
            <a:off x="2667000" y="5607050"/>
            <a:ext cx="540000" cy="646331"/>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altLang="zh-CN" sz="3600" dirty="0">
                <a:solidFill>
                  <a:schemeClr val="tx1"/>
                </a:solidFill>
                <a:latin typeface="Courier New" panose="02070309020205020404" pitchFamily="49" charset="0"/>
                <a:cs typeface="Courier New" panose="02070309020205020404" pitchFamily="49" charset="0"/>
              </a:rPr>
              <a:t>a</a:t>
            </a:r>
          </a:p>
        </p:txBody>
      </p:sp>
      <p:sp>
        <p:nvSpPr>
          <p:cNvPr id="102442" name="Rectangle 1066"/>
          <p:cNvSpPr>
            <a:spLocks noChangeArrowheads="1"/>
          </p:cNvSpPr>
          <p:nvPr/>
        </p:nvSpPr>
        <p:spPr bwMode="auto">
          <a:xfrm>
            <a:off x="3276600" y="5607050"/>
            <a:ext cx="540000" cy="646331"/>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spAutoFit/>
          </a:bodyPr>
          <a:lstStyle/>
          <a:p>
            <a:pPr algn="ctr"/>
            <a:r>
              <a:rPr lang="en-US" altLang="zh-CN" sz="3600">
                <a:solidFill>
                  <a:schemeClr val="tx1"/>
                </a:solidFill>
                <a:latin typeface="Courier New" panose="02070309020205020404" pitchFamily="49" charset="0"/>
                <a:cs typeface="Courier New" panose="02070309020205020404" pitchFamily="49" charset="0"/>
              </a:rPr>
              <a:t>c</a:t>
            </a:r>
          </a:p>
        </p:txBody>
      </p:sp>
      <p:sp>
        <p:nvSpPr>
          <p:cNvPr id="102443" name="Rectangle 1067"/>
          <p:cNvSpPr>
            <a:spLocks noChangeArrowheads="1"/>
          </p:cNvSpPr>
          <p:nvPr/>
        </p:nvSpPr>
        <p:spPr bwMode="auto">
          <a:xfrm>
            <a:off x="3886200" y="5607050"/>
            <a:ext cx="540000" cy="646331"/>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spAutoFit/>
          </a:bodyPr>
          <a:lstStyle/>
          <a:p>
            <a:pPr algn="ctr"/>
            <a:r>
              <a:rPr lang="en-US" altLang="zh-CN" sz="3600">
                <a:solidFill>
                  <a:schemeClr val="tx1"/>
                </a:solidFill>
                <a:latin typeface="Courier New" panose="02070309020205020404" pitchFamily="49" charset="0"/>
                <a:cs typeface="Courier New" panose="02070309020205020404" pitchFamily="49" charset="0"/>
              </a:rPr>
              <a:t>h</a:t>
            </a:r>
          </a:p>
        </p:txBody>
      </p:sp>
      <p:sp>
        <p:nvSpPr>
          <p:cNvPr id="102444" name="Rectangle 1068"/>
          <p:cNvSpPr>
            <a:spLocks noChangeArrowheads="1"/>
          </p:cNvSpPr>
          <p:nvPr/>
        </p:nvSpPr>
        <p:spPr bwMode="auto">
          <a:xfrm>
            <a:off x="4495800" y="5607050"/>
            <a:ext cx="540000" cy="646331"/>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spAutoFit/>
          </a:bodyPr>
          <a:lstStyle/>
          <a:p>
            <a:pPr algn="ctr"/>
            <a:r>
              <a:rPr lang="en-US" altLang="zh-CN" sz="3600">
                <a:solidFill>
                  <a:schemeClr val="tx1"/>
                </a:solidFill>
                <a:latin typeface="Courier New" panose="02070309020205020404" pitchFamily="49" charset="0"/>
                <a:cs typeface="Courier New" panose="02070309020205020404" pitchFamily="49" charset="0"/>
              </a:rPr>
              <a:t>d</a:t>
            </a:r>
          </a:p>
        </p:txBody>
      </p:sp>
      <p:sp>
        <p:nvSpPr>
          <p:cNvPr id="102445" name="Rectangle 1069"/>
          <p:cNvSpPr>
            <a:spLocks noChangeArrowheads="1"/>
          </p:cNvSpPr>
          <p:nvPr/>
        </p:nvSpPr>
        <p:spPr bwMode="auto">
          <a:xfrm>
            <a:off x="5105400" y="5607050"/>
            <a:ext cx="540000" cy="646331"/>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spAutoFit/>
          </a:bodyPr>
          <a:lstStyle/>
          <a:p>
            <a:pPr algn="ctr"/>
            <a:r>
              <a:rPr lang="en-US" altLang="zh-CN" sz="3600">
                <a:solidFill>
                  <a:schemeClr val="tx1"/>
                </a:solidFill>
                <a:latin typeface="Courier New" panose="02070309020205020404" pitchFamily="49" charset="0"/>
                <a:cs typeface="Courier New" panose="02070309020205020404" pitchFamily="49" charset="0"/>
              </a:rPr>
              <a:t>k</a:t>
            </a:r>
          </a:p>
        </p:txBody>
      </p:sp>
      <p:sp>
        <p:nvSpPr>
          <p:cNvPr id="102446" name="Rectangle 1070"/>
          <p:cNvSpPr>
            <a:spLocks noChangeArrowheads="1"/>
          </p:cNvSpPr>
          <p:nvPr/>
        </p:nvSpPr>
        <p:spPr bwMode="auto">
          <a:xfrm>
            <a:off x="5715000" y="5607050"/>
            <a:ext cx="540000" cy="646331"/>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spAutoFit/>
          </a:bodyPr>
          <a:lstStyle/>
          <a:p>
            <a:pPr algn="ctr"/>
            <a:r>
              <a:rPr lang="en-US" altLang="zh-CN" sz="3600">
                <a:solidFill>
                  <a:schemeClr val="tx1"/>
                </a:solidFill>
                <a:latin typeface="Courier New" panose="02070309020205020404" pitchFamily="49" charset="0"/>
                <a:cs typeface="Courier New" panose="02070309020205020404" pitchFamily="49" charset="0"/>
              </a:rPr>
              <a:t>f</a:t>
            </a:r>
          </a:p>
        </p:txBody>
      </p:sp>
      <p:sp>
        <p:nvSpPr>
          <p:cNvPr id="102447" name="Rectangle 1071"/>
          <p:cNvSpPr>
            <a:spLocks noChangeArrowheads="1"/>
          </p:cNvSpPr>
          <p:nvPr/>
        </p:nvSpPr>
        <p:spPr bwMode="auto">
          <a:xfrm>
            <a:off x="6324600" y="5607050"/>
            <a:ext cx="540000" cy="646331"/>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spAutoFit/>
          </a:bodyPr>
          <a:lstStyle/>
          <a:p>
            <a:pPr algn="ctr"/>
            <a:r>
              <a:rPr lang="en-US" altLang="zh-CN" sz="3600">
                <a:solidFill>
                  <a:schemeClr val="tx1"/>
                </a:solidFill>
                <a:latin typeface="Courier New" panose="02070309020205020404" pitchFamily="49" charset="0"/>
                <a:cs typeface="Courier New" panose="02070309020205020404" pitchFamily="49" charset="0"/>
              </a:rPr>
              <a:t>e </a:t>
            </a:r>
          </a:p>
        </p:txBody>
      </p:sp>
      <p:sp>
        <p:nvSpPr>
          <p:cNvPr id="102448" name="Rectangle 1072"/>
          <p:cNvSpPr>
            <a:spLocks noChangeArrowheads="1"/>
          </p:cNvSpPr>
          <p:nvPr/>
        </p:nvSpPr>
        <p:spPr bwMode="auto">
          <a:xfrm>
            <a:off x="6934200" y="5607050"/>
            <a:ext cx="540000" cy="646331"/>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spAutoFit/>
          </a:bodyPr>
          <a:lstStyle/>
          <a:p>
            <a:pPr algn="ctr"/>
            <a:r>
              <a:rPr lang="en-US" altLang="zh-CN" sz="3600">
                <a:solidFill>
                  <a:schemeClr val="tx1"/>
                </a:solidFill>
                <a:latin typeface="Courier New" panose="02070309020205020404" pitchFamily="49" charset="0"/>
                <a:cs typeface="Courier New" panose="02070309020205020404" pitchFamily="49" charset="0"/>
              </a:rPr>
              <a:t>b</a:t>
            </a:r>
          </a:p>
        </p:txBody>
      </p:sp>
      <p:sp>
        <p:nvSpPr>
          <p:cNvPr id="102449" name="Rectangle 1073"/>
          <p:cNvSpPr>
            <a:spLocks noChangeArrowheads="1"/>
          </p:cNvSpPr>
          <p:nvPr/>
        </p:nvSpPr>
        <p:spPr bwMode="auto">
          <a:xfrm>
            <a:off x="7543800" y="5607050"/>
            <a:ext cx="540000" cy="646331"/>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spAutoFit/>
          </a:bodyPr>
          <a:lstStyle/>
          <a:p>
            <a:pPr algn="ctr"/>
            <a:r>
              <a:rPr lang="en-US" altLang="zh-CN" sz="3600">
                <a:solidFill>
                  <a:schemeClr val="tx1"/>
                </a:solidFill>
                <a:latin typeface="Courier New" panose="02070309020205020404" pitchFamily="49" charset="0"/>
                <a:cs typeface="Courier New" panose="02070309020205020404" pitchFamily="49" charset="0"/>
              </a:rPr>
              <a:t>g</a:t>
            </a:r>
          </a:p>
        </p:txBody>
      </p:sp>
      <p:sp>
        <p:nvSpPr>
          <p:cNvPr id="102450" name="Oval 1074"/>
          <p:cNvSpPr>
            <a:spLocks noChangeArrowheads="1"/>
          </p:cNvSpPr>
          <p:nvPr/>
        </p:nvSpPr>
        <p:spPr bwMode="auto">
          <a:xfrm>
            <a:off x="3810000" y="1066800"/>
            <a:ext cx="533400" cy="457200"/>
          </a:xfrm>
          <a:prstGeom prst="ellips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a:r>
              <a:rPr lang="en-US" altLang="zh-CN" sz="3200">
                <a:solidFill>
                  <a:schemeClr val="tx1"/>
                </a:solidFill>
                <a:latin typeface="Courier New" panose="02070309020205020404" pitchFamily="49" charset="0"/>
                <a:cs typeface="Courier New" panose="02070309020205020404" pitchFamily="49" charset="0"/>
              </a:rPr>
              <a:t>a</a:t>
            </a:r>
          </a:p>
        </p:txBody>
      </p:sp>
      <p:sp>
        <p:nvSpPr>
          <p:cNvPr id="102451" name="Line 1075"/>
          <p:cNvSpPr>
            <a:spLocks noChangeShapeType="1"/>
          </p:cNvSpPr>
          <p:nvPr/>
        </p:nvSpPr>
        <p:spPr bwMode="auto">
          <a:xfrm flipH="1">
            <a:off x="2209800" y="1295400"/>
            <a:ext cx="1600200" cy="914400"/>
          </a:xfrm>
          <a:prstGeom prst="lin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0">
              <a:latin typeface="Courier New" panose="02070309020205020404" pitchFamily="49" charset="0"/>
              <a:cs typeface="Courier New" panose="02070309020205020404" pitchFamily="49" charset="0"/>
            </a:endParaRPr>
          </a:p>
        </p:txBody>
      </p:sp>
      <p:sp>
        <p:nvSpPr>
          <p:cNvPr id="102452" name="Oval 1076"/>
          <p:cNvSpPr>
            <a:spLocks noChangeArrowheads="1"/>
          </p:cNvSpPr>
          <p:nvPr/>
        </p:nvSpPr>
        <p:spPr bwMode="auto">
          <a:xfrm>
            <a:off x="1981200" y="2209800"/>
            <a:ext cx="533400" cy="457200"/>
          </a:xfrm>
          <a:prstGeom prst="ellips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a:r>
              <a:rPr lang="en-US" altLang="zh-CN" sz="3200" dirty="0">
                <a:solidFill>
                  <a:schemeClr val="tx1"/>
                </a:solidFill>
                <a:latin typeface="Courier New" panose="02070309020205020404" pitchFamily="49" charset="0"/>
                <a:cs typeface="Courier New" panose="02070309020205020404" pitchFamily="49" charset="0"/>
              </a:rPr>
              <a:t>c</a:t>
            </a:r>
          </a:p>
        </p:txBody>
      </p:sp>
      <p:sp>
        <p:nvSpPr>
          <p:cNvPr id="102453" name="Line 1077"/>
          <p:cNvSpPr>
            <a:spLocks noChangeShapeType="1"/>
          </p:cNvSpPr>
          <p:nvPr/>
        </p:nvSpPr>
        <p:spPr bwMode="auto">
          <a:xfrm>
            <a:off x="2209800" y="2667000"/>
            <a:ext cx="609600" cy="685800"/>
          </a:xfrm>
          <a:prstGeom prst="lin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0">
              <a:latin typeface="Courier New" panose="02070309020205020404" pitchFamily="49" charset="0"/>
              <a:cs typeface="Courier New" panose="02070309020205020404" pitchFamily="49" charset="0"/>
            </a:endParaRPr>
          </a:p>
        </p:txBody>
      </p:sp>
      <p:sp>
        <p:nvSpPr>
          <p:cNvPr id="102454" name="Oval 1078"/>
          <p:cNvSpPr>
            <a:spLocks noChangeArrowheads="1"/>
          </p:cNvSpPr>
          <p:nvPr/>
        </p:nvSpPr>
        <p:spPr bwMode="auto">
          <a:xfrm>
            <a:off x="2743200" y="3276600"/>
            <a:ext cx="533400" cy="457200"/>
          </a:xfrm>
          <a:prstGeom prst="ellips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a:r>
              <a:rPr lang="en-US" altLang="zh-CN" sz="3200">
                <a:solidFill>
                  <a:schemeClr val="tx1"/>
                </a:solidFill>
                <a:latin typeface="Courier New" panose="02070309020205020404" pitchFamily="49" charset="0"/>
                <a:cs typeface="Courier New" panose="02070309020205020404" pitchFamily="49" charset="0"/>
              </a:rPr>
              <a:t>h</a:t>
            </a:r>
          </a:p>
        </p:txBody>
      </p:sp>
      <p:sp>
        <p:nvSpPr>
          <p:cNvPr id="102455" name="Line 1079"/>
          <p:cNvSpPr>
            <a:spLocks noChangeShapeType="1"/>
          </p:cNvSpPr>
          <p:nvPr/>
        </p:nvSpPr>
        <p:spPr bwMode="auto">
          <a:xfrm flipH="1">
            <a:off x="2971800" y="2590800"/>
            <a:ext cx="381000" cy="685800"/>
          </a:xfrm>
          <a:prstGeom prst="lin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0">
              <a:latin typeface="Courier New" panose="02070309020205020404" pitchFamily="49" charset="0"/>
              <a:cs typeface="Courier New" panose="02070309020205020404" pitchFamily="49" charset="0"/>
            </a:endParaRPr>
          </a:p>
        </p:txBody>
      </p:sp>
      <p:sp>
        <p:nvSpPr>
          <p:cNvPr id="102456" name="Line 1080"/>
          <p:cNvSpPr>
            <a:spLocks noChangeShapeType="1"/>
          </p:cNvSpPr>
          <p:nvPr/>
        </p:nvSpPr>
        <p:spPr bwMode="auto">
          <a:xfrm>
            <a:off x="3276600" y="3505200"/>
            <a:ext cx="1447800" cy="0"/>
          </a:xfrm>
          <a:prstGeom prst="lin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0">
              <a:latin typeface="Courier New" panose="02070309020205020404" pitchFamily="49" charset="0"/>
              <a:cs typeface="Courier New" panose="02070309020205020404" pitchFamily="49" charset="0"/>
            </a:endParaRPr>
          </a:p>
        </p:txBody>
      </p:sp>
      <p:sp>
        <p:nvSpPr>
          <p:cNvPr id="102457" name="Oval 1081"/>
          <p:cNvSpPr>
            <a:spLocks noChangeArrowheads="1"/>
          </p:cNvSpPr>
          <p:nvPr/>
        </p:nvSpPr>
        <p:spPr bwMode="auto">
          <a:xfrm>
            <a:off x="4724400" y="3276600"/>
            <a:ext cx="533400" cy="457200"/>
          </a:xfrm>
          <a:prstGeom prst="ellips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a:r>
              <a:rPr lang="en-US" altLang="zh-CN" sz="3200">
                <a:solidFill>
                  <a:schemeClr val="tx1"/>
                </a:solidFill>
                <a:latin typeface="Courier New" panose="02070309020205020404" pitchFamily="49" charset="0"/>
                <a:cs typeface="Courier New" panose="02070309020205020404" pitchFamily="49" charset="0"/>
              </a:rPr>
              <a:t>k</a:t>
            </a:r>
          </a:p>
        </p:txBody>
      </p:sp>
      <p:sp>
        <p:nvSpPr>
          <p:cNvPr id="102458" name="Line 1082"/>
          <p:cNvSpPr>
            <a:spLocks noChangeShapeType="1"/>
          </p:cNvSpPr>
          <p:nvPr/>
        </p:nvSpPr>
        <p:spPr bwMode="auto">
          <a:xfrm flipH="1">
            <a:off x="5257800" y="2667000"/>
            <a:ext cx="609600" cy="762000"/>
          </a:xfrm>
          <a:prstGeom prst="lin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0">
              <a:latin typeface="Courier New" panose="02070309020205020404" pitchFamily="49" charset="0"/>
              <a:cs typeface="Courier New" panose="02070309020205020404" pitchFamily="49" charset="0"/>
            </a:endParaRPr>
          </a:p>
        </p:txBody>
      </p:sp>
      <p:sp>
        <p:nvSpPr>
          <p:cNvPr id="102459" name="Oval 1083"/>
          <p:cNvSpPr>
            <a:spLocks noChangeArrowheads="1"/>
          </p:cNvSpPr>
          <p:nvPr/>
        </p:nvSpPr>
        <p:spPr bwMode="auto">
          <a:xfrm>
            <a:off x="5562600" y="2209800"/>
            <a:ext cx="533400" cy="457200"/>
          </a:xfrm>
          <a:prstGeom prst="ellips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a:r>
              <a:rPr lang="en-US" altLang="zh-CN" sz="3200">
                <a:solidFill>
                  <a:schemeClr val="tx1"/>
                </a:solidFill>
                <a:latin typeface="Courier New" panose="02070309020205020404" pitchFamily="49" charset="0"/>
                <a:cs typeface="Courier New" panose="02070309020205020404" pitchFamily="49" charset="0"/>
              </a:rPr>
              <a:t>f</a:t>
            </a:r>
          </a:p>
        </p:txBody>
      </p:sp>
      <p:sp>
        <p:nvSpPr>
          <p:cNvPr id="102460" name="Line 1084"/>
          <p:cNvSpPr>
            <a:spLocks noChangeShapeType="1"/>
          </p:cNvSpPr>
          <p:nvPr/>
        </p:nvSpPr>
        <p:spPr bwMode="auto">
          <a:xfrm>
            <a:off x="4800600" y="2667000"/>
            <a:ext cx="152400" cy="609600"/>
          </a:xfrm>
          <a:prstGeom prst="lin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0">
              <a:latin typeface="Courier New" panose="02070309020205020404" pitchFamily="49" charset="0"/>
              <a:cs typeface="Courier New" panose="02070309020205020404" pitchFamily="49" charset="0"/>
            </a:endParaRPr>
          </a:p>
        </p:txBody>
      </p:sp>
      <p:sp>
        <p:nvSpPr>
          <p:cNvPr id="102461" name="Oval 1085"/>
          <p:cNvSpPr>
            <a:spLocks noChangeArrowheads="1"/>
          </p:cNvSpPr>
          <p:nvPr/>
        </p:nvSpPr>
        <p:spPr bwMode="auto">
          <a:xfrm>
            <a:off x="4343400" y="2209800"/>
            <a:ext cx="533400" cy="457200"/>
          </a:xfrm>
          <a:prstGeom prst="ellips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a:r>
              <a:rPr lang="en-US" altLang="zh-CN" sz="3200">
                <a:solidFill>
                  <a:schemeClr val="tx1"/>
                </a:solidFill>
                <a:latin typeface="Courier New" panose="02070309020205020404" pitchFamily="49" charset="0"/>
                <a:cs typeface="Courier New" panose="02070309020205020404" pitchFamily="49" charset="0"/>
              </a:rPr>
              <a:t>e</a:t>
            </a:r>
          </a:p>
        </p:txBody>
      </p:sp>
      <p:sp>
        <p:nvSpPr>
          <p:cNvPr id="102462" name="Oval 1086"/>
          <p:cNvSpPr>
            <a:spLocks noChangeArrowheads="1"/>
          </p:cNvSpPr>
          <p:nvPr/>
        </p:nvSpPr>
        <p:spPr bwMode="auto">
          <a:xfrm>
            <a:off x="3200400" y="2209800"/>
            <a:ext cx="533400" cy="457200"/>
          </a:xfrm>
          <a:prstGeom prst="ellips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a:r>
              <a:rPr lang="en-US" altLang="zh-CN" sz="3200">
                <a:solidFill>
                  <a:schemeClr val="tx1"/>
                </a:solidFill>
                <a:latin typeface="Courier New" panose="02070309020205020404" pitchFamily="49" charset="0"/>
                <a:cs typeface="Courier New" panose="02070309020205020404" pitchFamily="49" charset="0"/>
              </a:rPr>
              <a:t>d</a:t>
            </a:r>
          </a:p>
        </p:txBody>
      </p:sp>
      <p:sp>
        <p:nvSpPr>
          <p:cNvPr id="102463" name="Oval 1087"/>
          <p:cNvSpPr>
            <a:spLocks noChangeArrowheads="1"/>
          </p:cNvSpPr>
          <p:nvPr/>
        </p:nvSpPr>
        <p:spPr bwMode="auto">
          <a:xfrm>
            <a:off x="5181600" y="1066800"/>
            <a:ext cx="533400" cy="457200"/>
          </a:xfrm>
          <a:prstGeom prst="ellips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a:r>
              <a:rPr lang="en-US" altLang="zh-CN" sz="3200">
                <a:solidFill>
                  <a:schemeClr val="tx1"/>
                </a:solidFill>
                <a:latin typeface="Courier New" panose="02070309020205020404" pitchFamily="49" charset="0"/>
                <a:cs typeface="Courier New" panose="02070309020205020404" pitchFamily="49" charset="0"/>
              </a:rPr>
              <a:t>b</a:t>
            </a:r>
          </a:p>
        </p:txBody>
      </p:sp>
      <p:sp>
        <p:nvSpPr>
          <p:cNvPr id="102464" name="Line 1088"/>
          <p:cNvSpPr>
            <a:spLocks noChangeShapeType="1"/>
          </p:cNvSpPr>
          <p:nvPr/>
        </p:nvSpPr>
        <p:spPr bwMode="auto">
          <a:xfrm>
            <a:off x="5715000" y="1295400"/>
            <a:ext cx="762000" cy="457200"/>
          </a:xfrm>
          <a:prstGeom prst="lin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0">
              <a:latin typeface="Courier New" panose="02070309020205020404" pitchFamily="49" charset="0"/>
              <a:cs typeface="Courier New" panose="02070309020205020404" pitchFamily="49" charset="0"/>
            </a:endParaRPr>
          </a:p>
        </p:txBody>
      </p:sp>
      <p:sp>
        <p:nvSpPr>
          <p:cNvPr id="102465" name="Oval 1089"/>
          <p:cNvSpPr>
            <a:spLocks noChangeArrowheads="1"/>
          </p:cNvSpPr>
          <p:nvPr/>
        </p:nvSpPr>
        <p:spPr bwMode="auto">
          <a:xfrm>
            <a:off x="6477000" y="1624926"/>
            <a:ext cx="533400" cy="457200"/>
          </a:xfrm>
          <a:prstGeom prst="ellips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a:r>
              <a:rPr lang="en-US" altLang="zh-CN" sz="3200">
                <a:solidFill>
                  <a:schemeClr val="tx1"/>
                </a:solidFill>
                <a:latin typeface="Courier New" panose="02070309020205020404" pitchFamily="49" charset="0"/>
                <a:cs typeface="Courier New" panose="02070309020205020404" pitchFamily="49" charset="0"/>
              </a:rPr>
              <a:t>g</a:t>
            </a:r>
          </a:p>
        </p:txBody>
      </p:sp>
      <p:sp>
        <p:nvSpPr>
          <p:cNvPr id="102466" name="Text Box 1090"/>
          <p:cNvSpPr txBox="1">
            <a:spLocks noChangeArrowheads="1"/>
          </p:cNvSpPr>
          <p:nvPr/>
        </p:nvSpPr>
        <p:spPr bwMode="auto">
          <a:xfrm>
            <a:off x="381136" y="4495800"/>
            <a:ext cx="20730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000099"/>
                </a:solidFill>
                <a:latin typeface="Courier New" panose="02070309020205020404" pitchFamily="49" charset="0"/>
                <a:ea typeface="楷体" panose="02010609060101010101" pitchFamily="49" charset="-122"/>
                <a:cs typeface="Courier New" panose="02070309020205020404" pitchFamily="49" charset="0"/>
              </a:rPr>
              <a:t>访问标志</a:t>
            </a:r>
            <a:r>
              <a:rPr lang="en-US" altLang="zh-CN" sz="3200" b="0" dirty="0">
                <a:solidFill>
                  <a:srgbClr val="000099"/>
                </a:solidFill>
                <a:latin typeface="Courier New" panose="02070309020205020404" pitchFamily="49" charset="0"/>
                <a:ea typeface="楷体" panose="02010609060101010101" pitchFamily="49" charset="-122"/>
                <a:cs typeface="Courier New" panose="02070309020205020404" pitchFamily="49" charset="0"/>
              </a:rPr>
              <a:t>:</a:t>
            </a:r>
            <a:endParaRPr lang="en-US" altLang="zh-CN" sz="3200" b="0" dirty="0">
              <a:latin typeface="Courier New" panose="02070309020205020404" pitchFamily="49" charset="0"/>
              <a:ea typeface="楷体" panose="02010609060101010101" pitchFamily="49" charset="-122"/>
              <a:cs typeface="Courier New" panose="02070309020205020404" pitchFamily="49" charset="0"/>
            </a:endParaRPr>
          </a:p>
        </p:txBody>
      </p:sp>
      <p:sp>
        <p:nvSpPr>
          <p:cNvPr id="102467" name="Text Box 1091"/>
          <p:cNvSpPr txBox="1">
            <a:spLocks noChangeArrowheads="1"/>
          </p:cNvSpPr>
          <p:nvPr/>
        </p:nvSpPr>
        <p:spPr bwMode="auto">
          <a:xfrm>
            <a:off x="397011" y="5530850"/>
            <a:ext cx="20730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solidFill>
                  <a:srgbClr val="800000"/>
                </a:solidFill>
                <a:latin typeface="Courier New" panose="02070309020205020404" pitchFamily="49" charset="0"/>
                <a:ea typeface="楷体" panose="02010609060101010101" pitchFamily="49" charset="-122"/>
                <a:cs typeface="Courier New" panose="02070309020205020404" pitchFamily="49" charset="0"/>
              </a:rPr>
              <a:t>访问次序</a:t>
            </a:r>
            <a:r>
              <a:rPr lang="en-US" altLang="zh-CN" sz="3200" b="0">
                <a:solidFill>
                  <a:srgbClr val="800000"/>
                </a:solidFill>
                <a:latin typeface="Courier New" panose="02070309020205020404" pitchFamily="49" charset="0"/>
                <a:ea typeface="楷体" panose="02010609060101010101" pitchFamily="49" charset="-122"/>
                <a:cs typeface="Courier New" panose="02070309020205020404" pitchFamily="49" charset="0"/>
              </a:rPr>
              <a:t>:</a:t>
            </a:r>
            <a:endParaRPr lang="en-US" altLang="zh-CN" sz="3200" b="0">
              <a:latin typeface="Courier New" panose="02070309020205020404" pitchFamily="49" charset="0"/>
              <a:ea typeface="楷体" panose="02010609060101010101" pitchFamily="49" charset="-122"/>
              <a:cs typeface="Courier New" panose="02070309020205020404" pitchFamily="49" charset="0"/>
            </a:endParaRPr>
          </a:p>
        </p:txBody>
      </p:sp>
      <p:sp>
        <p:nvSpPr>
          <p:cNvPr id="102472" name="Text Box 1096"/>
          <p:cNvSpPr txBox="1">
            <a:spLocks noChangeArrowheads="1"/>
          </p:cNvSpPr>
          <p:nvPr/>
        </p:nvSpPr>
        <p:spPr bwMode="auto">
          <a:xfrm>
            <a:off x="2794000" y="4114800"/>
            <a:ext cx="53879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3333FF"/>
                </a:solidFill>
                <a:latin typeface="Courier New" panose="02070309020205020404" pitchFamily="49" charset="0"/>
                <a:cs typeface="Courier New" panose="02070309020205020404" pitchFamily="49" charset="0"/>
              </a:rPr>
              <a:t>a   b  c  d   e  f  g  h   k</a:t>
            </a:r>
            <a:endParaRPr lang="en-US" altLang="zh-CN" sz="2400" dirty="0">
              <a:latin typeface="Courier New" panose="02070309020205020404" pitchFamily="49" charset="0"/>
              <a:cs typeface="Courier New" panose="02070309020205020404" pitchFamily="49" charset="0"/>
            </a:endParaRPr>
          </a:p>
        </p:txBody>
      </p:sp>
      <p:sp>
        <p:nvSpPr>
          <p:cNvPr id="102473" name="Line 1097"/>
          <p:cNvSpPr>
            <a:spLocks noChangeShapeType="1"/>
          </p:cNvSpPr>
          <p:nvPr/>
        </p:nvSpPr>
        <p:spPr bwMode="auto">
          <a:xfrm flipV="1">
            <a:off x="3200400" y="2590800"/>
            <a:ext cx="2438400" cy="762000"/>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0">
              <a:latin typeface="Courier New" panose="02070309020205020404" pitchFamily="49" charset="0"/>
              <a:cs typeface="Courier New" panose="02070309020205020404" pitchFamily="49" charset="0"/>
            </a:endParaRPr>
          </a:p>
        </p:txBody>
      </p:sp>
      <p:sp>
        <p:nvSpPr>
          <p:cNvPr id="2" name="标题 1"/>
          <p:cNvSpPr>
            <a:spLocks noGrp="1"/>
          </p:cNvSpPr>
          <p:nvPr>
            <p:ph type="title"/>
          </p:nvPr>
        </p:nvSpPr>
        <p:spPr/>
        <p:txBody>
          <a:bodyPr/>
          <a:lstStyle/>
          <a:p>
            <a:r>
              <a:rPr lang="zh-CN" altLang="en-US" dirty="0" smtClean="0"/>
              <a:t>深度优先搜索实施例</a:t>
            </a:r>
            <a:endParaRPr lang="zh-CN" altLang="en-US" dirty="0"/>
          </a:p>
        </p:txBody>
      </p:sp>
    </p:spTree>
    <p:extLst>
      <p:ext uri="{BB962C8B-B14F-4D97-AF65-F5344CB8AC3E}">
        <p14:creationId xmlns:p14="http://schemas.microsoft.com/office/powerpoint/2010/main" val="18097591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withEffect">
                                  <p:stCondLst>
                                    <p:cond delay="0"/>
                                  </p:stCondLst>
                                  <p:childTnLst>
                                    <p:set>
                                      <p:cBhvr>
                                        <p:cTn id="6" dur="1" fill="hold">
                                          <p:stCondLst>
                                            <p:cond delay="0"/>
                                          </p:stCondLst>
                                        </p:cTn>
                                        <p:tgtEl>
                                          <p:spTgt spid="102402"/>
                                        </p:tgtEl>
                                        <p:attrNameLst>
                                          <p:attrName>style.visibility</p:attrName>
                                        </p:attrNameLst>
                                      </p:cBhvr>
                                      <p:to>
                                        <p:strVal val="visible"/>
                                      </p:to>
                                    </p:set>
                                    <p:anim calcmode="lin" valueType="num">
                                      <p:cBhvr additive="base">
                                        <p:cTn id="7" dur="500" fill="hold"/>
                                        <p:tgtEl>
                                          <p:spTgt spid="102402"/>
                                        </p:tgtEl>
                                        <p:attrNameLst>
                                          <p:attrName>ppt_x</p:attrName>
                                        </p:attrNameLst>
                                      </p:cBhvr>
                                      <p:tavLst>
                                        <p:tav tm="0">
                                          <p:val>
                                            <p:strVal val="1+#ppt_w/2"/>
                                          </p:val>
                                        </p:tav>
                                        <p:tav tm="100000">
                                          <p:val>
                                            <p:strVal val="#ppt_x"/>
                                          </p:val>
                                        </p:tav>
                                      </p:tavLst>
                                    </p:anim>
                                    <p:anim calcmode="lin" valueType="num">
                                      <p:cBhvr additive="base">
                                        <p:cTn id="8" dur="500" fill="hold"/>
                                        <p:tgtEl>
                                          <p:spTgt spid="102402"/>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499"/>
                                          </p:stCondLst>
                                        </p:cTn>
                                        <p:tgtEl>
                                          <p:spTgt spid="10240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0240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0240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0240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0240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0240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0240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024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499"/>
                                          </p:stCondLst>
                                        </p:cTn>
                                        <p:tgtEl>
                                          <p:spTgt spid="1024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499"/>
                                          </p:stCondLst>
                                        </p:cTn>
                                        <p:tgtEl>
                                          <p:spTgt spid="1024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499"/>
                                          </p:stCondLst>
                                        </p:cTn>
                                        <p:tgtEl>
                                          <p:spTgt spid="1024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499"/>
                                          </p:stCondLst>
                                        </p:cTn>
                                        <p:tgtEl>
                                          <p:spTgt spid="1024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499"/>
                                          </p:stCondLst>
                                        </p:cTn>
                                        <p:tgtEl>
                                          <p:spTgt spid="1024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499"/>
                                          </p:stCondLst>
                                        </p:cTn>
                                        <p:tgtEl>
                                          <p:spTgt spid="1024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499"/>
                                          </p:stCondLst>
                                        </p:cTn>
                                        <p:tgtEl>
                                          <p:spTgt spid="1024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499"/>
                                          </p:stCondLst>
                                        </p:cTn>
                                        <p:tgtEl>
                                          <p:spTgt spid="1024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499"/>
                                          </p:stCondLst>
                                        </p:cTn>
                                        <p:tgtEl>
                                          <p:spTgt spid="1024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499"/>
                                          </p:stCondLst>
                                        </p:cTn>
                                        <p:tgtEl>
                                          <p:spTgt spid="1024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499"/>
                                          </p:stCondLst>
                                        </p:cTn>
                                        <p:tgtEl>
                                          <p:spTgt spid="10247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102466"/>
                                        </p:tgtEl>
                                        <p:attrNameLst>
                                          <p:attrName>style.visibility</p:attrName>
                                        </p:attrNameLst>
                                      </p:cBhvr>
                                      <p:to>
                                        <p:strVal val="visible"/>
                                      </p:to>
                                    </p:set>
                                    <p:anim calcmode="lin" valueType="num">
                                      <p:cBhvr additive="base">
                                        <p:cTn id="51" dur="500" fill="hold"/>
                                        <p:tgtEl>
                                          <p:spTgt spid="102466"/>
                                        </p:tgtEl>
                                        <p:attrNameLst>
                                          <p:attrName>ppt_x</p:attrName>
                                        </p:attrNameLst>
                                      </p:cBhvr>
                                      <p:tavLst>
                                        <p:tav tm="0">
                                          <p:val>
                                            <p:strVal val="0-#ppt_w/2"/>
                                          </p:val>
                                        </p:tav>
                                        <p:tav tm="100000">
                                          <p:val>
                                            <p:strVal val="#ppt_x"/>
                                          </p:val>
                                        </p:tav>
                                      </p:tavLst>
                                    </p:anim>
                                    <p:anim calcmode="lin" valueType="num">
                                      <p:cBhvr additive="base">
                                        <p:cTn id="52" dur="500" fill="hold"/>
                                        <p:tgtEl>
                                          <p:spTgt spid="102466"/>
                                        </p:tgtEl>
                                        <p:attrNameLst>
                                          <p:attrName>ppt_y</p:attrName>
                                        </p:attrNameLst>
                                      </p:cBhvr>
                                      <p:tavLst>
                                        <p:tav tm="0">
                                          <p:val>
                                            <p:strVal val="#ppt_y"/>
                                          </p:val>
                                        </p:tav>
                                        <p:tav tm="100000">
                                          <p:val>
                                            <p:strVal val="#ppt_y"/>
                                          </p:val>
                                        </p:tav>
                                      </p:tavLst>
                                    </p:anim>
                                  </p:childTnLst>
                                </p:cTn>
                              </p:par>
                            </p:childTnLst>
                          </p:cTn>
                        </p:par>
                        <p:par>
                          <p:cTn id="53" fill="hold" nodeType="afterGroup">
                            <p:stCondLst>
                              <p:cond delay="500"/>
                            </p:stCondLst>
                            <p:childTnLst>
                              <p:par>
                                <p:cTn id="54" presetID="2" presetClass="entr" presetSubtype="8" fill="hold" grpId="0" nodeType="afterEffect">
                                  <p:stCondLst>
                                    <p:cond delay="0"/>
                                  </p:stCondLst>
                                  <p:childTnLst>
                                    <p:set>
                                      <p:cBhvr>
                                        <p:cTn id="55" dur="1" fill="hold">
                                          <p:stCondLst>
                                            <p:cond delay="0"/>
                                          </p:stCondLst>
                                        </p:cTn>
                                        <p:tgtEl>
                                          <p:spTgt spid="102472"/>
                                        </p:tgtEl>
                                        <p:attrNameLst>
                                          <p:attrName>style.visibility</p:attrName>
                                        </p:attrNameLst>
                                      </p:cBhvr>
                                      <p:to>
                                        <p:strVal val="visible"/>
                                      </p:to>
                                    </p:set>
                                    <p:anim calcmode="lin" valueType="num">
                                      <p:cBhvr additive="base">
                                        <p:cTn id="56" dur="500" fill="hold"/>
                                        <p:tgtEl>
                                          <p:spTgt spid="102472"/>
                                        </p:tgtEl>
                                        <p:attrNameLst>
                                          <p:attrName>ppt_x</p:attrName>
                                        </p:attrNameLst>
                                      </p:cBhvr>
                                      <p:tavLst>
                                        <p:tav tm="0">
                                          <p:val>
                                            <p:strVal val="0-#ppt_w/2"/>
                                          </p:val>
                                        </p:tav>
                                        <p:tav tm="100000">
                                          <p:val>
                                            <p:strVal val="#ppt_x"/>
                                          </p:val>
                                        </p:tav>
                                      </p:tavLst>
                                    </p:anim>
                                    <p:anim calcmode="lin" valueType="num">
                                      <p:cBhvr additive="base">
                                        <p:cTn id="57" dur="500" fill="hold"/>
                                        <p:tgtEl>
                                          <p:spTgt spid="102472"/>
                                        </p:tgtEl>
                                        <p:attrNameLst>
                                          <p:attrName>ppt_y</p:attrName>
                                        </p:attrNameLst>
                                      </p:cBhvr>
                                      <p:tavLst>
                                        <p:tav tm="0">
                                          <p:val>
                                            <p:strVal val="#ppt_y"/>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2" fill="hold" grpId="0" nodeType="clickEffect">
                                  <p:stCondLst>
                                    <p:cond delay="0"/>
                                  </p:stCondLst>
                                  <p:childTnLst>
                                    <p:set>
                                      <p:cBhvr>
                                        <p:cTn id="61" dur="1" fill="hold">
                                          <p:stCondLst>
                                            <p:cond delay="0"/>
                                          </p:stCondLst>
                                        </p:cTn>
                                        <p:tgtEl>
                                          <p:spTgt spid="102422"/>
                                        </p:tgtEl>
                                        <p:attrNameLst>
                                          <p:attrName>style.visibility</p:attrName>
                                        </p:attrNameLst>
                                      </p:cBhvr>
                                      <p:to>
                                        <p:strVal val="visible"/>
                                      </p:to>
                                    </p:set>
                                    <p:anim calcmode="lin" valueType="num">
                                      <p:cBhvr additive="base">
                                        <p:cTn id="62" dur="500" fill="hold"/>
                                        <p:tgtEl>
                                          <p:spTgt spid="102422"/>
                                        </p:tgtEl>
                                        <p:attrNameLst>
                                          <p:attrName>ppt_x</p:attrName>
                                        </p:attrNameLst>
                                      </p:cBhvr>
                                      <p:tavLst>
                                        <p:tav tm="0">
                                          <p:val>
                                            <p:strVal val="1+#ppt_w/2"/>
                                          </p:val>
                                        </p:tav>
                                        <p:tav tm="100000">
                                          <p:val>
                                            <p:strVal val="#ppt_x"/>
                                          </p:val>
                                        </p:tav>
                                      </p:tavLst>
                                    </p:anim>
                                    <p:anim calcmode="lin" valueType="num">
                                      <p:cBhvr additive="base">
                                        <p:cTn id="63" dur="500" fill="hold"/>
                                        <p:tgtEl>
                                          <p:spTgt spid="102422"/>
                                        </p:tgtEl>
                                        <p:attrNameLst>
                                          <p:attrName>ppt_y</p:attrName>
                                        </p:attrNameLst>
                                      </p:cBhvr>
                                      <p:tavLst>
                                        <p:tav tm="0">
                                          <p:val>
                                            <p:strVal val="#ppt_y"/>
                                          </p:val>
                                        </p:tav>
                                        <p:tav tm="100000">
                                          <p:val>
                                            <p:strVal val="#ppt_y"/>
                                          </p:val>
                                        </p:tav>
                                      </p:tavLst>
                                    </p:anim>
                                  </p:childTnLst>
                                </p:cTn>
                              </p:par>
                              <p:par>
                                <p:cTn id="64" presetID="17" presetClass="entr" presetSubtype="1" fill="hold" nodeType="withEffect">
                                  <p:stCondLst>
                                    <p:cond delay="0"/>
                                  </p:stCondLst>
                                  <p:childTnLst>
                                    <p:set>
                                      <p:cBhvr>
                                        <p:cTn id="65" dur="1" fill="hold">
                                          <p:stCondLst>
                                            <p:cond delay="0"/>
                                          </p:stCondLst>
                                        </p:cTn>
                                        <p:tgtEl>
                                          <p:spTgt spid="102423"/>
                                        </p:tgtEl>
                                        <p:attrNameLst>
                                          <p:attrName>style.visibility</p:attrName>
                                        </p:attrNameLst>
                                      </p:cBhvr>
                                      <p:to>
                                        <p:strVal val="visible"/>
                                      </p:to>
                                    </p:set>
                                    <p:anim calcmode="lin" valueType="num">
                                      <p:cBhvr>
                                        <p:cTn id="66" dur="500" fill="hold"/>
                                        <p:tgtEl>
                                          <p:spTgt spid="102423"/>
                                        </p:tgtEl>
                                        <p:attrNameLst>
                                          <p:attrName>ppt_x</p:attrName>
                                        </p:attrNameLst>
                                      </p:cBhvr>
                                      <p:tavLst>
                                        <p:tav tm="0">
                                          <p:val>
                                            <p:strVal val="#ppt_x"/>
                                          </p:val>
                                        </p:tav>
                                        <p:tav tm="100000">
                                          <p:val>
                                            <p:strVal val="#ppt_x"/>
                                          </p:val>
                                        </p:tav>
                                      </p:tavLst>
                                    </p:anim>
                                    <p:anim calcmode="lin" valueType="num">
                                      <p:cBhvr>
                                        <p:cTn id="67" dur="500" fill="hold"/>
                                        <p:tgtEl>
                                          <p:spTgt spid="102423"/>
                                        </p:tgtEl>
                                        <p:attrNameLst>
                                          <p:attrName>ppt_y</p:attrName>
                                        </p:attrNameLst>
                                      </p:cBhvr>
                                      <p:tavLst>
                                        <p:tav tm="0">
                                          <p:val>
                                            <p:strVal val="#ppt_y-#ppt_h/2"/>
                                          </p:val>
                                        </p:tav>
                                        <p:tav tm="100000">
                                          <p:val>
                                            <p:strVal val="#ppt_y"/>
                                          </p:val>
                                        </p:tav>
                                      </p:tavLst>
                                    </p:anim>
                                    <p:anim calcmode="lin" valueType="num">
                                      <p:cBhvr>
                                        <p:cTn id="68" dur="500" fill="hold"/>
                                        <p:tgtEl>
                                          <p:spTgt spid="102423"/>
                                        </p:tgtEl>
                                        <p:attrNameLst>
                                          <p:attrName>ppt_w</p:attrName>
                                        </p:attrNameLst>
                                      </p:cBhvr>
                                      <p:tavLst>
                                        <p:tav tm="0">
                                          <p:val>
                                            <p:strVal val="#ppt_w"/>
                                          </p:val>
                                        </p:tav>
                                        <p:tav tm="100000">
                                          <p:val>
                                            <p:strVal val="#ppt_w"/>
                                          </p:val>
                                        </p:tav>
                                      </p:tavLst>
                                    </p:anim>
                                    <p:anim calcmode="lin" valueType="num">
                                      <p:cBhvr>
                                        <p:cTn id="69" dur="500" fill="hold"/>
                                        <p:tgtEl>
                                          <p:spTgt spid="102423"/>
                                        </p:tgtEl>
                                        <p:attrNameLst>
                                          <p:attrName>ppt_h</p:attrName>
                                        </p:attrNameLst>
                                      </p:cBhvr>
                                      <p:tavLst>
                                        <p:tav tm="0">
                                          <p:val>
                                            <p:fltVal val="0"/>
                                          </p:val>
                                        </p:tav>
                                        <p:tav tm="100000">
                                          <p:val>
                                            <p:strVal val="#ppt_h"/>
                                          </p:val>
                                        </p:tav>
                                      </p:tavLst>
                                    </p:anim>
                                  </p:childTnLst>
                                </p:cTn>
                              </p:par>
                              <p:par>
                                <p:cTn id="70" presetID="17" presetClass="entr" presetSubtype="1" fill="hold" nodeType="withEffect">
                                  <p:stCondLst>
                                    <p:cond delay="0"/>
                                  </p:stCondLst>
                                  <p:childTnLst>
                                    <p:set>
                                      <p:cBhvr>
                                        <p:cTn id="71" dur="1" fill="hold">
                                          <p:stCondLst>
                                            <p:cond delay="0"/>
                                          </p:stCondLst>
                                        </p:cTn>
                                        <p:tgtEl>
                                          <p:spTgt spid="102424"/>
                                        </p:tgtEl>
                                        <p:attrNameLst>
                                          <p:attrName>style.visibility</p:attrName>
                                        </p:attrNameLst>
                                      </p:cBhvr>
                                      <p:to>
                                        <p:strVal val="visible"/>
                                      </p:to>
                                    </p:set>
                                    <p:anim calcmode="lin" valueType="num">
                                      <p:cBhvr>
                                        <p:cTn id="72" dur="500" fill="hold"/>
                                        <p:tgtEl>
                                          <p:spTgt spid="102424"/>
                                        </p:tgtEl>
                                        <p:attrNameLst>
                                          <p:attrName>ppt_x</p:attrName>
                                        </p:attrNameLst>
                                      </p:cBhvr>
                                      <p:tavLst>
                                        <p:tav tm="0">
                                          <p:val>
                                            <p:strVal val="#ppt_x"/>
                                          </p:val>
                                        </p:tav>
                                        <p:tav tm="100000">
                                          <p:val>
                                            <p:strVal val="#ppt_x"/>
                                          </p:val>
                                        </p:tav>
                                      </p:tavLst>
                                    </p:anim>
                                    <p:anim calcmode="lin" valueType="num">
                                      <p:cBhvr>
                                        <p:cTn id="73" dur="500" fill="hold"/>
                                        <p:tgtEl>
                                          <p:spTgt spid="102424"/>
                                        </p:tgtEl>
                                        <p:attrNameLst>
                                          <p:attrName>ppt_y</p:attrName>
                                        </p:attrNameLst>
                                      </p:cBhvr>
                                      <p:tavLst>
                                        <p:tav tm="0">
                                          <p:val>
                                            <p:strVal val="#ppt_y-#ppt_h/2"/>
                                          </p:val>
                                        </p:tav>
                                        <p:tav tm="100000">
                                          <p:val>
                                            <p:strVal val="#ppt_y"/>
                                          </p:val>
                                        </p:tav>
                                      </p:tavLst>
                                    </p:anim>
                                    <p:anim calcmode="lin" valueType="num">
                                      <p:cBhvr>
                                        <p:cTn id="74" dur="500" fill="hold"/>
                                        <p:tgtEl>
                                          <p:spTgt spid="102424"/>
                                        </p:tgtEl>
                                        <p:attrNameLst>
                                          <p:attrName>ppt_w</p:attrName>
                                        </p:attrNameLst>
                                      </p:cBhvr>
                                      <p:tavLst>
                                        <p:tav tm="0">
                                          <p:val>
                                            <p:strVal val="#ppt_w"/>
                                          </p:val>
                                        </p:tav>
                                        <p:tav tm="100000">
                                          <p:val>
                                            <p:strVal val="#ppt_w"/>
                                          </p:val>
                                        </p:tav>
                                      </p:tavLst>
                                    </p:anim>
                                    <p:anim calcmode="lin" valueType="num">
                                      <p:cBhvr>
                                        <p:cTn id="75" dur="500" fill="hold"/>
                                        <p:tgtEl>
                                          <p:spTgt spid="102424"/>
                                        </p:tgtEl>
                                        <p:attrNameLst>
                                          <p:attrName>ppt_h</p:attrName>
                                        </p:attrNameLst>
                                      </p:cBhvr>
                                      <p:tavLst>
                                        <p:tav tm="0">
                                          <p:val>
                                            <p:fltVal val="0"/>
                                          </p:val>
                                        </p:tav>
                                        <p:tav tm="100000">
                                          <p:val>
                                            <p:strVal val="#ppt_h"/>
                                          </p:val>
                                        </p:tav>
                                      </p:tavLst>
                                    </p:anim>
                                  </p:childTnLst>
                                </p:cTn>
                              </p:par>
                              <p:par>
                                <p:cTn id="76" presetID="17" presetClass="entr" presetSubtype="1" fill="hold" nodeType="withEffect">
                                  <p:stCondLst>
                                    <p:cond delay="0"/>
                                  </p:stCondLst>
                                  <p:childTnLst>
                                    <p:set>
                                      <p:cBhvr>
                                        <p:cTn id="77" dur="1" fill="hold">
                                          <p:stCondLst>
                                            <p:cond delay="0"/>
                                          </p:stCondLst>
                                        </p:cTn>
                                        <p:tgtEl>
                                          <p:spTgt spid="102425"/>
                                        </p:tgtEl>
                                        <p:attrNameLst>
                                          <p:attrName>style.visibility</p:attrName>
                                        </p:attrNameLst>
                                      </p:cBhvr>
                                      <p:to>
                                        <p:strVal val="visible"/>
                                      </p:to>
                                    </p:set>
                                    <p:anim calcmode="lin" valueType="num">
                                      <p:cBhvr>
                                        <p:cTn id="78" dur="500" fill="hold"/>
                                        <p:tgtEl>
                                          <p:spTgt spid="102425"/>
                                        </p:tgtEl>
                                        <p:attrNameLst>
                                          <p:attrName>ppt_x</p:attrName>
                                        </p:attrNameLst>
                                      </p:cBhvr>
                                      <p:tavLst>
                                        <p:tav tm="0">
                                          <p:val>
                                            <p:strVal val="#ppt_x"/>
                                          </p:val>
                                        </p:tav>
                                        <p:tav tm="100000">
                                          <p:val>
                                            <p:strVal val="#ppt_x"/>
                                          </p:val>
                                        </p:tav>
                                      </p:tavLst>
                                    </p:anim>
                                    <p:anim calcmode="lin" valueType="num">
                                      <p:cBhvr>
                                        <p:cTn id="79" dur="500" fill="hold"/>
                                        <p:tgtEl>
                                          <p:spTgt spid="102425"/>
                                        </p:tgtEl>
                                        <p:attrNameLst>
                                          <p:attrName>ppt_y</p:attrName>
                                        </p:attrNameLst>
                                      </p:cBhvr>
                                      <p:tavLst>
                                        <p:tav tm="0">
                                          <p:val>
                                            <p:strVal val="#ppt_y-#ppt_h/2"/>
                                          </p:val>
                                        </p:tav>
                                        <p:tav tm="100000">
                                          <p:val>
                                            <p:strVal val="#ppt_y"/>
                                          </p:val>
                                        </p:tav>
                                      </p:tavLst>
                                    </p:anim>
                                    <p:anim calcmode="lin" valueType="num">
                                      <p:cBhvr>
                                        <p:cTn id="80" dur="500" fill="hold"/>
                                        <p:tgtEl>
                                          <p:spTgt spid="102425"/>
                                        </p:tgtEl>
                                        <p:attrNameLst>
                                          <p:attrName>ppt_w</p:attrName>
                                        </p:attrNameLst>
                                      </p:cBhvr>
                                      <p:tavLst>
                                        <p:tav tm="0">
                                          <p:val>
                                            <p:strVal val="#ppt_w"/>
                                          </p:val>
                                        </p:tav>
                                        <p:tav tm="100000">
                                          <p:val>
                                            <p:strVal val="#ppt_w"/>
                                          </p:val>
                                        </p:tav>
                                      </p:tavLst>
                                    </p:anim>
                                    <p:anim calcmode="lin" valueType="num">
                                      <p:cBhvr>
                                        <p:cTn id="81" dur="500" fill="hold"/>
                                        <p:tgtEl>
                                          <p:spTgt spid="102425"/>
                                        </p:tgtEl>
                                        <p:attrNameLst>
                                          <p:attrName>ppt_h</p:attrName>
                                        </p:attrNameLst>
                                      </p:cBhvr>
                                      <p:tavLst>
                                        <p:tav tm="0">
                                          <p:val>
                                            <p:fltVal val="0"/>
                                          </p:val>
                                        </p:tav>
                                        <p:tav tm="100000">
                                          <p:val>
                                            <p:strVal val="#ppt_h"/>
                                          </p:val>
                                        </p:tav>
                                      </p:tavLst>
                                    </p:anim>
                                  </p:childTnLst>
                                </p:cTn>
                              </p:par>
                              <p:par>
                                <p:cTn id="82" presetID="17" presetClass="entr" presetSubtype="1" fill="hold" nodeType="withEffect">
                                  <p:stCondLst>
                                    <p:cond delay="0"/>
                                  </p:stCondLst>
                                  <p:childTnLst>
                                    <p:set>
                                      <p:cBhvr>
                                        <p:cTn id="83" dur="1" fill="hold">
                                          <p:stCondLst>
                                            <p:cond delay="0"/>
                                          </p:stCondLst>
                                        </p:cTn>
                                        <p:tgtEl>
                                          <p:spTgt spid="102426"/>
                                        </p:tgtEl>
                                        <p:attrNameLst>
                                          <p:attrName>style.visibility</p:attrName>
                                        </p:attrNameLst>
                                      </p:cBhvr>
                                      <p:to>
                                        <p:strVal val="visible"/>
                                      </p:to>
                                    </p:set>
                                    <p:anim calcmode="lin" valueType="num">
                                      <p:cBhvr>
                                        <p:cTn id="84" dur="500" fill="hold"/>
                                        <p:tgtEl>
                                          <p:spTgt spid="102426"/>
                                        </p:tgtEl>
                                        <p:attrNameLst>
                                          <p:attrName>ppt_x</p:attrName>
                                        </p:attrNameLst>
                                      </p:cBhvr>
                                      <p:tavLst>
                                        <p:tav tm="0">
                                          <p:val>
                                            <p:strVal val="#ppt_x"/>
                                          </p:val>
                                        </p:tav>
                                        <p:tav tm="100000">
                                          <p:val>
                                            <p:strVal val="#ppt_x"/>
                                          </p:val>
                                        </p:tav>
                                      </p:tavLst>
                                    </p:anim>
                                    <p:anim calcmode="lin" valueType="num">
                                      <p:cBhvr>
                                        <p:cTn id="85" dur="500" fill="hold"/>
                                        <p:tgtEl>
                                          <p:spTgt spid="102426"/>
                                        </p:tgtEl>
                                        <p:attrNameLst>
                                          <p:attrName>ppt_y</p:attrName>
                                        </p:attrNameLst>
                                      </p:cBhvr>
                                      <p:tavLst>
                                        <p:tav tm="0">
                                          <p:val>
                                            <p:strVal val="#ppt_y-#ppt_h/2"/>
                                          </p:val>
                                        </p:tav>
                                        <p:tav tm="100000">
                                          <p:val>
                                            <p:strVal val="#ppt_y"/>
                                          </p:val>
                                        </p:tav>
                                      </p:tavLst>
                                    </p:anim>
                                    <p:anim calcmode="lin" valueType="num">
                                      <p:cBhvr>
                                        <p:cTn id="86" dur="500" fill="hold"/>
                                        <p:tgtEl>
                                          <p:spTgt spid="102426"/>
                                        </p:tgtEl>
                                        <p:attrNameLst>
                                          <p:attrName>ppt_w</p:attrName>
                                        </p:attrNameLst>
                                      </p:cBhvr>
                                      <p:tavLst>
                                        <p:tav tm="0">
                                          <p:val>
                                            <p:strVal val="#ppt_w"/>
                                          </p:val>
                                        </p:tav>
                                        <p:tav tm="100000">
                                          <p:val>
                                            <p:strVal val="#ppt_w"/>
                                          </p:val>
                                        </p:tav>
                                      </p:tavLst>
                                    </p:anim>
                                    <p:anim calcmode="lin" valueType="num">
                                      <p:cBhvr>
                                        <p:cTn id="87" dur="500" fill="hold"/>
                                        <p:tgtEl>
                                          <p:spTgt spid="102426"/>
                                        </p:tgtEl>
                                        <p:attrNameLst>
                                          <p:attrName>ppt_h</p:attrName>
                                        </p:attrNameLst>
                                      </p:cBhvr>
                                      <p:tavLst>
                                        <p:tav tm="0">
                                          <p:val>
                                            <p:fltVal val="0"/>
                                          </p:val>
                                        </p:tav>
                                        <p:tav tm="100000">
                                          <p:val>
                                            <p:strVal val="#ppt_h"/>
                                          </p:val>
                                        </p:tav>
                                      </p:tavLst>
                                    </p:anim>
                                  </p:childTnLst>
                                </p:cTn>
                              </p:par>
                              <p:par>
                                <p:cTn id="88" presetID="17" presetClass="entr" presetSubtype="1" fill="hold" nodeType="withEffect">
                                  <p:stCondLst>
                                    <p:cond delay="0"/>
                                  </p:stCondLst>
                                  <p:childTnLst>
                                    <p:set>
                                      <p:cBhvr>
                                        <p:cTn id="89" dur="1" fill="hold">
                                          <p:stCondLst>
                                            <p:cond delay="0"/>
                                          </p:stCondLst>
                                        </p:cTn>
                                        <p:tgtEl>
                                          <p:spTgt spid="102427"/>
                                        </p:tgtEl>
                                        <p:attrNameLst>
                                          <p:attrName>style.visibility</p:attrName>
                                        </p:attrNameLst>
                                      </p:cBhvr>
                                      <p:to>
                                        <p:strVal val="visible"/>
                                      </p:to>
                                    </p:set>
                                    <p:anim calcmode="lin" valueType="num">
                                      <p:cBhvr>
                                        <p:cTn id="90" dur="500" fill="hold"/>
                                        <p:tgtEl>
                                          <p:spTgt spid="102427"/>
                                        </p:tgtEl>
                                        <p:attrNameLst>
                                          <p:attrName>ppt_x</p:attrName>
                                        </p:attrNameLst>
                                      </p:cBhvr>
                                      <p:tavLst>
                                        <p:tav tm="0">
                                          <p:val>
                                            <p:strVal val="#ppt_x"/>
                                          </p:val>
                                        </p:tav>
                                        <p:tav tm="100000">
                                          <p:val>
                                            <p:strVal val="#ppt_x"/>
                                          </p:val>
                                        </p:tav>
                                      </p:tavLst>
                                    </p:anim>
                                    <p:anim calcmode="lin" valueType="num">
                                      <p:cBhvr>
                                        <p:cTn id="91" dur="500" fill="hold"/>
                                        <p:tgtEl>
                                          <p:spTgt spid="102427"/>
                                        </p:tgtEl>
                                        <p:attrNameLst>
                                          <p:attrName>ppt_y</p:attrName>
                                        </p:attrNameLst>
                                      </p:cBhvr>
                                      <p:tavLst>
                                        <p:tav tm="0">
                                          <p:val>
                                            <p:strVal val="#ppt_y-#ppt_h/2"/>
                                          </p:val>
                                        </p:tav>
                                        <p:tav tm="100000">
                                          <p:val>
                                            <p:strVal val="#ppt_y"/>
                                          </p:val>
                                        </p:tav>
                                      </p:tavLst>
                                    </p:anim>
                                    <p:anim calcmode="lin" valueType="num">
                                      <p:cBhvr>
                                        <p:cTn id="92" dur="500" fill="hold"/>
                                        <p:tgtEl>
                                          <p:spTgt spid="102427"/>
                                        </p:tgtEl>
                                        <p:attrNameLst>
                                          <p:attrName>ppt_w</p:attrName>
                                        </p:attrNameLst>
                                      </p:cBhvr>
                                      <p:tavLst>
                                        <p:tav tm="0">
                                          <p:val>
                                            <p:strVal val="#ppt_w"/>
                                          </p:val>
                                        </p:tav>
                                        <p:tav tm="100000">
                                          <p:val>
                                            <p:strVal val="#ppt_w"/>
                                          </p:val>
                                        </p:tav>
                                      </p:tavLst>
                                    </p:anim>
                                    <p:anim calcmode="lin" valueType="num">
                                      <p:cBhvr>
                                        <p:cTn id="93" dur="500" fill="hold"/>
                                        <p:tgtEl>
                                          <p:spTgt spid="102427"/>
                                        </p:tgtEl>
                                        <p:attrNameLst>
                                          <p:attrName>ppt_h</p:attrName>
                                        </p:attrNameLst>
                                      </p:cBhvr>
                                      <p:tavLst>
                                        <p:tav tm="0">
                                          <p:val>
                                            <p:fltVal val="0"/>
                                          </p:val>
                                        </p:tav>
                                        <p:tav tm="100000">
                                          <p:val>
                                            <p:strVal val="#ppt_h"/>
                                          </p:val>
                                        </p:tav>
                                      </p:tavLst>
                                    </p:anim>
                                  </p:childTnLst>
                                </p:cTn>
                              </p:par>
                              <p:par>
                                <p:cTn id="94" presetID="17" presetClass="entr" presetSubtype="1" fill="hold" nodeType="withEffect">
                                  <p:stCondLst>
                                    <p:cond delay="0"/>
                                  </p:stCondLst>
                                  <p:childTnLst>
                                    <p:set>
                                      <p:cBhvr>
                                        <p:cTn id="95" dur="1" fill="hold">
                                          <p:stCondLst>
                                            <p:cond delay="0"/>
                                          </p:stCondLst>
                                        </p:cTn>
                                        <p:tgtEl>
                                          <p:spTgt spid="102428"/>
                                        </p:tgtEl>
                                        <p:attrNameLst>
                                          <p:attrName>style.visibility</p:attrName>
                                        </p:attrNameLst>
                                      </p:cBhvr>
                                      <p:to>
                                        <p:strVal val="visible"/>
                                      </p:to>
                                    </p:set>
                                    <p:anim calcmode="lin" valueType="num">
                                      <p:cBhvr>
                                        <p:cTn id="96" dur="500" fill="hold"/>
                                        <p:tgtEl>
                                          <p:spTgt spid="102428"/>
                                        </p:tgtEl>
                                        <p:attrNameLst>
                                          <p:attrName>ppt_x</p:attrName>
                                        </p:attrNameLst>
                                      </p:cBhvr>
                                      <p:tavLst>
                                        <p:tav tm="0">
                                          <p:val>
                                            <p:strVal val="#ppt_x"/>
                                          </p:val>
                                        </p:tav>
                                        <p:tav tm="100000">
                                          <p:val>
                                            <p:strVal val="#ppt_x"/>
                                          </p:val>
                                        </p:tav>
                                      </p:tavLst>
                                    </p:anim>
                                    <p:anim calcmode="lin" valueType="num">
                                      <p:cBhvr>
                                        <p:cTn id="97" dur="500" fill="hold"/>
                                        <p:tgtEl>
                                          <p:spTgt spid="102428"/>
                                        </p:tgtEl>
                                        <p:attrNameLst>
                                          <p:attrName>ppt_y</p:attrName>
                                        </p:attrNameLst>
                                      </p:cBhvr>
                                      <p:tavLst>
                                        <p:tav tm="0">
                                          <p:val>
                                            <p:strVal val="#ppt_y-#ppt_h/2"/>
                                          </p:val>
                                        </p:tav>
                                        <p:tav tm="100000">
                                          <p:val>
                                            <p:strVal val="#ppt_y"/>
                                          </p:val>
                                        </p:tav>
                                      </p:tavLst>
                                    </p:anim>
                                    <p:anim calcmode="lin" valueType="num">
                                      <p:cBhvr>
                                        <p:cTn id="98" dur="500" fill="hold"/>
                                        <p:tgtEl>
                                          <p:spTgt spid="102428"/>
                                        </p:tgtEl>
                                        <p:attrNameLst>
                                          <p:attrName>ppt_w</p:attrName>
                                        </p:attrNameLst>
                                      </p:cBhvr>
                                      <p:tavLst>
                                        <p:tav tm="0">
                                          <p:val>
                                            <p:strVal val="#ppt_w"/>
                                          </p:val>
                                        </p:tav>
                                        <p:tav tm="100000">
                                          <p:val>
                                            <p:strVal val="#ppt_w"/>
                                          </p:val>
                                        </p:tav>
                                      </p:tavLst>
                                    </p:anim>
                                    <p:anim calcmode="lin" valueType="num">
                                      <p:cBhvr>
                                        <p:cTn id="99" dur="500" fill="hold"/>
                                        <p:tgtEl>
                                          <p:spTgt spid="102428"/>
                                        </p:tgtEl>
                                        <p:attrNameLst>
                                          <p:attrName>ppt_h</p:attrName>
                                        </p:attrNameLst>
                                      </p:cBhvr>
                                      <p:tavLst>
                                        <p:tav tm="0">
                                          <p:val>
                                            <p:fltVal val="0"/>
                                          </p:val>
                                        </p:tav>
                                        <p:tav tm="100000">
                                          <p:val>
                                            <p:strVal val="#ppt_h"/>
                                          </p:val>
                                        </p:tav>
                                      </p:tavLst>
                                    </p:anim>
                                  </p:childTnLst>
                                </p:cTn>
                              </p:par>
                              <p:par>
                                <p:cTn id="100" presetID="17" presetClass="entr" presetSubtype="1" fill="hold" nodeType="withEffect">
                                  <p:stCondLst>
                                    <p:cond delay="0"/>
                                  </p:stCondLst>
                                  <p:childTnLst>
                                    <p:set>
                                      <p:cBhvr>
                                        <p:cTn id="101" dur="1" fill="hold">
                                          <p:stCondLst>
                                            <p:cond delay="0"/>
                                          </p:stCondLst>
                                        </p:cTn>
                                        <p:tgtEl>
                                          <p:spTgt spid="102429"/>
                                        </p:tgtEl>
                                        <p:attrNameLst>
                                          <p:attrName>style.visibility</p:attrName>
                                        </p:attrNameLst>
                                      </p:cBhvr>
                                      <p:to>
                                        <p:strVal val="visible"/>
                                      </p:to>
                                    </p:set>
                                    <p:anim calcmode="lin" valueType="num">
                                      <p:cBhvr>
                                        <p:cTn id="102" dur="500" fill="hold"/>
                                        <p:tgtEl>
                                          <p:spTgt spid="102429"/>
                                        </p:tgtEl>
                                        <p:attrNameLst>
                                          <p:attrName>ppt_x</p:attrName>
                                        </p:attrNameLst>
                                      </p:cBhvr>
                                      <p:tavLst>
                                        <p:tav tm="0">
                                          <p:val>
                                            <p:strVal val="#ppt_x"/>
                                          </p:val>
                                        </p:tav>
                                        <p:tav tm="100000">
                                          <p:val>
                                            <p:strVal val="#ppt_x"/>
                                          </p:val>
                                        </p:tav>
                                      </p:tavLst>
                                    </p:anim>
                                    <p:anim calcmode="lin" valueType="num">
                                      <p:cBhvr>
                                        <p:cTn id="103" dur="500" fill="hold"/>
                                        <p:tgtEl>
                                          <p:spTgt spid="102429"/>
                                        </p:tgtEl>
                                        <p:attrNameLst>
                                          <p:attrName>ppt_y</p:attrName>
                                        </p:attrNameLst>
                                      </p:cBhvr>
                                      <p:tavLst>
                                        <p:tav tm="0">
                                          <p:val>
                                            <p:strVal val="#ppt_y-#ppt_h/2"/>
                                          </p:val>
                                        </p:tav>
                                        <p:tav tm="100000">
                                          <p:val>
                                            <p:strVal val="#ppt_y"/>
                                          </p:val>
                                        </p:tav>
                                      </p:tavLst>
                                    </p:anim>
                                    <p:anim calcmode="lin" valueType="num">
                                      <p:cBhvr>
                                        <p:cTn id="104" dur="500" fill="hold"/>
                                        <p:tgtEl>
                                          <p:spTgt spid="102429"/>
                                        </p:tgtEl>
                                        <p:attrNameLst>
                                          <p:attrName>ppt_w</p:attrName>
                                        </p:attrNameLst>
                                      </p:cBhvr>
                                      <p:tavLst>
                                        <p:tav tm="0">
                                          <p:val>
                                            <p:strVal val="#ppt_w"/>
                                          </p:val>
                                        </p:tav>
                                        <p:tav tm="100000">
                                          <p:val>
                                            <p:strVal val="#ppt_w"/>
                                          </p:val>
                                        </p:tav>
                                      </p:tavLst>
                                    </p:anim>
                                    <p:anim calcmode="lin" valueType="num">
                                      <p:cBhvr>
                                        <p:cTn id="105" dur="500" fill="hold"/>
                                        <p:tgtEl>
                                          <p:spTgt spid="102429"/>
                                        </p:tgtEl>
                                        <p:attrNameLst>
                                          <p:attrName>ppt_h</p:attrName>
                                        </p:attrNameLst>
                                      </p:cBhvr>
                                      <p:tavLst>
                                        <p:tav tm="0">
                                          <p:val>
                                            <p:fltVal val="0"/>
                                          </p:val>
                                        </p:tav>
                                        <p:tav tm="100000">
                                          <p:val>
                                            <p:strVal val="#ppt_h"/>
                                          </p:val>
                                        </p:tav>
                                      </p:tavLst>
                                    </p:anim>
                                  </p:childTnLst>
                                </p:cTn>
                              </p:par>
                              <p:par>
                                <p:cTn id="106" presetID="17" presetClass="entr" presetSubtype="1" fill="hold" nodeType="withEffect">
                                  <p:stCondLst>
                                    <p:cond delay="0"/>
                                  </p:stCondLst>
                                  <p:childTnLst>
                                    <p:set>
                                      <p:cBhvr>
                                        <p:cTn id="107" dur="1" fill="hold">
                                          <p:stCondLst>
                                            <p:cond delay="0"/>
                                          </p:stCondLst>
                                        </p:cTn>
                                        <p:tgtEl>
                                          <p:spTgt spid="102430"/>
                                        </p:tgtEl>
                                        <p:attrNameLst>
                                          <p:attrName>style.visibility</p:attrName>
                                        </p:attrNameLst>
                                      </p:cBhvr>
                                      <p:to>
                                        <p:strVal val="visible"/>
                                      </p:to>
                                    </p:set>
                                    <p:anim calcmode="lin" valueType="num">
                                      <p:cBhvr>
                                        <p:cTn id="108" dur="500" fill="hold"/>
                                        <p:tgtEl>
                                          <p:spTgt spid="102430"/>
                                        </p:tgtEl>
                                        <p:attrNameLst>
                                          <p:attrName>ppt_x</p:attrName>
                                        </p:attrNameLst>
                                      </p:cBhvr>
                                      <p:tavLst>
                                        <p:tav tm="0">
                                          <p:val>
                                            <p:strVal val="#ppt_x"/>
                                          </p:val>
                                        </p:tav>
                                        <p:tav tm="100000">
                                          <p:val>
                                            <p:strVal val="#ppt_x"/>
                                          </p:val>
                                        </p:tav>
                                      </p:tavLst>
                                    </p:anim>
                                    <p:anim calcmode="lin" valueType="num">
                                      <p:cBhvr>
                                        <p:cTn id="109" dur="500" fill="hold"/>
                                        <p:tgtEl>
                                          <p:spTgt spid="102430"/>
                                        </p:tgtEl>
                                        <p:attrNameLst>
                                          <p:attrName>ppt_y</p:attrName>
                                        </p:attrNameLst>
                                      </p:cBhvr>
                                      <p:tavLst>
                                        <p:tav tm="0">
                                          <p:val>
                                            <p:strVal val="#ppt_y-#ppt_h/2"/>
                                          </p:val>
                                        </p:tav>
                                        <p:tav tm="100000">
                                          <p:val>
                                            <p:strVal val="#ppt_y"/>
                                          </p:val>
                                        </p:tav>
                                      </p:tavLst>
                                    </p:anim>
                                    <p:anim calcmode="lin" valueType="num">
                                      <p:cBhvr>
                                        <p:cTn id="110" dur="500" fill="hold"/>
                                        <p:tgtEl>
                                          <p:spTgt spid="102430"/>
                                        </p:tgtEl>
                                        <p:attrNameLst>
                                          <p:attrName>ppt_w</p:attrName>
                                        </p:attrNameLst>
                                      </p:cBhvr>
                                      <p:tavLst>
                                        <p:tav tm="0">
                                          <p:val>
                                            <p:strVal val="#ppt_w"/>
                                          </p:val>
                                        </p:tav>
                                        <p:tav tm="100000">
                                          <p:val>
                                            <p:strVal val="#ppt_w"/>
                                          </p:val>
                                        </p:tav>
                                      </p:tavLst>
                                    </p:anim>
                                    <p:anim calcmode="lin" valueType="num">
                                      <p:cBhvr>
                                        <p:cTn id="111" dur="500" fill="hold"/>
                                        <p:tgtEl>
                                          <p:spTgt spid="102430"/>
                                        </p:tgtEl>
                                        <p:attrNameLst>
                                          <p:attrName>ppt_h</p:attrName>
                                        </p:attrNameLst>
                                      </p:cBhvr>
                                      <p:tavLst>
                                        <p:tav tm="0">
                                          <p:val>
                                            <p:fltVal val="0"/>
                                          </p:val>
                                        </p:tav>
                                        <p:tav tm="100000">
                                          <p:val>
                                            <p:strVal val="#ppt_h"/>
                                          </p:val>
                                        </p:tav>
                                      </p:tavLst>
                                    </p:anim>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 presetClass="entr" presetSubtype="8" fill="hold" grpId="0" nodeType="clickEffect">
                                  <p:stCondLst>
                                    <p:cond delay="0"/>
                                  </p:stCondLst>
                                  <p:childTnLst>
                                    <p:set>
                                      <p:cBhvr>
                                        <p:cTn id="115" dur="1" fill="hold">
                                          <p:stCondLst>
                                            <p:cond delay="0"/>
                                          </p:stCondLst>
                                        </p:cTn>
                                        <p:tgtEl>
                                          <p:spTgt spid="102467"/>
                                        </p:tgtEl>
                                        <p:attrNameLst>
                                          <p:attrName>style.visibility</p:attrName>
                                        </p:attrNameLst>
                                      </p:cBhvr>
                                      <p:to>
                                        <p:strVal val="visible"/>
                                      </p:to>
                                    </p:set>
                                    <p:anim calcmode="lin" valueType="num">
                                      <p:cBhvr additive="base">
                                        <p:cTn id="116" dur="500" fill="hold"/>
                                        <p:tgtEl>
                                          <p:spTgt spid="102467"/>
                                        </p:tgtEl>
                                        <p:attrNameLst>
                                          <p:attrName>ppt_x</p:attrName>
                                        </p:attrNameLst>
                                      </p:cBhvr>
                                      <p:tavLst>
                                        <p:tav tm="0">
                                          <p:val>
                                            <p:strVal val="0-#ppt_w/2"/>
                                          </p:val>
                                        </p:tav>
                                        <p:tav tm="100000">
                                          <p:val>
                                            <p:strVal val="#ppt_x"/>
                                          </p:val>
                                        </p:tav>
                                      </p:tavLst>
                                    </p:anim>
                                    <p:anim calcmode="lin" valueType="num">
                                      <p:cBhvr additive="base">
                                        <p:cTn id="117" dur="500" fill="hold"/>
                                        <p:tgtEl>
                                          <p:spTgt spid="102467"/>
                                        </p:tgtEl>
                                        <p:attrNameLst>
                                          <p:attrName>ppt_y</p:attrName>
                                        </p:attrNameLst>
                                      </p:cBhvr>
                                      <p:tavLst>
                                        <p:tav tm="0">
                                          <p:val>
                                            <p:strVal val="#ppt_y"/>
                                          </p:val>
                                        </p:tav>
                                        <p:tav tm="100000">
                                          <p:val>
                                            <p:strVal val="#ppt_y"/>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02450"/>
                                        </p:tgtEl>
                                        <p:attrNameLst>
                                          <p:attrName>style.visibility</p:attrName>
                                        </p:attrNameLst>
                                      </p:cBhvr>
                                      <p:to>
                                        <p:strVal val="visible"/>
                                      </p:to>
                                    </p:set>
                                    <p:animEffect transition="in" filter="wipe(left)">
                                      <p:cBhvr>
                                        <p:cTn id="122" dur="500"/>
                                        <p:tgtEl>
                                          <p:spTgt spid="102450"/>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102431"/>
                                        </p:tgtEl>
                                        <p:attrNameLst>
                                          <p:attrName>style.visibility</p:attrName>
                                        </p:attrNameLst>
                                      </p:cBhvr>
                                      <p:to>
                                        <p:strVal val="visible"/>
                                      </p:to>
                                    </p:set>
                                    <p:animEffect transition="in" filter="wipe(left)">
                                      <p:cBhvr>
                                        <p:cTn id="127" dur="500"/>
                                        <p:tgtEl>
                                          <p:spTgt spid="102431"/>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102441"/>
                                        </p:tgtEl>
                                        <p:attrNameLst>
                                          <p:attrName>style.visibility</p:attrName>
                                        </p:attrNameLst>
                                      </p:cBhvr>
                                      <p:to>
                                        <p:strVal val="visible"/>
                                      </p:to>
                                    </p:set>
                                    <p:animEffect transition="in" filter="wipe(left)">
                                      <p:cBhvr>
                                        <p:cTn id="132" dur="500"/>
                                        <p:tgtEl>
                                          <p:spTgt spid="102441"/>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7" presetClass="entr" presetSubtype="1" fill="hold" nodeType="clickEffect">
                                  <p:stCondLst>
                                    <p:cond delay="0"/>
                                  </p:stCondLst>
                                  <p:childTnLst>
                                    <p:set>
                                      <p:cBhvr>
                                        <p:cTn id="136" dur="1" fill="hold">
                                          <p:stCondLst>
                                            <p:cond delay="0"/>
                                          </p:stCondLst>
                                        </p:cTn>
                                        <p:tgtEl>
                                          <p:spTgt spid="102451"/>
                                        </p:tgtEl>
                                        <p:attrNameLst>
                                          <p:attrName>style.visibility</p:attrName>
                                        </p:attrNameLst>
                                      </p:cBhvr>
                                      <p:to>
                                        <p:strVal val="visible"/>
                                      </p:to>
                                    </p:set>
                                    <p:anim calcmode="lin" valueType="num">
                                      <p:cBhvr>
                                        <p:cTn id="137" dur="500" fill="hold"/>
                                        <p:tgtEl>
                                          <p:spTgt spid="102451"/>
                                        </p:tgtEl>
                                        <p:attrNameLst>
                                          <p:attrName>ppt_x</p:attrName>
                                        </p:attrNameLst>
                                      </p:cBhvr>
                                      <p:tavLst>
                                        <p:tav tm="0">
                                          <p:val>
                                            <p:strVal val="#ppt_x"/>
                                          </p:val>
                                        </p:tav>
                                        <p:tav tm="100000">
                                          <p:val>
                                            <p:strVal val="#ppt_x"/>
                                          </p:val>
                                        </p:tav>
                                      </p:tavLst>
                                    </p:anim>
                                    <p:anim calcmode="lin" valueType="num">
                                      <p:cBhvr>
                                        <p:cTn id="138" dur="500" fill="hold"/>
                                        <p:tgtEl>
                                          <p:spTgt spid="102451"/>
                                        </p:tgtEl>
                                        <p:attrNameLst>
                                          <p:attrName>ppt_y</p:attrName>
                                        </p:attrNameLst>
                                      </p:cBhvr>
                                      <p:tavLst>
                                        <p:tav tm="0">
                                          <p:val>
                                            <p:strVal val="#ppt_y-#ppt_h/2"/>
                                          </p:val>
                                        </p:tav>
                                        <p:tav tm="100000">
                                          <p:val>
                                            <p:strVal val="#ppt_y"/>
                                          </p:val>
                                        </p:tav>
                                      </p:tavLst>
                                    </p:anim>
                                    <p:anim calcmode="lin" valueType="num">
                                      <p:cBhvr>
                                        <p:cTn id="139" dur="500" fill="hold"/>
                                        <p:tgtEl>
                                          <p:spTgt spid="102451"/>
                                        </p:tgtEl>
                                        <p:attrNameLst>
                                          <p:attrName>ppt_w</p:attrName>
                                        </p:attrNameLst>
                                      </p:cBhvr>
                                      <p:tavLst>
                                        <p:tav tm="0">
                                          <p:val>
                                            <p:strVal val="#ppt_w"/>
                                          </p:val>
                                        </p:tav>
                                        <p:tav tm="100000">
                                          <p:val>
                                            <p:strVal val="#ppt_w"/>
                                          </p:val>
                                        </p:tav>
                                      </p:tavLst>
                                    </p:anim>
                                    <p:anim calcmode="lin" valueType="num">
                                      <p:cBhvr>
                                        <p:cTn id="140" dur="500" fill="hold"/>
                                        <p:tgtEl>
                                          <p:spTgt spid="102451"/>
                                        </p:tgtEl>
                                        <p:attrNameLst>
                                          <p:attrName>ppt_h</p:attrName>
                                        </p:attrNameLst>
                                      </p:cBhvr>
                                      <p:tavLst>
                                        <p:tav tm="0">
                                          <p:val>
                                            <p:fltVal val="0"/>
                                          </p:val>
                                        </p:tav>
                                        <p:tav tm="100000">
                                          <p:val>
                                            <p:strVal val="#ppt_h"/>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102452"/>
                                        </p:tgtEl>
                                        <p:attrNameLst>
                                          <p:attrName>style.visibility</p:attrName>
                                        </p:attrNameLst>
                                      </p:cBhvr>
                                      <p:to>
                                        <p:strVal val="visible"/>
                                      </p:to>
                                    </p:set>
                                    <p:animEffect transition="in" filter="wipe(left)">
                                      <p:cBhvr>
                                        <p:cTn id="145" dur="500"/>
                                        <p:tgtEl>
                                          <p:spTgt spid="102452"/>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2" presetClass="entr" presetSubtype="8" fill="hold" grpId="0" nodeType="clickEffect">
                                  <p:stCondLst>
                                    <p:cond delay="0"/>
                                  </p:stCondLst>
                                  <p:childTnLst>
                                    <p:set>
                                      <p:cBhvr>
                                        <p:cTn id="149" dur="1" fill="hold">
                                          <p:stCondLst>
                                            <p:cond delay="0"/>
                                          </p:stCondLst>
                                        </p:cTn>
                                        <p:tgtEl>
                                          <p:spTgt spid="102433"/>
                                        </p:tgtEl>
                                        <p:attrNameLst>
                                          <p:attrName>style.visibility</p:attrName>
                                        </p:attrNameLst>
                                      </p:cBhvr>
                                      <p:to>
                                        <p:strVal val="visible"/>
                                      </p:to>
                                    </p:set>
                                    <p:animEffect transition="in" filter="wipe(left)">
                                      <p:cBhvr>
                                        <p:cTn id="150" dur="500"/>
                                        <p:tgtEl>
                                          <p:spTgt spid="102433"/>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ntr" presetSubtype="8" fill="hold" grpId="0" nodeType="clickEffect">
                                  <p:stCondLst>
                                    <p:cond delay="0"/>
                                  </p:stCondLst>
                                  <p:childTnLst>
                                    <p:set>
                                      <p:cBhvr>
                                        <p:cTn id="154" dur="1" fill="hold">
                                          <p:stCondLst>
                                            <p:cond delay="0"/>
                                          </p:stCondLst>
                                        </p:cTn>
                                        <p:tgtEl>
                                          <p:spTgt spid="102442"/>
                                        </p:tgtEl>
                                        <p:attrNameLst>
                                          <p:attrName>style.visibility</p:attrName>
                                        </p:attrNameLst>
                                      </p:cBhvr>
                                      <p:to>
                                        <p:strVal val="visible"/>
                                      </p:to>
                                    </p:set>
                                    <p:animEffect transition="in" filter="wipe(left)">
                                      <p:cBhvr>
                                        <p:cTn id="155" dur="500"/>
                                        <p:tgtEl>
                                          <p:spTgt spid="102442"/>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17" presetClass="entr" presetSubtype="1" fill="hold" nodeType="clickEffect">
                                  <p:stCondLst>
                                    <p:cond delay="0"/>
                                  </p:stCondLst>
                                  <p:childTnLst>
                                    <p:set>
                                      <p:cBhvr>
                                        <p:cTn id="159" dur="1" fill="hold">
                                          <p:stCondLst>
                                            <p:cond delay="0"/>
                                          </p:stCondLst>
                                        </p:cTn>
                                        <p:tgtEl>
                                          <p:spTgt spid="102453"/>
                                        </p:tgtEl>
                                        <p:attrNameLst>
                                          <p:attrName>style.visibility</p:attrName>
                                        </p:attrNameLst>
                                      </p:cBhvr>
                                      <p:to>
                                        <p:strVal val="visible"/>
                                      </p:to>
                                    </p:set>
                                    <p:anim calcmode="lin" valueType="num">
                                      <p:cBhvr>
                                        <p:cTn id="160" dur="500" fill="hold"/>
                                        <p:tgtEl>
                                          <p:spTgt spid="102453"/>
                                        </p:tgtEl>
                                        <p:attrNameLst>
                                          <p:attrName>ppt_x</p:attrName>
                                        </p:attrNameLst>
                                      </p:cBhvr>
                                      <p:tavLst>
                                        <p:tav tm="0">
                                          <p:val>
                                            <p:strVal val="#ppt_x"/>
                                          </p:val>
                                        </p:tav>
                                        <p:tav tm="100000">
                                          <p:val>
                                            <p:strVal val="#ppt_x"/>
                                          </p:val>
                                        </p:tav>
                                      </p:tavLst>
                                    </p:anim>
                                    <p:anim calcmode="lin" valueType="num">
                                      <p:cBhvr>
                                        <p:cTn id="161" dur="500" fill="hold"/>
                                        <p:tgtEl>
                                          <p:spTgt spid="102453"/>
                                        </p:tgtEl>
                                        <p:attrNameLst>
                                          <p:attrName>ppt_y</p:attrName>
                                        </p:attrNameLst>
                                      </p:cBhvr>
                                      <p:tavLst>
                                        <p:tav tm="0">
                                          <p:val>
                                            <p:strVal val="#ppt_y-#ppt_h/2"/>
                                          </p:val>
                                        </p:tav>
                                        <p:tav tm="100000">
                                          <p:val>
                                            <p:strVal val="#ppt_y"/>
                                          </p:val>
                                        </p:tav>
                                      </p:tavLst>
                                    </p:anim>
                                    <p:anim calcmode="lin" valueType="num">
                                      <p:cBhvr>
                                        <p:cTn id="162" dur="500" fill="hold"/>
                                        <p:tgtEl>
                                          <p:spTgt spid="102453"/>
                                        </p:tgtEl>
                                        <p:attrNameLst>
                                          <p:attrName>ppt_w</p:attrName>
                                        </p:attrNameLst>
                                      </p:cBhvr>
                                      <p:tavLst>
                                        <p:tav tm="0">
                                          <p:val>
                                            <p:strVal val="#ppt_w"/>
                                          </p:val>
                                        </p:tav>
                                        <p:tav tm="100000">
                                          <p:val>
                                            <p:strVal val="#ppt_w"/>
                                          </p:val>
                                        </p:tav>
                                      </p:tavLst>
                                    </p:anim>
                                    <p:anim calcmode="lin" valueType="num">
                                      <p:cBhvr>
                                        <p:cTn id="163" dur="500" fill="hold"/>
                                        <p:tgtEl>
                                          <p:spTgt spid="102453"/>
                                        </p:tgtEl>
                                        <p:attrNameLst>
                                          <p:attrName>ppt_h</p:attrName>
                                        </p:attrNameLst>
                                      </p:cBhvr>
                                      <p:tavLst>
                                        <p:tav tm="0">
                                          <p:val>
                                            <p:fltVal val="0"/>
                                          </p:val>
                                        </p:tav>
                                        <p:tav tm="100000">
                                          <p:val>
                                            <p:strVal val="#ppt_h"/>
                                          </p:val>
                                        </p:tav>
                                      </p:tavLst>
                                    </p:anim>
                                  </p:childTnLst>
                                </p:cTn>
                              </p:par>
                            </p:childTnLst>
                          </p:cTn>
                        </p:par>
                      </p:childTnLst>
                    </p:cTn>
                  </p:par>
                  <p:par>
                    <p:cTn id="164" fill="hold" nodeType="clickPar">
                      <p:stCondLst>
                        <p:cond delay="indefinite"/>
                      </p:stCondLst>
                      <p:childTnLst>
                        <p:par>
                          <p:cTn id="165" fill="hold" nodeType="withGroup">
                            <p:stCondLst>
                              <p:cond delay="0"/>
                            </p:stCondLst>
                            <p:childTnLst>
                              <p:par>
                                <p:cTn id="166" presetID="22" presetClass="entr" presetSubtype="8" fill="hold" grpId="0" nodeType="clickEffect">
                                  <p:stCondLst>
                                    <p:cond delay="0"/>
                                  </p:stCondLst>
                                  <p:childTnLst>
                                    <p:set>
                                      <p:cBhvr>
                                        <p:cTn id="167" dur="1" fill="hold">
                                          <p:stCondLst>
                                            <p:cond delay="0"/>
                                          </p:stCondLst>
                                        </p:cTn>
                                        <p:tgtEl>
                                          <p:spTgt spid="102454"/>
                                        </p:tgtEl>
                                        <p:attrNameLst>
                                          <p:attrName>style.visibility</p:attrName>
                                        </p:attrNameLst>
                                      </p:cBhvr>
                                      <p:to>
                                        <p:strVal val="visible"/>
                                      </p:to>
                                    </p:set>
                                    <p:animEffect transition="in" filter="wipe(left)">
                                      <p:cBhvr>
                                        <p:cTn id="168" dur="500"/>
                                        <p:tgtEl>
                                          <p:spTgt spid="102454"/>
                                        </p:tgtEl>
                                      </p:cBhvr>
                                    </p:animEffec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22" presetClass="entr" presetSubtype="8" fill="hold" grpId="0" nodeType="clickEffect">
                                  <p:stCondLst>
                                    <p:cond delay="0"/>
                                  </p:stCondLst>
                                  <p:childTnLst>
                                    <p:set>
                                      <p:cBhvr>
                                        <p:cTn id="172" dur="1" fill="hold">
                                          <p:stCondLst>
                                            <p:cond delay="0"/>
                                          </p:stCondLst>
                                        </p:cTn>
                                        <p:tgtEl>
                                          <p:spTgt spid="102438"/>
                                        </p:tgtEl>
                                        <p:attrNameLst>
                                          <p:attrName>style.visibility</p:attrName>
                                        </p:attrNameLst>
                                      </p:cBhvr>
                                      <p:to>
                                        <p:strVal val="visible"/>
                                      </p:to>
                                    </p:set>
                                    <p:animEffect transition="in" filter="wipe(left)">
                                      <p:cBhvr>
                                        <p:cTn id="173" dur="500"/>
                                        <p:tgtEl>
                                          <p:spTgt spid="102438"/>
                                        </p:tgtEl>
                                      </p:cBhvr>
                                    </p:animEffect>
                                  </p:childTnLst>
                                </p:cTn>
                              </p:par>
                            </p:childTnLst>
                          </p:cTn>
                        </p:par>
                      </p:childTnLst>
                    </p:cTn>
                  </p:par>
                  <p:par>
                    <p:cTn id="174" fill="hold" nodeType="clickPar">
                      <p:stCondLst>
                        <p:cond delay="indefinite"/>
                      </p:stCondLst>
                      <p:childTnLst>
                        <p:par>
                          <p:cTn id="175" fill="hold" nodeType="withGroup">
                            <p:stCondLst>
                              <p:cond delay="0"/>
                            </p:stCondLst>
                            <p:childTnLst>
                              <p:par>
                                <p:cTn id="176" presetID="22" presetClass="entr" presetSubtype="8" fill="hold" grpId="0" nodeType="clickEffect">
                                  <p:stCondLst>
                                    <p:cond delay="0"/>
                                  </p:stCondLst>
                                  <p:childTnLst>
                                    <p:set>
                                      <p:cBhvr>
                                        <p:cTn id="177" dur="1" fill="hold">
                                          <p:stCondLst>
                                            <p:cond delay="0"/>
                                          </p:stCondLst>
                                        </p:cTn>
                                        <p:tgtEl>
                                          <p:spTgt spid="102443"/>
                                        </p:tgtEl>
                                        <p:attrNameLst>
                                          <p:attrName>style.visibility</p:attrName>
                                        </p:attrNameLst>
                                      </p:cBhvr>
                                      <p:to>
                                        <p:strVal val="visible"/>
                                      </p:to>
                                    </p:set>
                                    <p:animEffect transition="in" filter="wipe(left)">
                                      <p:cBhvr>
                                        <p:cTn id="178" dur="500"/>
                                        <p:tgtEl>
                                          <p:spTgt spid="102443"/>
                                        </p:tgtEl>
                                      </p:cBhvr>
                                    </p:animEffec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7" presetClass="entr" presetSubtype="4" fill="hold" nodeType="clickEffect">
                                  <p:stCondLst>
                                    <p:cond delay="0"/>
                                  </p:stCondLst>
                                  <p:childTnLst>
                                    <p:set>
                                      <p:cBhvr>
                                        <p:cTn id="182" dur="1" fill="hold">
                                          <p:stCondLst>
                                            <p:cond delay="0"/>
                                          </p:stCondLst>
                                        </p:cTn>
                                        <p:tgtEl>
                                          <p:spTgt spid="102455"/>
                                        </p:tgtEl>
                                        <p:attrNameLst>
                                          <p:attrName>style.visibility</p:attrName>
                                        </p:attrNameLst>
                                      </p:cBhvr>
                                      <p:to>
                                        <p:strVal val="visible"/>
                                      </p:to>
                                    </p:set>
                                    <p:anim calcmode="lin" valueType="num">
                                      <p:cBhvr>
                                        <p:cTn id="183" dur="500" fill="hold"/>
                                        <p:tgtEl>
                                          <p:spTgt spid="102455"/>
                                        </p:tgtEl>
                                        <p:attrNameLst>
                                          <p:attrName>ppt_x</p:attrName>
                                        </p:attrNameLst>
                                      </p:cBhvr>
                                      <p:tavLst>
                                        <p:tav tm="0">
                                          <p:val>
                                            <p:strVal val="#ppt_x"/>
                                          </p:val>
                                        </p:tav>
                                        <p:tav tm="100000">
                                          <p:val>
                                            <p:strVal val="#ppt_x"/>
                                          </p:val>
                                        </p:tav>
                                      </p:tavLst>
                                    </p:anim>
                                    <p:anim calcmode="lin" valueType="num">
                                      <p:cBhvr>
                                        <p:cTn id="184" dur="500" fill="hold"/>
                                        <p:tgtEl>
                                          <p:spTgt spid="102455"/>
                                        </p:tgtEl>
                                        <p:attrNameLst>
                                          <p:attrName>ppt_y</p:attrName>
                                        </p:attrNameLst>
                                      </p:cBhvr>
                                      <p:tavLst>
                                        <p:tav tm="0">
                                          <p:val>
                                            <p:strVal val="#ppt_y+#ppt_h/2"/>
                                          </p:val>
                                        </p:tav>
                                        <p:tav tm="100000">
                                          <p:val>
                                            <p:strVal val="#ppt_y"/>
                                          </p:val>
                                        </p:tav>
                                      </p:tavLst>
                                    </p:anim>
                                    <p:anim calcmode="lin" valueType="num">
                                      <p:cBhvr>
                                        <p:cTn id="185" dur="500" fill="hold"/>
                                        <p:tgtEl>
                                          <p:spTgt spid="102455"/>
                                        </p:tgtEl>
                                        <p:attrNameLst>
                                          <p:attrName>ppt_w</p:attrName>
                                        </p:attrNameLst>
                                      </p:cBhvr>
                                      <p:tavLst>
                                        <p:tav tm="0">
                                          <p:val>
                                            <p:strVal val="#ppt_w"/>
                                          </p:val>
                                        </p:tav>
                                        <p:tav tm="100000">
                                          <p:val>
                                            <p:strVal val="#ppt_w"/>
                                          </p:val>
                                        </p:tav>
                                      </p:tavLst>
                                    </p:anim>
                                    <p:anim calcmode="lin" valueType="num">
                                      <p:cBhvr>
                                        <p:cTn id="186" dur="500" fill="hold"/>
                                        <p:tgtEl>
                                          <p:spTgt spid="102455"/>
                                        </p:tgtEl>
                                        <p:attrNameLst>
                                          <p:attrName>ppt_h</p:attrName>
                                        </p:attrNameLst>
                                      </p:cBhvr>
                                      <p:tavLst>
                                        <p:tav tm="0">
                                          <p:val>
                                            <p:fltVal val="0"/>
                                          </p:val>
                                        </p:tav>
                                        <p:tav tm="100000">
                                          <p:val>
                                            <p:strVal val="#ppt_h"/>
                                          </p:val>
                                        </p:tav>
                                      </p:tavLst>
                                    </p:anim>
                                  </p:childTnLst>
                                </p:cTn>
                              </p:par>
                            </p:childTnLst>
                          </p:cTn>
                        </p:par>
                      </p:childTnLst>
                    </p:cTn>
                  </p:par>
                  <p:par>
                    <p:cTn id="187" fill="hold" nodeType="clickPar">
                      <p:stCondLst>
                        <p:cond delay="indefinite"/>
                      </p:stCondLst>
                      <p:childTnLst>
                        <p:par>
                          <p:cTn id="188" fill="hold" nodeType="withGroup">
                            <p:stCondLst>
                              <p:cond delay="0"/>
                            </p:stCondLst>
                            <p:childTnLst>
                              <p:par>
                                <p:cTn id="189" presetID="22" presetClass="entr" presetSubtype="8" fill="hold" grpId="0" nodeType="clickEffect">
                                  <p:stCondLst>
                                    <p:cond delay="0"/>
                                  </p:stCondLst>
                                  <p:childTnLst>
                                    <p:set>
                                      <p:cBhvr>
                                        <p:cTn id="190" dur="1" fill="hold">
                                          <p:stCondLst>
                                            <p:cond delay="0"/>
                                          </p:stCondLst>
                                        </p:cTn>
                                        <p:tgtEl>
                                          <p:spTgt spid="102462"/>
                                        </p:tgtEl>
                                        <p:attrNameLst>
                                          <p:attrName>style.visibility</p:attrName>
                                        </p:attrNameLst>
                                      </p:cBhvr>
                                      <p:to>
                                        <p:strVal val="visible"/>
                                      </p:to>
                                    </p:set>
                                    <p:animEffect transition="in" filter="wipe(left)">
                                      <p:cBhvr>
                                        <p:cTn id="191" dur="500"/>
                                        <p:tgtEl>
                                          <p:spTgt spid="102462"/>
                                        </p:tgtEl>
                                      </p:cBhvr>
                                    </p:animEffec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22" presetClass="entr" presetSubtype="8" fill="hold" grpId="0" nodeType="clickEffect">
                                  <p:stCondLst>
                                    <p:cond delay="0"/>
                                  </p:stCondLst>
                                  <p:childTnLst>
                                    <p:set>
                                      <p:cBhvr>
                                        <p:cTn id="195" dur="1" fill="hold">
                                          <p:stCondLst>
                                            <p:cond delay="0"/>
                                          </p:stCondLst>
                                        </p:cTn>
                                        <p:tgtEl>
                                          <p:spTgt spid="102434"/>
                                        </p:tgtEl>
                                        <p:attrNameLst>
                                          <p:attrName>style.visibility</p:attrName>
                                        </p:attrNameLst>
                                      </p:cBhvr>
                                      <p:to>
                                        <p:strVal val="visible"/>
                                      </p:to>
                                    </p:set>
                                    <p:animEffect transition="in" filter="wipe(left)">
                                      <p:cBhvr>
                                        <p:cTn id="196" dur="500"/>
                                        <p:tgtEl>
                                          <p:spTgt spid="102434"/>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22" presetClass="entr" presetSubtype="8" fill="hold" grpId="0" nodeType="clickEffect">
                                  <p:stCondLst>
                                    <p:cond delay="0"/>
                                  </p:stCondLst>
                                  <p:childTnLst>
                                    <p:set>
                                      <p:cBhvr>
                                        <p:cTn id="200" dur="1" fill="hold">
                                          <p:stCondLst>
                                            <p:cond delay="0"/>
                                          </p:stCondLst>
                                        </p:cTn>
                                        <p:tgtEl>
                                          <p:spTgt spid="102444"/>
                                        </p:tgtEl>
                                        <p:attrNameLst>
                                          <p:attrName>style.visibility</p:attrName>
                                        </p:attrNameLst>
                                      </p:cBhvr>
                                      <p:to>
                                        <p:strVal val="visible"/>
                                      </p:to>
                                    </p:set>
                                    <p:animEffect transition="in" filter="wipe(left)">
                                      <p:cBhvr>
                                        <p:cTn id="201" dur="500"/>
                                        <p:tgtEl>
                                          <p:spTgt spid="102444"/>
                                        </p:tgtEl>
                                      </p:cBhvr>
                                    </p:animEffec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17" presetClass="entr" presetSubtype="8" fill="hold" nodeType="clickEffect">
                                  <p:stCondLst>
                                    <p:cond delay="0"/>
                                  </p:stCondLst>
                                  <p:childTnLst>
                                    <p:set>
                                      <p:cBhvr>
                                        <p:cTn id="205" dur="1" fill="hold">
                                          <p:stCondLst>
                                            <p:cond delay="0"/>
                                          </p:stCondLst>
                                        </p:cTn>
                                        <p:tgtEl>
                                          <p:spTgt spid="102456"/>
                                        </p:tgtEl>
                                        <p:attrNameLst>
                                          <p:attrName>style.visibility</p:attrName>
                                        </p:attrNameLst>
                                      </p:cBhvr>
                                      <p:to>
                                        <p:strVal val="visible"/>
                                      </p:to>
                                    </p:set>
                                    <p:anim calcmode="lin" valueType="num">
                                      <p:cBhvr>
                                        <p:cTn id="206" dur="500" fill="hold"/>
                                        <p:tgtEl>
                                          <p:spTgt spid="102456"/>
                                        </p:tgtEl>
                                        <p:attrNameLst>
                                          <p:attrName>ppt_x</p:attrName>
                                        </p:attrNameLst>
                                      </p:cBhvr>
                                      <p:tavLst>
                                        <p:tav tm="0">
                                          <p:val>
                                            <p:strVal val="#ppt_x-#ppt_w/2"/>
                                          </p:val>
                                        </p:tav>
                                        <p:tav tm="100000">
                                          <p:val>
                                            <p:strVal val="#ppt_x"/>
                                          </p:val>
                                        </p:tav>
                                      </p:tavLst>
                                    </p:anim>
                                    <p:anim calcmode="lin" valueType="num">
                                      <p:cBhvr>
                                        <p:cTn id="207" dur="500" fill="hold"/>
                                        <p:tgtEl>
                                          <p:spTgt spid="102456"/>
                                        </p:tgtEl>
                                        <p:attrNameLst>
                                          <p:attrName>ppt_y</p:attrName>
                                        </p:attrNameLst>
                                      </p:cBhvr>
                                      <p:tavLst>
                                        <p:tav tm="0">
                                          <p:val>
                                            <p:strVal val="#ppt_y"/>
                                          </p:val>
                                        </p:tav>
                                        <p:tav tm="100000">
                                          <p:val>
                                            <p:strVal val="#ppt_y"/>
                                          </p:val>
                                        </p:tav>
                                      </p:tavLst>
                                    </p:anim>
                                    <p:anim calcmode="lin" valueType="num">
                                      <p:cBhvr>
                                        <p:cTn id="208" dur="500" fill="hold"/>
                                        <p:tgtEl>
                                          <p:spTgt spid="102456"/>
                                        </p:tgtEl>
                                        <p:attrNameLst>
                                          <p:attrName>ppt_w</p:attrName>
                                        </p:attrNameLst>
                                      </p:cBhvr>
                                      <p:tavLst>
                                        <p:tav tm="0">
                                          <p:val>
                                            <p:fltVal val="0"/>
                                          </p:val>
                                        </p:tav>
                                        <p:tav tm="100000">
                                          <p:val>
                                            <p:strVal val="#ppt_w"/>
                                          </p:val>
                                        </p:tav>
                                      </p:tavLst>
                                    </p:anim>
                                    <p:anim calcmode="lin" valueType="num">
                                      <p:cBhvr>
                                        <p:cTn id="209" dur="500" fill="hold"/>
                                        <p:tgtEl>
                                          <p:spTgt spid="102456"/>
                                        </p:tgtEl>
                                        <p:attrNameLst>
                                          <p:attrName>ppt_h</p:attrName>
                                        </p:attrNameLst>
                                      </p:cBhvr>
                                      <p:tavLst>
                                        <p:tav tm="0">
                                          <p:val>
                                            <p:strVal val="#ppt_h"/>
                                          </p:val>
                                        </p:tav>
                                        <p:tav tm="100000">
                                          <p:val>
                                            <p:strVal val="#ppt_h"/>
                                          </p:val>
                                        </p:tav>
                                      </p:tavLst>
                                    </p:anim>
                                  </p:childTnLst>
                                </p:cTn>
                              </p:par>
                            </p:childTnLst>
                          </p:cTn>
                        </p:par>
                      </p:childTnLst>
                    </p:cTn>
                  </p:par>
                  <p:par>
                    <p:cTn id="210" fill="hold" nodeType="clickPar">
                      <p:stCondLst>
                        <p:cond delay="indefinite"/>
                      </p:stCondLst>
                      <p:childTnLst>
                        <p:par>
                          <p:cTn id="211" fill="hold" nodeType="withGroup">
                            <p:stCondLst>
                              <p:cond delay="0"/>
                            </p:stCondLst>
                            <p:childTnLst>
                              <p:par>
                                <p:cTn id="212" presetID="22" presetClass="entr" presetSubtype="8" fill="hold" grpId="0" nodeType="clickEffect">
                                  <p:stCondLst>
                                    <p:cond delay="0"/>
                                  </p:stCondLst>
                                  <p:childTnLst>
                                    <p:set>
                                      <p:cBhvr>
                                        <p:cTn id="213" dur="1" fill="hold">
                                          <p:stCondLst>
                                            <p:cond delay="0"/>
                                          </p:stCondLst>
                                        </p:cTn>
                                        <p:tgtEl>
                                          <p:spTgt spid="102457"/>
                                        </p:tgtEl>
                                        <p:attrNameLst>
                                          <p:attrName>style.visibility</p:attrName>
                                        </p:attrNameLst>
                                      </p:cBhvr>
                                      <p:to>
                                        <p:strVal val="visible"/>
                                      </p:to>
                                    </p:set>
                                    <p:animEffect transition="in" filter="wipe(left)">
                                      <p:cBhvr>
                                        <p:cTn id="214" dur="500"/>
                                        <p:tgtEl>
                                          <p:spTgt spid="102457"/>
                                        </p:tgtEl>
                                      </p:cBhvr>
                                    </p:animEffect>
                                  </p:childTnLst>
                                </p:cTn>
                              </p:par>
                            </p:childTnLst>
                          </p:cTn>
                        </p:par>
                      </p:childTnLst>
                    </p:cTn>
                  </p:par>
                  <p:par>
                    <p:cTn id="215" fill="hold" nodeType="clickPar">
                      <p:stCondLst>
                        <p:cond delay="indefinite"/>
                      </p:stCondLst>
                      <p:childTnLst>
                        <p:par>
                          <p:cTn id="216" fill="hold" nodeType="withGroup">
                            <p:stCondLst>
                              <p:cond delay="0"/>
                            </p:stCondLst>
                            <p:childTnLst>
                              <p:par>
                                <p:cTn id="217" presetID="22" presetClass="entr" presetSubtype="8" fill="hold" grpId="0" nodeType="clickEffect">
                                  <p:stCondLst>
                                    <p:cond delay="0"/>
                                  </p:stCondLst>
                                  <p:childTnLst>
                                    <p:set>
                                      <p:cBhvr>
                                        <p:cTn id="218" dur="1" fill="hold">
                                          <p:stCondLst>
                                            <p:cond delay="0"/>
                                          </p:stCondLst>
                                        </p:cTn>
                                        <p:tgtEl>
                                          <p:spTgt spid="102439"/>
                                        </p:tgtEl>
                                        <p:attrNameLst>
                                          <p:attrName>style.visibility</p:attrName>
                                        </p:attrNameLst>
                                      </p:cBhvr>
                                      <p:to>
                                        <p:strVal val="visible"/>
                                      </p:to>
                                    </p:set>
                                    <p:animEffect transition="in" filter="wipe(left)">
                                      <p:cBhvr>
                                        <p:cTn id="219" dur="500"/>
                                        <p:tgtEl>
                                          <p:spTgt spid="102439"/>
                                        </p:tgtEl>
                                      </p:cBhvr>
                                    </p:animEffect>
                                  </p:childTnLst>
                                </p:cTn>
                              </p:par>
                            </p:childTnLst>
                          </p:cTn>
                        </p:par>
                      </p:childTnLst>
                    </p:cTn>
                  </p:par>
                  <p:par>
                    <p:cTn id="220" fill="hold" nodeType="clickPar">
                      <p:stCondLst>
                        <p:cond delay="indefinite"/>
                      </p:stCondLst>
                      <p:childTnLst>
                        <p:par>
                          <p:cTn id="221" fill="hold" nodeType="withGroup">
                            <p:stCondLst>
                              <p:cond delay="0"/>
                            </p:stCondLst>
                            <p:childTnLst>
                              <p:par>
                                <p:cTn id="222" presetID="22" presetClass="entr" presetSubtype="8" fill="hold" grpId="0" nodeType="clickEffect">
                                  <p:stCondLst>
                                    <p:cond delay="0"/>
                                  </p:stCondLst>
                                  <p:childTnLst>
                                    <p:set>
                                      <p:cBhvr>
                                        <p:cTn id="223" dur="1" fill="hold">
                                          <p:stCondLst>
                                            <p:cond delay="0"/>
                                          </p:stCondLst>
                                        </p:cTn>
                                        <p:tgtEl>
                                          <p:spTgt spid="102445"/>
                                        </p:tgtEl>
                                        <p:attrNameLst>
                                          <p:attrName>style.visibility</p:attrName>
                                        </p:attrNameLst>
                                      </p:cBhvr>
                                      <p:to>
                                        <p:strVal val="visible"/>
                                      </p:to>
                                    </p:set>
                                    <p:animEffect transition="in" filter="wipe(left)">
                                      <p:cBhvr>
                                        <p:cTn id="224" dur="500"/>
                                        <p:tgtEl>
                                          <p:spTgt spid="102445"/>
                                        </p:tgtEl>
                                      </p:cBhvr>
                                    </p:animEffect>
                                  </p:childTnLst>
                                </p:cTn>
                              </p:par>
                            </p:childTnLst>
                          </p:cTn>
                        </p:par>
                      </p:childTnLst>
                    </p:cTn>
                  </p:par>
                  <p:par>
                    <p:cTn id="225" fill="hold" nodeType="clickPar">
                      <p:stCondLst>
                        <p:cond delay="indefinite"/>
                      </p:stCondLst>
                      <p:childTnLst>
                        <p:par>
                          <p:cTn id="226" fill="hold" nodeType="withGroup">
                            <p:stCondLst>
                              <p:cond delay="0"/>
                            </p:stCondLst>
                            <p:childTnLst>
                              <p:par>
                                <p:cTn id="227" presetID="17" presetClass="entr" presetSubtype="4" fill="hold" nodeType="clickEffect">
                                  <p:stCondLst>
                                    <p:cond delay="0"/>
                                  </p:stCondLst>
                                  <p:childTnLst>
                                    <p:set>
                                      <p:cBhvr>
                                        <p:cTn id="228" dur="1" fill="hold">
                                          <p:stCondLst>
                                            <p:cond delay="0"/>
                                          </p:stCondLst>
                                        </p:cTn>
                                        <p:tgtEl>
                                          <p:spTgt spid="102458"/>
                                        </p:tgtEl>
                                        <p:attrNameLst>
                                          <p:attrName>style.visibility</p:attrName>
                                        </p:attrNameLst>
                                      </p:cBhvr>
                                      <p:to>
                                        <p:strVal val="visible"/>
                                      </p:to>
                                    </p:set>
                                    <p:anim calcmode="lin" valueType="num">
                                      <p:cBhvr>
                                        <p:cTn id="229" dur="500" fill="hold"/>
                                        <p:tgtEl>
                                          <p:spTgt spid="102458"/>
                                        </p:tgtEl>
                                        <p:attrNameLst>
                                          <p:attrName>ppt_x</p:attrName>
                                        </p:attrNameLst>
                                      </p:cBhvr>
                                      <p:tavLst>
                                        <p:tav tm="0">
                                          <p:val>
                                            <p:strVal val="#ppt_x"/>
                                          </p:val>
                                        </p:tav>
                                        <p:tav tm="100000">
                                          <p:val>
                                            <p:strVal val="#ppt_x"/>
                                          </p:val>
                                        </p:tav>
                                      </p:tavLst>
                                    </p:anim>
                                    <p:anim calcmode="lin" valueType="num">
                                      <p:cBhvr>
                                        <p:cTn id="230" dur="500" fill="hold"/>
                                        <p:tgtEl>
                                          <p:spTgt spid="102458"/>
                                        </p:tgtEl>
                                        <p:attrNameLst>
                                          <p:attrName>ppt_y</p:attrName>
                                        </p:attrNameLst>
                                      </p:cBhvr>
                                      <p:tavLst>
                                        <p:tav tm="0">
                                          <p:val>
                                            <p:strVal val="#ppt_y+#ppt_h/2"/>
                                          </p:val>
                                        </p:tav>
                                        <p:tav tm="100000">
                                          <p:val>
                                            <p:strVal val="#ppt_y"/>
                                          </p:val>
                                        </p:tav>
                                      </p:tavLst>
                                    </p:anim>
                                    <p:anim calcmode="lin" valueType="num">
                                      <p:cBhvr>
                                        <p:cTn id="231" dur="500" fill="hold"/>
                                        <p:tgtEl>
                                          <p:spTgt spid="102458"/>
                                        </p:tgtEl>
                                        <p:attrNameLst>
                                          <p:attrName>ppt_w</p:attrName>
                                        </p:attrNameLst>
                                      </p:cBhvr>
                                      <p:tavLst>
                                        <p:tav tm="0">
                                          <p:val>
                                            <p:strVal val="#ppt_w"/>
                                          </p:val>
                                        </p:tav>
                                        <p:tav tm="100000">
                                          <p:val>
                                            <p:strVal val="#ppt_w"/>
                                          </p:val>
                                        </p:tav>
                                      </p:tavLst>
                                    </p:anim>
                                    <p:anim calcmode="lin" valueType="num">
                                      <p:cBhvr>
                                        <p:cTn id="232" dur="500" fill="hold"/>
                                        <p:tgtEl>
                                          <p:spTgt spid="102458"/>
                                        </p:tgtEl>
                                        <p:attrNameLst>
                                          <p:attrName>ppt_h</p:attrName>
                                        </p:attrNameLst>
                                      </p:cBhvr>
                                      <p:tavLst>
                                        <p:tav tm="0">
                                          <p:val>
                                            <p:fltVal val="0"/>
                                          </p:val>
                                        </p:tav>
                                        <p:tav tm="100000">
                                          <p:val>
                                            <p:strVal val="#ppt_h"/>
                                          </p:val>
                                        </p:tav>
                                      </p:tavLst>
                                    </p:anim>
                                  </p:childTnLst>
                                </p:cTn>
                              </p:par>
                            </p:childTnLst>
                          </p:cTn>
                        </p:par>
                      </p:childTnLst>
                    </p:cTn>
                  </p:par>
                  <p:par>
                    <p:cTn id="233" fill="hold" nodeType="clickPar">
                      <p:stCondLst>
                        <p:cond delay="indefinite"/>
                      </p:stCondLst>
                      <p:childTnLst>
                        <p:par>
                          <p:cTn id="234" fill="hold" nodeType="withGroup">
                            <p:stCondLst>
                              <p:cond delay="0"/>
                            </p:stCondLst>
                            <p:childTnLst>
                              <p:par>
                                <p:cTn id="235" presetID="22" presetClass="entr" presetSubtype="8" fill="hold" grpId="0" nodeType="clickEffect">
                                  <p:stCondLst>
                                    <p:cond delay="0"/>
                                  </p:stCondLst>
                                  <p:childTnLst>
                                    <p:set>
                                      <p:cBhvr>
                                        <p:cTn id="236" dur="1" fill="hold">
                                          <p:stCondLst>
                                            <p:cond delay="0"/>
                                          </p:stCondLst>
                                        </p:cTn>
                                        <p:tgtEl>
                                          <p:spTgt spid="102459"/>
                                        </p:tgtEl>
                                        <p:attrNameLst>
                                          <p:attrName>style.visibility</p:attrName>
                                        </p:attrNameLst>
                                      </p:cBhvr>
                                      <p:to>
                                        <p:strVal val="visible"/>
                                      </p:to>
                                    </p:set>
                                    <p:animEffect transition="in" filter="wipe(left)">
                                      <p:cBhvr>
                                        <p:cTn id="237" dur="500"/>
                                        <p:tgtEl>
                                          <p:spTgt spid="102459"/>
                                        </p:tgtEl>
                                      </p:cBhvr>
                                    </p:animEffect>
                                  </p:childTnLst>
                                </p:cTn>
                              </p:par>
                            </p:childTnLst>
                          </p:cTn>
                        </p:par>
                      </p:childTnLst>
                    </p:cTn>
                  </p:par>
                  <p:par>
                    <p:cTn id="238" fill="hold" nodeType="clickPar">
                      <p:stCondLst>
                        <p:cond delay="indefinite"/>
                      </p:stCondLst>
                      <p:childTnLst>
                        <p:par>
                          <p:cTn id="239" fill="hold" nodeType="withGroup">
                            <p:stCondLst>
                              <p:cond delay="0"/>
                            </p:stCondLst>
                            <p:childTnLst>
                              <p:par>
                                <p:cTn id="240" presetID="22" presetClass="entr" presetSubtype="8" fill="hold" grpId="0" nodeType="clickEffect">
                                  <p:stCondLst>
                                    <p:cond delay="0"/>
                                  </p:stCondLst>
                                  <p:childTnLst>
                                    <p:set>
                                      <p:cBhvr>
                                        <p:cTn id="241" dur="1" fill="hold">
                                          <p:stCondLst>
                                            <p:cond delay="0"/>
                                          </p:stCondLst>
                                        </p:cTn>
                                        <p:tgtEl>
                                          <p:spTgt spid="102436"/>
                                        </p:tgtEl>
                                        <p:attrNameLst>
                                          <p:attrName>style.visibility</p:attrName>
                                        </p:attrNameLst>
                                      </p:cBhvr>
                                      <p:to>
                                        <p:strVal val="visible"/>
                                      </p:to>
                                    </p:set>
                                    <p:animEffect transition="in" filter="wipe(left)">
                                      <p:cBhvr>
                                        <p:cTn id="242" dur="500"/>
                                        <p:tgtEl>
                                          <p:spTgt spid="102436"/>
                                        </p:tgtEl>
                                      </p:cBhvr>
                                    </p:animEffect>
                                  </p:childTnLst>
                                </p:cTn>
                              </p:par>
                            </p:childTnLst>
                          </p:cTn>
                        </p:par>
                      </p:childTnLst>
                    </p:cTn>
                  </p:par>
                  <p:par>
                    <p:cTn id="243" fill="hold" nodeType="clickPar">
                      <p:stCondLst>
                        <p:cond delay="indefinite"/>
                      </p:stCondLst>
                      <p:childTnLst>
                        <p:par>
                          <p:cTn id="244" fill="hold" nodeType="withGroup">
                            <p:stCondLst>
                              <p:cond delay="0"/>
                            </p:stCondLst>
                            <p:childTnLst>
                              <p:par>
                                <p:cTn id="245" presetID="22" presetClass="entr" presetSubtype="8" fill="hold" grpId="0" nodeType="clickEffect">
                                  <p:stCondLst>
                                    <p:cond delay="0"/>
                                  </p:stCondLst>
                                  <p:childTnLst>
                                    <p:set>
                                      <p:cBhvr>
                                        <p:cTn id="246" dur="1" fill="hold">
                                          <p:stCondLst>
                                            <p:cond delay="0"/>
                                          </p:stCondLst>
                                        </p:cTn>
                                        <p:tgtEl>
                                          <p:spTgt spid="102446"/>
                                        </p:tgtEl>
                                        <p:attrNameLst>
                                          <p:attrName>style.visibility</p:attrName>
                                        </p:attrNameLst>
                                      </p:cBhvr>
                                      <p:to>
                                        <p:strVal val="visible"/>
                                      </p:to>
                                    </p:set>
                                    <p:animEffect transition="in" filter="wipe(left)">
                                      <p:cBhvr>
                                        <p:cTn id="247" dur="500"/>
                                        <p:tgtEl>
                                          <p:spTgt spid="102446"/>
                                        </p:tgtEl>
                                      </p:cBhvr>
                                    </p:animEffect>
                                  </p:childTnLst>
                                </p:cTn>
                              </p:par>
                            </p:childTnLst>
                          </p:cTn>
                        </p:par>
                      </p:childTnLst>
                    </p:cTn>
                  </p:par>
                  <p:par>
                    <p:cTn id="248" fill="hold" nodeType="clickPar">
                      <p:stCondLst>
                        <p:cond delay="indefinite"/>
                      </p:stCondLst>
                      <p:childTnLst>
                        <p:par>
                          <p:cTn id="249" fill="hold" nodeType="withGroup">
                            <p:stCondLst>
                              <p:cond delay="0"/>
                            </p:stCondLst>
                            <p:childTnLst>
                              <p:par>
                                <p:cTn id="250" presetID="17" presetClass="entr" presetSubtype="4" fill="hold" nodeType="clickEffect">
                                  <p:stCondLst>
                                    <p:cond delay="0"/>
                                  </p:stCondLst>
                                  <p:childTnLst>
                                    <p:set>
                                      <p:cBhvr>
                                        <p:cTn id="251" dur="1" fill="hold">
                                          <p:stCondLst>
                                            <p:cond delay="0"/>
                                          </p:stCondLst>
                                        </p:cTn>
                                        <p:tgtEl>
                                          <p:spTgt spid="102460"/>
                                        </p:tgtEl>
                                        <p:attrNameLst>
                                          <p:attrName>style.visibility</p:attrName>
                                        </p:attrNameLst>
                                      </p:cBhvr>
                                      <p:to>
                                        <p:strVal val="visible"/>
                                      </p:to>
                                    </p:set>
                                    <p:anim calcmode="lin" valueType="num">
                                      <p:cBhvr>
                                        <p:cTn id="252" dur="500" fill="hold"/>
                                        <p:tgtEl>
                                          <p:spTgt spid="102460"/>
                                        </p:tgtEl>
                                        <p:attrNameLst>
                                          <p:attrName>ppt_x</p:attrName>
                                        </p:attrNameLst>
                                      </p:cBhvr>
                                      <p:tavLst>
                                        <p:tav tm="0">
                                          <p:val>
                                            <p:strVal val="#ppt_x"/>
                                          </p:val>
                                        </p:tav>
                                        <p:tav tm="100000">
                                          <p:val>
                                            <p:strVal val="#ppt_x"/>
                                          </p:val>
                                        </p:tav>
                                      </p:tavLst>
                                    </p:anim>
                                    <p:anim calcmode="lin" valueType="num">
                                      <p:cBhvr>
                                        <p:cTn id="253" dur="500" fill="hold"/>
                                        <p:tgtEl>
                                          <p:spTgt spid="102460"/>
                                        </p:tgtEl>
                                        <p:attrNameLst>
                                          <p:attrName>ppt_y</p:attrName>
                                        </p:attrNameLst>
                                      </p:cBhvr>
                                      <p:tavLst>
                                        <p:tav tm="0">
                                          <p:val>
                                            <p:strVal val="#ppt_y+#ppt_h/2"/>
                                          </p:val>
                                        </p:tav>
                                        <p:tav tm="100000">
                                          <p:val>
                                            <p:strVal val="#ppt_y"/>
                                          </p:val>
                                        </p:tav>
                                      </p:tavLst>
                                    </p:anim>
                                    <p:anim calcmode="lin" valueType="num">
                                      <p:cBhvr>
                                        <p:cTn id="254" dur="500" fill="hold"/>
                                        <p:tgtEl>
                                          <p:spTgt spid="102460"/>
                                        </p:tgtEl>
                                        <p:attrNameLst>
                                          <p:attrName>ppt_w</p:attrName>
                                        </p:attrNameLst>
                                      </p:cBhvr>
                                      <p:tavLst>
                                        <p:tav tm="0">
                                          <p:val>
                                            <p:strVal val="#ppt_w"/>
                                          </p:val>
                                        </p:tav>
                                        <p:tav tm="100000">
                                          <p:val>
                                            <p:strVal val="#ppt_w"/>
                                          </p:val>
                                        </p:tav>
                                      </p:tavLst>
                                    </p:anim>
                                    <p:anim calcmode="lin" valueType="num">
                                      <p:cBhvr>
                                        <p:cTn id="255" dur="500" fill="hold"/>
                                        <p:tgtEl>
                                          <p:spTgt spid="102460"/>
                                        </p:tgtEl>
                                        <p:attrNameLst>
                                          <p:attrName>ppt_h</p:attrName>
                                        </p:attrNameLst>
                                      </p:cBhvr>
                                      <p:tavLst>
                                        <p:tav tm="0">
                                          <p:val>
                                            <p:fltVal val="0"/>
                                          </p:val>
                                        </p:tav>
                                        <p:tav tm="100000">
                                          <p:val>
                                            <p:strVal val="#ppt_h"/>
                                          </p:val>
                                        </p:tav>
                                      </p:tavLst>
                                    </p:anim>
                                  </p:childTnLst>
                                </p:cTn>
                              </p:par>
                            </p:childTnLst>
                          </p:cTn>
                        </p:par>
                      </p:childTnLst>
                    </p:cTn>
                  </p:par>
                  <p:par>
                    <p:cTn id="256" fill="hold" nodeType="clickPar">
                      <p:stCondLst>
                        <p:cond delay="indefinite"/>
                      </p:stCondLst>
                      <p:childTnLst>
                        <p:par>
                          <p:cTn id="257" fill="hold" nodeType="withGroup">
                            <p:stCondLst>
                              <p:cond delay="0"/>
                            </p:stCondLst>
                            <p:childTnLst>
                              <p:par>
                                <p:cTn id="258" presetID="22" presetClass="entr" presetSubtype="8" fill="hold" grpId="0" nodeType="clickEffect">
                                  <p:stCondLst>
                                    <p:cond delay="0"/>
                                  </p:stCondLst>
                                  <p:childTnLst>
                                    <p:set>
                                      <p:cBhvr>
                                        <p:cTn id="259" dur="1" fill="hold">
                                          <p:stCondLst>
                                            <p:cond delay="0"/>
                                          </p:stCondLst>
                                        </p:cTn>
                                        <p:tgtEl>
                                          <p:spTgt spid="102461"/>
                                        </p:tgtEl>
                                        <p:attrNameLst>
                                          <p:attrName>style.visibility</p:attrName>
                                        </p:attrNameLst>
                                      </p:cBhvr>
                                      <p:to>
                                        <p:strVal val="visible"/>
                                      </p:to>
                                    </p:set>
                                    <p:animEffect transition="in" filter="wipe(left)">
                                      <p:cBhvr>
                                        <p:cTn id="260" dur="500"/>
                                        <p:tgtEl>
                                          <p:spTgt spid="102461"/>
                                        </p:tgtEl>
                                      </p:cBhvr>
                                    </p:animEffect>
                                  </p:childTnLst>
                                </p:cTn>
                              </p:par>
                            </p:childTnLst>
                          </p:cTn>
                        </p:par>
                      </p:childTnLst>
                    </p:cTn>
                  </p:par>
                  <p:par>
                    <p:cTn id="261" fill="hold" nodeType="clickPar">
                      <p:stCondLst>
                        <p:cond delay="indefinite"/>
                      </p:stCondLst>
                      <p:childTnLst>
                        <p:par>
                          <p:cTn id="262" fill="hold" nodeType="withGroup">
                            <p:stCondLst>
                              <p:cond delay="0"/>
                            </p:stCondLst>
                            <p:childTnLst>
                              <p:par>
                                <p:cTn id="263" presetID="22" presetClass="entr" presetSubtype="8" fill="hold" grpId="0" nodeType="clickEffect">
                                  <p:stCondLst>
                                    <p:cond delay="0"/>
                                  </p:stCondLst>
                                  <p:childTnLst>
                                    <p:set>
                                      <p:cBhvr>
                                        <p:cTn id="264" dur="1" fill="hold">
                                          <p:stCondLst>
                                            <p:cond delay="0"/>
                                          </p:stCondLst>
                                        </p:cTn>
                                        <p:tgtEl>
                                          <p:spTgt spid="102435"/>
                                        </p:tgtEl>
                                        <p:attrNameLst>
                                          <p:attrName>style.visibility</p:attrName>
                                        </p:attrNameLst>
                                      </p:cBhvr>
                                      <p:to>
                                        <p:strVal val="visible"/>
                                      </p:to>
                                    </p:set>
                                    <p:animEffect transition="in" filter="wipe(left)">
                                      <p:cBhvr>
                                        <p:cTn id="265" dur="500"/>
                                        <p:tgtEl>
                                          <p:spTgt spid="102435"/>
                                        </p:tgtEl>
                                      </p:cBhvr>
                                    </p:animEffect>
                                  </p:childTnLst>
                                </p:cTn>
                              </p:par>
                            </p:childTnLst>
                          </p:cTn>
                        </p:par>
                      </p:childTnLst>
                    </p:cTn>
                  </p:par>
                  <p:par>
                    <p:cTn id="266" fill="hold" nodeType="clickPar">
                      <p:stCondLst>
                        <p:cond delay="indefinite"/>
                      </p:stCondLst>
                      <p:childTnLst>
                        <p:par>
                          <p:cTn id="267" fill="hold" nodeType="withGroup">
                            <p:stCondLst>
                              <p:cond delay="0"/>
                            </p:stCondLst>
                            <p:childTnLst>
                              <p:par>
                                <p:cTn id="268" presetID="22" presetClass="entr" presetSubtype="8" fill="hold" grpId="0" nodeType="clickEffect">
                                  <p:stCondLst>
                                    <p:cond delay="0"/>
                                  </p:stCondLst>
                                  <p:childTnLst>
                                    <p:set>
                                      <p:cBhvr>
                                        <p:cTn id="269" dur="1" fill="hold">
                                          <p:stCondLst>
                                            <p:cond delay="0"/>
                                          </p:stCondLst>
                                        </p:cTn>
                                        <p:tgtEl>
                                          <p:spTgt spid="102447"/>
                                        </p:tgtEl>
                                        <p:attrNameLst>
                                          <p:attrName>style.visibility</p:attrName>
                                        </p:attrNameLst>
                                      </p:cBhvr>
                                      <p:to>
                                        <p:strVal val="visible"/>
                                      </p:to>
                                    </p:set>
                                    <p:animEffect transition="in" filter="wipe(left)">
                                      <p:cBhvr>
                                        <p:cTn id="270" dur="500"/>
                                        <p:tgtEl>
                                          <p:spTgt spid="102447"/>
                                        </p:tgtEl>
                                      </p:cBhvr>
                                    </p:animEffect>
                                  </p:childTnLst>
                                </p:cTn>
                              </p:par>
                            </p:childTnLst>
                          </p:cTn>
                        </p:par>
                      </p:childTnLst>
                    </p:cTn>
                  </p:par>
                  <p:par>
                    <p:cTn id="271" fill="hold" nodeType="clickPar">
                      <p:stCondLst>
                        <p:cond delay="indefinite"/>
                      </p:stCondLst>
                      <p:childTnLst>
                        <p:par>
                          <p:cTn id="272" fill="hold" nodeType="withGroup">
                            <p:stCondLst>
                              <p:cond delay="0"/>
                            </p:stCondLst>
                            <p:childTnLst>
                              <p:par>
                                <p:cTn id="273" presetID="22" presetClass="entr" presetSubtype="8" fill="hold" grpId="0" nodeType="clickEffect">
                                  <p:stCondLst>
                                    <p:cond delay="0"/>
                                  </p:stCondLst>
                                  <p:childTnLst>
                                    <p:set>
                                      <p:cBhvr>
                                        <p:cTn id="274" dur="1" fill="hold">
                                          <p:stCondLst>
                                            <p:cond delay="0"/>
                                          </p:stCondLst>
                                        </p:cTn>
                                        <p:tgtEl>
                                          <p:spTgt spid="102463"/>
                                        </p:tgtEl>
                                        <p:attrNameLst>
                                          <p:attrName>style.visibility</p:attrName>
                                        </p:attrNameLst>
                                      </p:cBhvr>
                                      <p:to>
                                        <p:strVal val="visible"/>
                                      </p:to>
                                    </p:set>
                                    <p:animEffect transition="in" filter="wipe(left)">
                                      <p:cBhvr>
                                        <p:cTn id="275" dur="500"/>
                                        <p:tgtEl>
                                          <p:spTgt spid="102463"/>
                                        </p:tgtEl>
                                      </p:cBhvr>
                                    </p:animEffect>
                                  </p:childTnLst>
                                </p:cTn>
                              </p:par>
                            </p:childTnLst>
                          </p:cTn>
                        </p:par>
                      </p:childTnLst>
                    </p:cTn>
                  </p:par>
                  <p:par>
                    <p:cTn id="276" fill="hold" nodeType="clickPar">
                      <p:stCondLst>
                        <p:cond delay="indefinite"/>
                      </p:stCondLst>
                      <p:childTnLst>
                        <p:par>
                          <p:cTn id="277" fill="hold" nodeType="withGroup">
                            <p:stCondLst>
                              <p:cond delay="0"/>
                            </p:stCondLst>
                            <p:childTnLst>
                              <p:par>
                                <p:cTn id="278" presetID="22" presetClass="entr" presetSubtype="8" fill="hold" grpId="0" nodeType="clickEffect">
                                  <p:stCondLst>
                                    <p:cond delay="0"/>
                                  </p:stCondLst>
                                  <p:childTnLst>
                                    <p:set>
                                      <p:cBhvr>
                                        <p:cTn id="279" dur="1" fill="hold">
                                          <p:stCondLst>
                                            <p:cond delay="0"/>
                                          </p:stCondLst>
                                        </p:cTn>
                                        <p:tgtEl>
                                          <p:spTgt spid="102432"/>
                                        </p:tgtEl>
                                        <p:attrNameLst>
                                          <p:attrName>style.visibility</p:attrName>
                                        </p:attrNameLst>
                                      </p:cBhvr>
                                      <p:to>
                                        <p:strVal val="visible"/>
                                      </p:to>
                                    </p:set>
                                    <p:animEffect transition="in" filter="wipe(left)">
                                      <p:cBhvr>
                                        <p:cTn id="280" dur="500"/>
                                        <p:tgtEl>
                                          <p:spTgt spid="102432"/>
                                        </p:tgtEl>
                                      </p:cBhvr>
                                    </p:animEffect>
                                  </p:childTnLst>
                                </p:cTn>
                              </p:par>
                            </p:childTnLst>
                          </p:cTn>
                        </p:par>
                      </p:childTnLst>
                    </p:cTn>
                  </p:par>
                  <p:par>
                    <p:cTn id="281" fill="hold" nodeType="clickPar">
                      <p:stCondLst>
                        <p:cond delay="indefinite"/>
                      </p:stCondLst>
                      <p:childTnLst>
                        <p:par>
                          <p:cTn id="282" fill="hold" nodeType="withGroup">
                            <p:stCondLst>
                              <p:cond delay="0"/>
                            </p:stCondLst>
                            <p:childTnLst>
                              <p:par>
                                <p:cTn id="283" presetID="22" presetClass="entr" presetSubtype="8" fill="hold" grpId="0" nodeType="clickEffect">
                                  <p:stCondLst>
                                    <p:cond delay="0"/>
                                  </p:stCondLst>
                                  <p:childTnLst>
                                    <p:set>
                                      <p:cBhvr>
                                        <p:cTn id="284" dur="1" fill="hold">
                                          <p:stCondLst>
                                            <p:cond delay="0"/>
                                          </p:stCondLst>
                                        </p:cTn>
                                        <p:tgtEl>
                                          <p:spTgt spid="102448"/>
                                        </p:tgtEl>
                                        <p:attrNameLst>
                                          <p:attrName>style.visibility</p:attrName>
                                        </p:attrNameLst>
                                      </p:cBhvr>
                                      <p:to>
                                        <p:strVal val="visible"/>
                                      </p:to>
                                    </p:set>
                                    <p:animEffect transition="in" filter="wipe(left)">
                                      <p:cBhvr>
                                        <p:cTn id="285" dur="500"/>
                                        <p:tgtEl>
                                          <p:spTgt spid="102448"/>
                                        </p:tgtEl>
                                      </p:cBhvr>
                                    </p:animEffect>
                                  </p:childTnLst>
                                </p:cTn>
                              </p:par>
                            </p:childTnLst>
                          </p:cTn>
                        </p:par>
                      </p:childTnLst>
                    </p:cTn>
                  </p:par>
                  <p:par>
                    <p:cTn id="286" fill="hold" nodeType="clickPar">
                      <p:stCondLst>
                        <p:cond delay="indefinite"/>
                      </p:stCondLst>
                      <p:childTnLst>
                        <p:par>
                          <p:cTn id="287" fill="hold" nodeType="withGroup">
                            <p:stCondLst>
                              <p:cond delay="0"/>
                            </p:stCondLst>
                            <p:childTnLst>
                              <p:par>
                                <p:cTn id="288" presetID="17" presetClass="entr" presetSubtype="1" fill="hold" nodeType="clickEffect">
                                  <p:stCondLst>
                                    <p:cond delay="0"/>
                                  </p:stCondLst>
                                  <p:childTnLst>
                                    <p:set>
                                      <p:cBhvr>
                                        <p:cTn id="289" dur="1" fill="hold">
                                          <p:stCondLst>
                                            <p:cond delay="0"/>
                                          </p:stCondLst>
                                        </p:cTn>
                                        <p:tgtEl>
                                          <p:spTgt spid="102464"/>
                                        </p:tgtEl>
                                        <p:attrNameLst>
                                          <p:attrName>style.visibility</p:attrName>
                                        </p:attrNameLst>
                                      </p:cBhvr>
                                      <p:to>
                                        <p:strVal val="visible"/>
                                      </p:to>
                                    </p:set>
                                    <p:anim calcmode="lin" valueType="num">
                                      <p:cBhvr>
                                        <p:cTn id="290" dur="500" fill="hold"/>
                                        <p:tgtEl>
                                          <p:spTgt spid="102464"/>
                                        </p:tgtEl>
                                        <p:attrNameLst>
                                          <p:attrName>ppt_x</p:attrName>
                                        </p:attrNameLst>
                                      </p:cBhvr>
                                      <p:tavLst>
                                        <p:tav tm="0">
                                          <p:val>
                                            <p:strVal val="#ppt_x"/>
                                          </p:val>
                                        </p:tav>
                                        <p:tav tm="100000">
                                          <p:val>
                                            <p:strVal val="#ppt_x"/>
                                          </p:val>
                                        </p:tav>
                                      </p:tavLst>
                                    </p:anim>
                                    <p:anim calcmode="lin" valueType="num">
                                      <p:cBhvr>
                                        <p:cTn id="291" dur="500" fill="hold"/>
                                        <p:tgtEl>
                                          <p:spTgt spid="102464"/>
                                        </p:tgtEl>
                                        <p:attrNameLst>
                                          <p:attrName>ppt_y</p:attrName>
                                        </p:attrNameLst>
                                      </p:cBhvr>
                                      <p:tavLst>
                                        <p:tav tm="0">
                                          <p:val>
                                            <p:strVal val="#ppt_y-#ppt_h/2"/>
                                          </p:val>
                                        </p:tav>
                                        <p:tav tm="100000">
                                          <p:val>
                                            <p:strVal val="#ppt_y"/>
                                          </p:val>
                                        </p:tav>
                                      </p:tavLst>
                                    </p:anim>
                                    <p:anim calcmode="lin" valueType="num">
                                      <p:cBhvr>
                                        <p:cTn id="292" dur="500" fill="hold"/>
                                        <p:tgtEl>
                                          <p:spTgt spid="102464"/>
                                        </p:tgtEl>
                                        <p:attrNameLst>
                                          <p:attrName>ppt_w</p:attrName>
                                        </p:attrNameLst>
                                      </p:cBhvr>
                                      <p:tavLst>
                                        <p:tav tm="0">
                                          <p:val>
                                            <p:strVal val="#ppt_w"/>
                                          </p:val>
                                        </p:tav>
                                        <p:tav tm="100000">
                                          <p:val>
                                            <p:strVal val="#ppt_w"/>
                                          </p:val>
                                        </p:tav>
                                      </p:tavLst>
                                    </p:anim>
                                    <p:anim calcmode="lin" valueType="num">
                                      <p:cBhvr>
                                        <p:cTn id="293" dur="500" fill="hold"/>
                                        <p:tgtEl>
                                          <p:spTgt spid="102464"/>
                                        </p:tgtEl>
                                        <p:attrNameLst>
                                          <p:attrName>ppt_h</p:attrName>
                                        </p:attrNameLst>
                                      </p:cBhvr>
                                      <p:tavLst>
                                        <p:tav tm="0">
                                          <p:val>
                                            <p:fltVal val="0"/>
                                          </p:val>
                                        </p:tav>
                                        <p:tav tm="100000">
                                          <p:val>
                                            <p:strVal val="#ppt_h"/>
                                          </p:val>
                                        </p:tav>
                                      </p:tavLst>
                                    </p:anim>
                                  </p:childTnLst>
                                </p:cTn>
                              </p:par>
                            </p:childTnLst>
                          </p:cTn>
                        </p:par>
                      </p:childTnLst>
                    </p:cTn>
                  </p:par>
                  <p:par>
                    <p:cTn id="294" fill="hold" nodeType="clickPar">
                      <p:stCondLst>
                        <p:cond delay="indefinite"/>
                      </p:stCondLst>
                      <p:childTnLst>
                        <p:par>
                          <p:cTn id="295" fill="hold" nodeType="withGroup">
                            <p:stCondLst>
                              <p:cond delay="0"/>
                            </p:stCondLst>
                            <p:childTnLst>
                              <p:par>
                                <p:cTn id="296" presetID="22" presetClass="entr" presetSubtype="8" fill="hold" grpId="0" nodeType="clickEffect">
                                  <p:stCondLst>
                                    <p:cond delay="0"/>
                                  </p:stCondLst>
                                  <p:childTnLst>
                                    <p:set>
                                      <p:cBhvr>
                                        <p:cTn id="297" dur="1" fill="hold">
                                          <p:stCondLst>
                                            <p:cond delay="0"/>
                                          </p:stCondLst>
                                        </p:cTn>
                                        <p:tgtEl>
                                          <p:spTgt spid="102465"/>
                                        </p:tgtEl>
                                        <p:attrNameLst>
                                          <p:attrName>style.visibility</p:attrName>
                                        </p:attrNameLst>
                                      </p:cBhvr>
                                      <p:to>
                                        <p:strVal val="visible"/>
                                      </p:to>
                                    </p:set>
                                    <p:animEffect transition="in" filter="wipe(left)">
                                      <p:cBhvr>
                                        <p:cTn id="298" dur="500"/>
                                        <p:tgtEl>
                                          <p:spTgt spid="102465"/>
                                        </p:tgtEl>
                                      </p:cBhvr>
                                    </p:animEffect>
                                  </p:childTnLst>
                                </p:cTn>
                              </p:par>
                            </p:childTnLst>
                          </p:cTn>
                        </p:par>
                      </p:childTnLst>
                    </p:cTn>
                  </p:par>
                  <p:par>
                    <p:cTn id="299" fill="hold" nodeType="clickPar">
                      <p:stCondLst>
                        <p:cond delay="indefinite"/>
                      </p:stCondLst>
                      <p:childTnLst>
                        <p:par>
                          <p:cTn id="300" fill="hold" nodeType="withGroup">
                            <p:stCondLst>
                              <p:cond delay="0"/>
                            </p:stCondLst>
                            <p:childTnLst>
                              <p:par>
                                <p:cTn id="301" presetID="22" presetClass="entr" presetSubtype="8" fill="hold" grpId="0" nodeType="clickEffect">
                                  <p:stCondLst>
                                    <p:cond delay="0"/>
                                  </p:stCondLst>
                                  <p:childTnLst>
                                    <p:set>
                                      <p:cBhvr>
                                        <p:cTn id="302" dur="1" fill="hold">
                                          <p:stCondLst>
                                            <p:cond delay="0"/>
                                          </p:stCondLst>
                                        </p:cTn>
                                        <p:tgtEl>
                                          <p:spTgt spid="102437"/>
                                        </p:tgtEl>
                                        <p:attrNameLst>
                                          <p:attrName>style.visibility</p:attrName>
                                        </p:attrNameLst>
                                      </p:cBhvr>
                                      <p:to>
                                        <p:strVal val="visible"/>
                                      </p:to>
                                    </p:set>
                                    <p:animEffect transition="in" filter="wipe(left)">
                                      <p:cBhvr>
                                        <p:cTn id="303" dur="500"/>
                                        <p:tgtEl>
                                          <p:spTgt spid="102437"/>
                                        </p:tgtEl>
                                      </p:cBhvr>
                                    </p:animEffect>
                                  </p:childTnLst>
                                </p:cTn>
                              </p:par>
                            </p:childTnLst>
                          </p:cTn>
                        </p:par>
                      </p:childTnLst>
                    </p:cTn>
                  </p:par>
                  <p:par>
                    <p:cTn id="304" fill="hold" nodeType="clickPar">
                      <p:stCondLst>
                        <p:cond delay="indefinite"/>
                      </p:stCondLst>
                      <p:childTnLst>
                        <p:par>
                          <p:cTn id="305" fill="hold" nodeType="withGroup">
                            <p:stCondLst>
                              <p:cond delay="0"/>
                            </p:stCondLst>
                            <p:childTnLst>
                              <p:par>
                                <p:cTn id="306" presetID="22" presetClass="entr" presetSubtype="8" fill="hold" grpId="0" nodeType="clickEffect">
                                  <p:stCondLst>
                                    <p:cond delay="0"/>
                                  </p:stCondLst>
                                  <p:childTnLst>
                                    <p:set>
                                      <p:cBhvr>
                                        <p:cTn id="307" dur="1" fill="hold">
                                          <p:stCondLst>
                                            <p:cond delay="0"/>
                                          </p:stCondLst>
                                        </p:cTn>
                                        <p:tgtEl>
                                          <p:spTgt spid="102449"/>
                                        </p:tgtEl>
                                        <p:attrNameLst>
                                          <p:attrName>style.visibility</p:attrName>
                                        </p:attrNameLst>
                                      </p:cBhvr>
                                      <p:to>
                                        <p:strVal val="visible"/>
                                      </p:to>
                                    </p:set>
                                    <p:animEffect transition="in" filter="wipe(left)">
                                      <p:cBhvr>
                                        <p:cTn id="308" dur="500"/>
                                        <p:tgtEl>
                                          <p:spTgt spid="102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animBg="1" autoUpdateAnimBg="0"/>
      <p:bldP spid="102403" grpId="0" animBg="1" autoUpdateAnimBg="0"/>
      <p:bldP spid="102404" grpId="0" animBg="1" autoUpdateAnimBg="0"/>
      <p:bldP spid="102405" grpId="0" animBg="1" autoUpdateAnimBg="0"/>
      <p:bldP spid="102406" grpId="0" animBg="1" autoUpdateAnimBg="0"/>
      <p:bldP spid="102407" grpId="0" animBg="1" autoUpdateAnimBg="0"/>
      <p:bldP spid="102408" grpId="0" animBg="1" autoUpdateAnimBg="0"/>
      <p:bldP spid="102409" grpId="0" animBg="1" autoUpdateAnimBg="0"/>
      <p:bldP spid="102410" grpId="0" animBg="1" autoUpdateAnimBg="0"/>
      <p:bldP spid="102422" grpId="0" animBg="1" autoUpdateAnimBg="0"/>
      <p:bldP spid="102431" grpId="0" animBg="1" autoUpdateAnimBg="0"/>
      <p:bldP spid="102432" grpId="0" animBg="1" autoUpdateAnimBg="0"/>
      <p:bldP spid="102433" grpId="0" animBg="1" autoUpdateAnimBg="0"/>
      <p:bldP spid="102434" grpId="0" animBg="1" autoUpdateAnimBg="0"/>
      <p:bldP spid="102435" grpId="0" animBg="1" autoUpdateAnimBg="0"/>
      <p:bldP spid="102436" grpId="0" animBg="1" autoUpdateAnimBg="0"/>
      <p:bldP spid="102437" grpId="0" animBg="1" autoUpdateAnimBg="0"/>
      <p:bldP spid="102438" grpId="0" animBg="1" autoUpdateAnimBg="0"/>
      <p:bldP spid="102439" grpId="0" animBg="1" autoUpdateAnimBg="0"/>
      <p:bldP spid="102441" grpId="0" animBg="1" autoUpdateAnimBg="0"/>
      <p:bldP spid="102442" grpId="0" animBg="1" autoUpdateAnimBg="0"/>
      <p:bldP spid="102443" grpId="0" animBg="1" autoUpdateAnimBg="0"/>
      <p:bldP spid="102444" grpId="0" animBg="1" autoUpdateAnimBg="0"/>
      <p:bldP spid="102445" grpId="0" animBg="1" autoUpdateAnimBg="0"/>
      <p:bldP spid="102446" grpId="0" animBg="1" autoUpdateAnimBg="0"/>
      <p:bldP spid="102447" grpId="0" animBg="1" autoUpdateAnimBg="0"/>
      <p:bldP spid="102448" grpId="0" animBg="1" autoUpdateAnimBg="0"/>
      <p:bldP spid="102449" grpId="0" animBg="1" autoUpdateAnimBg="0"/>
      <p:bldP spid="102450" grpId="0" animBg="1" autoUpdateAnimBg="0"/>
      <p:bldP spid="102452" grpId="0" animBg="1" autoUpdateAnimBg="0"/>
      <p:bldP spid="102454" grpId="0" animBg="1" autoUpdateAnimBg="0"/>
      <p:bldP spid="102457" grpId="0" animBg="1" autoUpdateAnimBg="0"/>
      <p:bldP spid="102459" grpId="0" animBg="1" autoUpdateAnimBg="0"/>
      <p:bldP spid="102461" grpId="0" animBg="1" autoUpdateAnimBg="0"/>
      <p:bldP spid="102462" grpId="0" animBg="1" autoUpdateAnimBg="0"/>
      <p:bldP spid="102463" grpId="0" animBg="1" autoUpdateAnimBg="0"/>
      <p:bldP spid="102465" grpId="0" animBg="1" autoUpdateAnimBg="0"/>
      <p:bldP spid="102466" grpId="0" autoUpdateAnimBg="0"/>
      <p:bldP spid="102467" grpId="0" autoUpdateAnimBg="0"/>
      <p:bldP spid="10247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p:txBody>
          <a:bodyPr/>
          <a:lstStyle/>
          <a:p>
            <a:r>
              <a:rPr lang="en-US" altLang="zh-CN" dirty="0" smtClean="0"/>
              <a:t>D1 </a:t>
            </a:r>
            <a:r>
              <a:rPr lang="zh-CN" altLang="en-US" dirty="0" smtClean="0"/>
              <a:t>图论基础</a:t>
            </a:r>
            <a:endParaRPr lang="zh-CN" altLang="en-US" dirty="0"/>
          </a:p>
        </p:txBody>
      </p:sp>
      <p:sp>
        <p:nvSpPr>
          <p:cNvPr id="3" name="标题 2"/>
          <p:cNvSpPr>
            <a:spLocks noGrp="1"/>
          </p:cNvSpPr>
          <p:nvPr>
            <p:ph type="title"/>
          </p:nvPr>
        </p:nvSpPr>
        <p:spPr/>
        <p:txBody>
          <a:bodyPr/>
          <a:lstStyle/>
          <a:p>
            <a:r>
              <a:rPr lang="zh-CN" altLang="en-US" dirty="0"/>
              <a:t>第四</a:t>
            </a:r>
            <a:r>
              <a:rPr lang="zh-CN" altLang="en-US" dirty="0" smtClean="0"/>
              <a:t>章 图和广义表</a:t>
            </a:r>
            <a:endParaRPr lang="zh-CN" altLang="en-US" dirty="0"/>
          </a:p>
        </p:txBody>
      </p:sp>
      <p:sp>
        <p:nvSpPr>
          <p:cNvPr id="4" name="灯片编号占位符 3"/>
          <p:cNvSpPr>
            <a:spLocks noGrp="1"/>
          </p:cNvSpPr>
          <p:nvPr>
            <p:ph type="sldNum" sz="quarter" idx="10"/>
          </p:nvPr>
        </p:nvSpPr>
        <p:spPr/>
        <p:txBody>
          <a:bodyPr/>
          <a:lstStyle/>
          <a:p>
            <a:fld id="{BFC21862-C570-43FE-93A1-CE1DA7921C6E}" type="slidenum">
              <a:rPr lang="zh-CN" altLang="en-US" smtClean="0"/>
              <a:pPr/>
              <a:t>19</a:t>
            </a:fld>
            <a:r>
              <a:rPr lang="en-US" altLang="zh-CN" smtClean="0"/>
              <a:t>/18</a:t>
            </a:r>
            <a:endParaRPr lang="zh-CN" altLang="en-US" dirty="0"/>
          </a:p>
        </p:txBody>
      </p:sp>
    </p:spTree>
    <p:extLst>
      <p:ext uri="{BB962C8B-B14F-4D97-AF65-F5344CB8AC3E}">
        <p14:creationId xmlns:p14="http://schemas.microsoft.com/office/powerpoint/2010/main" val="25141217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idx="1"/>
          </p:nvPr>
        </p:nvSpPr>
        <p:spPr/>
        <p:txBody>
          <a:bodyPr/>
          <a:lstStyle/>
          <a:p>
            <a:r>
              <a:rPr lang="zh-CN" altLang="en-US" dirty="0" smtClean="0"/>
              <a:t>有向图</a:t>
            </a:r>
            <a:r>
              <a:rPr lang="en-US" altLang="zh-CN" dirty="0" smtClean="0"/>
              <a:t>(</a:t>
            </a:r>
            <a:r>
              <a:rPr lang="en-US" altLang="zh-CN" dirty="0" err="1" smtClean="0"/>
              <a:t>Digragh</a:t>
            </a:r>
            <a:r>
              <a:rPr lang="en-US" altLang="zh-CN" dirty="0" smtClean="0"/>
              <a:t>)</a:t>
            </a:r>
            <a:endParaRPr lang="zh-CN" altLang="en-US" dirty="0"/>
          </a:p>
        </p:txBody>
      </p:sp>
      <p:sp>
        <p:nvSpPr>
          <p:cNvPr id="4" name="内容占位符 3"/>
          <p:cNvSpPr>
            <a:spLocks noGrp="1"/>
          </p:cNvSpPr>
          <p:nvPr>
            <p:ph sz="half" idx="2"/>
          </p:nvPr>
        </p:nvSpPr>
        <p:spPr/>
        <p:txBody>
          <a:bodyPr/>
          <a:lstStyle/>
          <a:p>
            <a:r>
              <a:rPr lang="en-US" altLang="zh-CN" dirty="0"/>
              <a:t>G</a:t>
            </a:r>
            <a:r>
              <a:rPr lang="en-US" altLang="zh-CN" dirty="0" smtClean="0"/>
              <a:t>=(V, {</a:t>
            </a:r>
            <a:r>
              <a:rPr lang="en-US" altLang="zh-CN" dirty="0"/>
              <a:t>A</a:t>
            </a:r>
            <a:r>
              <a:rPr lang="en-US" altLang="zh-CN" dirty="0" smtClean="0"/>
              <a:t>})</a:t>
            </a:r>
            <a:endParaRPr lang="zh-CN" altLang="en-US" dirty="0"/>
          </a:p>
          <a:p>
            <a:r>
              <a:rPr lang="en-US" altLang="zh-CN" dirty="0" smtClean="0"/>
              <a:t>V</a:t>
            </a:r>
            <a:r>
              <a:rPr lang="zh-CN" altLang="en-US" dirty="0"/>
              <a:t>为顶点的有穷非空集合</a:t>
            </a:r>
          </a:p>
          <a:p>
            <a:r>
              <a:rPr lang="en-US" altLang="zh-CN" dirty="0" smtClean="0"/>
              <a:t>{</a:t>
            </a:r>
            <a:r>
              <a:rPr lang="en-US" altLang="zh-CN" dirty="0"/>
              <a:t>A}</a:t>
            </a:r>
            <a:r>
              <a:rPr lang="zh-CN" altLang="en-US" dirty="0"/>
              <a:t>为顶点之间的关系集合</a:t>
            </a:r>
          </a:p>
        </p:txBody>
      </p:sp>
      <p:sp>
        <p:nvSpPr>
          <p:cNvPr id="5" name="文本占位符 4"/>
          <p:cNvSpPr>
            <a:spLocks noGrp="1"/>
          </p:cNvSpPr>
          <p:nvPr>
            <p:ph type="body" sz="quarter" idx="3"/>
          </p:nvPr>
        </p:nvSpPr>
        <p:spPr/>
        <p:txBody>
          <a:bodyPr/>
          <a:lstStyle/>
          <a:p>
            <a:r>
              <a:rPr lang="zh-CN" altLang="en-US" dirty="0" smtClean="0"/>
              <a:t>无向图</a:t>
            </a:r>
            <a:r>
              <a:rPr lang="en-US" altLang="zh-CN" dirty="0" smtClean="0"/>
              <a:t>(</a:t>
            </a:r>
            <a:r>
              <a:rPr lang="en-US" altLang="zh-CN" dirty="0" err="1" smtClean="0"/>
              <a:t>Undigraph</a:t>
            </a:r>
            <a:r>
              <a:rPr lang="en-US" altLang="zh-CN" dirty="0" smtClean="0"/>
              <a:t>)</a:t>
            </a:r>
            <a:endParaRPr lang="zh-CN" altLang="en-US" dirty="0"/>
          </a:p>
        </p:txBody>
      </p:sp>
      <p:sp>
        <p:nvSpPr>
          <p:cNvPr id="6" name="内容占位符 5"/>
          <p:cNvSpPr>
            <a:spLocks noGrp="1"/>
          </p:cNvSpPr>
          <p:nvPr>
            <p:ph sz="quarter" idx="4"/>
          </p:nvPr>
        </p:nvSpPr>
        <p:spPr/>
        <p:txBody>
          <a:bodyPr/>
          <a:lstStyle/>
          <a:p>
            <a:r>
              <a:rPr lang="en-US" altLang="zh-CN" dirty="0" smtClean="0"/>
              <a:t>G=(V, {</a:t>
            </a:r>
            <a:r>
              <a:rPr lang="en-US" altLang="zh-CN" dirty="0"/>
              <a:t>E</a:t>
            </a:r>
            <a:r>
              <a:rPr lang="en-US" altLang="zh-CN" dirty="0" smtClean="0"/>
              <a:t>})</a:t>
            </a:r>
            <a:endParaRPr lang="en-US" altLang="zh-CN" dirty="0"/>
          </a:p>
          <a:p>
            <a:r>
              <a:rPr lang="en-US" altLang="zh-CN" dirty="0" smtClean="0"/>
              <a:t>V</a:t>
            </a:r>
            <a:r>
              <a:rPr lang="zh-CN" altLang="en-US" dirty="0"/>
              <a:t>为顶点的有穷非空集合</a:t>
            </a:r>
          </a:p>
          <a:p>
            <a:r>
              <a:rPr lang="en-US" altLang="zh-CN" dirty="0" smtClean="0"/>
              <a:t>{</a:t>
            </a:r>
            <a:r>
              <a:rPr lang="en-US" altLang="zh-CN" dirty="0"/>
              <a:t>E}</a:t>
            </a:r>
            <a:r>
              <a:rPr lang="zh-CN" altLang="en-US" dirty="0"/>
              <a:t>为顶点之间的关系</a:t>
            </a:r>
            <a:r>
              <a:rPr lang="zh-CN" altLang="en-US" dirty="0" smtClean="0"/>
              <a:t>集合</a:t>
            </a:r>
            <a:endParaRPr lang="zh-CN" altLang="en-US" dirty="0"/>
          </a:p>
        </p:txBody>
      </p:sp>
      <p:sp>
        <p:nvSpPr>
          <p:cNvPr id="2" name="标题 1"/>
          <p:cNvSpPr>
            <a:spLocks noGrp="1"/>
          </p:cNvSpPr>
          <p:nvPr>
            <p:ph type="title"/>
          </p:nvPr>
        </p:nvSpPr>
        <p:spPr/>
        <p:txBody>
          <a:bodyPr/>
          <a:lstStyle/>
          <a:p>
            <a:r>
              <a:rPr lang="zh-CN" altLang="en-US" dirty="0" smtClean="0"/>
              <a:t>图分两种</a:t>
            </a:r>
            <a:endParaRPr lang="zh-CN" altLang="en-US" dirty="0"/>
          </a:p>
        </p:txBody>
      </p:sp>
      <p:grpSp>
        <p:nvGrpSpPr>
          <p:cNvPr id="20" name="组合 19"/>
          <p:cNvGrpSpPr/>
          <p:nvPr/>
        </p:nvGrpSpPr>
        <p:grpSpPr>
          <a:xfrm>
            <a:off x="637655" y="2908679"/>
            <a:ext cx="1262955" cy="1459872"/>
            <a:chOff x="637655" y="2908679"/>
            <a:chExt cx="1262955" cy="1459872"/>
          </a:xfrm>
        </p:grpSpPr>
        <p:sp>
          <p:nvSpPr>
            <p:cNvPr id="10" name="Text Box 9"/>
            <p:cNvSpPr txBox="1">
              <a:spLocks noChangeArrowheads="1"/>
            </p:cNvSpPr>
            <p:nvPr/>
          </p:nvSpPr>
          <p:spPr bwMode="auto">
            <a:xfrm>
              <a:off x="637655" y="3143002"/>
              <a:ext cx="228600" cy="274637"/>
            </a:xfrm>
            <a:prstGeom prst="rect">
              <a:avLst/>
            </a:prstGeom>
            <a:noFill/>
            <a:ln w="9525">
              <a:noFill/>
              <a:miter lim="800000"/>
              <a:headEnd/>
              <a:tailEnd/>
            </a:ln>
            <a:effectLst/>
          </p:spPr>
          <p:txBody>
            <a:bodyPr lIns="0" tIns="0" rIns="0" bIns="0">
              <a:spAutoFit/>
            </a:bodyPr>
            <a:lstStyle/>
            <a:p>
              <a:pPr>
                <a:spcBef>
                  <a:spcPct val="50000"/>
                </a:spcBef>
                <a:defRPr/>
              </a:pPr>
              <a:r>
                <a:rPr lang="zh-CN" altLang="en-US" sz="1800" dirty="0">
                  <a:solidFill>
                    <a:schemeClr val="tx1"/>
                  </a:solidFill>
                  <a:latin typeface="Courier New" panose="02070309020205020404" pitchFamily="49" charset="0"/>
                  <a:ea typeface="宋体" pitchFamily="2" charset="-122"/>
                  <a:cs typeface="Courier New" panose="02070309020205020404" pitchFamily="49" charset="0"/>
                </a:rPr>
                <a:t>①</a:t>
              </a:r>
            </a:p>
          </p:txBody>
        </p:sp>
        <p:sp>
          <p:nvSpPr>
            <p:cNvPr id="11" name="Text Box 10"/>
            <p:cNvSpPr txBox="1">
              <a:spLocks noChangeArrowheads="1"/>
            </p:cNvSpPr>
            <p:nvPr/>
          </p:nvSpPr>
          <p:spPr bwMode="auto">
            <a:xfrm>
              <a:off x="1608510" y="3143002"/>
              <a:ext cx="228600" cy="274637"/>
            </a:xfrm>
            <a:prstGeom prst="rect">
              <a:avLst/>
            </a:prstGeom>
            <a:noFill/>
            <a:ln w="9525">
              <a:noFill/>
              <a:miter lim="800000"/>
              <a:headEnd/>
              <a:tailEnd/>
            </a:ln>
            <a:effectLst/>
          </p:spPr>
          <p:txBody>
            <a:bodyPr lIns="0" tIns="0" rIns="0" bIns="0">
              <a:spAutoFit/>
            </a:bodyPr>
            <a:lstStyle/>
            <a:p>
              <a:pPr>
                <a:spcBef>
                  <a:spcPct val="50000"/>
                </a:spcBef>
                <a:defRPr/>
              </a:pPr>
              <a:r>
                <a:rPr lang="zh-CN" altLang="en-US" sz="1800" dirty="0">
                  <a:solidFill>
                    <a:schemeClr val="tx1"/>
                  </a:solidFill>
                  <a:latin typeface="Courier New" panose="02070309020205020404" pitchFamily="49" charset="0"/>
                  <a:ea typeface="宋体" pitchFamily="2" charset="-122"/>
                  <a:cs typeface="Courier New" panose="02070309020205020404" pitchFamily="49" charset="0"/>
                </a:rPr>
                <a:t>②</a:t>
              </a:r>
            </a:p>
          </p:txBody>
        </p:sp>
        <p:sp>
          <p:nvSpPr>
            <p:cNvPr id="12" name="Text Box 11"/>
            <p:cNvSpPr txBox="1">
              <a:spLocks noChangeArrowheads="1"/>
            </p:cNvSpPr>
            <p:nvPr/>
          </p:nvSpPr>
          <p:spPr bwMode="auto">
            <a:xfrm>
              <a:off x="637655" y="4093914"/>
              <a:ext cx="228600" cy="274637"/>
            </a:xfrm>
            <a:prstGeom prst="rect">
              <a:avLst/>
            </a:prstGeom>
            <a:noFill/>
            <a:ln w="9525">
              <a:noFill/>
              <a:miter lim="800000"/>
              <a:headEnd/>
              <a:tailEnd/>
            </a:ln>
            <a:effectLst/>
          </p:spPr>
          <p:txBody>
            <a:bodyPr lIns="0" tIns="0" rIns="0" bIns="0">
              <a:spAutoFit/>
            </a:bodyPr>
            <a:lstStyle/>
            <a:p>
              <a:pPr>
                <a:spcBef>
                  <a:spcPct val="50000"/>
                </a:spcBef>
                <a:defRPr/>
              </a:pPr>
              <a:r>
                <a:rPr lang="zh-CN" altLang="en-US" sz="1800" dirty="0">
                  <a:solidFill>
                    <a:schemeClr val="tx1"/>
                  </a:solidFill>
                  <a:latin typeface="Courier New" panose="02070309020205020404" pitchFamily="49" charset="0"/>
                  <a:ea typeface="宋体" pitchFamily="2" charset="-122"/>
                  <a:cs typeface="Courier New" panose="02070309020205020404" pitchFamily="49" charset="0"/>
                </a:rPr>
                <a:t>③</a:t>
              </a:r>
            </a:p>
          </p:txBody>
        </p:sp>
        <p:sp>
          <p:nvSpPr>
            <p:cNvPr id="13" name="Text Box 12"/>
            <p:cNvSpPr txBox="1">
              <a:spLocks noChangeArrowheads="1"/>
            </p:cNvSpPr>
            <p:nvPr/>
          </p:nvSpPr>
          <p:spPr bwMode="auto">
            <a:xfrm>
              <a:off x="1595810" y="4063752"/>
              <a:ext cx="304800" cy="274637"/>
            </a:xfrm>
            <a:prstGeom prst="rect">
              <a:avLst/>
            </a:prstGeom>
            <a:noFill/>
            <a:ln w="9525">
              <a:noFill/>
              <a:miter lim="800000"/>
              <a:headEnd/>
              <a:tailEnd/>
            </a:ln>
            <a:effectLst/>
          </p:spPr>
          <p:txBody>
            <a:bodyPr lIns="0" tIns="0" rIns="0" bIns="0">
              <a:spAutoFit/>
            </a:bodyPr>
            <a:lstStyle/>
            <a:p>
              <a:pPr>
                <a:spcBef>
                  <a:spcPct val="50000"/>
                </a:spcBef>
                <a:defRPr/>
              </a:pPr>
              <a:r>
                <a:rPr lang="zh-CN" altLang="en-US" sz="1800">
                  <a:solidFill>
                    <a:schemeClr val="tx1"/>
                  </a:solidFill>
                  <a:latin typeface="Courier New" panose="02070309020205020404" pitchFamily="49" charset="0"/>
                  <a:ea typeface="宋体" pitchFamily="2" charset="-122"/>
                  <a:cs typeface="Courier New" panose="02070309020205020404" pitchFamily="49" charset="0"/>
                </a:rPr>
                <a:t>④</a:t>
              </a:r>
            </a:p>
          </p:txBody>
        </p:sp>
        <p:sp>
          <p:nvSpPr>
            <p:cNvPr id="14" name="Line 13"/>
            <p:cNvSpPr>
              <a:spLocks noChangeShapeType="1"/>
            </p:cNvSpPr>
            <p:nvPr/>
          </p:nvSpPr>
          <p:spPr bwMode="auto">
            <a:xfrm>
              <a:off x="899592" y="3273177"/>
              <a:ext cx="708918" cy="0"/>
            </a:xfrm>
            <a:prstGeom prst="line">
              <a:avLst/>
            </a:prstGeom>
            <a:noFill/>
            <a:ln w="9525">
              <a:solidFill>
                <a:schemeClr val="tx1"/>
              </a:solidFill>
              <a:round/>
              <a:headEnd/>
              <a:tailEnd type="triangle" w="med" len="med"/>
            </a:ln>
            <a:effectLst/>
          </p:spPr>
          <p:txBody>
            <a:bodyPr wrap="square" lIns="0" tIns="0" rIns="0" bIns="0">
              <a:spAutoFit/>
            </a:bodyPr>
            <a:lstStyle/>
            <a:p>
              <a:pPr>
                <a:defRPr/>
              </a:pPr>
              <a:endParaRPr lang="zh-CN" altLang="en-US" sz="1800">
                <a:solidFill>
                  <a:schemeClr val="tx1"/>
                </a:solidFill>
                <a:latin typeface="Courier New" panose="02070309020205020404" pitchFamily="49" charset="0"/>
                <a:cs typeface="Courier New" panose="02070309020205020404" pitchFamily="49" charset="0"/>
              </a:endParaRPr>
            </a:p>
          </p:txBody>
        </p:sp>
        <p:sp>
          <p:nvSpPr>
            <p:cNvPr id="15" name="Line 14"/>
            <p:cNvSpPr>
              <a:spLocks noChangeShapeType="1"/>
            </p:cNvSpPr>
            <p:nvPr/>
          </p:nvSpPr>
          <p:spPr bwMode="auto">
            <a:xfrm>
              <a:off x="755574" y="3417639"/>
              <a:ext cx="1" cy="676276"/>
            </a:xfrm>
            <a:prstGeom prst="line">
              <a:avLst/>
            </a:prstGeom>
            <a:noFill/>
            <a:ln w="9525">
              <a:solidFill>
                <a:schemeClr val="tx1"/>
              </a:solidFill>
              <a:round/>
              <a:headEnd/>
              <a:tailEnd type="triangle" w="med" len="med"/>
            </a:ln>
            <a:effectLst/>
          </p:spPr>
          <p:txBody>
            <a:bodyPr wrap="square" lIns="0" tIns="0" rIns="0" bIns="0">
              <a:spAutoFit/>
            </a:bodyPr>
            <a:lstStyle/>
            <a:p>
              <a:pPr>
                <a:defRPr/>
              </a:pPr>
              <a:endParaRPr lang="zh-CN" altLang="en-US" sz="1800">
                <a:solidFill>
                  <a:schemeClr val="tx1"/>
                </a:solidFill>
                <a:latin typeface="Courier New" panose="02070309020205020404" pitchFamily="49" charset="0"/>
                <a:cs typeface="Courier New" panose="02070309020205020404" pitchFamily="49" charset="0"/>
              </a:endParaRPr>
            </a:p>
          </p:txBody>
        </p:sp>
        <p:sp>
          <p:nvSpPr>
            <p:cNvPr id="16" name="Line 15"/>
            <p:cNvSpPr>
              <a:spLocks noChangeShapeType="1"/>
            </p:cNvSpPr>
            <p:nvPr/>
          </p:nvSpPr>
          <p:spPr bwMode="auto">
            <a:xfrm flipV="1">
              <a:off x="899592" y="4216152"/>
              <a:ext cx="708918" cy="4936"/>
            </a:xfrm>
            <a:prstGeom prst="line">
              <a:avLst/>
            </a:prstGeom>
            <a:noFill/>
            <a:ln w="9525">
              <a:solidFill>
                <a:schemeClr val="tx1"/>
              </a:solidFill>
              <a:round/>
              <a:headEnd/>
              <a:tailEnd type="triangle" w="med" len="med"/>
            </a:ln>
            <a:effectLst/>
          </p:spPr>
          <p:txBody>
            <a:bodyPr wrap="square" lIns="0" tIns="0" rIns="0" bIns="0">
              <a:spAutoFit/>
            </a:bodyPr>
            <a:lstStyle/>
            <a:p>
              <a:pPr>
                <a:defRPr/>
              </a:pPr>
              <a:endParaRPr lang="zh-CN" altLang="en-US" sz="1800">
                <a:solidFill>
                  <a:schemeClr val="tx1"/>
                </a:solidFill>
                <a:latin typeface="Courier New" panose="02070309020205020404" pitchFamily="49" charset="0"/>
                <a:cs typeface="Courier New" panose="02070309020205020404" pitchFamily="49" charset="0"/>
              </a:endParaRPr>
            </a:p>
          </p:txBody>
        </p:sp>
        <p:sp>
          <p:nvSpPr>
            <p:cNvPr id="17" name="Freeform 16"/>
            <p:cNvSpPr>
              <a:spLocks/>
            </p:cNvSpPr>
            <p:nvPr/>
          </p:nvSpPr>
          <p:spPr bwMode="auto">
            <a:xfrm>
              <a:off x="846510" y="3376364"/>
              <a:ext cx="845170" cy="717549"/>
            </a:xfrm>
            <a:custGeom>
              <a:avLst/>
              <a:gdLst/>
              <a:ahLst/>
              <a:cxnLst>
                <a:cxn ang="0">
                  <a:pos x="501" y="501"/>
                </a:cxn>
                <a:cxn ang="0">
                  <a:pos x="0" y="0"/>
                </a:cxn>
              </a:cxnLst>
              <a:rect l="0" t="0" r="r" b="b"/>
              <a:pathLst>
                <a:path w="501" h="501">
                  <a:moveTo>
                    <a:pt x="501" y="501"/>
                  </a:moveTo>
                  <a:lnTo>
                    <a:pt x="0" y="0"/>
                  </a:lnTo>
                </a:path>
              </a:pathLst>
            </a:custGeom>
            <a:noFill/>
            <a:ln w="9525" cap="flat" cmpd="sng">
              <a:solidFill>
                <a:schemeClr val="tx1"/>
              </a:solidFill>
              <a:prstDash val="solid"/>
              <a:round/>
              <a:headEnd type="none" w="med" len="med"/>
              <a:tailEnd type="triangle" w="med" len="med"/>
            </a:ln>
            <a:effectLst/>
          </p:spPr>
          <p:txBody>
            <a:bodyPr wrap="square" lIns="0" tIns="0" rIns="0" bIns="0">
              <a:spAutoFit/>
            </a:bodyPr>
            <a:lstStyle/>
            <a:p>
              <a:pPr>
                <a:defRPr/>
              </a:pPr>
              <a:endParaRPr lang="zh-CN" altLang="en-US" sz="1800">
                <a:solidFill>
                  <a:schemeClr val="tx1"/>
                </a:solidFill>
                <a:latin typeface="Courier New" panose="02070309020205020404" pitchFamily="49" charset="0"/>
                <a:cs typeface="Courier New" panose="02070309020205020404" pitchFamily="49" charset="0"/>
              </a:endParaRPr>
            </a:p>
          </p:txBody>
        </p:sp>
        <p:sp>
          <p:nvSpPr>
            <p:cNvPr id="9" name="Text Box 17"/>
            <p:cNvSpPr txBox="1">
              <a:spLocks noChangeArrowheads="1"/>
            </p:cNvSpPr>
            <p:nvPr/>
          </p:nvSpPr>
          <p:spPr bwMode="auto">
            <a:xfrm>
              <a:off x="1025451" y="2908679"/>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dirty="0">
                  <a:latin typeface="Courier New" panose="02070309020205020404" pitchFamily="49" charset="0"/>
                  <a:cs typeface="Courier New" panose="02070309020205020404" pitchFamily="49" charset="0"/>
                </a:rPr>
                <a:t>G</a:t>
              </a:r>
              <a:r>
                <a:rPr lang="en-US" altLang="zh-CN" sz="1800" baseline="-25000" dirty="0">
                  <a:latin typeface="Courier New" panose="02070309020205020404" pitchFamily="49" charset="0"/>
                  <a:cs typeface="Courier New" panose="02070309020205020404" pitchFamily="49" charset="0"/>
                </a:rPr>
                <a:t>1</a:t>
              </a:r>
            </a:p>
          </p:txBody>
        </p:sp>
      </p:grpSp>
      <p:sp>
        <p:nvSpPr>
          <p:cNvPr id="18" name="Text Box 6"/>
          <p:cNvSpPr txBox="1">
            <a:spLocks noChangeArrowheads="1"/>
          </p:cNvSpPr>
          <p:nvPr/>
        </p:nvSpPr>
        <p:spPr bwMode="auto">
          <a:xfrm>
            <a:off x="457201" y="4447473"/>
            <a:ext cx="4040187" cy="1551194"/>
          </a:xfrm>
          <a:prstGeom prst="rect">
            <a:avLst/>
          </a:prstGeom>
          <a:solidFill>
            <a:schemeClr val="accent4">
              <a:lumMod val="20000"/>
              <a:lumOff val="80000"/>
            </a:schemeClr>
          </a:solidFill>
          <a:ln>
            <a:noFill/>
          </a:ln>
        </p:spPr>
        <p:txBody>
          <a:bodyPr wrap="square"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buFontTx/>
              <a:buNone/>
            </a:pP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G</a:t>
            </a:r>
            <a:r>
              <a:rPr lang="en-US" altLang="zh-CN" sz="1600" baseline="-25000" dirty="0" smtClean="0">
                <a:latin typeface="Times New Roman" panose="02020603050405020304" pitchFamily="18" charset="0"/>
                <a:ea typeface="楷体" panose="02010609060101010101" pitchFamily="49" charset="-122"/>
                <a:cs typeface="Times New Roman" panose="02020603050405020304" pitchFamily="18" charset="0"/>
              </a:rPr>
              <a:t>1 </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=(V</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1600" dirty="0">
              <a:latin typeface="Times New Roman" panose="02020603050405020304" pitchFamily="18" charset="0"/>
              <a:ea typeface="楷体" panose="02010609060101010101" pitchFamily="49" charset="-122"/>
              <a:cs typeface="Times New Roman" panose="02020603050405020304" pitchFamily="18" charset="0"/>
            </a:endParaRPr>
          </a:p>
          <a:p>
            <a:pPr algn="l" eaLnBrk="1" hangingPunct="1">
              <a:lnSpc>
                <a:spcPct val="60000"/>
              </a:lnSpc>
              <a:spcBef>
                <a:spcPct val="50000"/>
              </a:spcBef>
              <a:buFontTx/>
              <a:buNone/>
            </a:pP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V  = </a:t>
            </a:r>
            <a:r>
              <a:rPr lang="en-US" altLang="zh-CN" sz="1600" b="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0" i="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sz="1600" b="0"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sz="1600" b="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0" i="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sz="1600" b="0"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sz="1600" b="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0" i="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sz="1600" b="0" baseline="-25000" dirty="0" smtClean="0">
                <a:latin typeface="Times New Roman" panose="02020603050405020304" pitchFamily="18" charset="0"/>
                <a:ea typeface="楷体" panose="02010609060101010101" pitchFamily="49" charset="-122"/>
                <a:cs typeface="Times New Roman" panose="02020603050405020304" pitchFamily="18" charset="0"/>
              </a:rPr>
              <a:t>3</a:t>
            </a:r>
            <a:r>
              <a:rPr lang="en-US" altLang="zh-CN" sz="1600" b="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0" i="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sz="1600" b="0" baseline="-25000" dirty="0" smtClean="0">
                <a:latin typeface="Times New Roman" panose="02020603050405020304" pitchFamily="18" charset="0"/>
                <a:ea typeface="楷体" panose="02010609060101010101" pitchFamily="49" charset="-122"/>
                <a:cs typeface="Times New Roman" panose="02020603050405020304" pitchFamily="18" charset="0"/>
              </a:rPr>
              <a:t>4</a:t>
            </a:r>
            <a:r>
              <a:rPr lang="en-US" altLang="zh-CN" sz="1600" b="0" dirty="0">
                <a:latin typeface="Times New Roman" panose="02020603050405020304" pitchFamily="18" charset="0"/>
                <a:ea typeface="楷体" panose="02010609060101010101" pitchFamily="49" charset="-122"/>
                <a:cs typeface="Times New Roman" panose="02020603050405020304" pitchFamily="18" charset="0"/>
              </a:rPr>
              <a:t>}</a:t>
            </a:r>
          </a:p>
          <a:p>
            <a:pPr algn="l" eaLnBrk="1" hangingPunct="1">
              <a:lnSpc>
                <a:spcPct val="60000"/>
              </a:lnSpc>
              <a:spcBef>
                <a:spcPct val="50000"/>
              </a:spcBef>
              <a:buFontTx/>
              <a:buNone/>
            </a:pP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A  = </a:t>
            </a:r>
            <a:r>
              <a:rPr lang="en-US" altLang="zh-CN" sz="1600" b="0" dirty="0" smtClean="0">
                <a:latin typeface="Times New Roman" panose="02020603050405020304" pitchFamily="18" charset="0"/>
                <a:ea typeface="楷体" panose="02010609060101010101" pitchFamily="49" charset="-122"/>
                <a:cs typeface="Times New Roman" panose="02020603050405020304" pitchFamily="18" charset="0"/>
              </a:rPr>
              <a:t>{&lt;</a:t>
            </a:r>
            <a:r>
              <a:rPr lang="en-US" altLang="zh-CN" sz="1600" b="0" i="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sz="1600" b="0"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sz="1600" b="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0" i="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sz="1600" b="0"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sz="1600" b="0" dirty="0" smtClean="0">
                <a:latin typeface="Times New Roman" panose="02020603050405020304" pitchFamily="18" charset="0"/>
                <a:ea typeface="楷体" panose="02010609060101010101" pitchFamily="49" charset="-122"/>
                <a:cs typeface="Times New Roman" panose="02020603050405020304" pitchFamily="18" charset="0"/>
              </a:rPr>
              <a:t>&gt;,&lt;</a:t>
            </a:r>
            <a:r>
              <a:rPr lang="en-US" altLang="zh-CN" sz="1600" b="0" i="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sz="1600" b="0"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sz="1600" b="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0" i="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sz="1600" b="0" baseline="-25000" dirty="0" smtClean="0">
                <a:latin typeface="Times New Roman" panose="02020603050405020304" pitchFamily="18" charset="0"/>
                <a:ea typeface="楷体" panose="02010609060101010101" pitchFamily="49" charset="-122"/>
                <a:cs typeface="Times New Roman" panose="02020603050405020304" pitchFamily="18" charset="0"/>
              </a:rPr>
              <a:t>3</a:t>
            </a:r>
            <a:r>
              <a:rPr lang="en-US" altLang="zh-CN" sz="1600" b="0" dirty="0" smtClean="0">
                <a:latin typeface="Times New Roman" panose="02020603050405020304" pitchFamily="18" charset="0"/>
                <a:ea typeface="楷体" panose="02010609060101010101" pitchFamily="49" charset="-122"/>
                <a:cs typeface="Times New Roman" panose="02020603050405020304" pitchFamily="18" charset="0"/>
              </a:rPr>
              <a:t>&gt;,&lt;</a:t>
            </a:r>
            <a:r>
              <a:rPr lang="en-US" altLang="zh-CN" sz="1600" b="0" i="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sz="1600" b="0" baseline="-25000" dirty="0" smtClean="0">
                <a:latin typeface="Times New Roman" panose="02020603050405020304" pitchFamily="18" charset="0"/>
                <a:ea typeface="楷体" panose="02010609060101010101" pitchFamily="49" charset="-122"/>
                <a:cs typeface="Times New Roman" panose="02020603050405020304" pitchFamily="18" charset="0"/>
              </a:rPr>
              <a:t>3</a:t>
            </a:r>
            <a:r>
              <a:rPr lang="en-US" altLang="zh-CN" sz="1600" b="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0" i="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sz="1600" b="0" baseline="-25000" dirty="0" smtClean="0">
                <a:latin typeface="Times New Roman" panose="02020603050405020304" pitchFamily="18" charset="0"/>
                <a:ea typeface="楷体" panose="02010609060101010101" pitchFamily="49" charset="-122"/>
                <a:cs typeface="Times New Roman" panose="02020603050405020304" pitchFamily="18" charset="0"/>
              </a:rPr>
              <a:t>4</a:t>
            </a:r>
            <a:r>
              <a:rPr lang="en-US" altLang="zh-CN" sz="1600" b="0" dirty="0">
                <a:latin typeface="Times New Roman" panose="02020603050405020304" pitchFamily="18" charset="0"/>
                <a:ea typeface="楷体" panose="02010609060101010101" pitchFamily="49" charset="-122"/>
                <a:cs typeface="Times New Roman" panose="02020603050405020304" pitchFamily="18" charset="0"/>
              </a:rPr>
              <a:t>&gt;, &lt;</a:t>
            </a:r>
            <a:r>
              <a:rPr lang="en-US" altLang="zh-CN" sz="1600" b="0" i="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sz="1600" b="0" baseline="-25000" dirty="0" smtClean="0">
                <a:latin typeface="Times New Roman" panose="02020603050405020304" pitchFamily="18" charset="0"/>
                <a:ea typeface="楷体" panose="02010609060101010101" pitchFamily="49" charset="-122"/>
                <a:cs typeface="Times New Roman" panose="02020603050405020304" pitchFamily="18" charset="0"/>
              </a:rPr>
              <a:t>4</a:t>
            </a:r>
            <a:r>
              <a:rPr lang="en-US" altLang="zh-CN" sz="1600" b="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0" i="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sz="1600" b="0"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sz="1600" b="0" dirty="0">
                <a:latin typeface="Times New Roman" panose="02020603050405020304" pitchFamily="18" charset="0"/>
                <a:ea typeface="楷体" panose="02010609060101010101" pitchFamily="49" charset="-122"/>
                <a:cs typeface="Times New Roman" panose="02020603050405020304" pitchFamily="18" charset="0"/>
              </a:rPr>
              <a:t>&gt;}</a:t>
            </a:r>
          </a:p>
          <a:p>
            <a:pPr algn="l" eaLnBrk="1" hangingPunct="1">
              <a:lnSpc>
                <a:spcPct val="130000"/>
              </a:lnSpc>
              <a:spcBef>
                <a:spcPct val="50000"/>
              </a:spcBef>
              <a:buFontTx/>
              <a:buNone/>
            </a:pPr>
            <a:r>
              <a:rPr lang="zh-CN" altLang="en-US" sz="1600" b="0" dirty="0">
                <a:latin typeface="Times New Roman" panose="02020603050405020304" pitchFamily="18" charset="0"/>
                <a:ea typeface="楷体" panose="02010609060101010101" pitchFamily="49" charset="-122"/>
                <a:cs typeface="Times New Roman" panose="02020603050405020304" pitchFamily="18" charset="0"/>
              </a:rPr>
              <a:t>其中</a:t>
            </a:r>
            <a:r>
              <a:rPr lang="en-US" altLang="zh-CN" sz="1600" b="0" dirty="0">
                <a:latin typeface="Times New Roman" panose="02020603050405020304" pitchFamily="18" charset="0"/>
                <a:ea typeface="楷体" panose="02010609060101010101" pitchFamily="49" charset="-122"/>
                <a:cs typeface="Times New Roman" panose="02020603050405020304" pitchFamily="18" charset="0"/>
              </a:rPr>
              <a:t>&lt;</a:t>
            </a:r>
            <a:r>
              <a:rPr lang="en-US" altLang="zh-CN" sz="1600" b="0" i="1" dirty="0" err="1"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sz="1600" b="0" dirty="0" err="1"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0" i="1" dirty="0" err="1"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sz="1600" b="0" dirty="0">
                <a:latin typeface="Times New Roman" panose="02020603050405020304" pitchFamily="18" charset="0"/>
                <a:ea typeface="楷体" panose="02010609060101010101" pitchFamily="49" charset="-122"/>
                <a:cs typeface="Times New Roman" panose="02020603050405020304" pitchFamily="18" charset="0"/>
              </a:rPr>
              <a:t>&gt;</a:t>
            </a:r>
            <a:r>
              <a:rPr lang="zh-CN" altLang="en-US" sz="1600" b="0" dirty="0">
                <a:latin typeface="Times New Roman" panose="02020603050405020304" pitchFamily="18" charset="0"/>
                <a:ea typeface="楷体" panose="02010609060101010101" pitchFamily="49" charset="-122"/>
                <a:cs typeface="Times New Roman" panose="02020603050405020304" pitchFamily="18" charset="0"/>
              </a:rPr>
              <a:t>表示从</a:t>
            </a:r>
            <a:r>
              <a:rPr lang="en-US" altLang="zh-CN" sz="1600" b="0" dirty="0">
                <a:latin typeface="Times New Roman" panose="02020603050405020304" pitchFamily="18" charset="0"/>
                <a:ea typeface="楷体" panose="02010609060101010101" pitchFamily="49" charset="-122"/>
                <a:cs typeface="Times New Roman" panose="02020603050405020304" pitchFamily="18" charset="0"/>
              </a:rPr>
              <a:t>x</a:t>
            </a:r>
            <a:r>
              <a:rPr lang="zh-CN" altLang="en-US" sz="1600" b="0" dirty="0">
                <a:latin typeface="Times New Roman" panose="02020603050405020304" pitchFamily="18" charset="0"/>
                <a:ea typeface="楷体" panose="02010609060101010101" pitchFamily="49" charset="-122"/>
                <a:cs typeface="Times New Roman" panose="02020603050405020304" pitchFamily="18" charset="0"/>
              </a:rPr>
              <a:t>到</a:t>
            </a:r>
            <a:r>
              <a:rPr lang="en-US" altLang="zh-CN" sz="1600" b="0" dirty="0">
                <a:latin typeface="Times New Roman" panose="02020603050405020304" pitchFamily="18" charset="0"/>
                <a:ea typeface="楷体" panose="02010609060101010101" pitchFamily="49" charset="-122"/>
                <a:cs typeface="Times New Roman" panose="02020603050405020304" pitchFamily="18" charset="0"/>
              </a:rPr>
              <a:t>y</a:t>
            </a:r>
            <a:r>
              <a:rPr lang="zh-CN" altLang="en-US" sz="1600" b="0" dirty="0">
                <a:latin typeface="Times New Roman" panose="02020603050405020304" pitchFamily="18" charset="0"/>
                <a:ea typeface="楷体" panose="02010609060101010101" pitchFamily="49" charset="-122"/>
                <a:cs typeface="Times New Roman" panose="02020603050405020304" pitchFamily="18" charset="0"/>
              </a:rPr>
              <a:t>的一条</a:t>
            </a:r>
            <a:r>
              <a:rPr lang="zh-CN" altLang="en-US" sz="1600" b="0" dirty="0" smtClean="0">
                <a:latin typeface="Times New Roman" panose="02020603050405020304" pitchFamily="18" charset="0"/>
                <a:ea typeface="楷体" panose="02010609060101010101" pitchFamily="49" charset="-122"/>
                <a:cs typeface="Times New Roman" panose="02020603050405020304" pitchFamily="18" charset="0"/>
              </a:rPr>
              <a:t>弧</a:t>
            </a:r>
            <a:r>
              <a:rPr lang="en-US" altLang="zh-CN" sz="1600" b="0" dirty="0" smtClean="0">
                <a:latin typeface="Times New Roman" panose="02020603050405020304" pitchFamily="18" charset="0"/>
                <a:ea typeface="楷体" panose="02010609060101010101" pitchFamily="49" charset="-122"/>
                <a:cs typeface="Times New Roman" panose="02020603050405020304" pitchFamily="18" charset="0"/>
              </a:rPr>
              <a:t>( arc )</a:t>
            </a:r>
            <a:r>
              <a:rPr lang="zh-CN" altLang="en-US" sz="1600" b="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0"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sz="1600" b="0" dirty="0">
                <a:latin typeface="Times New Roman" panose="02020603050405020304" pitchFamily="18" charset="0"/>
                <a:ea typeface="楷体" panose="02010609060101010101" pitchFamily="49" charset="-122"/>
                <a:cs typeface="Times New Roman" panose="02020603050405020304" pitchFamily="18" charset="0"/>
              </a:rPr>
              <a:t>为弧集合，</a:t>
            </a:r>
            <a:r>
              <a:rPr lang="en-US" altLang="zh-CN" sz="1600" b="0" i="1" dirty="0">
                <a:latin typeface="Times New Roman" panose="02020603050405020304" pitchFamily="18" charset="0"/>
                <a:ea typeface="楷体" panose="02010609060101010101" pitchFamily="49" charset="-122"/>
                <a:cs typeface="Times New Roman" panose="02020603050405020304" pitchFamily="18" charset="0"/>
              </a:rPr>
              <a:t>x</a:t>
            </a:r>
            <a:r>
              <a:rPr lang="zh-CN" altLang="en-US" sz="1600" b="0" dirty="0">
                <a:latin typeface="Times New Roman" panose="02020603050405020304" pitchFamily="18" charset="0"/>
                <a:ea typeface="楷体" panose="02010609060101010101" pitchFamily="49" charset="-122"/>
                <a:cs typeface="Times New Roman" panose="02020603050405020304" pitchFamily="18" charset="0"/>
              </a:rPr>
              <a:t>为弧</a:t>
            </a:r>
            <a:r>
              <a:rPr lang="zh-CN" altLang="en-US" sz="1600" b="0" dirty="0" smtClean="0">
                <a:latin typeface="Times New Roman" panose="02020603050405020304" pitchFamily="18" charset="0"/>
                <a:ea typeface="楷体" panose="02010609060101010101" pitchFamily="49" charset="-122"/>
                <a:cs typeface="Times New Roman" panose="02020603050405020304" pitchFamily="18" charset="0"/>
              </a:rPr>
              <a:t>尾</a:t>
            </a:r>
            <a:r>
              <a:rPr lang="en-US" altLang="zh-CN" sz="1600" b="0" dirty="0" smtClean="0">
                <a:latin typeface="Times New Roman" panose="02020603050405020304" pitchFamily="18" charset="0"/>
                <a:ea typeface="楷体" panose="02010609060101010101" pitchFamily="49" charset="-122"/>
                <a:cs typeface="Times New Roman" panose="02020603050405020304" pitchFamily="18" charset="0"/>
              </a:rPr>
              <a:t>( tail</a:t>
            </a:r>
            <a:r>
              <a:rPr lang="en-US" altLang="zh-CN" sz="1600" b="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1600" b="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0" i="1" dirty="0">
                <a:latin typeface="Times New Roman" panose="02020603050405020304" pitchFamily="18" charset="0"/>
                <a:ea typeface="楷体" panose="02010609060101010101" pitchFamily="49" charset="-122"/>
                <a:cs typeface="Times New Roman" panose="02020603050405020304" pitchFamily="18" charset="0"/>
              </a:rPr>
              <a:t>y</a:t>
            </a:r>
            <a:r>
              <a:rPr lang="zh-CN" altLang="en-US" sz="1600" b="0" dirty="0">
                <a:latin typeface="Times New Roman" panose="02020603050405020304" pitchFamily="18" charset="0"/>
                <a:ea typeface="楷体" panose="02010609060101010101" pitchFamily="49" charset="-122"/>
                <a:cs typeface="Times New Roman" panose="02020603050405020304" pitchFamily="18" charset="0"/>
              </a:rPr>
              <a:t>为弧</a:t>
            </a:r>
            <a:r>
              <a:rPr lang="zh-CN" altLang="en-US" sz="1600" b="0" dirty="0" smtClean="0">
                <a:latin typeface="Times New Roman" panose="02020603050405020304" pitchFamily="18" charset="0"/>
                <a:ea typeface="楷体" panose="02010609060101010101" pitchFamily="49" charset="-122"/>
                <a:cs typeface="Times New Roman" panose="02020603050405020304" pitchFamily="18" charset="0"/>
              </a:rPr>
              <a:t>头</a:t>
            </a:r>
            <a:r>
              <a:rPr lang="en-US" altLang="zh-CN" sz="1600" b="0" dirty="0" smtClean="0">
                <a:latin typeface="Times New Roman" panose="02020603050405020304" pitchFamily="18" charset="0"/>
                <a:ea typeface="楷体" panose="02010609060101010101" pitchFamily="49" charset="-122"/>
                <a:cs typeface="Times New Roman" panose="02020603050405020304" pitchFamily="18" charset="0"/>
              </a:rPr>
              <a:t>( head</a:t>
            </a:r>
            <a:r>
              <a:rPr lang="en-US" altLang="zh-CN" sz="1600" b="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600" b="0" dirty="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35" name="组合 34"/>
          <p:cNvGrpSpPr/>
          <p:nvPr/>
        </p:nvGrpSpPr>
        <p:grpSpPr>
          <a:xfrm>
            <a:off x="4794175" y="2908679"/>
            <a:ext cx="1320801" cy="1401763"/>
            <a:chOff x="4794175" y="2908679"/>
            <a:chExt cx="1320801" cy="1401763"/>
          </a:xfrm>
        </p:grpSpPr>
        <p:sp>
          <p:nvSpPr>
            <p:cNvPr id="22" name="Text Box 7"/>
            <p:cNvSpPr txBox="1">
              <a:spLocks noChangeArrowheads="1"/>
            </p:cNvSpPr>
            <p:nvPr/>
          </p:nvSpPr>
          <p:spPr bwMode="auto">
            <a:xfrm>
              <a:off x="4825925" y="3061079"/>
              <a:ext cx="228600" cy="274638"/>
            </a:xfrm>
            <a:prstGeom prst="rect">
              <a:avLst/>
            </a:prstGeom>
            <a:noFill/>
            <a:ln w="9525">
              <a:noFill/>
              <a:miter lim="800000"/>
              <a:headEnd/>
              <a:tailEnd/>
            </a:ln>
            <a:effectLst/>
          </p:spPr>
          <p:txBody>
            <a:bodyPr lIns="0" tIns="0" rIns="0" bIns="0">
              <a:spAutoFit/>
            </a:bodyPr>
            <a:lstStyle/>
            <a:p>
              <a:pPr>
                <a:spcBef>
                  <a:spcPct val="50000"/>
                </a:spcBef>
                <a:defRPr/>
              </a:pPr>
              <a:r>
                <a:rPr lang="zh-CN" altLang="en-US" sz="1800">
                  <a:solidFill>
                    <a:schemeClr val="tx1"/>
                  </a:solidFill>
                  <a:effectLst>
                    <a:outerShdw blurRad="38100" dist="38100" dir="2700000" algn="tl">
                      <a:srgbClr val="C0C0C0"/>
                    </a:outerShdw>
                  </a:effectLst>
                  <a:latin typeface="Courier New" panose="02070309020205020404" pitchFamily="49" charset="0"/>
                  <a:ea typeface="宋体" pitchFamily="2" charset="-122"/>
                  <a:cs typeface="Courier New" panose="02070309020205020404" pitchFamily="49" charset="0"/>
                </a:rPr>
                <a:t>①</a:t>
              </a:r>
            </a:p>
          </p:txBody>
        </p:sp>
        <p:sp>
          <p:nvSpPr>
            <p:cNvPr id="23" name="Text Box 8"/>
            <p:cNvSpPr txBox="1">
              <a:spLocks noChangeArrowheads="1"/>
            </p:cNvSpPr>
            <p:nvPr/>
          </p:nvSpPr>
          <p:spPr bwMode="auto">
            <a:xfrm>
              <a:off x="5816526" y="3054729"/>
              <a:ext cx="228600" cy="274638"/>
            </a:xfrm>
            <a:prstGeom prst="rect">
              <a:avLst/>
            </a:prstGeom>
            <a:noFill/>
            <a:ln w="9525">
              <a:noFill/>
              <a:miter lim="800000"/>
              <a:headEnd/>
              <a:tailEnd/>
            </a:ln>
            <a:effectLst/>
          </p:spPr>
          <p:txBody>
            <a:bodyPr lIns="0" tIns="0" rIns="0" bIns="0">
              <a:spAutoFit/>
            </a:bodyPr>
            <a:lstStyle/>
            <a:p>
              <a:pPr>
                <a:spcBef>
                  <a:spcPct val="50000"/>
                </a:spcBef>
                <a:defRPr/>
              </a:pPr>
              <a:r>
                <a:rPr lang="zh-CN" altLang="en-US" sz="1800">
                  <a:solidFill>
                    <a:schemeClr val="tx1"/>
                  </a:solidFill>
                  <a:effectLst>
                    <a:outerShdw blurRad="38100" dist="38100" dir="2700000" algn="tl">
                      <a:srgbClr val="C0C0C0"/>
                    </a:outerShdw>
                  </a:effectLst>
                  <a:latin typeface="Courier New" panose="02070309020205020404" pitchFamily="49" charset="0"/>
                  <a:ea typeface="宋体" pitchFamily="2" charset="-122"/>
                  <a:cs typeface="Courier New" panose="02070309020205020404" pitchFamily="49" charset="0"/>
                </a:rPr>
                <a:t>②</a:t>
              </a:r>
            </a:p>
          </p:txBody>
        </p:sp>
        <p:sp>
          <p:nvSpPr>
            <p:cNvPr id="24" name="Line 9"/>
            <p:cNvSpPr>
              <a:spLocks noChangeShapeType="1"/>
            </p:cNvSpPr>
            <p:nvPr/>
          </p:nvSpPr>
          <p:spPr bwMode="auto">
            <a:xfrm>
              <a:off x="5076057" y="3184904"/>
              <a:ext cx="734120" cy="0"/>
            </a:xfrm>
            <a:prstGeom prst="line">
              <a:avLst/>
            </a:prstGeom>
            <a:noFill/>
            <a:ln w="12700">
              <a:solidFill>
                <a:schemeClr val="tx1"/>
              </a:solidFill>
              <a:round/>
              <a:headEnd/>
              <a:tailEnd/>
            </a:ln>
            <a:effectLst/>
          </p:spPr>
          <p:txBody>
            <a:bodyPr wrap="square" lIns="0" tIns="0" rIns="0" bIns="0">
              <a:spAutoFit/>
            </a:bodyPr>
            <a:lstStyle/>
            <a:p>
              <a:pPr>
                <a:defRPr/>
              </a:pPr>
              <a:endParaRPr lang="zh-CN" altLang="en-US" sz="1800">
                <a:solidFill>
                  <a:schemeClr val="tx1"/>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25" name="Line 10"/>
            <p:cNvSpPr>
              <a:spLocks noChangeShapeType="1"/>
            </p:cNvSpPr>
            <p:nvPr/>
          </p:nvSpPr>
          <p:spPr bwMode="auto">
            <a:xfrm flipH="1">
              <a:off x="4934074" y="3309431"/>
              <a:ext cx="9922" cy="721727"/>
            </a:xfrm>
            <a:prstGeom prst="line">
              <a:avLst/>
            </a:prstGeom>
            <a:noFill/>
            <a:ln w="9525">
              <a:solidFill>
                <a:schemeClr val="tx1"/>
              </a:solidFill>
              <a:round/>
              <a:headEnd/>
              <a:tailEnd/>
            </a:ln>
            <a:effectLst/>
          </p:spPr>
          <p:txBody>
            <a:bodyPr wrap="square" lIns="0" tIns="0" rIns="0" bIns="0">
              <a:spAutoFit/>
            </a:bodyPr>
            <a:lstStyle/>
            <a:p>
              <a:pPr>
                <a:defRPr/>
              </a:pPr>
              <a:endParaRPr lang="zh-CN" altLang="en-US" sz="1800">
                <a:solidFill>
                  <a:schemeClr val="tx1"/>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26" name="Text Box 11"/>
            <p:cNvSpPr txBox="1">
              <a:spLocks noChangeArrowheads="1"/>
            </p:cNvSpPr>
            <p:nvPr/>
          </p:nvSpPr>
          <p:spPr bwMode="auto">
            <a:xfrm>
              <a:off x="5194225" y="2908679"/>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dirty="0">
                  <a:latin typeface="Courier New" panose="02070309020205020404" pitchFamily="49" charset="0"/>
                  <a:cs typeface="Courier New" panose="02070309020205020404" pitchFamily="49" charset="0"/>
                </a:rPr>
                <a:t>G</a:t>
              </a:r>
              <a:r>
                <a:rPr lang="en-US" altLang="zh-CN" sz="1800" baseline="-25000" dirty="0">
                  <a:latin typeface="Courier New" panose="02070309020205020404" pitchFamily="49" charset="0"/>
                  <a:cs typeface="Courier New" panose="02070309020205020404" pitchFamily="49" charset="0"/>
                </a:rPr>
                <a:t>2</a:t>
              </a:r>
            </a:p>
          </p:txBody>
        </p:sp>
        <p:sp>
          <p:nvSpPr>
            <p:cNvPr id="27" name="Text Box 12"/>
            <p:cNvSpPr txBox="1">
              <a:spLocks noChangeArrowheads="1"/>
            </p:cNvSpPr>
            <p:nvPr/>
          </p:nvSpPr>
          <p:spPr bwMode="auto">
            <a:xfrm>
              <a:off x="5322813" y="3577017"/>
              <a:ext cx="228600" cy="274638"/>
            </a:xfrm>
            <a:prstGeom prst="rect">
              <a:avLst/>
            </a:prstGeom>
            <a:noFill/>
            <a:ln w="9525">
              <a:noFill/>
              <a:miter lim="800000"/>
              <a:headEnd/>
              <a:tailEnd/>
            </a:ln>
            <a:effectLst/>
          </p:spPr>
          <p:txBody>
            <a:bodyPr lIns="0" tIns="0" rIns="0" bIns="0">
              <a:spAutoFit/>
            </a:bodyPr>
            <a:lstStyle/>
            <a:p>
              <a:pPr>
                <a:spcBef>
                  <a:spcPct val="50000"/>
                </a:spcBef>
                <a:defRPr/>
              </a:pPr>
              <a:r>
                <a:rPr lang="zh-CN" altLang="en-US" sz="1800">
                  <a:solidFill>
                    <a:schemeClr val="tx1"/>
                  </a:solidFill>
                  <a:effectLst>
                    <a:outerShdw blurRad="38100" dist="38100" dir="2700000" algn="tl">
                      <a:srgbClr val="C0C0C0"/>
                    </a:outerShdw>
                  </a:effectLst>
                  <a:latin typeface="Courier New" panose="02070309020205020404" pitchFamily="49" charset="0"/>
                  <a:ea typeface="宋体" pitchFamily="2" charset="-122"/>
                  <a:cs typeface="Courier New" panose="02070309020205020404" pitchFamily="49" charset="0"/>
                </a:rPr>
                <a:t>③</a:t>
              </a:r>
            </a:p>
          </p:txBody>
        </p:sp>
        <p:sp>
          <p:nvSpPr>
            <p:cNvPr id="28" name="Rectangle 13"/>
            <p:cNvSpPr>
              <a:spLocks noChangeArrowheads="1"/>
            </p:cNvSpPr>
            <p:nvPr/>
          </p:nvSpPr>
          <p:spPr bwMode="auto">
            <a:xfrm>
              <a:off x="4794175" y="4034217"/>
              <a:ext cx="231775" cy="276225"/>
            </a:xfrm>
            <a:prstGeom prst="rect">
              <a:avLst/>
            </a:prstGeom>
            <a:noFill/>
            <a:ln w="9525">
              <a:noFill/>
              <a:miter lim="800000"/>
              <a:headEnd/>
              <a:tailEnd/>
            </a:ln>
            <a:effectLst/>
          </p:spPr>
          <p:txBody>
            <a:bodyPr wrap="none" lIns="0" tIns="0" rIns="0" bIns="0">
              <a:spAutoFit/>
            </a:bodyPr>
            <a:lstStyle/>
            <a:p>
              <a:pPr>
                <a:defRPr/>
              </a:pPr>
              <a:r>
                <a:rPr lang="zh-CN" altLang="en-US" sz="1800">
                  <a:solidFill>
                    <a:schemeClr val="tx1"/>
                  </a:solidFill>
                  <a:effectLst>
                    <a:outerShdw blurRad="38100" dist="38100" dir="2700000" algn="tl">
                      <a:srgbClr val="C0C0C0"/>
                    </a:outerShdw>
                  </a:effectLst>
                  <a:latin typeface="Courier New" panose="02070309020205020404" pitchFamily="49" charset="0"/>
                  <a:ea typeface="宋体" pitchFamily="2" charset="-122"/>
                  <a:cs typeface="Courier New" panose="02070309020205020404" pitchFamily="49" charset="0"/>
                </a:rPr>
                <a:t>④</a:t>
              </a:r>
            </a:p>
          </p:txBody>
        </p:sp>
        <p:sp>
          <p:nvSpPr>
            <p:cNvPr id="29" name="Text Box 14"/>
            <p:cNvSpPr txBox="1">
              <a:spLocks noChangeArrowheads="1"/>
            </p:cNvSpPr>
            <p:nvPr/>
          </p:nvSpPr>
          <p:spPr bwMode="auto">
            <a:xfrm>
              <a:off x="5810176" y="4031158"/>
              <a:ext cx="304800" cy="276225"/>
            </a:xfrm>
            <a:prstGeom prst="rect">
              <a:avLst/>
            </a:prstGeom>
            <a:noFill/>
            <a:ln w="9525">
              <a:noFill/>
              <a:miter lim="800000"/>
              <a:headEnd/>
              <a:tailEnd/>
            </a:ln>
            <a:effectLst/>
          </p:spPr>
          <p:txBody>
            <a:bodyPr lIns="0" tIns="0" rIns="0" bIns="0">
              <a:spAutoFit/>
            </a:bodyPr>
            <a:lstStyle/>
            <a:p>
              <a:pPr>
                <a:spcBef>
                  <a:spcPct val="50000"/>
                </a:spcBef>
                <a:defRPr/>
              </a:pPr>
              <a:r>
                <a:rPr lang="zh-CN" altLang="en-US" sz="1800" dirty="0">
                  <a:solidFill>
                    <a:schemeClr val="tx1"/>
                  </a:solidFill>
                  <a:effectLst>
                    <a:outerShdw blurRad="38100" dist="38100" dir="2700000" algn="tl">
                      <a:srgbClr val="C0C0C0"/>
                    </a:outerShdw>
                  </a:effectLst>
                  <a:latin typeface="Courier New" panose="02070309020205020404" pitchFamily="49" charset="0"/>
                  <a:ea typeface="宋体" pitchFamily="2" charset="-122"/>
                  <a:cs typeface="Courier New" panose="02070309020205020404" pitchFamily="49" charset="0"/>
                </a:rPr>
                <a:t>⑤</a:t>
              </a:r>
              <a:r>
                <a:rPr lang="zh-CN" altLang="en-US" sz="1800" dirty="0">
                  <a:solidFill>
                    <a:schemeClr val="tx1"/>
                  </a:solidFill>
                  <a:latin typeface="Courier New" panose="02070309020205020404" pitchFamily="49" charset="0"/>
                  <a:ea typeface="宋体" pitchFamily="2" charset="-122"/>
                  <a:cs typeface="Courier New" panose="02070309020205020404" pitchFamily="49" charset="0"/>
                </a:rPr>
                <a:t> </a:t>
              </a:r>
            </a:p>
          </p:txBody>
        </p:sp>
        <p:sp>
          <p:nvSpPr>
            <p:cNvPr id="30" name="Freeform 15"/>
            <p:cNvSpPr>
              <a:spLocks/>
            </p:cNvSpPr>
            <p:nvPr/>
          </p:nvSpPr>
          <p:spPr bwMode="auto">
            <a:xfrm>
              <a:off x="5025950" y="3790883"/>
              <a:ext cx="311152" cy="283021"/>
            </a:xfrm>
            <a:custGeom>
              <a:avLst/>
              <a:gdLst/>
              <a:ahLst/>
              <a:cxnLst>
                <a:cxn ang="0">
                  <a:pos x="0" y="237"/>
                </a:cxn>
                <a:cxn ang="0">
                  <a:pos x="234" y="0"/>
                </a:cxn>
              </a:cxnLst>
              <a:rect l="0" t="0" r="r" b="b"/>
              <a:pathLst>
                <a:path w="234" h="237">
                  <a:moveTo>
                    <a:pt x="0" y="237"/>
                  </a:moveTo>
                  <a:lnTo>
                    <a:pt x="234" y="0"/>
                  </a:lnTo>
                </a:path>
              </a:pathLst>
            </a:custGeom>
            <a:noFill/>
            <a:ln w="9525" cap="flat" cmpd="sng">
              <a:solidFill>
                <a:schemeClr val="tx1"/>
              </a:solidFill>
              <a:prstDash val="solid"/>
              <a:round/>
              <a:headEnd type="none" w="med" len="med"/>
              <a:tailEnd type="none" w="med" len="med"/>
            </a:ln>
            <a:effectLst/>
          </p:spPr>
          <p:txBody>
            <a:bodyPr wrap="square" lIns="0" tIns="0" rIns="0" bIns="0">
              <a:spAutoFit/>
            </a:bodyPr>
            <a:lstStyle/>
            <a:p>
              <a:pPr>
                <a:defRPr/>
              </a:pPr>
              <a:endParaRPr lang="zh-CN" altLang="en-US" sz="1800">
                <a:solidFill>
                  <a:schemeClr val="tx1"/>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31" name="Line 16"/>
            <p:cNvSpPr>
              <a:spLocks noChangeShapeType="1"/>
            </p:cNvSpPr>
            <p:nvPr/>
          </p:nvSpPr>
          <p:spPr bwMode="auto">
            <a:xfrm flipV="1">
              <a:off x="5534026" y="3289679"/>
              <a:ext cx="352350" cy="317683"/>
            </a:xfrm>
            <a:prstGeom prst="line">
              <a:avLst/>
            </a:prstGeom>
            <a:noFill/>
            <a:ln w="9525">
              <a:solidFill>
                <a:schemeClr val="tx1"/>
              </a:solidFill>
              <a:round/>
              <a:headEnd/>
              <a:tailEnd/>
            </a:ln>
            <a:effectLst/>
          </p:spPr>
          <p:txBody>
            <a:bodyPr wrap="square" lIns="0" tIns="0" rIns="0" bIns="0">
              <a:spAutoFit/>
            </a:bodyPr>
            <a:lstStyle/>
            <a:p>
              <a:pPr>
                <a:defRPr/>
              </a:pPr>
              <a:endParaRPr lang="zh-CN" altLang="en-US" sz="1800">
                <a:solidFill>
                  <a:schemeClr val="tx1"/>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32" name="Line 17"/>
            <p:cNvSpPr>
              <a:spLocks noChangeShapeType="1"/>
            </p:cNvSpPr>
            <p:nvPr/>
          </p:nvSpPr>
          <p:spPr bwMode="auto">
            <a:xfrm>
              <a:off x="5940152" y="3301752"/>
              <a:ext cx="0" cy="762000"/>
            </a:xfrm>
            <a:prstGeom prst="line">
              <a:avLst/>
            </a:prstGeom>
            <a:noFill/>
            <a:ln w="9525">
              <a:solidFill>
                <a:schemeClr val="tx1"/>
              </a:solidFill>
              <a:round/>
              <a:headEnd/>
              <a:tailEnd/>
            </a:ln>
            <a:effectLst/>
          </p:spPr>
          <p:txBody>
            <a:bodyPr wrap="none" lIns="0" tIns="0" rIns="0" bIns="0">
              <a:spAutoFit/>
            </a:bodyPr>
            <a:lstStyle/>
            <a:p>
              <a:pPr>
                <a:defRPr/>
              </a:pPr>
              <a:endParaRPr lang="zh-CN" altLang="en-US" sz="1800">
                <a:solidFill>
                  <a:schemeClr val="tx1"/>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33" name="Freeform 18"/>
            <p:cNvSpPr>
              <a:spLocks/>
            </p:cNvSpPr>
            <p:nvPr/>
          </p:nvSpPr>
          <p:spPr bwMode="auto">
            <a:xfrm>
              <a:off x="5551412" y="3790883"/>
              <a:ext cx="265113" cy="272869"/>
            </a:xfrm>
            <a:custGeom>
              <a:avLst/>
              <a:gdLst/>
              <a:ahLst/>
              <a:cxnLst>
                <a:cxn ang="0">
                  <a:pos x="0" y="0"/>
                </a:cxn>
                <a:cxn ang="0">
                  <a:pos x="181" y="181"/>
                </a:cxn>
              </a:cxnLst>
              <a:rect l="0" t="0" r="r" b="b"/>
              <a:pathLst>
                <a:path w="181" h="181">
                  <a:moveTo>
                    <a:pt x="0" y="0"/>
                  </a:moveTo>
                  <a:lnTo>
                    <a:pt x="181" y="181"/>
                  </a:lnTo>
                </a:path>
              </a:pathLst>
            </a:custGeom>
            <a:noFill/>
            <a:ln w="9525" cap="flat" cmpd="sng">
              <a:solidFill>
                <a:schemeClr val="tx1"/>
              </a:solidFill>
              <a:prstDash val="solid"/>
              <a:round/>
              <a:headEnd type="none" w="med" len="med"/>
              <a:tailEnd type="none" w="med" len="med"/>
            </a:ln>
            <a:effectLst/>
          </p:spPr>
          <p:txBody>
            <a:bodyPr wrap="square" lIns="0" tIns="0" rIns="0" bIns="0">
              <a:spAutoFit/>
            </a:bodyPr>
            <a:lstStyle/>
            <a:p>
              <a:pPr>
                <a:defRPr/>
              </a:pPr>
              <a:endParaRPr lang="zh-CN" altLang="en-US" sz="1800">
                <a:solidFill>
                  <a:schemeClr val="tx1"/>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grpSp>
      <p:sp>
        <p:nvSpPr>
          <p:cNvPr id="34" name="Text Box 6"/>
          <p:cNvSpPr txBox="1">
            <a:spLocks noChangeArrowheads="1"/>
          </p:cNvSpPr>
          <p:nvPr/>
        </p:nvSpPr>
        <p:spPr bwMode="auto">
          <a:xfrm>
            <a:off x="4794175" y="4454954"/>
            <a:ext cx="3597794" cy="1846659"/>
          </a:xfrm>
          <a:prstGeom prst="rect">
            <a:avLst/>
          </a:prstGeom>
          <a:solidFill>
            <a:schemeClr val="accent4">
              <a:lumMod val="20000"/>
              <a:lumOff val="80000"/>
            </a:schemeClr>
          </a:solidFill>
          <a:ln>
            <a:noFill/>
          </a:ln>
        </p:spPr>
        <p:txBody>
          <a:bodyPr wrap="square"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buFontTx/>
              <a:buNone/>
            </a:pP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G</a:t>
            </a:r>
            <a:r>
              <a:rPr lang="en-US" altLang="zh-CN" sz="1600" baseline="-25000" dirty="0" smtClean="0">
                <a:latin typeface="Times New Roman" panose="02020603050405020304" pitchFamily="18" charset="0"/>
                <a:ea typeface="楷体" panose="02010609060101010101" pitchFamily="49" charset="-122"/>
                <a:cs typeface="Times New Roman" panose="02020603050405020304" pitchFamily="18" charset="0"/>
              </a:rPr>
              <a:t>2 </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 (V</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1600" dirty="0">
              <a:latin typeface="Times New Roman" panose="02020603050405020304" pitchFamily="18" charset="0"/>
              <a:ea typeface="楷体" panose="02010609060101010101" pitchFamily="49" charset="-122"/>
              <a:cs typeface="Times New Roman" panose="02020603050405020304" pitchFamily="18" charset="0"/>
            </a:endParaRPr>
          </a:p>
          <a:p>
            <a:pPr algn="l" eaLnBrk="1" hangingPunct="1">
              <a:spcBef>
                <a:spcPct val="50000"/>
              </a:spcBef>
              <a:buFontTx/>
              <a:buNone/>
            </a:pP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V  = </a:t>
            </a:r>
            <a:r>
              <a:rPr lang="en-US" altLang="zh-CN" sz="1600" b="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0" i="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sz="1600" b="0"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sz="1600" b="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0" i="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sz="1600" b="0"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sz="1600" b="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0" i="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sz="1600" b="0" baseline="-25000" dirty="0">
                <a:latin typeface="Times New Roman" panose="02020603050405020304" pitchFamily="18" charset="0"/>
                <a:ea typeface="楷体" panose="02010609060101010101" pitchFamily="49" charset="-122"/>
                <a:cs typeface="Times New Roman" panose="02020603050405020304" pitchFamily="18" charset="0"/>
              </a:rPr>
              <a:t>3</a:t>
            </a:r>
            <a:r>
              <a:rPr lang="en-US" altLang="zh-CN" sz="1600" b="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0" i="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sz="1600" b="0" baseline="-25000" dirty="0">
                <a:latin typeface="Times New Roman" panose="02020603050405020304" pitchFamily="18" charset="0"/>
                <a:ea typeface="楷体" panose="02010609060101010101" pitchFamily="49" charset="-122"/>
                <a:cs typeface="Times New Roman" panose="02020603050405020304" pitchFamily="18" charset="0"/>
              </a:rPr>
              <a:t>4</a:t>
            </a:r>
            <a:r>
              <a:rPr lang="en-US" altLang="zh-CN" sz="1600" b="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0" i="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sz="1600" b="0" baseline="-25000" dirty="0">
                <a:latin typeface="Times New Roman" panose="02020603050405020304" pitchFamily="18" charset="0"/>
                <a:ea typeface="楷体" panose="02010609060101010101" pitchFamily="49" charset="-122"/>
                <a:cs typeface="Times New Roman" panose="02020603050405020304" pitchFamily="18" charset="0"/>
              </a:rPr>
              <a:t>5</a:t>
            </a:r>
            <a:r>
              <a:rPr lang="en-US" altLang="zh-CN" sz="1600" b="0" dirty="0">
                <a:latin typeface="Times New Roman" panose="02020603050405020304" pitchFamily="18" charset="0"/>
                <a:ea typeface="楷体" panose="02010609060101010101" pitchFamily="49" charset="-122"/>
                <a:cs typeface="Times New Roman" panose="02020603050405020304" pitchFamily="18" charset="0"/>
              </a:rPr>
              <a:t>}</a:t>
            </a:r>
          </a:p>
          <a:p>
            <a:pPr algn="l" eaLnBrk="1" hangingPunct="1">
              <a:spcBef>
                <a:spcPct val="50000"/>
              </a:spcBef>
              <a:buFontTx/>
              <a:buNone/>
            </a:pP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E  = </a:t>
            </a:r>
            <a:r>
              <a:rPr lang="en-US" altLang="zh-CN" sz="1600" b="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0" i="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sz="1600" b="0"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sz="1600" b="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0" i="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sz="1600" b="0"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sz="1600" b="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0" i="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sz="1600" b="0"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sz="1600" b="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0" i="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sz="1600" b="0" baseline="-25000" dirty="0" smtClean="0">
                <a:latin typeface="Times New Roman" panose="02020603050405020304" pitchFamily="18" charset="0"/>
                <a:ea typeface="楷体" panose="02010609060101010101" pitchFamily="49" charset="-122"/>
                <a:cs typeface="Times New Roman" panose="02020603050405020304" pitchFamily="18" charset="0"/>
              </a:rPr>
              <a:t>4</a:t>
            </a:r>
            <a:r>
              <a:rPr lang="en-US" altLang="zh-CN" sz="1600" b="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0" i="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sz="1600" b="0"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sz="1600" b="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0" i="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sz="1600" b="0" baseline="-25000" dirty="0" smtClean="0">
                <a:latin typeface="Times New Roman" panose="02020603050405020304" pitchFamily="18" charset="0"/>
                <a:ea typeface="楷体" panose="02010609060101010101" pitchFamily="49" charset="-122"/>
                <a:cs typeface="Times New Roman" panose="02020603050405020304" pitchFamily="18" charset="0"/>
              </a:rPr>
              <a:t>3</a:t>
            </a:r>
            <a:r>
              <a:rPr lang="en-US" altLang="zh-CN" sz="1600" b="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0" i="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sz="1600" b="0" baseline="-25000" dirty="0" smtClean="0">
                <a:latin typeface="Times New Roman" panose="02020603050405020304" pitchFamily="18" charset="0"/>
                <a:ea typeface="楷体" panose="02010609060101010101" pitchFamily="49" charset="-122"/>
                <a:cs typeface="Times New Roman" panose="02020603050405020304" pitchFamily="18" charset="0"/>
              </a:rPr>
              <a:t>3</a:t>
            </a:r>
            <a:r>
              <a:rPr lang="en-US" altLang="zh-CN" sz="1600" b="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0" i="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sz="1600" b="0" baseline="-25000" dirty="0" smtClean="0">
                <a:latin typeface="Times New Roman" panose="02020603050405020304" pitchFamily="18" charset="0"/>
                <a:ea typeface="楷体" panose="02010609060101010101" pitchFamily="49" charset="-122"/>
                <a:cs typeface="Times New Roman" panose="02020603050405020304" pitchFamily="18" charset="0"/>
              </a:rPr>
              <a:t>4</a:t>
            </a:r>
            <a:r>
              <a:rPr lang="en-US" altLang="zh-CN" sz="1600" b="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0" i="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sz="1600" b="0"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sz="1600" b="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0" i="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sz="1600" b="0" baseline="-25000" dirty="0" smtClean="0">
                <a:latin typeface="Times New Roman" panose="02020603050405020304" pitchFamily="18" charset="0"/>
                <a:ea typeface="楷体" panose="02010609060101010101" pitchFamily="49" charset="-122"/>
                <a:cs typeface="Times New Roman" panose="02020603050405020304" pitchFamily="18" charset="0"/>
              </a:rPr>
              <a:t>5</a:t>
            </a:r>
            <a:r>
              <a:rPr lang="en-US" altLang="zh-CN" sz="1600" b="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0" i="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sz="1600" b="0" baseline="-25000" dirty="0" smtClean="0">
                <a:latin typeface="Times New Roman" panose="02020603050405020304" pitchFamily="18" charset="0"/>
                <a:ea typeface="楷体" panose="02010609060101010101" pitchFamily="49" charset="-122"/>
                <a:cs typeface="Times New Roman" panose="02020603050405020304" pitchFamily="18" charset="0"/>
              </a:rPr>
              <a:t>3</a:t>
            </a:r>
            <a:r>
              <a:rPr lang="en-US" altLang="zh-CN" sz="1600" b="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0" i="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sz="1600" b="0" baseline="-25000" dirty="0" smtClean="0">
                <a:latin typeface="Times New Roman" panose="02020603050405020304" pitchFamily="18" charset="0"/>
                <a:ea typeface="楷体" panose="02010609060101010101" pitchFamily="49" charset="-122"/>
                <a:cs typeface="Times New Roman" panose="02020603050405020304" pitchFamily="18" charset="0"/>
              </a:rPr>
              <a:t>5</a:t>
            </a:r>
            <a:r>
              <a:rPr lang="en-US" altLang="zh-CN" sz="1600" b="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600" b="0" dirty="0">
              <a:latin typeface="Times New Roman" panose="02020603050405020304" pitchFamily="18" charset="0"/>
              <a:ea typeface="楷体" panose="02010609060101010101" pitchFamily="49" charset="-122"/>
              <a:cs typeface="Times New Roman" panose="02020603050405020304" pitchFamily="18" charset="0"/>
            </a:endParaRPr>
          </a:p>
          <a:p>
            <a:pPr algn="l" eaLnBrk="1" hangingPunct="1">
              <a:spcBef>
                <a:spcPct val="50000"/>
              </a:spcBef>
              <a:buFontTx/>
              <a:buNone/>
            </a:pPr>
            <a:r>
              <a:rPr lang="zh-CN" altLang="en-US" sz="1600" b="0" dirty="0" smtClean="0">
                <a:latin typeface="Times New Roman" panose="02020603050405020304" pitchFamily="18" charset="0"/>
                <a:ea typeface="楷体" panose="02010609060101010101" pitchFamily="49" charset="-122"/>
                <a:cs typeface="Times New Roman" panose="02020603050405020304" pitchFamily="18" charset="0"/>
              </a:rPr>
              <a:t>其中</a:t>
            </a:r>
            <a:r>
              <a:rPr lang="en-US" altLang="zh-CN" sz="1600" b="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0"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sz="1600" b="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0" i="1" dirty="0"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sz="1600" b="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1600" b="0" dirty="0" smtClean="0">
                <a:latin typeface="Times New Roman" panose="02020603050405020304" pitchFamily="18" charset="0"/>
                <a:ea typeface="楷体" panose="02010609060101010101" pitchFamily="49" charset="-122"/>
                <a:cs typeface="Times New Roman" panose="02020603050405020304" pitchFamily="18" charset="0"/>
              </a:rPr>
              <a:t>表示</a:t>
            </a:r>
            <a:r>
              <a:rPr lang="en-US" altLang="zh-CN" sz="1600" b="0" i="1" dirty="0">
                <a:latin typeface="Times New Roman" panose="02020603050405020304" pitchFamily="18" charset="0"/>
                <a:ea typeface="楷体" panose="02010609060101010101" pitchFamily="49" charset="-122"/>
                <a:cs typeface="Times New Roman" panose="02020603050405020304" pitchFamily="18" charset="0"/>
              </a:rPr>
              <a:t>x</a:t>
            </a:r>
            <a:r>
              <a:rPr lang="zh-CN" altLang="en-US" sz="1600" b="0" dirty="0">
                <a:latin typeface="Times New Roman" panose="02020603050405020304" pitchFamily="18" charset="0"/>
                <a:ea typeface="楷体" panose="02010609060101010101" pitchFamily="49" charset="-122"/>
                <a:cs typeface="Times New Roman" panose="02020603050405020304" pitchFamily="18" charset="0"/>
              </a:rPr>
              <a:t>与</a:t>
            </a:r>
            <a:r>
              <a:rPr lang="en-US" altLang="zh-CN" sz="1600" b="0" i="1" dirty="0">
                <a:latin typeface="Times New Roman" panose="02020603050405020304" pitchFamily="18" charset="0"/>
                <a:ea typeface="楷体" panose="02010609060101010101" pitchFamily="49" charset="-122"/>
                <a:cs typeface="Times New Roman" panose="02020603050405020304" pitchFamily="18" charset="0"/>
              </a:rPr>
              <a:t>y</a:t>
            </a:r>
            <a:r>
              <a:rPr lang="zh-CN" altLang="en-US" sz="1600" b="0" dirty="0">
                <a:latin typeface="Times New Roman" panose="02020603050405020304" pitchFamily="18" charset="0"/>
                <a:ea typeface="楷体" panose="02010609060101010101" pitchFamily="49" charset="-122"/>
                <a:cs typeface="Times New Roman" panose="02020603050405020304" pitchFamily="18" charset="0"/>
              </a:rPr>
              <a:t>之间的一条连线，称为</a:t>
            </a:r>
            <a:r>
              <a:rPr lang="zh-CN" altLang="en-US" sz="1600" b="0" dirty="0" smtClean="0">
                <a:latin typeface="Times New Roman" panose="02020603050405020304" pitchFamily="18" charset="0"/>
                <a:ea typeface="楷体" panose="02010609060101010101" pitchFamily="49" charset="-122"/>
                <a:cs typeface="Times New Roman" panose="02020603050405020304" pitchFamily="18" charset="0"/>
              </a:rPr>
              <a:t>边</a:t>
            </a:r>
            <a:r>
              <a:rPr lang="en-US" altLang="zh-CN" sz="1600" b="0" dirty="0" smtClean="0">
                <a:latin typeface="Times New Roman" panose="02020603050405020304" pitchFamily="18" charset="0"/>
                <a:ea typeface="楷体" panose="02010609060101010101" pitchFamily="49" charset="-122"/>
                <a:cs typeface="Times New Roman" panose="02020603050405020304" pitchFamily="18" charset="0"/>
              </a:rPr>
              <a:t>(edge)</a:t>
            </a:r>
            <a:endParaRPr lang="zh-CN" altLang="en-US" sz="1600" b="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灯片编号占位符 6"/>
          <p:cNvSpPr>
            <a:spLocks noGrp="1"/>
          </p:cNvSpPr>
          <p:nvPr>
            <p:ph type="sldNum" sz="quarter" idx="10"/>
          </p:nvPr>
        </p:nvSpPr>
        <p:spPr/>
        <p:txBody>
          <a:bodyPr/>
          <a:lstStyle/>
          <a:p>
            <a:fld id="{BFC21862-C570-43FE-93A1-CE1DA7921C6E}" type="slidenum">
              <a:rPr lang="zh-CN" altLang="en-US" smtClean="0"/>
              <a:pPr/>
              <a:t>2</a:t>
            </a:fld>
            <a:r>
              <a:rPr lang="en-US" altLang="zh-CN" smtClean="0"/>
              <a:t>/18</a:t>
            </a:r>
            <a:endParaRPr lang="zh-CN" altLang="en-US" dirty="0"/>
          </a:p>
        </p:txBody>
      </p:sp>
    </p:spTree>
    <p:extLst>
      <p:ext uri="{BB962C8B-B14F-4D97-AF65-F5344CB8AC3E}">
        <p14:creationId xmlns:p14="http://schemas.microsoft.com/office/powerpoint/2010/main" val="257434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20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700"/>
                            </p:stCondLst>
                            <p:childTnLst>
                              <p:par>
                                <p:cTn id="10" presetID="2" presetClass="entr" presetSubtype="2" fill="hold" grpId="0" nodeType="afterEffect">
                                  <p:stCondLst>
                                    <p:cond delay="20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1+#ppt_w/2"/>
                                          </p:val>
                                        </p:tav>
                                        <p:tav tm="100000">
                                          <p:val>
                                            <p:strVal val="#ppt_x"/>
                                          </p:val>
                                        </p:tav>
                                      </p:tavLst>
                                    </p:anim>
                                    <p:anim calcmode="lin" valueType="num">
                                      <p:cBhvr additive="base">
                                        <p:cTn id="13"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autoUpdateAnimBg="0"/>
      <p:bldP spid="34"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图的边与顶点的关系</a:t>
            </a:r>
            <a:endParaRPr lang="zh-CN" altLang="en-US" dirty="0"/>
          </a:p>
        </p:txBody>
      </p:sp>
      <p:sp>
        <p:nvSpPr>
          <p:cNvPr id="3" name="内容占位符 2"/>
          <p:cNvSpPr>
            <a:spLocks noGrp="1"/>
          </p:cNvSpPr>
          <p:nvPr>
            <p:ph idx="1"/>
          </p:nvPr>
        </p:nvSpPr>
        <p:spPr/>
        <p:txBody>
          <a:bodyPr/>
          <a:lstStyle/>
          <a:p>
            <a:r>
              <a:rPr lang="zh-CN" altLang="en-US" dirty="0" smtClean="0">
                <a:solidFill>
                  <a:schemeClr val="tx1"/>
                </a:solidFill>
              </a:rPr>
              <a:t>设 </a:t>
            </a:r>
            <a:r>
              <a:rPr lang="en-US" altLang="zh-CN" i="1" dirty="0" smtClean="0">
                <a:solidFill>
                  <a:schemeClr val="tx1"/>
                </a:solidFill>
              </a:rPr>
              <a:t>n </a:t>
            </a:r>
            <a:r>
              <a:rPr lang="zh-CN" altLang="en-US" dirty="0" smtClean="0">
                <a:solidFill>
                  <a:schemeClr val="tx1"/>
                </a:solidFill>
              </a:rPr>
              <a:t>为</a:t>
            </a:r>
            <a:r>
              <a:rPr lang="zh-CN" altLang="en-US" dirty="0">
                <a:solidFill>
                  <a:schemeClr val="tx1"/>
                </a:solidFill>
              </a:rPr>
              <a:t>顶点数，</a:t>
            </a:r>
            <a:r>
              <a:rPr lang="en-US" altLang="zh-CN" i="1" dirty="0" smtClean="0">
                <a:solidFill>
                  <a:schemeClr val="tx1"/>
                </a:solidFill>
              </a:rPr>
              <a:t>e </a:t>
            </a:r>
            <a:r>
              <a:rPr lang="zh-CN" altLang="en-US" dirty="0" smtClean="0">
                <a:solidFill>
                  <a:schemeClr val="tx1"/>
                </a:solidFill>
              </a:rPr>
              <a:t>为</a:t>
            </a:r>
            <a:r>
              <a:rPr lang="zh-CN" altLang="en-US" dirty="0">
                <a:solidFill>
                  <a:schemeClr val="tx1"/>
                </a:solidFill>
              </a:rPr>
              <a:t>边或弧的条</a:t>
            </a:r>
            <a:r>
              <a:rPr lang="zh-CN" altLang="en-US" dirty="0" smtClean="0">
                <a:solidFill>
                  <a:schemeClr val="tx1"/>
                </a:solidFill>
              </a:rPr>
              <a:t>数，</a:t>
            </a:r>
            <a:endParaRPr lang="zh-CN" altLang="en-US" dirty="0">
              <a:solidFill>
                <a:schemeClr val="tx1"/>
              </a:solidFill>
            </a:endParaRPr>
          </a:p>
          <a:p>
            <a:r>
              <a:rPr lang="zh-CN" altLang="en-US" dirty="0" smtClean="0">
                <a:solidFill>
                  <a:schemeClr val="tx1"/>
                </a:solidFill>
              </a:rPr>
              <a:t>无向图</a:t>
            </a:r>
            <a:r>
              <a:rPr lang="zh-CN" altLang="en-US" dirty="0">
                <a:solidFill>
                  <a:schemeClr val="tx1"/>
                </a:solidFill>
              </a:rPr>
              <a:t>有：</a:t>
            </a:r>
            <a:r>
              <a:rPr lang="en-US" altLang="zh-CN" dirty="0" smtClean="0">
                <a:solidFill>
                  <a:schemeClr val="tx1"/>
                </a:solidFill>
              </a:rPr>
              <a:t>0 </a:t>
            </a:r>
            <a:r>
              <a:rPr lang="zh-CN" altLang="en-US" dirty="0" smtClean="0">
                <a:solidFill>
                  <a:schemeClr val="tx1"/>
                </a:solidFill>
              </a:rPr>
              <a:t>≤ </a:t>
            </a:r>
            <a:r>
              <a:rPr lang="en-US" altLang="zh-CN" i="1" dirty="0" smtClean="0">
                <a:solidFill>
                  <a:schemeClr val="tx1"/>
                </a:solidFill>
              </a:rPr>
              <a:t>e</a:t>
            </a:r>
            <a:r>
              <a:rPr lang="zh-CN" altLang="en-US" dirty="0">
                <a:solidFill>
                  <a:schemeClr val="tx1"/>
                </a:solidFill>
              </a:rPr>
              <a:t> ≤ </a:t>
            </a:r>
            <a:r>
              <a:rPr lang="zh-CN" altLang="en-US" dirty="0" smtClean="0">
                <a:solidFill>
                  <a:schemeClr val="tx1"/>
                </a:solidFill>
              </a:rPr>
              <a:t> </a:t>
            </a:r>
            <a:r>
              <a:rPr lang="en-US" altLang="zh-CN" i="1" dirty="0" smtClean="0">
                <a:solidFill>
                  <a:schemeClr val="tx1"/>
                </a:solidFill>
              </a:rPr>
              <a:t>n</a:t>
            </a:r>
            <a:r>
              <a:rPr lang="en-US" altLang="zh-CN" dirty="0" smtClean="0">
                <a:solidFill>
                  <a:schemeClr val="tx1"/>
                </a:solidFill>
              </a:rPr>
              <a:t>·(</a:t>
            </a:r>
            <a:r>
              <a:rPr lang="en-US" altLang="zh-CN" i="1" dirty="0" smtClean="0">
                <a:solidFill>
                  <a:schemeClr val="tx1"/>
                </a:solidFill>
              </a:rPr>
              <a:t>n</a:t>
            </a:r>
            <a:r>
              <a:rPr lang="en-US" altLang="zh-CN" dirty="0" smtClean="0">
                <a:solidFill>
                  <a:schemeClr val="tx1"/>
                </a:solidFill>
              </a:rPr>
              <a:t>-1) / 2</a:t>
            </a:r>
            <a:endParaRPr lang="en-US" altLang="zh-CN" dirty="0">
              <a:solidFill>
                <a:schemeClr val="tx1"/>
              </a:solidFill>
            </a:endParaRPr>
          </a:p>
          <a:p>
            <a:r>
              <a:rPr lang="zh-CN" altLang="en-US" dirty="0" smtClean="0">
                <a:solidFill>
                  <a:schemeClr val="tx1"/>
                </a:solidFill>
              </a:rPr>
              <a:t>有向图有：</a:t>
            </a:r>
            <a:r>
              <a:rPr lang="en-US" altLang="zh-CN" dirty="0" smtClean="0">
                <a:solidFill>
                  <a:schemeClr val="tx1"/>
                </a:solidFill>
              </a:rPr>
              <a:t>0</a:t>
            </a:r>
            <a:r>
              <a:rPr lang="zh-CN" altLang="en-US" dirty="0" smtClean="0">
                <a:solidFill>
                  <a:schemeClr val="tx1"/>
                </a:solidFill>
              </a:rPr>
              <a:t> </a:t>
            </a:r>
            <a:r>
              <a:rPr lang="zh-CN" altLang="en-US" dirty="0">
                <a:solidFill>
                  <a:schemeClr val="tx1"/>
                </a:solidFill>
              </a:rPr>
              <a:t>≤ </a:t>
            </a:r>
            <a:r>
              <a:rPr lang="en-US" altLang="zh-CN" i="1" dirty="0" smtClean="0">
                <a:solidFill>
                  <a:schemeClr val="tx1"/>
                </a:solidFill>
              </a:rPr>
              <a:t>e</a:t>
            </a:r>
            <a:r>
              <a:rPr lang="zh-CN" altLang="en-US" dirty="0">
                <a:solidFill>
                  <a:schemeClr val="tx1"/>
                </a:solidFill>
              </a:rPr>
              <a:t> ≤ </a:t>
            </a:r>
            <a:r>
              <a:rPr lang="zh-CN" altLang="en-US" dirty="0" smtClean="0">
                <a:solidFill>
                  <a:schemeClr val="tx1"/>
                </a:solidFill>
              </a:rPr>
              <a:t> </a:t>
            </a:r>
            <a:r>
              <a:rPr lang="en-US" altLang="zh-CN" i="1" dirty="0" smtClean="0">
                <a:solidFill>
                  <a:schemeClr val="tx1"/>
                </a:solidFill>
              </a:rPr>
              <a:t>n</a:t>
            </a:r>
            <a:r>
              <a:rPr lang="en-US" altLang="zh-CN" dirty="0" smtClean="0">
                <a:solidFill>
                  <a:schemeClr val="tx1"/>
                </a:solidFill>
              </a:rPr>
              <a:t>·(</a:t>
            </a:r>
            <a:r>
              <a:rPr lang="en-US" altLang="zh-CN" i="1" dirty="0" smtClean="0">
                <a:solidFill>
                  <a:schemeClr val="tx1"/>
                </a:solidFill>
              </a:rPr>
              <a:t>n</a:t>
            </a:r>
            <a:r>
              <a:rPr lang="en-US" altLang="zh-CN" dirty="0" smtClean="0">
                <a:solidFill>
                  <a:schemeClr val="tx1"/>
                </a:solidFill>
              </a:rPr>
              <a:t>-1)</a:t>
            </a:r>
            <a:endParaRPr lang="en-US" altLang="zh-CN" dirty="0">
              <a:solidFill>
                <a:schemeClr val="tx1"/>
              </a:solidFill>
            </a:endParaRPr>
          </a:p>
          <a:p>
            <a:r>
              <a:rPr lang="zh-CN" altLang="en-US" sz="1800" dirty="0" smtClean="0">
                <a:solidFill>
                  <a:schemeClr val="tx1"/>
                </a:solidFill>
              </a:rPr>
              <a:t>对有向图来说，每个</a:t>
            </a:r>
            <a:r>
              <a:rPr lang="zh-CN" altLang="en-US" sz="1800" dirty="0">
                <a:solidFill>
                  <a:schemeClr val="tx1"/>
                </a:solidFill>
              </a:rPr>
              <a:t>顶点至多有</a:t>
            </a:r>
            <a:r>
              <a:rPr lang="en-US" altLang="zh-CN" sz="1800" i="1" dirty="0">
                <a:solidFill>
                  <a:schemeClr val="tx1"/>
                </a:solidFill>
              </a:rPr>
              <a:t>n</a:t>
            </a:r>
            <a:r>
              <a:rPr lang="en-US" altLang="zh-CN" sz="1800" dirty="0">
                <a:solidFill>
                  <a:schemeClr val="tx1"/>
                </a:solidFill>
              </a:rPr>
              <a:t>-1</a:t>
            </a:r>
            <a:r>
              <a:rPr lang="zh-CN" altLang="en-US" sz="1800" dirty="0" smtClean="0">
                <a:solidFill>
                  <a:schemeClr val="tx1"/>
                </a:solidFill>
              </a:rPr>
              <a:t>条弧与</a:t>
            </a:r>
            <a:r>
              <a:rPr lang="zh-CN" altLang="en-US" sz="1800" dirty="0">
                <a:solidFill>
                  <a:schemeClr val="tx1"/>
                </a:solidFill>
              </a:rPr>
              <a:t>其它的</a:t>
            </a:r>
            <a:r>
              <a:rPr lang="en-US" altLang="zh-CN" sz="1800" i="1" dirty="0">
                <a:solidFill>
                  <a:schemeClr val="tx1"/>
                </a:solidFill>
              </a:rPr>
              <a:t>n</a:t>
            </a:r>
            <a:r>
              <a:rPr lang="en-US" altLang="zh-CN" sz="1800" dirty="0">
                <a:solidFill>
                  <a:schemeClr val="tx1"/>
                </a:solidFill>
              </a:rPr>
              <a:t>-1</a:t>
            </a:r>
            <a:r>
              <a:rPr lang="zh-CN" altLang="en-US" sz="1800" dirty="0">
                <a:solidFill>
                  <a:schemeClr val="tx1"/>
                </a:solidFill>
              </a:rPr>
              <a:t>个顶点</a:t>
            </a:r>
            <a:r>
              <a:rPr lang="zh-CN" altLang="en-US" sz="1800" dirty="0" smtClean="0">
                <a:solidFill>
                  <a:schemeClr val="tx1"/>
                </a:solidFill>
              </a:rPr>
              <a:t>相连</a:t>
            </a:r>
            <a:r>
              <a:rPr lang="zh-CN" altLang="en-US" sz="1800" dirty="0">
                <a:solidFill>
                  <a:schemeClr val="tx1"/>
                </a:solidFill>
              </a:rPr>
              <a:t>，则</a:t>
            </a:r>
            <a:r>
              <a:rPr lang="en-US" altLang="zh-CN" sz="1800" i="1" dirty="0">
                <a:solidFill>
                  <a:schemeClr val="tx1"/>
                </a:solidFill>
              </a:rPr>
              <a:t>n</a:t>
            </a:r>
            <a:r>
              <a:rPr lang="zh-CN" altLang="en-US" sz="1800" dirty="0">
                <a:solidFill>
                  <a:schemeClr val="tx1"/>
                </a:solidFill>
              </a:rPr>
              <a:t>个顶点至多有</a:t>
            </a:r>
            <a:r>
              <a:rPr lang="en-US" altLang="zh-CN" sz="1800" i="1" dirty="0" smtClean="0">
                <a:solidFill>
                  <a:schemeClr val="tx1"/>
                </a:solidFill>
              </a:rPr>
              <a:t>n</a:t>
            </a:r>
            <a:r>
              <a:rPr lang="en-US" altLang="zh-CN" sz="1800" dirty="0" smtClean="0">
                <a:solidFill>
                  <a:schemeClr val="tx1"/>
                </a:solidFill>
              </a:rPr>
              <a:t>·(</a:t>
            </a:r>
            <a:r>
              <a:rPr lang="en-US" altLang="zh-CN" sz="1800" i="1" dirty="0" smtClean="0">
                <a:solidFill>
                  <a:schemeClr val="tx1"/>
                </a:solidFill>
              </a:rPr>
              <a:t>n</a:t>
            </a:r>
            <a:r>
              <a:rPr lang="en-US" altLang="zh-CN" sz="1800" dirty="0" smtClean="0">
                <a:solidFill>
                  <a:schemeClr val="tx1"/>
                </a:solidFill>
              </a:rPr>
              <a:t>-1)</a:t>
            </a:r>
            <a:r>
              <a:rPr lang="zh-CN" altLang="en-US" sz="1800" dirty="0" smtClean="0">
                <a:solidFill>
                  <a:schemeClr val="tx1"/>
                </a:solidFill>
              </a:rPr>
              <a:t>条</a:t>
            </a:r>
            <a:r>
              <a:rPr lang="zh-CN" altLang="en-US" sz="1800" dirty="0">
                <a:solidFill>
                  <a:schemeClr val="tx1"/>
                </a:solidFill>
              </a:rPr>
              <a:t>弧</a:t>
            </a:r>
            <a:r>
              <a:rPr lang="zh-CN" altLang="en-US" sz="1800" dirty="0" smtClean="0">
                <a:solidFill>
                  <a:schemeClr val="tx1"/>
                </a:solidFill>
              </a:rPr>
              <a:t>。对无向图来说，每</a:t>
            </a:r>
            <a:r>
              <a:rPr lang="zh-CN" altLang="en-US" sz="1800" dirty="0">
                <a:solidFill>
                  <a:schemeClr val="tx1"/>
                </a:solidFill>
              </a:rPr>
              <a:t>条边</a:t>
            </a:r>
            <a:r>
              <a:rPr lang="zh-CN" altLang="en-US" sz="1800" dirty="0" smtClean="0">
                <a:solidFill>
                  <a:schemeClr val="tx1"/>
                </a:solidFill>
              </a:rPr>
              <a:t>连接</a:t>
            </a:r>
            <a:r>
              <a:rPr lang="en-US" altLang="zh-CN" sz="1800" dirty="0">
                <a:solidFill>
                  <a:schemeClr val="tx1"/>
                </a:solidFill>
              </a:rPr>
              <a:t>2</a:t>
            </a:r>
            <a:r>
              <a:rPr lang="zh-CN" altLang="en-US" sz="1800" dirty="0">
                <a:solidFill>
                  <a:schemeClr val="tx1"/>
                </a:solidFill>
              </a:rPr>
              <a:t>个顶点</a:t>
            </a:r>
            <a:r>
              <a:rPr lang="zh-CN" altLang="en-US" sz="1800" dirty="0" smtClean="0">
                <a:solidFill>
                  <a:schemeClr val="tx1"/>
                </a:solidFill>
              </a:rPr>
              <a:t>，相当于两条对称的弧，故最多有</a:t>
            </a:r>
            <a:r>
              <a:rPr lang="en-US" altLang="zh-CN" sz="1800" i="1" dirty="0" smtClean="0">
                <a:solidFill>
                  <a:schemeClr val="tx1"/>
                </a:solidFill>
              </a:rPr>
              <a:t>n</a:t>
            </a:r>
            <a:r>
              <a:rPr lang="en-US" altLang="zh-CN" sz="1800" dirty="0" smtClean="0">
                <a:solidFill>
                  <a:schemeClr val="tx1"/>
                </a:solidFill>
              </a:rPr>
              <a:t>·(</a:t>
            </a:r>
            <a:r>
              <a:rPr lang="en-US" altLang="zh-CN" sz="1800" i="1" dirty="0" smtClean="0">
                <a:solidFill>
                  <a:schemeClr val="tx1"/>
                </a:solidFill>
              </a:rPr>
              <a:t>n</a:t>
            </a:r>
            <a:r>
              <a:rPr lang="en-US" altLang="zh-CN" sz="1800" dirty="0" smtClean="0">
                <a:solidFill>
                  <a:schemeClr val="tx1"/>
                </a:solidFill>
              </a:rPr>
              <a:t>-1)/2</a:t>
            </a:r>
            <a:r>
              <a:rPr lang="zh-CN" altLang="en-US" sz="1800" dirty="0" smtClean="0">
                <a:solidFill>
                  <a:schemeClr val="tx1"/>
                </a:solidFill>
              </a:rPr>
              <a:t>条边。</a:t>
            </a:r>
            <a:endParaRPr lang="en-US" altLang="zh-CN" sz="1800" dirty="0">
              <a:solidFill>
                <a:schemeClr val="tx1"/>
              </a:solidFill>
            </a:endParaRPr>
          </a:p>
          <a:p>
            <a:endParaRPr lang="en-US" altLang="zh-CN" dirty="0" smtClean="0"/>
          </a:p>
          <a:p>
            <a:r>
              <a:rPr lang="zh-CN" altLang="en-US" dirty="0" smtClean="0">
                <a:solidFill>
                  <a:srgbClr val="C00000"/>
                </a:solidFill>
              </a:rPr>
              <a:t>完全图是弧或边</a:t>
            </a:r>
            <a:r>
              <a:rPr lang="zh-CN" altLang="en-US" dirty="0">
                <a:solidFill>
                  <a:srgbClr val="C00000"/>
                </a:solidFill>
              </a:rPr>
              <a:t>达到最大的图</a:t>
            </a:r>
          </a:p>
          <a:p>
            <a:r>
              <a:rPr lang="zh-CN" altLang="en-US" dirty="0" smtClean="0">
                <a:solidFill>
                  <a:srgbClr val="C00000"/>
                </a:solidFill>
              </a:rPr>
              <a:t>无</a:t>
            </a:r>
            <a:r>
              <a:rPr lang="zh-CN" altLang="en-US" dirty="0">
                <a:solidFill>
                  <a:srgbClr val="C00000"/>
                </a:solidFill>
              </a:rPr>
              <a:t>向完全图：边数为</a:t>
            </a:r>
            <a:r>
              <a:rPr lang="en-US" altLang="zh-CN" i="1" dirty="0">
                <a:solidFill>
                  <a:srgbClr val="C00000"/>
                </a:solidFill>
              </a:rPr>
              <a:t>n</a:t>
            </a:r>
            <a:r>
              <a:rPr lang="en-US" altLang="zh-CN" i="1" dirty="0" smtClean="0">
                <a:solidFill>
                  <a:srgbClr val="C00000"/>
                </a:solidFill>
              </a:rPr>
              <a:t>·</a:t>
            </a:r>
            <a:r>
              <a:rPr lang="en-US" altLang="zh-CN" dirty="0" smtClean="0">
                <a:solidFill>
                  <a:srgbClr val="C00000"/>
                </a:solidFill>
              </a:rPr>
              <a:t>(</a:t>
            </a:r>
            <a:r>
              <a:rPr lang="en-US" altLang="zh-CN" i="1" dirty="0" smtClean="0">
                <a:solidFill>
                  <a:srgbClr val="C00000"/>
                </a:solidFill>
              </a:rPr>
              <a:t>n</a:t>
            </a:r>
            <a:r>
              <a:rPr lang="en-US" altLang="zh-CN" dirty="0" smtClean="0">
                <a:solidFill>
                  <a:srgbClr val="C00000"/>
                </a:solidFill>
              </a:rPr>
              <a:t>-1)/</a:t>
            </a:r>
            <a:r>
              <a:rPr lang="en-US" altLang="zh-CN" dirty="0">
                <a:solidFill>
                  <a:srgbClr val="C00000"/>
                </a:solidFill>
              </a:rPr>
              <a:t>2</a:t>
            </a:r>
            <a:r>
              <a:rPr lang="zh-CN" altLang="en-US" dirty="0">
                <a:solidFill>
                  <a:srgbClr val="C00000"/>
                </a:solidFill>
              </a:rPr>
              <a:t>的无向图</a:t>
            </a:r>
          </a:p>
          <a:p>
            <a:r>
              <a:rPr lang="zh-CN" altLang="en-US" dirty="0" smtClean="0">
                <a:solidFill>
                  <a:srgbClr val="C00000"/>
                </a:solidFill>
              </a:rPr>
              <a:t>有</a:t>
            </a:r>
            <a:r>
              <a:rPr lang="zh-CN" altLang="en-US" dirty="0">
                <a:solidFill>
                  <a:srgbClr val="C00000"/>
                </a:solidFill>
              </a:rPr>
              <a:t>向完全图：弧数为</a:t>
            </a:r>
            <a:r>
              <a:rPr lang="en-US" altLang="zh-CN" i="1" dirty="0">
                <a:solidFill>
                  <a:srgbClr val="C00000"/>
                </a:solidFill>
              </a:rPr>
              <a:t>n</a:t>
            </a:r>
            <a:r>
              <a:rPr lang="en-US" altLang="zh-CN" i="1" dirty="0" smtClean="0">
                <a:solidFill>
                  <a:srgbClr val="C00000"/>
                </a:solidFill>
              </a:rPr>
              <a:t>·</a:t>
            </a:r>
            <a:r>
              <a:rPr lang="en-US" altLang="zh-CN" dirty="0" smtClean="0">
                <a:solidFill>
                  <a:srgbClr val="C00000"/>
                </a:solidFill>
              </a:rPr>
              <a:t>(</a:t>
            </a:r>
            <a:r>
              <a:rPr lang="en-US" altLang="zh-CN" i="1" dirty="0" smtClean="0">
                <a:solidFill>
                  <a:srgbClr val="C00000"/>
                </a:solidFill>
              </a:rPr>
              <a:t>n</a:t>
            </a:r>
            <a:r>
              <a:rPr lang="en-US" altLang="zh-CN" dirty="0" smtClean="0">
                <a:solidFill>
                  <a:srgbClr val="C00000"/>
                </a:solidFill>
              </a:rPr>
              <a:t>-1)</a:t>
            </a:r>
            <a:r>
              <a:rPr lang="zh-CN" altLang="en-US" dirty="0" smtClean="0">
                <a:solidFill>
                  <a:srgbClr val="C00000"/>
                </a:solidFill>
              </a:rPr>
              <a:t>的有向图</a:t>
            </a:r>
            <a:endParaRPr lang="en-US" altLang="zh-CN" dirty="0" smtClean="0">
              <a:solidFill>
                <a:srgbClr val="C00000"/>
              </a:solidFill>
            </a:endParaRPr>
          </a:p>
          <a:p>
            <a:endParaRPr lang="en-US" altLang="zh-CN" dirty="0">
              <a:solidFill>
                <a:srgbClr val="C00000"/>
              </a:solidFill>
            </a:endParaRPr>
          </a:p>
          <a:p>
            <a:r>
              <a:rPr lang="zh-CN" altLang="en-US" dirty="0">
                <a:solidFill>
                  <a:srgbClr val="0033CC"/>
                </a:solidFill>
              </a:rPr>
              <a:t>权</a:t>
            </a:r>
            <a:r>
              <a:rPr lang="zh-CN" altLang="en-US" dirty="0" smtClean="0">
                <a:solidFill>
                  <a:srgbClr val="0033CC"/>
                </a:solidFill>
              </a:rPr>
              <a:t>：图</a:t>
            </a:r>
            <a:r>
              <a:rPr lang="zh-CN" altLang="en-US" dirty="0">
                <a:solidFill>
                  <a:srgbClr val="0033CC"/>
                </a:solidFill>
              </a:rPr>
              <a:t>的边或</a:t>
            </a:r>
            <a:r>
              <a:rPr lang="zh-CN" altLang="en-US" dirty="0" smtClean="0">
                <a:solidFill>
                  <a:srgbClr val="0033CC"/>
                </a:solidFill>
              </a:rPr>
              <a:t>弧上搭载的权重数据</a:t>
            </a:r>
            <a:endParaRPr lang="zh-CN" altLang="en-US" dirty="0">
              <a:solidFill>
                <a:srgbClr val="0033CC"/>
              </a:solidFill>
            </a:endParaRPr>
          </a:p>
          <a:p>
            <a:r>
              <a:rPr lang="zh-CN" altLang="en-US" dirty="0">
                <a:solidFill>
                  <a:srgbClr val="0033CC"/>
                </a:solidFill>
              </a:rPr>
              <a:t>网</a:t>
            </a:r>
            <a:r>
              <a:rPr lang="zh-CN" altLang="en-US" dirty="0" smtClean="0">
                <a:solidFill>
                  <a:srgbClr val="0033CC"/>
                </a:solidFill>
              </a:rPr>
              <a:t>：当图上的边或</a:t>
            </a:r>
            <a:r>
              <a:rPr lang="zh-CN" altLang="en-US" dirty="0">
                <a:solidFill>
                  <a:srgbClr val="0033CC"/>
                </a:solidFill>
              </a:rPr>
              <a:t>弧上带有权</a:t>
            </a:r>
            <a:r>
              <a:rPr lang="zh-CN" altLang="en-US" dirty="0" smtClean="0">
                <a:solidFill>
                  <a:srgbClr val="0033CC"/>
                </a:solidFill>
              </a:rPr>
              <a:t>值时，图称为网</a:t>
            </a:r>
            <a:endParaRPr lang="zh-CN" altLang="en-US" dirty="0">
              <a:solidFill>
                <a:srgbClr val="0033CC"/>
              </a:solidFill>
            </a:endParaRPr>
          </a:p>
        </p:txBody>
      </p:sp>
      <p:sp>
        <p:nvSpPr>
          <p:cNvPr id="4" name="灯片编号占位符 3"/>
          <p:cNvSpPr>
            <a:spLocks noGrp="1"/>
          </p:cNvSpPr>
          <p:nvPr>
            <p:ph type="sldNum" sz="quarter" idx="10"/>
          </p:nvPr>
        </p:nvSpPr>
        <p:spPr/>
        <p:txBody>
          <a:bodyPr/>
          <a:lstStyle/>
          <a:p>
            <a:fld id="{BFC21862-C570-43FE-93A1-CE1DA7921C6E}" type="slidenum">
              <a:rPr lang="zh-CN" altLang="en-US" smtClean="0"/>
              <a:pPr/>
              <a:t>3</a:t>
            </a:fld>
            <a:r>
              <a:rPr lang="en-US" altLang="zh-CN" smtClean="0"/>
              <a:t>/18</a:t>
            </a:r>
            <a:endParaRPr lang="zh-CN" altLang="en-US" dirty="0"/>
          </a:p>
        </p:txBody>
      </p:sp>
    </p:spTree>
    <p:extLst>
      <p:ext uri="{BB962C8B-B14F-4D97-AF65-F5344CB8AC3E}">
        <p14:creationId xmlns:p14="http://schemas.microsoft.com/office/powerpoint/2010/main" val="2017088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顶点的度</a:t>
            </a:r>
            <a:endParaRPr lang="zh-CN" altLang="en-US" dirty="0"/>
          </a:p>
        </p:txBody>
      </p:sp>
      <p:sp>
        <p:nvSpPr>
          <p:cNvPr id="3" name="内容占位符 2"/>
          <p:cNvSpPr>
            <a:spLocks noGrp="1"/>
          </p:cNvSpPr>
          <p:nvPr>
            <p:ph idx="1"/>
          </p:nvPr>
        </p:nvSpPr>
        <p:spPr/>
        <p:txBody>
          <a:bodyPr/>
          <a:lstStyle/>
          <a:p>
            <a:r>
              <a:rPr lang="zh-CN" altLang="en-US" dirty="0" smtClean="0">
                <a:solidFill>
                  <a:schemeClr val="tx1"/>
                </a:solidFill>
              </a:rPr>
              <a:t>顶点的度</a:t>
            </a:r>
            <a:r>
              <a:rPr lang="en-US" altLang="zh-CN" dirty="0" smtClean="0">
                <a:solidFill>
                  <a:schemeClr val="tx1"/>
                </a:solidFill>
              </a:rPr>
              <a:t>(Total Degree</a:t>
            </a:r>
            <a:r>
              <a:rPr lang="zh-CN" altLang="en-US" dirty="0" smtClean="0">
                <a:solidFill>
                  <a:schemeClr val="tx1"/>
                </a:solidFill>
              </a:rPr>
              <a:t>，</a:t>
            </a:r>
            <a:r>
              <a:rPr lang="en-US" altLang="zh-CN" dirty="0" smtClean="0">
                <a:solidFill>
                  <a:schemeClr val="tx1"/>
                </a:solidFill>
              </a:rPr>
              <a:t>TD)</a:t>
            </a:r>
            <a:r>
              <a:rPr lang="zh-CN" altLang="en-US" dirty="0" smtClean="0">
                <a:solidFill>
                  <a:schemeClr val="tx1"/>
                </a:solidFill>
              </a:rPr>
              <a:t>定义为：</a:t>
            </a:r>
            <a:endParaRPr lang="en-US" altLang="zh-CN" dirty="0" smtClean="0">
              <a:solidFill>
                <a:schemeClr val="tx1"/>
              </a:solidFill>
            </a:endParaRPr>
          </a:p>
          <a:p>
            <a:r>
              <a:rPr lang="zh-CN" altLang="en-US" dirty="0" smtClean="0">
                <a:solidFill>
                  <a:schemeClr val="tx1"/>
                </a:solidFill>
              </a:rPr>
              <a:t>无向图</a:t>
            </a:r>
            <a:r>
              <a:rPr lang="zh-CN" altLang="en-US" dirty="0">
                <a:solidFill>
                  <a:schemeClr val="tx1"/>
                </a:solidFill>
              </a:rPr>
              <a:t>：为依附于</a:t>
            </a:r>
            <a:r>
              <a:rPr lang="zh-CN" altLang="en-US" dirty="0" smtClean="0">
                <a:solidFill>
                  <a:schemeClr val="tx1"/>
                </a:solidFill>
              </a:rPr>
              <a:t>顶点</a:t>
            </a:r>
            <a:r>
              <a:rPr lang="en-US" altLang="zh-CN" i="1" dirty="0" smtClean="0">
                <a:solidFill>
                  <a:schemeClr val="tx1"/>
                </a:solidFill>
              </a:rPr>
              <a:t>v</a:t>
            </a:r>
            <a:r>
              <a:rPr lang="zh-CN" altLang="en-US" dirty="0" smtClean="0">
                <a:solidFill>
                  <a:schemeClr val="tx1"/>
                </a:solidFill>
              </a:rPr>
              <a:t>的</a:t>
            </a:r>
            <a:r>
              <a:rPr lang="zh-CN" altLang="en-US" dirty="0">
                <a:solidFill>
                  <a:schemeClr val="tx1"/>
                </a:solidFill>
              </a:rPr>
              <a:t>边数</a:t>
            </a:r>
          </a:p>
          <a:p>
            <a:r>
              <a:rPr lang="zh-CN" altLang="en-US" dirty="0" smtClean="0">
                <a:solidFill>
                  <a:schemeClr val="tx1"/>
                </a:solidFill>
              </a:rPr>
              <a:t>有向图</a:t>
            </a:r>
            <a:r>
              <a:rPr lang="zh-CN" altLang="en-US" dirty="0">
                <a:solidFill>
                  <a:schemeClr val="tx1"/>
                </a:solidFill>
              </a:rPr>
              <a:t>：等于以</a:t>
            </a:r>
            <a:r>
              <a:rPr lang="zh-CN" altLang="en-US" dirty="0" smtClean="0">
                <a:solidFill>
                  <a:schemeClr val="tx1"/>
                </a:solidFill>
              </a:rPr>
              <a:t>顶点</a:t>
            </a:r>
            <a:r>
              <a:rPr lang="en-US" altLang="zh-CN" i="1" dirty="0" smtClean="0">
                <a:solidFill>
                  <a:schemeClr val="tx1"/>
                </a:solidFill>
              </a:rPr>
              <a:t>v</a:t>
            </a:r>
            <a:r>
              <a:rPr lang="zh-CN" altLang="en-US" dirty="0" smtClean="0">
                <a:solidFill>
                  <a:schemeClr val="tx1"/>
                </a:solidFill>
              </a:rPr>
              <a:t>为</a:t>
            </a:r>
            <a:r>
              <a:rPr lang="zh-CN" altLang="en-US" dirty="0">
                <a:solidFill>
                  <a:schemeClr val="tx1"/>
                </a:solidFill>
              </a:rPr>
              <a:t>弧头的弧</a:t>
            </a:r>
            <a:r>
              <a:rPr lang="zh-CN" altLang="en-US" dirty="0" smtClean="0">
                <a:solidFill>
                  <a:schemeClr val="tx1"/>
                </a:solidFill>
              </a:rPr>
              <a:t>数</a:t>
            </a:r>
            <a:r>
              <a:rPr lang="en-US" altLang="zh-CN" dirty="0" smtClean="0">
                <a:solidFill>
                  <a:schemeClr val="tx1"/>
                </a:solidFill>
              </a:rPr>
              <a:t>(</a:t>
            </a:r>
            <a:r>
              <a:rPr lang="zh-CN" altLang="en-US" dirty="0" smtClean="0">
                <a:solidFill>
                  <a:schemeClr val="tx1"/>
                </a:solidFill>
              </a:rPr>
              <a:t>称为</a:t>
            </a:r>
            <a:r>
              <a:rPr lang="en-US" altLang="zh-CN" i="1" dirty="0" smtClean="0">
                <a:solidFill>
                  <a:schemeClr val="tx1"/>
                </a:solidFill>
              </a:rPr>
              <a:t>v</a:t>
            </a:r>
            <a:r>
              <a:rPr lang="zh-CN" altLang="en-US" dirty="0" smtClean="0">
                <a:solidFill>
                  <a:schemeClr val="tx1"/>
                </a:solidFill>
              </a:rPr>
              <a:t>的入</a:t>
            </a:r>
            <a:r>
              <a:rPr lang="zh-CN" altLang="en-US" dirty="0">
                <a:solidFill>
                  <a:schemeClr val="tx1"/>
                </a:solidFill>
              </a:rPr>
              <a:t>度，</a:t>
            </a:r>
            <a:r>
              <a:rPr lang="zh-CN" altLang="en-US" dirty="0" smtClean="0">
                <a:solidFill>
                  <a:schemeClr val="tx1"/>
                </a:solidFill>
              </a:rPr>
              <a:t>记为</a:t>
            </a:r>
            <a:r>
              <a:rPr lang="en-US" altLang="zh-CN" dirty="0" smtClean="0">
                <a:solidFill>
                  <a:schemeClr val="tx1"/>
                </a:solidFill>
              </a:rPr>
              <a:t>ID(</a:t>
            </a:r>
            <a:r>
              <a:rPr lang="en-US" altLang="zh-CN" i="1" dirty="0" smtClean="0">
                <a:solidFill>
                  <a:schemeClr val="tx1"/>
                </a:solidFill>
              </a:rPr>
              <a:t>v</a:t>
            </a:r>
            <a:r>
              <a:rPr lang="en-US" altLang="zh-CN" dirty="0" smtClean="0">
                <a:solidFill>
                  <a:schemeClr val="tx1"/>
                </a:solidFill>
              </a:rPr>
              <a:t>))</a:t>
            </a:r>
            <a:r>
              <a:rPr lang="zh-CN" altLang="en-US" dirty="0" smtClean="0">
                <a:solidFill>
                  <a:schemeClr val="tx1"/>
                </a:solidFill>
              </a:rPr>
              <a:t>与</a:t>
            </a:r>
            <a:r>
              <a:rPr lang="zh-CN" altLang="en-US" dirty="0">
                <a:solidFill>
                  <a:schemeClr val="tx1"/>
                </a:solidFill>
              </a:rPr>
              <a:t>以</a:t>
            </a:r>
            <a:r>
              <a:rPr lang="zh-CN" altLang="en-US" dirty="0" smtClean="0">
                <a:solidFill>
                  <a:schemeClr val="tx1"/>
                </a:solidFill>
              </a:rPr>
              <a:t>顶点</a:t>
            </a:r>
            <a:r>
              <a:rPr lang="en-US" altLang="zh-CN" i="1" dirty="0" smtClean="0">
                <a:solidFill>
                  <a:schemeClr val="tx1"/>
                </a:solidFill>
              </a:rPr>
              <a:t>v</a:t>
            </a:r>
            <a:r>
              <a:rPr lang="zh-CN" altLang="en-US" dirty="0" smtClean="0">
                <a:solidFill>
                  <a:schemeClr val="tx1"/>
                </a:solidFill>
              </a:rPr>
              <a:t>为</a:t>
            </a:r>
            <a:r>
              <a:rPr lang="zh-CN" altLang="en-US" dirty="0">
                <a:solidFill>
                  <a:schemeClr val="tx1"/>
                </a:solidFill>
              </a:rPr>
              <a:t>弧尾的弧</a:t>
            </a:r>
            <a:r>
              <a:rPr lang="zh-CN" altLang="en-US" dirty="0" smtClean="0">
                <a:solidFill>
                  <a:schemeClr val="tx1"/>
                </a:solidFill>
              </a:rPr>
              <a:t>数</a:t>
            </a:r>
            <a:r>
              <a:rPr lang="en-US" altLang="zh-CN" dirty="0" smtClean="0">
                <a:solidFill>
                  <a:schemeClr val="tx1"/>
                </a:solidFill>
              </a:rPr>
              <a:t>(</a:t>
            </a:r>
            <a:r>
              <a:rPr lang="zh-CN" altLang="en-US" dirty="0" smtClean="0">
                <a:solidFill>
                  <a:schemeClr val="tx1"/>
                </a:solidFill>
              </a:rPr>
              <a:t>称为</a:t>
            </a:r>
            <a:r>
              <a:rPr lang="en-US" altLang="zh-CN" i="1" dirty="0" smtClean="0">
                <a:solidFill>
                  <a:schemeClr val="tx1"/>
                </a:solidFill>
              </a:rPr>
              <a:t>v</a:t>
            </a:r>
            <a:r>
              <a:rPr lang="zh-CN" altLang="en-US" dirty="0" smtClean="0">
                <a:solidFill>
                  <a:schemeClr val="tx1"/>
                </a:solidFill>
              </a:rPr>
              <a:t>的</a:t>
            </a:r>
            <a:r>
              <a:rPr lang="zh-CN" altLang="en-US" dirty="0">
                <a:solidFill>
                  <a:schemeClr val="tx1"/>
                </a:solidFill>
              </a:rPr>
              <a:t>出度，记为</a:t>
            </a:r>
            <a:r>
              <a:rPr lang="en-US" altLang="zh-CN" dirty="0" smtClean="0">
                <a:solidFill>
                  <a:schemeClr val="tx1"/>
                </a:solidFill>
              </a:rPr>
              <a:t>OD(</a:t>
            </a:r>
            <a:r>
              <a:rPr lang="en-US" altLang="zh-CN" i="1" dirty="0" smtClean="0">
                <a:solidFill>
                  <a:schemeClr val="tx1"/>
                </a:solidFill>
              </a:rPr>
              <a:t>v</a:t>
            </a:r>
            <a:r>
              <a:rPr lang="en-US" altLang="zh-CN" dirty="0" smtClean="0">
                <a:solidFill>
                  <a:schemeClr val="tx1"/>
                </a:solidFill>
              </a:rPr>
              <a:t>))</a:t>
            </a:r>
            <a:r>
              <a:rPr lang="zh-CN" altLang="en-US" dirty="0" smtClean="0">
                <a:solidFill>
                  <a:schemeClr val="tx1"/>
                </a:solidFill>
              </a:rPr>
              <a:t>之</a:t>
            </a:r>
            <a:r>
              <a:rPr lang="zh-CN" altLang="en-US" dirty="0">
                <a:solidFill>
                  <a:schemeClr val="tx1"/>
                </a:solidFill>
              </a:rPr>
              <a:t>和。</a:t>
            </a:r>
            <a:r>
              <a:rPr lang="zh-CN" altLang="en-US" dirty="0" smtClean="0">
                <a:solidFill>
                  <a:schemeClr val="tx1"/>
                </a:solidFill>
              </a:rPr>
              <a:t>即</a:t>
            </a:r>
            <a:endParaRPr lang="en-US" altLang="zh-CN" dirty="0" smtClean="0">
              <a:solidFill>
                <a:schemeClr val="tx1"/>
              </a:solidFill>
            </a:endParaRPr>
          </a:p>
          <a:p>
            <a:pPr algn="ctr"/>
            <a:r>
              <a:rPr lang="en-US" altLang="zh-CN" dirty="0" smtClean="0">
                <a:solidFill>
                  <a:schemeClr val="tx1"/>
                </a:solidFill>
              </a:rPr>
              <a:t>TD(</a:t>
            </a:r>
            <a:r>
              <a:rPr lang="en-US" altLang="zh-CN" i="1" dirty="0" smtClean="0">
                <a:solidFill>
                  <a:schemeClr val="tx1"/>
                </a:solidFill>
              </a:rPr>
              <a:t>v</a:t>
            </a:r>
            <a:r>
              <a:rPr lang="en-US" altLang="zh-CN" dirty="0" smtClean="0">
                <a:solidFill>
                  <a:schemeClr val="tx1"/>
                </a:solidFill>
              </a:rPr>
              <a:t>) = ID(</a:t>
            </a:r>
            <a:r>
              <a:rPr lang="en-US" altLang="zh-CN" i="1" dirty="0" smtClean="0">
                <a:solidFill>
                  <a:schemeClr val="tx1"/>
                </a:solidFill>
              </a:rPr>
              <a:t>v</a:t>
            </a:r>
            <a:r>
              <a:rPr lang="en-US" altLang="zh-CN" dirty="0" smtClean="0">
                <a:solidFill>
                  <a:schemeClr val="tx1"/>
                </a:solidFill>
              </a:rPr>
              <a:t>) + OD(</a:t>
            </a:r>
            <a:r>
              <a:rPr lang="en-US" altLang="zh-CN" i="1" dirty="0" smtClean="0">
                <a:solidFill>
                  <a:schemeClr val="tx1"/>
                </a:solidFill>
              </a:rPr>
              <a:t>v</a:t>
            </a:r>
            <a:r>
              <a:rPr lang="en-US" altLang="zh-CN" dirty="0" smtClean="0">
                <a:solidFill>
                  <a:schemeClr val="tx1"/>
                </a:solidFill>
              </a:rPr>
              <a:t>)</a:t>
            </a:r>
          </a:p>
          <a:p>
            <a:pPr algn="just"/>
            <a:r>
              <a:rPr lang="zh-CN" altLang="en-US" dirty="0" smtClean="0">
                <a:solidFill>
                  <a:schemeClr val="tx1"/>
                </a:solidFill>
              </a:rPr>
              <a:t>那么对于无向图和有向图分别有</a:t>
            </a:r>
            <a:endParaRPr lang="en-US" altLang="zh-CN" dirty="0" smtClean="0">
              <a:solidFill>
                <a:schemeClr val="tx1"/>
              </a:solidFill>
            </a:endParaRPr>
          </a:p>
          <a:p>
            <a:pPr algn="just"/>
            <a:endParaRPr lang="en-US" altLang="zh-CN" dirty="0" smtClean="0">
              <a:solidFill>
                <a:schemeClr val="tx1"/>
              </a:solidFill>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786416537"/>
              </p:ext>
            </p:extLst>
          </p:nvPr>
        </p:nvGraphicFramePr>
        <p:xfrm>
          <a:off x="1763688" y="3645024"/>
          <a:ext cx="1955520" cy="863280"/>
        </p:xfrm>
        <a:graphic>
          <a:graphicData uri="http://schemas.openxmlformats.org/presentationml/2006/ole">
            <mc:AlternateContent xmlns:mc="http://schemas.openxmlformats.org/markup-compatibility/2006">
              <mc:Choice xmlns:v="urn:schemas-microsoft-com:vml" Requires="v">
                <p:oleObj spid="_x0000_s26708" name="Equation" r:id="rId3" imgW="977760" imgH="431640" progId="Equation.DSMT4">
                  <p:embed/>
                </p:oleObj>
              </mc:Choice>
              <mc:Fallback>
                <p:oleObj name="Equation" r:id="rId3" imgW="977760" imgH="431640" progId="Equation.DSMT4">
                  <p:embed/>
                  <p:pic>
                    <p:nvPicPr>
                      <p:cNvPr id="0" name=""/>
                      <p:cNvPicPr/>
                      <p:nvPr/>
                    </p:nvPicPr>
                    <p:blipFill>
                      <a:blip r:embed="rId4"/>
                      <a:stretch>
                        <a:fillRect/>
                      </a:stretch>
                    </p:blipFill>
                    <p:spPr>
                      <a:xfrm>
                        <a:off x="1763688" y="3645024"/>
                        <a:ext cx="1955520" cy="86328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3985709"/>
              </p:ext>
            </p:extLst>
          </p:nvPr>
        </p:nvGraphicFramePr>
        <p:xfrm>
          <a:off x="4716016" y="3645024"/>
          <a:ext cx="3175000" cy="863600"/>
        </p:xfrm>
        <a:graphic>
          <a:graphicData uri="http://schemas.openxmlformats.org/presentationml/2006/ole">
            <mc:AlternateContent xmlns:mc="http://schemas.openxmlformats.org/markup-compatibility/2006">
              <mc:Choice xmlns:v="urn:schemas-microsoft-com:vml" Requires="v">
                <p:oleObj spid="_x0000_s26709" name="Equation" r:id="rId5" imgW="1587240" imgH="431640" progId="Equation.DSMT4">
                  <p:embed/>
                </p:oleObj>
              </mc:Choice>
              <mc:Fallback>
                <p:oleObj name="Equation" r:id="rId5" imgW="1587240" imgH="431640" progId="Equation.DSMT4">
                  <p:embed/>
                  <p:pic>
                    <p:nvPicPr>
                      <p:cNvPr id="4" name="对象 3"/>
                      <p:cNvPicPr/>
                      <p:nvPr/>
                    </p:nvPicPr>
                    <p:blipFill>
                      <a:blip r:embed="rId6"/>
                      <a:stretch>
                        <a:fillRect/>
                      </a:stretch>
                    </p:blipFill>
                    <p:spPr>
                      <a:xfrm>
                        <a:off x="4716016" y="3645024"/>
                        <a:ext cx="3175000" cy="863600"/>
                      </a:xfrm>
                      <a:prstGeom prst="rect">
                        <a:avLst/>
                      </a:prstGeom>
                    </p:spPr>
                  </p:pic>
                </p:oleObj>
              </mc:Fallback>
            </mc:AlternateContent>
          </a:graphicData>
        </a:graphic>
      </p:graphicFrame>
      <p:sp>
        <p:nvSpPr>
          <p:cNvPr id="6" name="灯片编号占位符 5"/>
          <p:cNvSpPr>
            <a:spLocks noGrp="1"/>
          </p:cNvSpPr>
          <p:nvPr>
            <p:ph type="sldNum" sz="quarter" idx="10"/>
          </p:nvPr>
        </p:nvSpPr>
        <p:spPr/>
        <p:txBody>
          <a:bodyPr/>
          <a:lstStyle/>
          <a:p>
            <a:fld id="{BFC21862-C570-43FE-93A1-CE1DA7921C6E}" type="slidenum">
              <a:rPr lang="zh-CN" altLang="en-US" smtClean="0"/>
              <a:pPr/>
              <a:t>4</a:t>
            </a:fld>
            <a:r>
              <a:rPr lang="en-US" altLang="zh-CN" smtClean="0"/>
              <a:t>/18</a:t>
            </a:r>
            <a:endParaRPr lang="zh-CN" altLang="en-US" dirty="0"/>
          </a:p>
        </p:txBody>
      </p:sp>
    </p:spTree>
    <p:extLst>
      <p:ext uri="{BB962C8B-B14F-4D97-AF65-F5344CB8AC3E}">
        <p14:creationId xmlns:p14="http://schemas.microsoft.com/office/powerpoint/2010/main" val="3028263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图之路径</a:t>
            </a:r>
            <a:endParaRPr lang="zh-CN" altLang="en-US" dirty="0"/>
          </a:p>
        </p:txBody>
      </p:sp>
      <p:sp>
        <p:nvSpPr>
          <p:cNvPr id="3" name="内容占位符 2"/>
          <p:cNvSpPr>
            <a:spLocks noGrp="1"/>
          </p:cNvSpPr>
          <p:nvPr>
            <p:ph idx="1"/>
          </p:nvPr>
        </p:nvSpPr>
        <p:spPr/>
        <p:txBody>
          <a:bodyPr/>
          <a:lstStyle/>
          <a:p>
            <a:r>
              <a:rPr lang="zh-CN" altLang="en-US" dirty="0" smtClean="0">
                <a:solidFill>
                  <a:schemeClr val="tx1"/>
                </a:solidFill>
              </a:rPr>
              <a:t>图的路径被定义为</a:t>
            </a:r>
            <a:endParaRPr lang="zh-CN" altLang="en-US" dirty="0">
              <a:solidFill>
                <a:schemeClr val="tx1"/>
              </a:solidFill>
            </a:endParaRPr>
          </a:p>
          <a:p>
            <a:r>
              <a:rPr lang="zh-CN" altLang="en-US" dirty="0" smtClean="0">
                <a:solidFill>
                  <a:schemeClr val="tx1"/>
                </a:solidFill>
              </a:rPr>
              <a:t>无向图</a:t>
            </a:r>
            <a:r>
              <a:rPr lang="zh-CN" altLang="en-US" dirty="0">
                <a:solidFill>
                  <a:schemeClr val="tx1"/>
                </a:solidFill>
              </a:rPr>
              <a:t>：顶点</a:t>
            </a:r>
            <a:r>
              <a:rPr lang="en-US" altLang="zh-CN" i="1" dirty="0">
                <a:solidFill>
                  <a:schemeClr val="tx1"/>
                </a:solidFill>
              </a:rPr>
              <a:t>v</a:t>
            </a:r>
            <a:r>
              <a:rPr lang="zh-CN" altLang="en-US" dirty="0">
                <a:solidFill>
                  <a:schemeClr val="tx1"/>
                </a:solidFill>
              </a:rPr>
              <a:t>到</a:t>
            </a:r>
            <a:r>
              <a:rPr lang="en-US" altLang="zh-CN" i="1" dirty="0" smtClean="0">
                <a:solidFill>
                  <a:schemeClr val="tx1"/>
                </a:solidFill>
              </a:rPr>
              <a:t>v</a:t>
            </a:r>
            <a:r>
              <a:rPr lang="en-US" altLang="zh-CN" dirty="0" smtClean="0">
                <a:solidFill>
                  <a:schemeClr val="tx1"/>
                </a:solidFill>
              </a:rPr>
              <a:t>’</a:t>
            </a:r>
            <a:r>
              <a:rPr lang="zh-CN" altLang="en-US" dirty="0" smtClean="0">
                <a:solidFill>
                  <a:schemeClr val="tx1"/>
                </a:solidFill>
              </a:rPr>
              <a:t>的</a:t>
            </a:r>
            <a:r>
              <a:rPr lang="zh-CN" altLang="en-US" dirty="0">
                <a:solidFill>
                  <a:schemeClr val="tx1"/>
                </a:solidFill>
              </a:rPr>
              <a:t>路径是一个顶点</a:t>
            </a:r>
            <a:r>
              <a:rPr lang="zh-CN" altLang="en-US" dirty="0" smtClean="0">
                <a:solidFill>
                  <a:schemeClr val="tx1"/>
                </a:solidFill>
              </a:rPr>
              <a:t>序列</a:t>
            </a:r>
            <a:endParaRPr lang="en-US" altLang="zh-CN" dirty="0" smtClean="0">
              <a:solidFill>
                <a:schemeClr val="tx1"/>
              </a:solidFill>
            </a:endParaRPr>
          </a:p>
          <a:p>
            <a:endParaRPr lang="en-US" altLang="zh-CN" dirty="0" smtClean="0">
              <a:solidFill>
                <a:schemeClr val="tx1"/>
              </a:solidFill>
            </a:endParaRPr>
          </a:p>
          <a:p>
            <a:r>
              <a:rPr lang="zh-CN" altLang="en-US" dirty="0" smtClean="0">
                <a:solidFill>
                  <a:schemeClr val="tx1"/>
                </a:solidFill>
              </a:rPr>
              <a:t>有向图：</a:t>
            </a:r>
            <a:r>
              <a:rPr lang="zh-CN" altLang="en-US" dirty="0">
                <a:solidFill>
                  <a:schemeClr val="tx1"/>
                </a:solidFill>
              </a:rPr>
              <a:t>顶点</a:t>
            </a:r>
            <a:r>
              <a:rPr lang="en-US" altLang="zh-CN" i="1" dirty="0">
                <a:solidFill>
                  <a:schemeClr val="tx1"/>
                </a:solidFill>
              </a:rPr>
              <a:t>v</a:t>
            </a:r>
            <a:r>
              <a:rPr lang="zh-CN" altLang="en-US" dirty="0">
                <a:solidFill>
                  <a:schemeClr val="tx1"/>
                </a:solidFill>
              </a:rPr>
              <a:t>到</a:t>
            </a:r>
            <a:r>
              <a:rPr lang="en-US" altLang="zh-CN" i="1" dirty="0">
                <a:solidFill>
                  <a:schemeClr val="tx1"/>
                </a:solidFill>
              </a:rPr>
              <a:t>v</a:t>
            </a:r>
            <a:r>
              <a:rPr lang="en-US" altLang="zh-CN" dirty="0">
                <a:solidFill>
                  <a:schemeClr val="tx1"/>
                </a:solidFill>
              </a:rPr>
              <a:t>’</a:t>
            </a:r>
            <a:r>
              <a:rPr lang="zh-CN" altLang="en-US" dirty="0">
                <a:solidFill>
                  <a:schemeClr val="tx1"/>
                </a:solidFill>
              </a:rPr>
              <a:t>的路径</a:t>
            </a:r>
            <a:r>
              <a:rPr lang="zh-CN" altLang="en-US" dirty="0" smtClean="0">
                <a:solidFill>
                  <a:schemeClr val="tx1"/>
                </a:solidFill>
              </a:rPr>
              <a:t>是</a:t>
            </a:r>
            <a:r>
              <a:rPr lang="zh-CN" altLang="en-US" dirty="0">
                <a:solidFill>
                  <a:schemeClr val="tx1"/>
                </a:solidFill>
              </a:rPr>
              <a:t>有向的顶点</a:t>
            </a:r>
            <a:r>
              <a:rPr lang="zh-CN" altLang="en-US" dirty="0" smtClean="0">
                <a:solidFill>
                  <a:schemeClr val="tx1"/>
                </a:solidFill>
              </a:rPr>
              <a:t>序列</a:t>
            </a:r>
            <a:endParaRPr lang="en-US" altLang="zh-CN" dirty="0" smtClean="0">
              <a:solidFill>
                <a:schemeClr val="tx1"/>
              </a:solidFill>
            </a:endParaRPr>
          </a:p>
          <a:p>
            <a:endParaRPr lang="en-US" altLang="zh-CN" dirty="0" smtClean="0">
              <a:solidFill>
                <a:schemeClr val="tx1"/>
              </a:solidFill>
            </a:endParaRPr>
          </a:p>
          <a:p>
            <a:endParaRPr lang="en-US" altLang="zh-CN" dirty="0" smtClean="0">
              <a:solidFill>
                <a:schemeClr val="tx1"/>
              </a:solidFill>
            </a:endParaRPr>
          </a:p>
          <a:p>
            <a:r>
              <a:rPr lang="zh-CN" altLang="en-US" dirty="0" smtClean="0">
                <a:solidFill>
                  <a:srgbClr val="131389"/>
                </a:solidFill>
              </a:rPr>
              <a:t>路径</a:t>
            </a:r>
            <a:r>
              <a:rPr lang="zh-CN" altLang="en-US" dirty="0">
                <a:solidFill>
                  <a:srgbClr val="131389"/>
                </a:solidFill>
              </a:rPr>
              <a:t>长度：路径上边或弧的</a:t>
            </a:r>
            <a:r>
              <a:rPr lang="zh-CN" altLang="en-US" dirty="0" smtClean="0">
                <a:solidFill>
                  <a:srgbClr val="131389"/>
                </a:solidFill>
              </a:rPr>
              <a:t>数目</a:t>
            </a:r>
            <a:r>
              <a:rPr lang="zh-CN" altLang="en-US" dirty="0">
                <a:solidFill>
                  <a:srgbClr val="131389"/>
                </a:solidFill>
              </a:rPr>
              <a:t>。</a:t>
            </a:r>
          </a:p>
          <a:p>
            <a:r>
              <a:rPr lang="zh-CN" altLang="en-US" dirty="0">
                <a:solidFill>
                  <a:srgbClr val="131389"/>
                </a:solidFill>
              </a:rPr>
              <a:t>回路或环：首尾顶点相同的路径，称为回路或环。即：</a:t>
            </a:r>
          </a:p>
          <a:p>
            <a:endParaRPr lang="en-US" altLang="zh-CN" dirty="0" smtClean="0">
              <a:solidFill>
                <a:srgbClr val="131389"/>
              </a:solidFill>
            </a:endParaRPr>
          </a:p>
          <a:p>
            <a:r>
              <a:rPr lang="zh-CN" altLang="en-US" dirty="0" smtClean="0">
                <a:solidFill>
                  <a:srgbClr val="131389"/>
                </a:solidFill>
              </a:rPr>
              <a:t>简单</a:t>
            </a:r>
            <a:r>
              <a:rPr lang="zh-CN" altLang="en-US" dirty="0">
                <a:solidFill>
                  <a:srgbClr val="131389"/>
                </a:solidFill>
              </a:rPr>
              <a:t>路径：路径中不含相同顶点的</a:t>
            </a:r>
            <a:r>
              <a:rPr lang="zh-CN" altLang="en-US" dirty="0" smtClean="0">
                <a:solidFill>
                  <a:srgbClr val="131389"/>
                </a:solidFill>
              </a:rPr>
              <a:t>路径。</a:t>
            </a:r>
            <a:endParaRPr lang="zh-CN" altLang="en-US" dirty="0">
              <a:solidFill>
                <a:srgbClr val="131389"/>
              </a:solidFill>
            </a:endParaRPr>
          </a:p>
          <a:p>
            <a:r>
              <a:rPr lang="zh-CN" altLang="en-US" dirty="0">
                <a:solidFill>
                  <a:srgbClr val="131389"/>
                </a:solidFill>
              </a:rPr>
              <a:t>简单回路：除首尾顶点外，路径中不含相同顶点的</a:t>
            </a:r>
            <a:r>
              <a:rPr lang="zh-CN" altLang="en-US" dirty="0" smtClean="0">
                <a:solidFill>
                  <a:srgbClr val="131389"/>
                </a:solidFill>
              </a:rPr>
              <a:t>回路。</a:t>
            </a:r>
            <a:endParaRPr lang="zh-CN" altLang="en-US" dirty="0">
              <a:solidFill>
                <a:srgbClr val="131389"/>
              </a:solidFill>
            </a:endParaRPr>
          </a:p>
          <a:p>
            <a:endParaRPr lang="zh-CN" altLang="en-US" dirty="0">
              <a:solidFill>
                <a:schemeClr val="tx1"/>
              </a:solidFill>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640923984"/>
              </p:ext>
            </p:extLst>
          </p:nvPr>
        </p:nvGraphicFramePr>
        <p:xfrm>
          <a:off x="1043608" y="1772816"/>
          <a:ext cx="6654800" cy="482600"/>
        </p:xfrm>
        <a:graphic>
          <a:graphicData uri="http://schemas.openxmlformats.org/presentationml/2006/ole">
            <mc:AlternateContent xmlns:mc="http://schemas.openxmlformats.org/markup-compatibility/2006">
              <mc:Choice xmlns:v="urn:schemas-microsoft-com:vml" Requires="v">
                <p:oleObj spid="_x0000_s27780" name="Equation" r:id="rId3" imgW="3327120" imgH="241200" progId="Equation.DSMT4">
                  <p:embed/>
                </p:oleObj>
              </mc:Choice>
              <mc:Fallback>
                <p:oleObj name="Equation" r:id="rId3" imgW="3327120" imgH="241200" progId="Equation.DSMT4">
                  <p:embed/>
                  <p:pic>
                    <p:nvPicPr>
                      <p:cNvPr id="4" name="对象 3"/>
                      <p:cNvPicPr/>
                      <p:nvPr/>
                    </p:nvPicPr>
                    <p:blipFill>
                      <a:blip r:embed="rId4"/>
                      <a:stretch>
                        <a:fillRect/>
                      </a:stretch>
                    </p:blipFill>
                    <p:spPr>
                      <a:xfrm>
                        <a:off x="1043608" y="1772816"/>
                        <a:ext cx="6654800" cy="4826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816120823"/>
              </p:ext>
            </p:extLst>
          </p:nvPr>
        </p:nvGraphicFramePr>
        <p:xfrm>
          <a:off x="922338" y="2636838"/>
          <a:ext cx="6883400" cy="482600"/>
        </p:xfrm>
        <a:graphic>
          <a:graphicData uri="http://schemas.openxmlformats.org/presentationml/2006/ole">
            <mc:AlternateContent xmlns:mc="http://schemas.openxmlformats.org/markup-compatibility/2006">
              <mc:Choice xmlns:v="urn:schemas-microsoft-com:vml" Requires="v">
                <p:oleObj spid="_x0000_s27781" name="Equation" r:id="rId5" imgW="3441600" imgH="241200" progId="Equation.DSMT4">
                  <p:embed/>
                </p:oleObj>
              </mc:Choice>
              <mc:Fallback>
                <p:oleObj name="Equation" r:id="rId5" imgW="3441600" imgH="241200" progId="Equation.DSMT4">
                  <p:embed/>
                  <p:pic>
                    <p:nvPicPr>
                      <p:cNvPr id="4" name="对象 3"/>
                      <p:cNvPicPr/>
                      <p:nvPr/>
                    </p:nvPicPr>
                    <p:blipFill>
                      <a:blip r:embed="rId6"/>
                      <a:stretch>
                        <a:fillRect/>
                      </a:stretch>
                    </p:blipFill>
                    <p:spPr>
                      <a:xfrm>
                        <a:off x="922338" y="2636838"/>
                        <a:ext cx="6883400" cy="4826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759828809"/>
              </p:ext>
            </p:extLst>
          </p:nvPr>
        </p:nvGraphicFramePr>
        <p:xfrm>
          <a:off x="966788" y="4438650"/>
          <a:ext cx="6807200" cy="482600"/>
        </p:xfrm>
        <a:graphic>
          <a:graphicData uri="http://schemas.openxmlformats.org/presentationml/2006/ole">
            <mc:AlternateContent xmlns:mc="http://schemas.openxmlformats.org/markup-compatibility/2006">
              <mc:Choice xmlns:v="urn:schemas-microsoft-com:vml" Requires="v">
                <p:oleObj spid="_x0000_s27782" name="Equation" r:id="rId7" imgW="3403440" imgH="241200" progId="Equation.DSMT4">
                  <p:embed/>
                </p:oleObj>
              </mc:Choice>
              <mc:Fallback>
                <p:oleObj name="Equation" r:id="rId7" imgW="3403440" imgH="241200" progId="Equation.DSMT4">
                  <p:embed/>
                  <p:pic>
                    <p:nvPicPr>
                      <p:cNvPr id="5" name="对象 4"/>
                      <p:cNvPicPr/>
                      <p:nvPr/>
                    </p:nvPicPr>
                    <p:blipFill>
                      <a:blip r:embed="rId8"/>
                      <a:stretch>
                        <a:fillRect/>
                      </a:stretch>
                    </p:blipFill>
                    <p:spPr>
                      <a:xfrm>
                        <a:off x="966788" y="4438650"/>
                        <a:ext cx="6807200" cy="482600"/>
                      </a:xfrm>
                      <a:prstGeom prst="rect">
                        <a:avLst/>
                      </a:prstGeom>
                    </p:spPr>
                  </p:pic>
                </p:oleObj>
              </mc:Fallback>
            </mc:AlternateContent>
          </a:graphicData>
        </a:graphic>
      </p:graphicFrame>
      <p:sp>
        <p:nvSpPr>
          <p:cNvPr id="7" name="灯片编号占位符 6"/>
          <p:cNvSpPr>
            <a:spLocks noGrp="1"/>
          </p:cNvSpPr>
          <p:nvPr>
            <p:ph type="sldNum" sz="quarter" idx="10"/>
          </p:nvPr>
        </p:nvSpPr>
        <p:spPr/>
        <p:txBody>
          <a:bodyPr/>
          <a:lstStyle/>
          <a:p>
            <a:fld id="{BFC21862-C570-43FE-93A1-CE1DA7921C6E}" type="slidenum">
              <a:rPr lang="zh-CN" altLang="en-US" smtClean="0"/>
              <a:pPr/>
              <a:t>5</a:t>
            </a:fld>
            <a:r>
              <a:rPr lang="en-US" altLang="zh-CN" smtClean="0"/>
              <a:t>/18</a:t>
            </a:r>
            <a:endParaRPr lang="zh-CN" altLang="en-US" dirty="0"/>
          </a:p>
        </p:txBody>
      </p:sp>
    </p:spTree>
    <p:extLst>
      <p:ext uri="{BB962C8B-B14F-4D97-AF65-F5344CB8AC3E}">
        <p14:creationId xmlns:p14="http://schemas.microsoft.com/office/powerpoint/2010/main" val="1990869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图之连通</a:t>
            </a:r>
            <a:endParaRPr lang="zh-CN" altLang="en-US" dirty="0"/>
          </a:p>
        </p:txBody>
      </p:sp>
      <p:sp>
        <p:nvSpPr>
          <p:cNvPr id="3" name="内容占位符 2"/>
          <p:cNvSpPr>
            <a:spLocks noGrp="1"/>
          </p:cNvSpPr>
          <p:nvPr>
            <p:ph idx="1"/>
          </p:nvPr>
        </p:nvSpPr>
        <p:spPr/>
        <p:txBody>
          <a:bodyPr/>
          <a:lstStyle/>
          <a:p>
            <a:r>
              <a:rPr lang="zh-CN" altLang="en-US" dirty="0">
                <a:solidFill>
                  <a:schemeClr val="tx1"/>
                </a:solidFill>
              </a:rPr>
              <a:t>顶点连通：若顶点</a:t>
            </a:r>
            <a:r>
              <a:rPr lang="en-US" altLang="zh-CN" dirty="0">
                <a:solidFill>
                  <a:schemeClr val="tx1"/>
                </a:solidFill>
              </a:rPr>
              <a:t>v</a:t>
            </a:r>
            <a:r>
              <a:rPr lang="zh-CN" altLang="en-US" dirty="0">
                <a:solidFill>
                  <a:schemeClr val="tx1"/>
                </a:solidFill>
              </a:rPr>
              <a:t>到顶点</a:t>
            </a:r>
            <a:r>
              <a:rPr lang="en-US" altLang="zh-CN" dirty="0">
                <a:solidFill>
                  <a:schemeClr val="tx1"/>
                </a:solidFill>
              </a:rPr>
              <a:t>v’</a:t>
            </a:r>
            <a:r>
              <a:rPr lang="zh-CN" altLang="en-US" dirty="0">
                <a:solidFill>
                  <a:schemeClr val="tx1"/>
                </a:solidFill>
              </a:rPr>
              <a:t>有路径，则称顶点</a:t>
            </a:r>
            <a:r>
              <a:rPr lang="en-US" altLang="zh-CN" dirty="0">
                <a:solidFill>
                  <a:schemeClr val="tx1"/>
                </a:solidFill>
              </a:rPr>
              <a:t>v</a:t>
            </a:r>
            <a:r>
              <a:rPr lang="zh-CN" altLang="en-US" dirty="0">
                <a:solidFill>
                  <a:schemeClr val="tx1"/>
                </a:solidFill>
              </a:rPr>
              <a:t>与</a:t>
            </a:r>
            <a:r>
              <a:rPr lang="en-US" altLang="zh-CN" dirty="0">
                <a:solidFill>
                  <a:schemeClr val="tx1"/>
                </a:solidFill>
              </a:rPr>
              <a:t>v’</a:t>
            </a:r>
            <a:r>
              <a:rPr lang="zh-CN" altLang="en-US" dirty="0">
                <a:solidFill>
                  <a:schemeClr val="tx1"/>
                </a:solidFill>
              </a:rPr>
              <a:t>是连通</a:t>
            </a:r>
            <a:r>
              <a:rPr lang="zh-CN" altLang="en-US" dirty="0" smtClean="0">
                <a:solidFill>
                  <a:schemeClr val="tx1"/>
                </a:solidFill>
              </a:rPr>
              <a:t>的。</a:t>
            </a:r>
            <a:endParaRPr lang="zh-CN" altLang="en-US" dirty="0">
              <a:solidFill>
                <a:schemeClr val="tx1"/>
              </a:solidFill>
            </a:endParaRPr>
          </a:p>
          <a:p>
            <a:r>
              <a:rPr lang="zh-CN" altLang="en-US" dirty="0" smtClean="0">
                <a:solidFill>
                  <a:schemeClr val="tx1"/>
                </a:solidFill>
              </a:rPr>
              <a:t>连通图    ：若图中</a:t>
            </a:r>
            <a:r>
              <a:rPr lang="zh-CN" altLang="en-US" dirty="0">
                <a:solidFill>
                  <a:schemeClr val="tx1"/>
                </a:solidFill>
              </a:rPr>
              <a:t>任意两个顶点</a:t>
            </a:r>
            <a:r>
              <a:rPr lang="en-US" altLang="zh-CN" i="1" dirty="0">
                <a:solidFill>
                  <a:schemeClr val="tx1"/>
                </a:solidFill>
              </a:rPr>
              <a:t>v</a:t>
            </a:r>
            <a:r>
              <a:rPr lang="en-US" altLang="zh-CN" i="1" baseline="-25000" dirty="0">
                <a:solidFill>
                  <a:schemeClr val="tx1"/>
                </a:solidFill>
              </a:rPr>
              <a:t>i</a:t>
            </a:r>
            <a:r>
              <a:rPr lang="en-US" altLang="zh-CN" dirty="0" smtClean="0">
                <a:solidFill>
                  <a:schemeClr val="tx1"/>
                </a:solidFill>
              </a:rPr>
              <a:t>, </a:t>
            </a:r>
            <a:r>
              <a:rPr lang="en-US" altLang="zh-CN" i="1" dirty="0" err="1" smtClean="0">
                <a:solidFill>
                  <a:schemeClr val="tx1"/>
                </a:solidFill>
              </a:rPr>
              <a:t>v</a:t>
            </a:r>
            <a:r>
              <a:rPr lang="en-US" altLang="zh-CN" i="1" baseline="-25000" dirty="0" err="1" smtClean="0">
                <a:solidFill>
                  <a:schemeClr val="tx1"/>
                </a:solidFill>
              </a:rPr>
              <a:t>j</a:t>
            </a:r>
            <a:r>
              <a:rPr lang="zh-CN" altLang="en-US" dirty="0">
                <a:solidFill>
                  <a:schemeClr val="tx1"/>
                </a:solidFill>
              </a:rPr>
              <a:t>都是连通的，则称该</a:t>
            </a:r>
            <a:r>
              <a:rPr lang="zh-CN" altLang="en-US" dirty="0" smtClean="0">
                <a:solidFill>
                  <a:schemeClr val="tx1"/>
                </a:solidFill>
              </a:rPr>
              <a:t>图是连通图。</a:t>
            </a:r>
            <a:endParaRPr lang="en-US" altLang="zh-CN" dirty="0" smtClean="0">
              <a:solidFill>
                <a:schemeClr val="tx1"/>
              </a:solidFill>
            </a:endParaRPr>
          </a:p>
          <a:p>
            <a:r>
              <a:rPr lang="zh-CN" altLang="en-US" dirty="0" smtClean="0">
                <a:solidFill>
                  <a:schemeClr val="tx1"/>
                </a:solidFill>
              </a:rPr>
              <a:t>连通</a:t>
            </a:r>
            <a:r>
              <a:rPr lang="zh-CN" altLang="en-US" dirty="0">
                <a:solidFill>
                  <a:schemeClr val="tx1"/>
                </a:solidFill>
              </a:rPr>
              <a:t>分量：</a:t>
            </a:r>
          </a:p>
          <a:p>
            <a:r>
              <a:rPr lang="en-US" altLang="zh-CN" dirty="0" smtClean="0">
                <a:solidFill>
                  <a:schemeClr val="tx1"/>
                </a:solidFill>
              </a:rPr>
              <a:t>	</a:t>
            </a:r>
            <a:r>
              <a:rPr lang="zh-CN" altLang="en-US" dirty="0" smtClean="0">
                <a:solidFill>
                  <a:schemeClr val="tx1"/>
                </a:solidFill>
              </a:rPr>
              <a:t>无向图</a:t>
            </a:r>
            <a:r>
              <a:rPr lang="zh-CN" altLang="en-US" dirty="0">
                <a:solidFill>
                  <a:schemeClr val="tx1"/>
                </a:solidFill>
              </a:rPr>
              <a:t>中极大连通子图，称为连通</a:t>
            </a:r>
            <a:r>
              <a:rPr lang="zh-CN" altLang="en-US" dirty="0" smtClean="0">
                <a:solidFill>
                  <a:schemeClr val="tx1"/>
                </a:solidFill>
              </a:rPr>
              <a:t>分量；</a:t>
            </a:r>
            <a:endParaRPr lang="zh-CN" altLang="en-US" dirty="0">
              <a:solidFill>
                <a:schemeClr val="tx1"/>
              </a:solidFill>
            </a:endParaRPr>
          </a:p>
          <a:p>
            <a:r>
              <a:rPr lang="en-US" altLang="zh-CN" dirty="0" smtClean="0">
                <a:solidFill>
                  <a:schemeClr val="tx1"/>
                </a:solidFill>
              </a:rPr>
              <a:t>	</a:t>
            </a:r>
            <a:r>
              <a:rPr lang="zh-CN" altLang="en-US" dirty="0" smtClean="0">
                <a:solidFill>
                  <a:schemeClr val="tx1"/>
                </a:solidFill>
              </a:rPr>
              <a:t>有向图</a:t>
            </a:r>
            <a:r>
              <a:rPr lang="zh-CN" altLang="en-US" dirty="0">
                <a:solidFill>
                  <a:schemeClr val="tx1"/>
                </a:solidFill>
              </a:rPr>
              <a:t>中极大强连通子图，称为强连通</a:t>
            </a:r>
            <a:r>
              <a:rPr lang="zh-CN" altLang="en-US" dirty="0" smtClean="0">
                <a:solidFill>
                  <a:schemeClr val="tx1"/>
                </a:solidFill>
              </a:rPr>
              <a:t>分量。</a:t>
            </a:r>
            <a:endParaRPr lang="zh-CN" altLang="en-US" dirty="0">
              <a:solidFill>
                <a:schemeClr val="tx1"/>
              </a:solidFill>
            </a:endParaRPr>
          </a:p>
          <a:p>
            <a:endParaRPr lang="zh-CN" altLang="en-US" dirty="0">
              <a:solidFill>
                <a:schemeClr val="tx1"/>
              </a:solidFill>
            </a:endParaRPr>
          </a:p>
        </p:txBody>
      </p:sp>
      <p:grpSp>
        <p:nvGrpSpPr>
          <p:cNvPr id="4" name="Group 4"/>
          <p:cNvGrpSpPr>
            <a:grpSpLocks/>
          </p:cNvGrpSpPr>
          <p:nvPr/>
        </p:nvGrpSpPr>
        <p:grpSpPr bwMode="auto">
          <a:xfrm>
            <a:off x="5245476" y="3602609"/>
            <a:ext cx="1296988" cy="1273174"/>
            <a:chOff x="3936" y="1791"/>
            <a:chExt cx="817" cy="802"/>
          </a:xfrm>
        </p:grpSpPr>
        <p:sp>
          <p:nvSpPr>
            <p:cNvPr id="5" name="Text Box 5"/>
            <p:cNvSpPr txBox="1">
              <a:spLocks noChangeArrowheads="1"/>
            </p:cNvSpPr>
            <p:nvPr/>
          </p:nvSpPr>
          <p:spPr bwMode="auto">
            <a:xfrm>
              <a:off x="3955" y="1795"/>
              <a:ext cx="144" cy="173"/>
            </a:xfrm>
            <a:prstGeom prst="rect">
              <a:avLst/>
            </a:prstGeom>
            <a:noFill/>
            <a:ln w="9525">
              <a:noFill/>
              <a:miter lim="800000"/>
              <a:headEnd/>
              <a:tailEnd/>
            </a:ln>
            <a:effectLst/>
          </p:spPr>
          <p:txBody>
            <a:bodyPr lIns="0" tIns="0" rIns="0" bIns="0">
              <a:spAutoFit/>
            </a:bodyPr>
            <a:lstStyle/>
            <a:p>
              <a:pPr>
                <a:spcBef>
                  <a:spcPct val="50000"/>
                </a:spcBef>
                <a:defRPr/>
              </a:pPr>
              <a:r>
                <a:rPr lang="zh-CN" altLang="en-US" sz="1800">
                  <a:solidFill>
                    <a:schemeClr val="tx1"/>
                  </a:solidFill>
                  <a:effectLst>
                    <a:outerShdw blurRad="38100" dist="38100" dir="2700000" algn="tl">
                      <a:srgbClr val="C0C0C0"/>
                    </a:outerShdw>
                  </a:effectLst>
                  <a:ea typeface="宋体" pitchFamily="2" charset="-122"/>
                </a:rPr>
                <a:t>①</a:t>
              </a:r>
            </a:p>
          </p:txBody>
        </p:sp>
        <p:sp>
          <p:nvSpPr>
            <p:cNvPr id="6" name="Text Box 6"/>
            <p:cNvSpPr txBox="1">
              <a:spLocks noChangeArrowheads="1"/>
            </p:cNvSpPr>
            <p:nvPr/>
          </p:nvSpPr>
          <p:spPr bwMode="auto">
            <a:xfrm>
              <a:off x="4579" y="1791"/>
              <a:ext cx="144" cy="173"/>
            </a:xfrm>
            <a:prstGeom prst="rect">
              <a:avLst/>
            </a:prstGeom>
            <a:noFill/>
            <a:ln w="9525">
              <a:noFill/>
              <a:miter lim="800000"/>
              <a:headEnd/>
              <a:tailEnd/>
            </a:ln>
            <a:effectLst/>
          </p:spPr>
          <p:txBody>
            <a:bodyPr lIns="0" tIns="0" rIns="0" bIns="0">
              <a:spAutoFit/>
            </a:bodyPr>
            <a:lstStyle/>
            <a:p>
              <a:pPr>
                <a:spcBef>
                  <a:spcPct val="50000"/>
                </a:spcBef>
                <a:defRPr/>
              </a:pPr>
              <a:r>
                <a:rPr lang="zh-CN" altLang="en-US" sz="1800">
                  <a:solidFill>
                    <a:schemeClr val="tx1"/>
                  </a:solidFill>
                  <a:effectLst>
                    <a:outerShdw blurRad="38100" dist="38100" dir="2700000" algn="tl">
                      <a:srgbClr val="C0C0C0"/>
                    </a:outerShdw>
                  </a:effectLst>
                  <a:ea typeface="宋体" pitchFamily="2" charset="-122"/>
                </a:rPr>
                <a:t>②</a:t>
              </a:r>
            </a:p>
          </p:txBody>
        </p:sp>
        <p:sp>
          <p:nvSpPr>
            <p:cNvPr id="7" name="Line 7"/>
            <p:cNvSpPr>
              <a:spLocks noChangeShapeType="1"/>
            </p:cNvSpPr>
            <p:nvPr/>
          </p:nvSpPr>
          <p:spPr bwMode="auto">
            <a:xfrm>
              <a:off x="4018" y="1939"/>
              <a:ext cx="0" cy="480"/>
            </a:xfrm>
            <a:prstGeom prst="line">
              <a:avLst/>
            </a:prstGeom>
            <a:ln>
              <a:solidFill>
                <a:schemeClr val="tx1"/>
              </a:solidFill>
              <a:headEnd/>
              <a:tailEnd type="triangle" w="med" len="med"/>
            </a:ln>
          </p:spPr>
          <p:style>
            <a:lnRef idx="1">
              <a:schemeClr val="accent2"/>
            </a:lnRef>
            <a:fillRef idx="0">
              <a:schemeClr val="accent2"/>
            </a:fillRef>
            <a:effectRef idx="0">
              <a:schemeClr val="accent2"/>
            </a:effectRef>
            <a:fontRef idx="minor">
              <a:schemeClr val="tx1"/>
            </a:fontRef>
          </p:style>
          <p:txBody>
            <a:bodyPr wrap="none" lIns="0" tIns="0" rIns="0" bIns="0">
              <a:spAutoFit/>
            </a:bodyPr>
            <a:lstStyle/>
            <a:p>
              <a:pPr>
                <a:defRPr/>
              </a:pPr>
              <a:endParaRPr lang="zh-CN" altLang="en-US">
                <a:effectLst>
                  <a:outerShdw blurRad="38100" dist="38100" dir="2700000" algn="tl">
                    <a:srgbClr val="000000">
                      <a:alpha val="43137"/>
                    </a:srgbClr>
                  </a:outerShdw>
                </a:effectLst>
              </a:endParaRPr>
            </a:p>
          </p:txBody>
        </p:sp>
        <p:sp>
          <p:nvSpPr>
            <p:cNvPr id="8" name="Text Box 8"/>
            <p:cNvSpPr txBox="1">
              <a:spLocks noChangeArrowheads="1"/>
            </p:cNvSpPr>
            <p:nvPr/>
          </p:nvSpPr>
          <p:spPr bwMode="auto">
            <a:xfrm>
              <a:off x="3936" y="2419"/>
              <a:ext cx="144" cy="173"/>
            </a:xfrm>
            <a:prstGeom prst="rect">
              <a:avLst/>
            </a:prstGeom>
            <a:noFill/>
            <a:ln w="9525">
              <a:noFill/>
              <a:miter lim="800000"/>
              <a:headEnd/>
              <a:tailEnd/>
            </a:ln>
            <a:effectLst/>
          </p:spPr>
          <p:txBody>
            <a:bodyPr lIns="0" tIns="0" rIns="0" bIns="0">
              <a:spAutoFit/>
            </a:bodyPr>
            <a:lstStyle/>
            <a:p>
              <a:pPr>
                <a:spcBef>
                  <a:spcPct val="50000"/>
                </a:spcBef>
                <a:defRPr/>
              </a:pPr>
              <a:r>
                <a:rPr lang="zh-CN" altLang="en-US" sz="1800">
                  <a:solidFill>
                    <a:schemeClr val="tx1"/>
                  </a:solidFill>
                  <a:effectLst>
                    <a:outerShdw blurRad="38100" dist="38100" dir="2700000" algn="tl">
                      <a:srgbClr val="C0C0C0"/>
                    </a:outerShdw>
                  </a:effectLst>
                  <a:ea typeface="宋体" pitchFamily="2" charset="-122"/>
                </a:rPr>
                <a:t>③</a:t>
              </a:r>
            </a:p>
          </p:txBody>
        </p:sp>
        <p:sp>
          <p:nvSpPr>
            <p:cNvPr id="9" name="Rectangle 9"/>
            <p:cNvSpPr>
              <a:spLocks noChangeArrowheads="1"/>
            </p:cNvSpPr>
            <p:nvPr/>
          </p:nvSpPr>
          <p:spPr bwMode="auto">
            <a:xfrm>
              <a:off x="4607" y="2419"/>
              <a:ext cx="146" cy="174"/>
            </a:xfrm>
            <a:prstGeom prst="rect">
              <a:avLst/>
            </a:prstGeom>
            <a:noFill/>
            <a:ln w="9525">
              <a:noFill/>
              <a:miter lim="800000"/>
              <a:headEnd/>
              <a:tailEnd/>
            </a:ln>
            <a:effectLst/>
          </p:spPr>
          <p:txBody>
            <a:bodyPr wrap="none" lIns="0" tIns="0" rIns="0" bIns="0">
              <a:spAutoFit/>
            </a:bodyPr>
            <a:lstStyle/>
            <a:p>
              <a:pPr>
                <a:defRPr/>
              </a:pPr>
              <a:r>
                <a:rPr lang="zh-CN" altLang="en-US" sz="1800">
                  <a:solidFill>
                    <a:schemeClr val="tx1"/>
                  </a:solidFill>
                  <a:effectLst>
                    <a:outerShdw blurRad="38100" dist="38100" dir="2700000" algn="tl">
                      <a:srgbClr val="C0C0C0"/>
                    </a:outerShdw>
                  </a:effectLst>
                  <a:ea typeface="宋体" pitchFamily="2" charset="-122"/>
                </a:rPr>
                <a:t>④</a:t>
              </a:r>
            </a:p>
          </p:txBody>
        </p:sp>
        <p:sp>
          <p:nvSpPr>
            <p:cNvPr id="10" name="Line 10"/>
            <p:cNvSpPr>
              <a:spLocks noChangeShapeType="1"/>
            </p:cNvSpPr>
            <p:nvPr/>
          </p:nvSpPr>
          <p:spPr bwMode="auto">
            <a:xfrm flipH="1" flipV="1">
              <a:off x="4080" y="1939"/>
              <a:ext cx="528" cy="528"/>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wrap="none" lIns="0" tIns="0" rIns="0" bIns="0" anchor="ctr">
              <a:spAutoFit/>
            </a:bodyPr>
            <a:lstStyle/>
            <a:p>
              <a:pPr>
                <a:defRPr/>
              </a:pPr>
              <a:endParaRPr lang="zh-CN" altLang="en-US">
                <a:effectLst>
                  <a:outerShdw blurRad="38100" dist="38100" dir="2700000" algn="tl">
                    <a:srgbClr val="000000">
                      <a:alpha val="43137"/>
                    </a:srgbClr>
                  </a:outerShdw>
                </a:effectLst>
              </a:endParaRPr>
            </a:p>
          </p:txBody>
        </p:sp>
        <p:sp>
          <p:nvSpPr>
            <p:cNvPr id="11" name="Line 11"/>
            <p:cNvSpPr>
              <a:spLocks noChangeShapeType="1"/>
            </p:cNvSpPr>
            <p:nvPr/>
          </p:nvSpPr>
          <p:spPr bwMode="auto">
            <a:xfrm>
              <a:off x="4092" y="2523"/>
              <a:ext cx="528" cy="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wrap="none" lIns="0" tIns="0" rIns="0" bIns="0" anchor="ctr">
              <a:spAutoFit/>
            </a:bodyPr>
            <a:lstStyle/>
            <a:p>
              <a:pPr>
                <a:defRPr/>
              </a:pPr>
              <a:endParaRPr lang="zh-CN" altLang="en-US">
                <a:effectLst>
                  <a:outerShdw blurRad="38100" dist="38100" dir="2700000" algn="tl">
                    <a:srgbClr val="000000">
                      <a:alpha val="43137"/>
                    </a:srgbClr>
                  </a:outerShdw>
                </a:effectLst>
              </a:endParaRPr>
            </a:p>
          </p:txBody>
        </p:sp>
      </p:grpSp>
      <p:sp>
        <p:nvSpPr>
          <p:cNvPr id="12" name="Text Box 12"/>
          <p:cNvSpPr txBox="1">
            <a:spLocks noChangeArrowheads="1"/>
          </p:cNvSpPr>
          <p:nvPr/>
        </p:nvSpPr>
        <p:spPr bwMode="auto">
          <a:xfrm>
            <a:off x="3273409" y="4124508"/>
            <a:ext cx="1846659" cy="276999"/>
          </a:xfrm>
          <a:prstGeom prst="rect">
            <a:avLst/>
          </a:prstGeom>
          <a:noFill/>
          <a:ln w="9525">
            <a:noFill/>
            <a:miter lim="800000"/>
            <a:headEnd/>
            <a:tailEnd/>
          </a:ln>
          <a:effectLst/>
        </p:spPr>
        <p:txBody>
          <a:bodyPr wrap="none" lIns="0" tIns="0" rIns="0" bIns="0">
            <a:spAutoFit/>
          </a:bodyPr>
          <a:lstStyle/>
          <a:p>
            <a:pPr>
              <a:spcBef>
                <a:spcPct val="50000"/>
              </a:spcBef>
              <a:defRPr/>
            </a:pPr>
            <a:r>
              <a:rPr lang="zh-CN" altLang="en-US" sz="1800" b="0" dirty="0" smtClean="0">
                <a:solidFill>
                  <a:schemeClr val="tx1"/>
                </a:solidFill>
                <a:ea typeface="楷体" panose="02010609060101010101" pitchFamily="49" charset="-122"/>
                <a:cs typeface="Times New Roman" panose="02020603050405020304" pitchFamily="18" charset="0"/>
              </a:rPr>
              <a:t>有</a:t>
            </a:r>
            <a:r>
              <a:rPr lang="zh-CN" altLang="en-US" sz="1800" b="0" dirty="0">
                <a:solidFill>
                  <a:schemeClr val="tx1"/>
                </a:solidFill>
                <a:ea typeface="楷体" panose="02010609060101010101" pitchFamily="49" charset="-122"/>
                <a:cs typeface="Times New Roman" panose="02020603050405020304" pitchFamily="18" charset="0"/>
              </a:rPr>
              <a:t>两个强连通分量</a:t>
            </a:r>
          </a:p>
        </p:txBody>
      </p:sp>
      <p:grpSp>
        <p:nvGrpSpPr>
          <p:cNvPr id="14" name="Group 14"/>
          <p:cNvGrpSpPr>
            <a:grpSpLocks/>
          </p:cNvGrpSpPr>
          <p:nvPr/>
        </p:nvGrpSpPr>
        <p:grpSpPr bwMode="auto">
          <a:xfrm>
            <a:off x="1885935" y="3645470"/>
            <a:ext cx="1289050" cy="1230313"/>
            <a:chOff x="284" y="3116"/>
            <a:chExt cx="812" cy="775"/>
          </a:xfrm>
        </p:grpSpPr>
        <p:sp>
          <p:nvSpPr>
            <p:cNvPr id="16" name="Text Box 15"/>
            <p:cNvSpPr txBox="1">
              <a:spLocks noChangeArrowheads="1"/>
            </p:cNvSpPr>
            <p:nvPr/>
          </p:nvSpPr>
          <p:spPr bwMode="auto">
            <a:xfrm>
              <a:off x="288" y="3120"/>
              <a:ext cx="144" cy="173"/>
            </a:xfrm>
            <a:prstGeom prst="rect">
              <a:avLst/>
            </a:prstGeom>
            <a:noFill/>
            <a:ln w="9525">
              <a:noFill/>
              <a:miter lim="800000"/>
              <a:headEnd/>
              <a:tailEnd/>
            </a:ln>
            <a:effectLst/>
          </p:spPr>
          <p:txBody>
            <a:bodyPr lIns="0" tIns="0" rIns="0" bIns="0">
              <a:spAutoFit/>
            </a:bodyPr>
            <a:lstStyle/>
            <a:p>
              <a:pPr>
                <a:spcBef>
                  <a:spcPct val="50000"/>
                </a:spcBef>
                <a:defRPr/>
              </a:pPr>
              <a:r>
                <a:rPr lang="zh-CN" altLang="en-US" sz="1800">
                  <a:solidFill>
                    <a:schemeClr val="tx1"/>
                  </a:solidFill>
                  <a:effectLst>
                    <a:outerShdw blurRad="38100" dist="38100" dir="2700000" algn="tl">
                      <a:srgbClr val="C0C0C0"/>
                    </a:outerShdw>
                  </a:effectLst>
                  <a:ea typeface="宋体" pitchFamily="2" charset="-122"/>
                </a:rPr>
                <a:t>①</a:t>
              </a:r>
            </a:p>
          </p:txBody>
        </p:sp>
        <p:sp>
          <p:nvSpPr>
            <p:cNvPr id="17" name="Text Box 16"/>
            <p:cNvSpPr txBox="1">
              <a:spLocks noChangeArrowheads="1"/>
            </p:cNvSpPr>
            <p:nvPr/>
          </p:nvSpPr>
          <p:spPr bwMode="auto">
            <a:xfrm>
              <a:off x="912" y="3116"/>
              <a:ext cx="144" cy="173"/>
            </a:xfrm>
            <a:prstGeom prst="rect">
              <a:avLst/>
            </a:prstGeom>
            <a:noFill/>
            <a:ln w="9525">
              <a:noFill/>
              <a:miter lim="800000"/>
              <a:headEnd/>
              <a:tailEnd/>
            </a:ln>
            <a:effectLst/>
          </p:spPr>
          <p:txBody>
            <a:bodyPr lIns="0" tIns="0" rIns="0" bIns="0">
              <a:spAutoFit/>
            </a:bodyPr>
            <a:lstStyle/>
            <a:p>
              <a:pPr>
                <a:spcBef>
                  <a:spcPct val="50000"/>
                </a:spcBef>
                <a:defRPr/>
              </a:pPr>
              <a:r>
                <a:rPr lang="zh-CN" altLang="en-US" sz="1800">
                  <a:solidFill>
                    <a:schemeClr val="tx1"/>
                  </a:solidFill>
                  <a:effectLst>
                    <a:outerShdw blurRad="38100" dist="38100" dir="2700000" algn="tl">
                      <a:srgbClr val="C0C0C0"/>
                    </a:outerShdw>
                  </a:effectLst>
                  <a:ea typeface="宋体" pitchFamily="2" charset="-122"/>
                </a:rPr>
                <a:t>②</a:t>
              </a:r>
            </a:p>
          </p:txBody>
        </p:sp>
        <p:sp>
          <p:nvSpPr>
            <p:cNvPr id="18" name="Text Box 17"/>
            <p:cNvSpPr txBox="1">
              <a:spLocks noChangeArrowheads="1"/>
            </p:cNvSpPr>
            <p:nvPr/>
          </p:nvSpPr>
          <p:spPr bwMode="auto">
            <a:xfrm>
              <a:off x="284" y="3718"/>
              <a:ext cx="144" cy="173"/>
            </a:xfrm>
            <a:prstGeom prst="rect">
              <a:avLst/>
            </a:prstGeom>
            <a:noFill/>
            <a:ln w="9525">
              <a:noFill/>
              <a:miter lim="800000"/>
              <a:headEnd/>
              <a:tailEnd/>
            </a:ln>
            <a:effectLst/>
          </p:spPr>
          <p:txBody>
            <a:bodyPr lIns="0" tIns="0" rIns="0" bIns="0">
              <a:spAutoFit/>
            </a:bodyPr>
            <a:lstStyle/>
            <a:p>
              <a:pPr>
                <a:spcBef>
                  <a:spcPct val="50000"/>
                </a:spcBef>
                <a:defRPr/>
              </a:pPr>
              <a:r>
                <a:rPr lang="zh-CN" altLang="en-US" sz="1800">
                  <a:solidFill>
                    <a:schemeClr val="tx1"/>
                  </a:solidFill>
                  <a:effectLst>
                    <a:outerShdw blurRad="38100" dist="38100" dir="2700000" algn="tl">
                      <a:srgbClr val="C0C0C0"/>
                    </a:outerShdw>
                  </a:effectLst>
                  <a:ea typeface="宋体" pitchFamily="2" charset="-122"/>
                </a:rPr>
                <a:t>③</a:t>
              </a:r>
            </a:p>
          </p:txBody>
        </p:sp>
        <p:sp>
          <p:nvSpPr>
            <p:cNvPr id="19" name="Text Box 18"/>
            <p:cNvSpPr txBox="1">
              <a:spLocks noChangeArrowheads="1"/>
            </p:cNvSpPr>
            <p:nvPr/>
          </p:nvSpPr>
          <p:spPr bwMode="auto">
            <a:xfrm>
              <a:off x="904" y="3696"/>
              <a:ext cx="192" cy="173"/>
            </a:xfrm>
            <a:prstGeom prst="rect">
              <a:avLst/>
            </a:prstGeom>
            <a:noFill/>
            <a:ln w="9525">
              <a:noFill/>
              <a:miter lim="800000"/>
              <a:headEnd/>
              <a:tailEnd/>
            </a:ln>
            <a:effectLst/>
          </p:spPr>
          <p:txBody>
            <a:bodyPr lIns="0" tIns="0" rIns="0" bIns="0">
              <a:spAutoFit/>
            </a:bodyPr>
            <a:lstStyle/>
            <a:p>
              <a:pPr>
                <a:spcBef>
                  <a:spcPct val="50000"/>
                </a:spcBef>
                <a:defRPr/>
              </a:pPr>
              <a:r>
                <a:rPr lang="zh-CN" altLang="en-US" sz="1800" dirty="0">
                  <a:solidFill>
                    <a:schemeClr val="tx1"/>
                  </a:solidFill>
                  <a:effectLst>
                    <a:outerShdw blurRad="38100" dist="38100" dir="2700000" algn="tl">
                      <a:srgbClr val="C0C0C0"/>
                    </a:outerShdw>
                  </a:effectLst>
                  <a:ea typeface="宋体" pitchFamily="2" charset="-122"/>
                </a:rPr>
                <a:t>④</a:t>
              </a:r>
            </a:p>
          </p:txBody>
        </p:sp>
        <p:sp>
          <p:nvSpPr>
            <p:cNvPr id="20" name="Line 19"/>
            <p:cNvSpPr>
              <a:spLocks noChangeShapeType="1"/>
            </p:cNvSpPr>
            <p:nvPr/>
          </p:nvSpPr>
          <p:spPr bwMode="auto">
            <a:xfrm>
              <a:off x="432" y="3216"/>
              <a:ext cx="480" cy="0"/>
            </a:xfrm>
            <a:prstGeom prst="line">
              <a:avLst/>
            </a:prstGeom>
            <a:noFill/>
            <a:ln w="9525">
              <a:solidFill>
                <a:schemeClr val="tx1"/>
              </a:solidFill>
              <a:round/>
              <a:headEnd/>
              <a:tailEnd type="triangle" w="med" len="med"/>
            </a:ln>
            <a:effectLst/>
          </p:spPr>
          <p:txBody>
            <a:bodyPr wrap="none" lIns="0" tIns="0" rIns="0" bIns="0">
              <a:spAutoFit/>
            </a:bodyPr>
            <a:lstStyle/>
            <a:p>
              <a:pPr>
                <a:defRPr/>
              </a:pPr>
              <a:endParaRPr lang="zh-CN" altLang="en-US">
                <a:solidFill>
                  <a:schemeClr val="tx1"/>
                </a:solidFill>
                <a:effectLst>
                  <a:outerShdw blurRad="38100" dist="38100" dir="2700000" algn="tl">
                    <a:srgbClr val="000000">
                      <a:alpha val="43137"/>
                    </a:srgbClr>
                  </a:outerShdw>
                </a:effectLst>
              </a:endParaRPr>
            </a:p>
          </p:txBody>
        </p:sp>
        <p:sp>
          <p:nvSpPr>
            <p:cNvPr id="21" name="Line 20"/>
            <p:cNvSpPr>
              <a:spLocks noChangeShapeType="1"/>
            </p:cNvSpPr>
            <p:nvPr/>
          </p:nvSpPr>
          <p:spPr bwMode="auto">
            <a:xfrm>
              <a:off x="351" y="3264"/>
              <a:ext cx="0" cy="480"/>
            </a:xfrm>
            <a:prstGeom prst="line">
              <a:avLst/>
            </a:prstGeom>
            <a:noFill/>
            <a:ln w="9525">
              <a:solidFill>
                <a:schemeClr val="tx1"/>
              </a:solidFill>
              <a:round/>
              <a:headEnd/>
              <a:tailEnd type="triangle" w="med" len="med"/>
            </a:ln>
            <a:effectLst/>
          </p:spPr>
          <p:txBody>
            <a:bodyPr wrap="none" lIns="0" tIns="0" rIns="0" bIns="0">
              <a:spAutoFit/>
            </a:bodyPr>
            <a:lstStyle/>
            <a:p>
              <a:pPr>
                <a:defRPr/>
              </a:pPr>
              <a:endParaRPr lang="zh-CN" altLang="en-US">
                <a:solidFill>
                  <a:schemeClr val="tx1"/>
                </a:solidFill>
                <a:effectLst>
                  <a:outerShdw blurRad="38100" dist="38100" dir="2700000" algn="tl">
                    <a:srgbClr val="000000">
                      <a:alpha val="43137"/>
                    </a:srgbClr>
                  </a:outerShdw>
                </a:effectLst>
              </a:endParaRPr>
            </a:p>
          </p:txBody>
        </p:sp>
        <p:sp>
          <p:nvSpPr>
            <p:cNvPr id="22" name="Line 21"/>
            <p:cNvSpPr>
              <a:spLocks noChangeShapeType="1"/>
            </p:cNvSpPr>
            <p:nvPr/>
          </p:nvSpPr>
          <p:spPr bwMode="auto">
            <a:xfrm>
              <a:off x="432" y="3792"/>
              <a:ext cx="480" cy="0"/>
            </a:xfrm>
            <a:prstGeom prst="line">
              <a:avLst/>
            </a:prstGeom>
            <a:noFill/>
            <a:ln w="9525">
              <a:solidFill>
                <a:schemeClr val="tx1"/>
              </a:solidFill>
              <a:round/>
              <a:headEnd/>
              <a:tailEnd type="triangle" w="med" len="med"/>
            </a:ln>
            <a:effectLst/>
          </p:spPr>
          <p:txBody>
            <a:bodyPr wrap="none" lIns="0" tIns="0" rIns="0" bIns="0">
              <a:spAutoFit/>
            </a:bodyPr>
            <a:lstStyle/>
            <a:p>
              <a:pPr>
                <a:defRPr/>
              </a:pPr>
              <a:endParaRPr lang="zh-CN" altLang="en-US">
                <a:solidFill>
                  <a:schemeClr val="tx1"/>
                </a:solidFill>
                <a:effectLst>
                  <a:outerShdw blurRad="38100" dist="38100" dir="2700000" algn="tl">
                    <a:srgbClr val="000000">
                      <a:alpha val="43137"/>
                    </a:srgbClr>
                  </a:outerShdw>
                </a:effectLst>
              </a:endParaRPr>
            </a:p>
          </p:txBody>
        </p:sp>
        <p:sp>
          <p:nvSpPr>
            <p:cNvPr id="23" name="Freeform 22"/>
            <p:cNvSpPr>
              <a:spLocks/>
            </p:cNvSpPr>
            <p:nvPr/>
          </p:nvSpPr>
          <p:spPr bwMode="auto">
            <a:xfrm>
              <a:off x="413" y="3264"/>
              <a:ext cx="499" cy="480"/>
            </a:xfrm>
            <a:custGeom>
              <a:avLst/>
              <a:gdLst/>
              <a:ahLst/>
              <a:cxnLst>
                <a:cxn ang="0">
                  <a:pos x="501" y="501"/>
                </a:cxn>
                <a:cxn ang="0">
                  <a:pos x="0" y="0"/>
                </a:cxn>
              </a:cxnLst>
              <a:rect l="0" t="0" r="r" b="b"/>
              <a:pathLst>
                <a:path w="501" h="501">
                  <a:moveTo>
                    <a:pt x="501" y="501"/>
                  </a:moveTo>
                  <a:lnTo>
                    <a:pt x="0" y="0"/>
                  </a:lnTo>
                </a:path>
              </a:pathLst>
            </a:custGeom>
            <a:noFill/>
            <a:ln w="9525" cap="flat" cmpd="sng">
              <a:solidFill>
                <a:schemeClr val="tx1"/>
              </a:solidFill>
              <a:prstDash val="solid"/>
              <a:round/>
              <a:headEnd type="none" w="med" len="med"/>
              <a:tailEnd type="triangle" w="med" len="med"/>
            </a:ln>
            <a:effectLst/>
          </p:spPr>
          <p:txBody>
            <a:bodyPr wrap="square" lIns="0" tIns="0" rIns="0" bIns="0">
              <a:spAutoFit/>
            </a:bodyPr>
            <a:lstStyle/>
            <a:p>
              <a:pPr>
                <a:defRPr/>
              </a:pPr>
              <a:endParaRPr lang="zh-CN" altLang="en-US">
                <a:solidFill>
                  <a:schemeClr val="tx1"/>
                </a:solidFill>
                <a:effectLst>
                  <a:outerShdw blurRad="38100" dist="38100" dir="2700000" algn="tl">
                    <a:srgbClr val="000000">
                      <a:alpha val="43137"/>
                    </a:srgbClr>
                  </a:outerShdw>
                </a:effectLst>
              </a:endParaRPr>
            </a:p>
          </p:txBody>
        </p:sp>
      </p:grpSp>
      <p:sp>
        <p:nvSpPr>
          <p:cNvPr id="13" name="灯片编号占位符 12"/>
          <p:cNvSpPr>
            <a:spLocks noGrp="1"/>
          </p:cNvSpPr>
          <p:nvPr>
            <p:ph type="sldNum" sz="quarter" idx="10"/>
          </p:nvPr>
        </p:nvSpPr>
        <p:spPr/>
        <p:txBody>
          <a:bodyPr/>
          <a:lstStyle/>
          <a:p>
            <a:fld id="{BFC21862-C570-43FE-93A1-CE1DA7921C6E}" type="slidenum">
              <a:rPr lang="zh-CN" altLang="en-US" smtClean="0"/>
              <a:pPr/>
              <a:t>6</a:t>
            </a:fld>
            <a:r>
              <a:rPr lang="en-US" altLang="zh-CN" smtClean="0"/>
              <a:t>/18</a:t>
            </a:r>
            <a:endParaRPr lang="zh-CN" altLang="en-US" dirty="0"/>
          </a:p>
        </p:txBody>
      </p:sp>
    </p:spTree>
    <p:extLst>
      <p:ext uri="{BB962C8B-B14F-4D97-AF65-F5344CB8AC3E}">
        <p14:creationId xmlns:p14="http://schemas.microsoft.com/office/powerpoint/2010/main" val="7233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slide(fromBottom)">
                                      <p:cBhvr>
                                        <p:cTn id="7" dur="500"/>
                                        <p:tgtEl>
                                          <p:spTgt spid="12"/>
                                        </p:tgtEl>
                                      </p:cBhvr>
                                    </p:animEffect>
                                  </p:childTnLst>
                                </p:cTn>
                              </p:par>
                            </p:childTnLst>
                          </p:cTn>
                        </p:par>
                        <p:par>
                          <p:cTn id="8" fill="hold">
                            <p:stCondLst>
                              <p:cond delay="1000"/>
                            </p:stCondLst>
                            <p:childTnLst>
                              <p:par>
                                <p:cTn id="9" presetID="3"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图之生成树和子图</a:t>
            </a:r>
            <a:endParaRPr lang="zh-CN" altLang="en-US" dirty="0"/>
          </a:p>
        </p:txBody>
      </p:sp>
      <p:sp>
        <p:nvSpPr>
          <p:cNvPr id="3" name="内容占位符 2"/>
          <p:cNvSpPr>
            <a:spLocks noGrp="1"/>
          </p:cNvSpPr>
          <p:nvPr>
            <p:ph idx="1"/>
          </p:nvPr>
        </p:nvSpPr>
        <p:spPr/>
        <p:txBody>
          <a:bodyPr/>
          <a:lstStyle/>
          <a:p>
            <a:r>
              <a:rPr lang="zh-CN" altLang="en-US" dirty="0" smtClean="0">
                <a:solidFill>
                  <a:schemeClr val="tx1"/>
                </a:solidFill>
              </a:rPr>
              <a:t>设</a:t>
            </a:r>
            <a:r>
              <a:rPr lang="zh-CN" altLang="en-US" dirty="0">
                <a:solidFill>
                  <a:schemeClr val="tx1"/>
                </a:solidFill>
              </a:rPr>
              <a:t>无向图</a:t>
            </a:r>
            <a:r>
              <a:rPr lang="en-US" altLang="zh-CN" dirty="0">
                <a:solidFill>
                  <a:schemeClr val="tx1"/>
                </a:solidFill>
              </a:rPr>
              <a:t>G</a:t>
            </a:r>
            <a:r>
              <a:rPr lang="zh-CN" altLang="en-US" dirty="0">
                <a:solidFill>
                  <a:schemeClr val="tx1"/>
                </a:solidFill>
              </a:rPr>
              <a:t>是含有</a:t>
            </a:r>
            <a:r>
              <a:rPr lang="en-US" altLang="zh-CN" dirty="0">
                <a:solidFill>
                  <a:schemeClr val="tx1"/>
                </a:solidFill>
              </a:rPr>
              <a:t>n</a:t>
            </a:r>
            <a:r>
              <a:rPr lang="zh-CN" altLang="en-US" dirty="0">
                <a:solidFill>
                  <a:schemeClr val="tx1"/>
                </a:solidFill>
              </a:rPr>
              <a:t>个顶点的连通图</a:t>
            </a:r>
            <a:r>
              <a:rPr lang="zh-CN" altLang="en-US" dirty="0" smtClean="0">
                <a:solidFill>
                  <a:schemeClr val="tx1"/>
                </a:solidFill>
              </a:rPr>
              <a:t>，则</a:t>
            </a:r>
            <a:r>
              <a:rPr lang="zh-CN" altLang="en-US" dirty="0">
                <a:solidFill>
                  <a:schemeClr val="tx1"/>
                </a:solidFill>
              </a:rPr>
              <a:t>图</a:t>
            </a:r>
            <a:r>
              <a:rPr lang="en-US" altLang="zh-CN" dirty="0">
                <a:solidFill>
                  <a:schemeClr val="tx1"/>
                </a:solidFill>
              </a:rPr>
              <a:t>G</a:t>
            </a:r>
            <a:r>
              <a:rPr lang="zh-CN" altLang="en-US" dirty="0">
                <a:solidFill>
                  <a:schemeClr val="tx1"/>
                </a:solidFill>
              </a:rPr>
              <a:t>的生成树</a:t>
            </a:r>
            <a:r>
              <a:rPr lang="zh-CN" altLang="en-US" dirty="0" smtClean="0">
                <a:solidFill>
                  <a:schemeClr val="tx1"/>
                </a:solidFill>
              </a:rPr>
              <a:t>是含有</a:t>
            </a:r>
            <a:r>
              <a:rPr lang="en-US" altLang="zh-CN" dirty="0">
                <a:solidFill>
                  <a:schemeClr val="tx1"/>
                </a:solidFill>
              </a:rPr>
              <a:t>n</a:t>
            </a:r>
            <a:r>
              <a:rPr lang="zh-CN" altLang="en-US" dirty="0">
                <a:solidFill>
                  <a:schemeClr val="tx1"/>
                </a:solidFill>
              </a:rPr>
              <a:t>个</a:t>
            </a:r>
            <a:r>
              <a:rPr lang="zh-CN" altLang="en-US" dirty="0" smtClean="0">
                <a:solidFill>
                  <a:schemeClr val="tx1"/>
                </a:solidFill>
              </a:rPr>
              <a:t>顶点且</a:t>
            </a:r>
            <a:r>
              <a:rPr lang="zh-CN" altLang="en-US" dirty="0">
                <a:solidFill>
                  <a:schemeClr val="tx1"/>
                </a:solidFill>
              </a:rPr>
              <a:t>只有</a:t>
            </a:r>
            <a:r>
              <a:rPr lang="en-US" altLang="zh-CN" dirty="0">
                <a:solidFill>
                  <a:schemeClr val="tx1"/>
                </a:solidFill>
              </a:rPr>
              <a:t>n-1</a:t>
            </a:r>
            <a:r>
              <a:rPr lang="zh-CN" altLang="en-US" dirty="0">
                <a:solidFill>
                  <a:schemeClr val="tx1"/>
                </a:solidFill>
              </a:rPr>
              <a:t>条边的连通</a:t>
            </a:r>
            <a:r>
              <a:rPr lang="zh-CN" altLang="en-US" dirty="0" smtClean="0">
                <a:solidFill>
                  <a:schemeClr val="tx1"/>
                </a:solidFill>
              </a:rPr>
              <a:t>子图。</a:t>
            </a:r>
            <a:endParaRPr lang="zh-CN" altLang="en-US" dirty="0">
              <a:solidFill>
                <a:schemeClr val="tx1"/>
              </a:solidFill>
            </a:endParaRPr>
          </a:p>
          <a:p>
            <a:r>
              <a:rPr lang="zh-CN" altLang="en-US" dirty="0" smtClean="0">
                <a:solidFill>
                  <a:srgbClr val="C00000"/>
                </a:solidFill>
              </a:rPr>
              <a:t>三</a:t>
            </a:r>
            <a:r>
              <a:rPr lang="zh-CN" altLang="en-US" dirty="0">
                <a:solidFill>
                  <a:srgbClr val="C00000"/>
                </a:solidFill>
              </a:rPr>
              <a:t>要素</a:t>
            </a:r>
            <a:r>
              <a:rPr lang="zh-CN" altLang="en-US" dirty="0" smtClean="0">
                <a:solidFill>
                  <a:srgbClr val="C00000"/>
                </a:solidFill>
              </a:rPr>
              <a:t>：</a:t>
            </a:r>
            <a:r>
              <a:rPr lang="en-US" altLang="zh-CN" dirty="0" smtClean="0">
                <a:solidFill>
                  <a:srgbClr val="C00000"/>
                </a:solidFill>
              </a:rPr>
              <a:t>n</a:t>
            </a:r>
            <a:r>
              <a:rPr lang="zh-CN" altLang="en-US" dirty="0">
                <a:solidFill>
                  <a:srgbClr val="C00000"/>
                </a:solidFill>
              </a:rPr>
              <a:t>个</a:t>
            </a:r>
            <a:r>
              <a:rPr lang="zh-CN" altLang="en-US" dirty="0" smtClean="0">
                <a:solidFill>
                  <a:srgbClr val="C00000"/>
                </a:solidFill>
              </a:rPr>
              <a:t>顶点，</a:t>
            </a:r>
            <a:r>
              <a:rPr lang="en-US" altLang="zh-CN" dirty="0" smtClean="0">
                <a:solidFill>
                  <a:srgbClr val="C00000"/>
                </a:solidFill>
              </a:rPr>
              <a:t>n-1</a:t>
            </a:r>
            <a:r>
              <a:rPr lang="zh-CN" altLang="en-US" dirty="0">
                <a:solidFill>
                  <a:srgbClr val="C00000"/>
                </a:solidFill>
              </a:rPr>
              <a:t>条</a:t>
            </a:r>
            <a:r>
              <a:rPr lang="zh-CN" altLang="en-US" dirty="0" smtClean="0">
                <a:solidFill>
                  <a:srgbClr val="C00000"/>
                </a:solidFill>
              </a:rPr>
              <a:t>边，连通。</a:t>
            </a:r>
            <a:endParaRPr lang="en-US" altLang="zh-CN" dirty="0" smtClean="0">
              <a:solidFill>
                <a:srgbClr val="C00000"/>
              </a:solidFill>
            </a:endParaRPr>
          </a:p>
          <a:p>
            <a:r>
              <a:rPr lang="zh-CN" altLang="en-US" dirty="0" smtClean="0">
                <a:solidFill>
                  <a:schemeClr val="tx1"/>
                </a:solidFill>
              </a:rPr>
              <a:t>树是图的极小连通子图，如果再增加一条边必构成环。</a:t>
            </a:r>
            <a:endParaRPr lang="en-US" altLang="zh-CN" dirty="0">
              <a:solidFill>
                <a:schemeClr val="tx1"/>
              </a:solidFill>
            </a:endParaRPr>
          </a:p>
          <a:p>
            <a:endParaRPr lang="en-US" altLang="zh-CN" dirty="0" smtClean="0"/>
          </a:p>
          <a:p>
            <a:endParaRPr lang="en-US" altLang="zh-CN" dirty="0" smtClean="0"/>
          </a:p>
          <a:p>
            <a:endParaRPr lang="zh-CN" altLang="en-US" dirty="0"/>
          </a:p>
        </p:txBody>
      </p:sp>
      <p:graphicFrame>
        <p:nvGraphicFramePr>
          <p:cNvPr id="4" name="Object 7"/>
          <p:cNvGraphicFramePr>
            <a:graphicFrameLocks noChangeAspect="1"/>
          </p:cNvGraphicFramePr>
          <p:nvPr>
            <p:extLst>
              <p:ext uri="{D42A27DB-BD31-4B8C-83A1-F6EECF244321}">
                <p14:modId xmlns:p14="http://schemas.microsoft.com/office/powerpoint/2010/main" val="439946125"/>
              </p:ext>
            </p:extLst>
          </p:nvPr>
        </p:nvGraphicFramePr>
        <p:xfrm>
          <a:off x="4355976" y="1336810"/>
          <a:ext cx="4084117" cy="5043874"/>
        </p:xfrm>
        <a:graphic>
          <a:graphicData uri="http://schemas.openxmlformats.org/presentationml/2006/ole">
            <mc:AlternateContent xmlns:mc="http://schemas.openxmlformats.org/markup-compatibility/2006">
              <mc:Choice xmlns:v="urn:schemas-microsoft-com:vml" Requires="v">
                <p:oleObj spid="_x0000_s28711" name="SmartDraw" r:id="rId3" imgW="2642616" imgH="3401568" progId="SmartDraw.2">
                  <p:embed/>
                </p:oleObj>
              </mc:Choice>
              <mc:Fallback>
                <p:oleObj name="SmartDraw" r:id="rId3" imgW="2642616" imgH="3401568" progId="SmartDraw.2">
                  <p:embed/>
                  <p:pic>
                    <p:nvPicPr>
                      <p:cNvPr id="4199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1336810"/>
                        <a:ext cx="4084117" cy="5043874"/>
                      </a:xfrm>
                      <a:prstGeom prst="rect">
                        <a:avLst/>
                      </a:prstGeom>
                      <a:noFill/>
                      <a:ln>
                        <a:noFill/>
                      </a:ln>
                    </p:spPr>
                  </p:pic>
                </p:oleObj>
              </mc:Fallback>
            </mc:AlternateContent>
          </a:graphicData>
        </a:graphic>
      </p:graphicFrame>
      <p:sp>
        <p:nvSpPr>
          <p:cNvPr id="5" name="圆角矩形 4"/>
          <p:cNvSpPr/>
          <p:nvPr/>
        </p:nvSpPr>
        <p:spPr bwMode="auto">
          <a:xfrm>
            <a:off x="467544" y="3068960"/>
            <a:ext cx="3816424" cy="2088232"/>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36000" tIns="36000" rIns="36000" bIns="36000" numCol="1" rtlCol="0" anchor="ctr" anchorCtr="0" compatLnSpc="1">
            <a:prstTxWarp prst="textNoShape">
              <a:avLst/>
            </a:prstTxWarp>
          </a:bodyPr>
          <a:lstStyle/>
          <a:p>
            <a:pPr algn="just"/>
            <a:r>
              <a:rPr lang="zh-CN" altLang="en-US" b="0" dirty="0">
                <a:latin typeface="Times New Roman" panose="02020603050405020304" pitchFamily="18" charset="0"/>
                <a:ea typeface="楷体" panose="02010609060101010101" pitchFamily="49" charset="-122"/>
                <a:cs typeface="Times New Roman" panose="02020603050405020304" pitchFamily="18" charset="0"/>
              </a:rPr>
              <a:t>子图是图的一部分，它本身也是一个图</a:t>
            </a:r>
            <a:r>
              <a:rPr lang="zh-CN" altLang="en-US" b="0" dirty="0" smtClean="0">
                <a:latin typeface="Times New Roman" panose="02020603050405020304" pitchFamily="18" charset="0"/>
                <a:ea typeface="楷体" panose="02010609060101010101" pitchFamily="49" charset="-122"/>
                <a:cs typeface="Times New Roman" panose="02020603050405020304" pitchFamily="18" charset="0"/>
              </a:rPr>
              <a:t>。如果</a:t>
            </a:r>
            <a:r>
              <a:rPr lang="zh-CN" altLang="en-US" b="0" dirty="0">
                <a:latin typeface="Times New Roman" panose="02020603050405020304" pitchFamily="18" charset="0"/>
                <a:ea typeface="楷体" panose="02010609060101010101" pitchFamily="49" charset="-122"/>
                <a:cs typeface="Times New Roman" panose="02020603050405020304" pitchFamily="18" charset="0"/>
              </a:rPr>
              <a:t>有图</a:t>
            </a:r>
            <a:r>
              <a:rPr lang="en-US" altLang="zh-CN" b="0" dirty="0" smtClean="0">
                <a:latin typeface="Times New Roman" panose="02020603050405020304" pitchFamily="18" charset="0"/>
                <a:ea typeface="楷体" panose="02010609060101010101" pitchFamily="49" charset="-122"/>
                <a:cs typeface="Times New Roman" panose="02020603050405020304" pitchFamily="18" charset="0"/>
              </a:rPr>
              <a:t>G=(V</a:t>
            </a:r>
            <a:r>
              <a:rPr lang="zh-CN" altLang="en-US" b="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0" dirty="0" smtClean="0">
                <a:latin typeface="Times New Roman" panose="02020603050405020304" pitchFamily="18" charset="0"/>
                <a:ea typeface="楷体" panose="02010609060101010101" pitchFamily="49" charset="-122"/>
                <a:cs typeface="Times New Roman" panose="02020603050405020304" pitchFamily="18" charset="0"/>
              </a:rPr>
              <a:t>E)</a:t>
            </a:r>
            <a:r>
              <a:rPr lang="zh-CN" altLang="en-US" b="0" dirty="0" smtClean="0">
                <a:latin typeface="Times New Roman" panose="02020603050405020304" pitchFamily="18" charset="0"/>
                <a:ea typeface="楷体" panose="02010609060101010101" pitchFamily="49" charset="-122"/>
                <a:cs typeface="Times New Roman" panose="02020603050405020304" pitchFamily="18" charset="0"/>
              </a:rPr>
              <a:t>和</a:t>
            </a:r>
            <a:r>
              <a:rPr lang="en-US" altLang="zh-CN" b="0" dirty="0">
                <a:latin typeface="Times New Roman" panose="02020603050405020304" pitchFamily="18" charset="0"/>
                <a:ea typeface="楷体" panose="02010609060101010101" pitchFamily="49" charset="-122"/>
                <a:cs typeface="Times New Roman" panose="02020603050405020304" pitchFamily="18" charset="0"/>
              </a:rPr>
              <a:t>G</a:t>
            </a:r>
            <a:r>
              <a:rPr lang="en-US" altLang="zh-CN" b="0"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b="0" dirty="0">
                <a:latin typeface="Times New Roman" panose="02020603050405020304" pitchFamily="18" charset="0"/>
                <a:ea typeface="楷体" panose="02010609060101010101" pitchFamily="49" charset="-122"/>
                <a:cs typeface="Times New Roman" panose="02020603050405020304" pitchFamily="18" charset="0"/>
              </a:rPr>
              <a:t>′,E</a:t>
            </a:r>
            <a:r>
              <a:rPr lang="en-US" altLang="zh-CN" b="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b="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b="0" dirty="0">
                <a:latin typeface="Times New Roman" panose="02020603050405020304" pitchFamily="18" charset="0"/>
                <a:ea typeface="楷体" panose="02010609060101010101" pitchFamily="49" charset="-122"/>
                <a:cs typeface="Times New Roman" panose="02020603050405020304" pitchFamily="18" charset="0"/>
              </a:rPr>
              <a:t>且</a:t>
            </a:r>
            <a:r>
              <a:rPr lang="en-US" altLang="zh-CN" b="0" dirty="0">
                <a:latin typeface="Times New Roman" panose="02020603050405020304" pitchFamily="18" charset="0"/>
                <a:ea typeface="楷体" panose="02010609060101010101" pitchFamily="49" charset="-122"/>
                <a:cs typeface="Times New Roman" panose="02020603050405020304" pitchFamily="18" charset="0"/>
              </a:rPr>
              <a:t>V′</a:t>
            </a:r>
            <a:r>
              <a:rPr lang="zh-CN" altLang="en-US" b="0" dirty="0">
                <a:latin typeface="Times New Roman" panose="02020603050405020304" pitchFamily="18" charset="0"/>
                <a:ea typeface="楷体" panose="02010609060101010101" pitchFamily="49" charset="-122"/>
                <a:cs typeface="Times New Roman" panose="02020603050405020304" pitchFamily="18" charset="0"/>
              </a:rPr>
              <a:t>是</a:t>
            </a:r>
            <a:r>
              <a:rPr lang="en-US" altLang="zh-CN" b="0" dirty="0">
                <a:latin typeface="Times New Roman" panose="02020603050405020304" pitchFamily="18" charset="0"/>
                <a:ea typeface="楷体" panose="02010609060101010101" pitchFamily="49" charset="-122"/>
                <a:cs typeface="Times New Roman" panose="02020603050405020304" pitchFamily="18" charset="0"/>
              </a:rPr>
              <a:t>V</a:t>
            </a:r>
            <a:r>
              <a:rPr lang="zh-CN" altLang="en-US" b="0" dirty="0">
                <a:latin typeface="Times New Roman" panose="02020603050405020304" pitchFamily="18" charset="0"/>
                <a:ea typeface="楷体" panose="02010609060101010101" pitchFamily="49" charset="-122"/>
                <a:cs typeface="Times New Roman" panose="02020603050405020304" pitchFamily="18" charset="0"/>
              </a:rPr>
              <a:t>的子集，</a:t>
            </a:r>
            <a:r>
              <a:rPr lang="en-US" altLang="zh-CN" b="0" dirty="0">
                <a:latin typeface="Times New Roman" panose="02020603050405020304" pitchFamily="18" charset="0"/>
                <a:ea typeface="楷体" panose="02010609060101010101" pitchFamily="49" charset="-122"/>
                <a:cs typeface="Times New Roman" panose="02020603050405020304" pitchFamily="18" charset="0"/>
              </a:rPr>
              <a:t>E′</a:t>
            </a:r>
            <a:r>
              <a:rPr lang="zh-CN" altLang="en-US" b="0" dirty="0">
                <a:latin typeface="Times New Roman" panose="02020603050405020304" pitchFamily="18" charset="0"/>
                <a:ea typeface="楷体" panose="02010609060101010101" pitchFamily="49" charset="-122"/>
                <a:cs typeface="Times New Roman" panose="02020603050405020304" pitchFamily="18" charset="0"/>
              </a:rPr>
              <a:t>是</a:t>
            </a:r>
            <a:r>
              <a:rPr lang="en-US" altLang="zh-CN" b="0" dirty="0">
                <a:latin typeface="Times New Roman" panose="02020603050405020304" pitchFamily="18" charset="0"/>
                <a:ea typeface="楷体" panose="02010609060101010101" pitchFamily="49" charset="-122"/>
                <a:cs typeface="Times New Roman" panose="02020603050405020304" pitchFamily="18" charset="0"/>
              </a:rPr>
              <a:t>E</a:t>
            </a:r>
            <a:r>
              <a:rPr lang="zh-CN" altLang="en-US" b="0" dirty="0">
                <a:latin typeface="Times New Roman" panose="02020603050405020304" pitchFamily="18" charset="0"/>
                <a:ea typeface="楷体" panose="02010609060101010101" pitchFamily="49" charset="-122"/>
                <a:cs typeface="Times New Roman" panose="02020603050405020304" pitchFamily="18" charset="0"/>
              </a:rPr>
              <a:t>的子集，则称</a:t>
            </a:r>
            <a:r>
              <a:rPr lang="en-US" altLang="zh-CN" b="0" dirty="0">
                <a:latin typeface="Times New Roman" panose="02020603050405020304" pitchFamily="18" charset="0"/>
                <a:ea typeface="楷体" panose="02010609060101010101" pitchFamily="49" charset="-122"/>
                <a:cs typeface="Times New Roman" panose="02020603050405020304" pitchFamily="18" charset="0"/>
              </a:rPr>
              <a:t>G′</a:t>
            </a:r>
            <a:r>
              <a:rPr lang="zh-CN" altLang="en-US" b="0" dirty="0">
                <a:latin typeface="Times New Roman" panose="02020603050405020304" pitchFamily="18" charset="0"/>
                <a:ea typeface="楷体" panose="02010609060101010101" pitchFamily="49" charset="-122"/>
                <a:cs typeface="Times New Roman" panose="02020603050405020304" pitchFamily="18" charset="0"/>
              </a:rPr>
              <a:t>是</a:t>
            </a:r>
            <a:r>
              <a:rPr lang="en-US" altLang="zh-CN" b="0" dirty="0">
                <a:latin typeface="Times New Roman" panose="02020603050405020304" pitchFamily="18" charset="0"/>
                <a:ea typeface="楷体" panose="02010609060101010101" pitchFamily="49" charset="-122"/>
                <a:cs typeface="Times New Roman" panose="02020603050405020304" pitchFamily="18" charset="0"/>
              </a:rPr>
              <a:t>G</a:t>
            </a:r>
            <a:r>
              <a:rPr lang="zh-CN" altLang="en-US" b="0" dirty="0">
                <a:latin typeface="Times New Roman" panose="02020603050405020304" pitchFamily="18" charset="0"/>
                <a:ea typeface="楷体" panose="02010609060101010101" pitchFamily="49" charset="-122"/>
                <a:cs typeface="Times New Roman" panose="02020603050405020304" pitchFamily="18" charset="0"/>
              </a:rPr>
              <a:t>的子图</a:t>
            </a:r>
            <a:r>
              <a:rPr lang="zh-CN" altLang="en-US" b="0" dirty="0" smtClean="0">
                <a:latin typeface="Times New Roman" panose="02020603050405020304" pitchFamily="18" charset="0"/>
                <a:ea typeface="楷体" panose="02010609060101010101" pitchFamily="49" charset="-122"/>
                <a:cs typeface="Times New Roman" panose="02020603050405020304" pitchFamily="18" charset="0"/>
              </a:rPr>
              <a:t>。图</a:t>
            </a:r>
            <a:r>
              <a:rPr lang="en-US" altLang="zh-CN" b="0" dirty="0">
                <a:latin typeface="Times New Roman" panose="02020603050405020304" pitchFamily="18" charset="0"/>
                <a:ea typeface="楷体" panose="02010609060101010101" pitchFamily="49" charset="-122"/>
                <a:cs typeface="Times New Roman" panose="02020603050405020304" pitchFamily="18" charset="0"/>
              </a:rPr>
              <a:t>4-1</a:t>
            </a:r>
            <a:r>
              <a:rPr lang="zh-CN" altLang="en-US" b="0" dirty="0">
                <a:latin typeface="Times New Roman" panose="02020603050405020304" pitchFamily="18" charset="0"/>
                <a:ea typeface="楷体" panose="02010609060101010101" pitchFamily="49" charset="-122"/>
                <a:cs typeface="Times New Roman" panose="02020603050405020304" pitchFamily="18" charset="0"/>
              </a:rPr>
              <a:t>实际上是中国铁路交通图的一个子图</a:t>
            </a:r>
            <a:r>
              <a:rPr lang="zh-CN" altLang="en-US" b="0" dirty="0" smtClean="0">
                <a:latin typeface="Times New Roman" panose="02020603050405020304" pitchFamily="18" charset="0"/>
                <a:ea typeface="楷体" panose="02010609060101010101" pitchFamily="49" charset="-122"/>
                <a:cs typeface="Times New Roman" panose="02020603050405020304" pitchFamily="18" charset="0"/>
              </a:rPr>
              <a:t>。</a:t>
            </a:r>
            <a:endParaRPr kumimoji="0" lang="zh-CN" altLang="en-US" sz="2000" b="0" i="0" u="none" strike="noStrike" cap="none" normalizeH="0" baseline="0" dirty="0" smtClean="0">
              <a:ln>
                <a:noFill/>
              </a:ln>
              <a:solidFill>
                <a:srgbClr val="000066"/>
              </a:solidFill>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灯片编号占位符 5"/>
          <p:cNvSpPr>
            <a:spLocks noGrp="1"/>
          </p:cNvSpPr>
          <p:nvPr>
            <p:ph type="sldNum" sz="quarter" idx="10"/>
          </p:nvPr>
        </p:nvSpPr>
        <p:spPr/>
        <p:txBody>
          <a:bodyPr/>
          <a:lstStyle/>
          <a:p>
            <a:fld id="{BFC21862-C570-43FE-93A1-CE1DA7921C6E}" type="slidenum">
              <a:rPr lang="zh-CN" altLang="en-US" smtClean="0"/>
              <a:pPr/>
              <a:t>7</a:t>
            </a:fld>
            <a:r>
              <a:rPr lang="en-US" altLang="zh-CN" smtClean="0"/>
              <a:t>/18</a:t>
            </a:r>
            <a:endParaRPr lang="zh-CN" altLang="en-US" dirty="0"/>
          </a:p>
        </p:txBody>
      </p:sp>
    </p:spTree>
    <p:extLst>
      <p:ext uri="{BB962C8B-B14F-4D97-AF65-F5344CB8AC3E}">
        <p14:creationId xmlns:p14="http://schemas.microsoft.com/office/powerpoint/2010/main" val="85914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图上顶点的邻接</a:t>
            </a:r>
            <a:endParaRPr lang="zh-CN" altLang="en-US" dirty="0"/>
          </a:p>
        </p:txBody>
      </p:sp>
      <p:sp>
        <p:nvSpPr>
          <p:cNvPr id="3" name="内容占位符 2"/>
          <p:cNvSpPr>
            <a:spLocks noGrp="1"/>
          </p:cNvSpPr>
          <p:nvPr>
            <p:ph idx="1"/>
          </p:nvPr>
        </p:nvSpPr>
        <p:spPr/>
        <p:txBody>
          <a:bodyPr/>
          <a:lstStyle/>
          <a:p>
            <a:r>
              <a:rPr lang="zh-CN" altLang="en-US" dirty="0" smtClean="0"/>
              <a:t>无向图中，两个顶点有边连接，则两个顶点互为邻接。</a:t>
            </a:r>
            <a:endParaRPr lang="en-US" altLang="zh-CN" dirty="0" smtClean="0"/>
          </a:p>
          <a:p>
            <a:endParaRPr lang="en-US" altLang="zh-CN" dirty="0"/>
          </a:p>
          <a:p>
            <a:endParaRPr lang="en-US" altLang="zh-CN" dirty="0" smtClean="0"/>
          </a:p>
          <a:p>
            <a:r>
              <a:rPr lang="en-US" altLang="zh-CN" dirty="0" smtClean="0"/>
              <a:t>A</a:t>
            </a:r>
            <a:r>
              <a:rPr lang="zh-CN" altLang="en-US" dirty="0" smtClean="0"/>
              <a:t>与</a:t>
            </a:r>
            <a:r>
              <a:rPr lang="en-US" altLang="zh-CN" dirty="0" smtClean="0"/>
              <a:t>B</a:t>
            </a:r>
            <a:r>
              <a:rPr lang="zh-CN" altLang="en-US" dirty="0" smtClean="0"/>
              <a:t>邻接，</a:t>
            </a:r>
            <a:r>
              <a:rPr lang="en-US" altLang="zh-CN" dirty="0" smtClean="0"/>
              <a:t>B</a:t>
            </a:r>
            <a:r>
              <a:rPr lang="zh-CN" altLang="en-US" dirty="0" smtClean="0"/>
              <a:t>与</a:t>
            </a:r>
            <a:r>
              <a:rPr lang="en-US" altLang="zh-CN" dirty="0" smtClean="0"/>
              <a:t>A</a:t>
            </a:r>
            <a:r>
              <a:rPr lang="zh-CN" altLang="en-US" dirty="0" smtClean="0"/>
              <a:t>邻接。</a:t>
            </a:r>
            <a:endParaRPr lang="en-US" altLang="zh-CN" dirty="0" smtClean="0"/>
          </a:p>
          <a:p>
            <a:endParaRPr lang="en-US" altLang="zh-CN" dirty="0"/>
          </a:p>
          <a:p>
            <a:r>
              <a:rPr lang="zh-CN" altLang="en-US" dirty="0" smtClean="0">
                <a:solidFill>
                  <a:schemeClr val="tx1"/>
                </a:solidFill>
              </a:rPr>
              <a:t>有向图</a:t>
            </a:r>
            <a:r>
              <a:rPr lang="zh-CN" altLang="en-US" dirty="0">
                <a:solidFill>
                  <a:schemeClr val="tx1"/>
                </a:solidFill>
              </a:rPr>
              <a:t>中，两个顶点</a:t>
            </a:r>
            <a:r>
              <a:rPr lang="zh-CN" altLang="en-US" dirty="0" smtClean="0">
                <a:solidFill>
                  <a:schemeClr val="tx1"/>
                </a:solidFill>
              </a:rPr>
              <a:t>有弧连接</a:t>
            </a:r>
            <a:r>
              <a:rPr lang="zh-CN" altLang="en-US" dirty="0">
                <a:solidFill>
                  <a:schemeClr val="tx1"/>
                </a:solidFill>
              </a:rPr>
              <a:t>，</a:t>
            </a:r>
            <a:r>
              <a:rPr lang="zh-CN" altLang="en-US" dirty="0" smtClean="0">
                <a:solidFill>
                  <a:schemeClr val="tx1"/>
                </a:solidFill>
              </a:rPr>
              <a:t>则接收方邻接发送方。</a:t>
            </a:r>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r>
              <a:rPr lang="en-US" altLang="zh-CN" dirty="0">
                <a:solidFill>
                  <a:schemeClr val="tx1"/>
                </a:solidFill>
              </a:rPr>
              <a:t>A</a:t>
            </a:r>
            <a:r>
              <a:rPr lang="zh-CN" altLang="en-US" dirty="0">
                <a:solidFill>
                  <a:schemeClr val="tx1"/>
                </a:solidFill>
              </a:rPr>
              <a:t>与</a:t>
            </a:r>
            <a:r>
              <a:rPr lang="en-US" altLang="zh-CN" dirty="0" smtClean="0">
                <a:solidFill>
                  <a:schemeClr val="tx1"/>
                </a:solidFill>
              </a:rPr>
              <a:t>B</a:t>
            </a:r>
            <a:r>
              <a:rPr lang="zh-CN" altLang="en-US" dirty="0" smtClean="0">
                <a:solidFill>
                  <a:schemeClr val="tx1"/>
                </a:solidFill>
              </a:rPr>
              <a:t>不邻接</a:t>
            </a:r>
            <a:r>
              <a:rPr lang="zh-CN" altLang="en-US" dirty="0">
                <a:solidFill>
                  <a:schemeClr val="tx1"/>
                </a:solidFill>
              </a:rPr>
              <a:t>，</a:t>
            </a:r>
            <a:r>
              <a:rPr lang="en-US" altLang="zh-CN" dirty="0">
                <a:solidFill>
                  <a:schemeClr val="tx1"/>
                </a:solidFill>
              </a:rPr>
              <a:t>B</a:t>
            </a:r>
            <a:r>
              <a:rPr lang="zh-CN" altLang="en-US" dirty="0">
                <a:solidFill>
                  <a:schemeClr val="tx1"/>
                </a:solidFill>
              </a:rPr>
              <a:t>与</a:t>
            </a:r>
            <a:r>
              <a:rPr lang="en-US" altLang="zh-CN" dirty="0">
                <a:solidFill>
                  <a:schemeClr val="tx1"/>
                </a:solidFill>
              </a:rPr>
              <a:t>A</a:t>
            </a:r>
            <a:r>
              <a:rPr lang="zh-CN" altLang="en-US" dirty="0">
                <a:solidFill>
                  <a:schemeClr val="tx1"/>
                </a:solidFill>
              </a:rPr>
              <a:t>邻接。</a:t>
            </a:r>
            <a:endParaRPr lang="en-US" altLang="zh-CN" dirty="0">
              <a:solidFill>
                <a:schemeClr val="tx1"/>
              </a:solidFill>
            </a:endParaRPr>
          </a:p>
          <a:p>
            <a:endParaRPr lang="en-US" altLang="zh-CN" dirty="0" smtClean="0"/>
          </a:p>
          <a:p>
            <a:endParaRPr lang="zh-CN" altLang="en-US" dirty="0"/>
          </a:p>
        </p:txBody>
      </p:sp>
      <p:grpSp>
        <p:nvGrpSpPr>
          <p:cNvPr id="13" name="组合 12"/>
          <p:cNvGrpSpPr/>
          <p:nvPr/>
        </p:nvGrpSpPr>
        <p:grpSpPr>
          <a:xfrm>
            <a:off x="1460617" y="3669302"/>
            <a:ext cx="3096344" cy="576064"/>
            <a:chOff x="683568" y="3573016"/>
            <a:chExt cx="3096344" cy="576064"/>
          </a:xfrm>
        </p:grpSpPr>
        <p:sp>
          <p:nvSpPr>
            <p:cNvPr id="4" name="椭圆 3"/>
            <p:cNvSpPr/>
            <p:nvPr/>
          </p:nvSpPr>
          <p:spPr bwMode="auto">
            <a:xfrm>
              <a:off x="683568" y="3573016"/>
              <a:ext cx="576064" cy="576064"/>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楷体_GB2312" pitchFamily="49" charset="-122"/>
                </a:rPr>
                <a:t>A</a:t>
              </a:r>
              <a:endParaRPr kumimoji="0" lang="zh-CN" altLang="en-US" sz="2400" b="1" i="0" u="none" strike="noStrike" cap="none" normalizeH="0" baseline="0" dirty="0" smtClean="0">
                <a:ln>
                  <a:noFill/>
                </a:ln>
                <a:solidFill>
                  <a:schemeClr val="tx1"/>
                </a:solidFill>
                <a:effectLst/>
                <a:latin typeface="Times New Roman" pitchFamily="18" charset="0"/>
                <a:ea typeface="楷体_GB2312" pitchFamily="49" charset="-122"/>
              </a:endParaRPr>
            </a:p>
          </p:txBody>
        </p:sp>
        <p:sp>
          <p:nvSpPr>
            <p:cNvPr id="5" name="椭圆 4"/>
            <p:cNvSpPr/>
            <p:nvPr/>
          </p:nvSpPr>
          <p:spPr bwMode="auto">
            <a:xfrm>
              <a:off x="3203848" y="3573016"/>
              <a:ext cx="576064" cy="576064"/>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楷体_GB2312" pitchFamily="49" charset="-122"/>
                </a:rPr>
                <a:t>B</a:t>
              </a:r>
              <a:endParaRPr kumimoji="0" lang="zh-CN" altLang="en-US" sz="2400" b="1" i="0" u="none" strike="noStrike" cap="none" normalizeH="0" baseline="0" dirty="0" smtClean="0">
                <a:ln>
                  <a:noFill/>
                </a:ln>
                <a:solidFill>
                  <a:schemeClr val="tx1"/>
                </a:solidFill>
                <a:effectLst/>
                <a:latin typeface="Times New Roman" pitchFamily="18" charset="0"/>
                <a:ea typeface="楷体_GB2312" pitchFamily="49" charset="-122"/>
              </a:endParaRPr>
            </a:p>
          </p:txBody>
        </p:sp>
        <p:cxnSp>
          <p:nvCxnSpPr>
            <p:cNvPr id="7" name="直接箭头连接符 6"/>
            <p:cNvCxnSpPr>
              <a:stCxn id="5" idx="2"/>
              <a:endCxn id="4" idx="6"/>
            </p:cNvCxnSpPr>
            <p:nvPr/>
          </p:nvCxnSpPr>
          <p:spPr bwMode="auto">
            <a:xfrm flipH="1">
              <a:off x="1259632" y="3861048"/>
              <a:ext cx="1944216" cy="0"/>
            </a:xfrm>
            <a:prstGeom prst="straightConnector1">
              <a:avLst/>
            </a:prstGeom>
            <a:ln>
              <a:headEnd type="stealth" w="lg" len="lg"/>
              <a:tailEnd type="none" w="lg" len="lg"/>
            </a:ln>
          </p:spPr>
          <p:style>
            <a:lnRef idx="3">
              <a:schemeClr val="dk1"/>
            </a:lnRef>
            <a:fillRef idx="0">
              <a:schemeClr val="dk1"/>
            </a:fillRef>
            <a:effectRef idx="2">
              <a:schemeClr val="dk1"/>
            </a:effectRef>
            <a:fontRef idx="minor">
              <a:schemeClr val="tx1"/>
            </a:fontRef>
          </p:style>
        </p:cxnSp>
      </p:grpSp>
      <p:grpSp>
        <p:nvGrpSpPr>
          <p:cNvPr id="12" name="组合 11"/>
          <p:cNvGrpSpPr/>
          <p:nvPr/>
        </p:nvGrpSpPr>
        <p:grpSpPr>
          <a:xfrm>
            <a:off x="1458854" y="1418752"/>
            <a:ext cx="3096344" cy="576064"/>
            <a:chOff x="683568" y="1922683"/>
            <a:chExt cx="3096344" cy="576064"/>
          </a:xfrm>
        </p:grpSpPr>
        <p:sp>
          <p:nvSpPr>
            <p:cNvPr id="9" name="椭圆 8"/>
            <p:cNvSpPr/>
            <p:nvPr/>
          </p:nvSpPr>
          <p:spPr bwMode="auto">
            <a:xfrm>
              <a:off x="683568" y="1922683"/>
              <a:ext cx="576064" cy="576064"/>
            </a:xfrm>
            <a:prstGeom prst="ellipse">
              <a:avLst/>
            </a:prstGeom>
            <a:ln>
              <a:solidFill>
                <a:srgbClr val="0033CC"/>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33CC"/>
                  </a:solidFill>
                  <a:effectLst/>
                  <a:latin typeface="Times New Roman" pitchFamily="18" charset="0"/>
                  <a:ea typeface="楷体_GB2312" pitchFamily="49" charset="-122"/>
                </a:rPr>
                <a:t>A</a:t>
              </a:r>
              <a:endParaRPr kumimoji="0" lang="zh-CN" altLang="en-US" sz="2400" b="1" i="0" u="none" strike="noStrike" cap="none" normalizeH="0" baseline="0" dirty="0" smtClean="0">
                <a:ln>
                  <a:noFill/>
                </a:ln>
                <a:solidFill>
                  <a:srgbClr val="0033CC"/>
                </a:solidFill>
                <a:effectLst/>
                <a:latin typeface="Times New Roman" pitchFamily="18" charset="0"/>
                <a:ea typeface="楷体_GB2312" pitchFamily="49" charset="-122"/>
              </a:endParaRPr>
            </a:p>
          </p:txBody>
        </p:sp>
        <p:sp>
          <p:nvSpPr>
            <p:cNvPr id="10" name="椭圆 9"/>
            <p:cNvSpPr/>
            <p:nvPr/>
          </p:nvSpPr>
          <p:spPr bwMode="auto">
            <a:xfrm>
              <a:off x="3203848" y="1922683"/>
              <a:ext cx="576064" cy="576064"/>
            </a:xfrm>
            <a:prstGeom prst="ellipse">
              <a:avLst/>
            </a:prstGeom>
            <a:ln>
              <a:solidFill>
                <a:srgbClr val="0033CC"/>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33CC"/>
                  </a:solidFill>
                  <a:effectLst/>
                  <a:latin typeface="Times New Roman" pitchFamily="18" charset="0"/>
                  <a:ea typeface="楷体_GB2312" pitchFamily="49" charset="-122"/>
                </a:rPr>
                <a:t>B</a:t>
              </a:r>
              <a:endParaRPr kumimoji="0" lang="zh-CN" altLang="en-US" sz="2400" b="1" i="0" u="none" strike="noStrike" cap="none" normalizeH="0" baseline="0" dirty="0" smtClean="0">
                <a:ln>
                  <a:noFill/>
                </a:ln>
                <a:solidFill>
                  <a:srgbClr val="0033CC"/>
                </a:solidFill>
                <a:effectLst/>
                <a:latin typeface="Times New Roman" pitchFamily="18" charset="0"/>
                <a:ea typeface="楷体_GB2312" pitchFamily="49" charset="-122"/>
              </a:endParaRPr>
            </a:p>
          </p:txBody>
        </p:sp>
        <p:cxnSp>
          <p:nvCxnSpPr>
            <p:cNvPr id="11" name="直接箭头连接符 10"/>
            <p:cNvCxnSpPr>
              <a:stCxn id="10" idx="2"/>
              <a:endCxn id="9" idx="6"/>
            </p:cNvCxnSpPr>
            <p:nvPr/>
          </p:nvCxnSpPr>
          <p:spPr bwMode="auto">
            <a:xfrm flipH="1">
              <a:off x="1259632" y="2210715"/>
              <a:ext cx="1944216" cy="0"/>
            </a:xfrm>
            <a:prstGeom prst="straightConnector1">
              <a:avLst/>
            </a:prstGeom>
            <a:ln>
              <a:solidFill>
                <a:srgbClr val="0033CC"/>
              </a:solidFill>
              <a:headEnd type="none" w="med" len="med"/>
              <a:tailEnd type="none"/>
            </a:ln>
          </p:spPr>
          <p:style>
            <a:lnRef idx="3">
              <a:schemeClr val="dk1"/>
            </a:lnRef>
            <a:fillRef idx="0">
              <a:schemeClr val="dk1"/>
            </a:fillRef>
            <a:effectRef idx="2">
              <a:schemeClr val="dk1"/>
            </a:effectRef>
            <a:fontRef idx="minor">
              <a:schemeClr val="tx1"/>
            </a:fontRef>
          </p:style>
        </p:cxnSp>
      </p:grpSp>
      <p:sp>
        <p:nvSpPr>
          <p:cNvPr id="6" name="灯片编号占位符 5"/>
          <p:cNvSpPr>
            <a:spLocks noGrp="1"/>
          </p:cNvSpPr>
          <p:nvPr>
            <p:ph type="sldNum" sz="quarter" idx="10"/>
          </p:nvPr>
        </p:nvSpPr>
        <p:spPr/>
        <p:txBody>
          <a:bodyPr/>
          <a:lstStyle/>
          <a:p>
            <a:fld id="{BFC21862-C570-43FE-93A1-CE1DA7921C6E}" type="slidenum">
              <a:rPr lang="zh-CN" altLang="en-US" smtClean="0"/>
              <a:pPr/>
              <a:t>8</a:t>
            </a:fld>
            <a:r>
              <a:rPr lang="en-US" altLang="zh-CN" smtClean="0"/>
              <a:t>/18</a:t>
            </a:r>
            <a:endParaRPr lang="zh-CN" altLang="en-US" dirty="0"/>
          </a:p>
        </p:txBody>
      </p:sp>
    </p:spTree>
    <p:extLst>
      <p:ext uri="{BB962C8B-B14F-4D97-AF65-F5344CB8AC3E}">
        <p14:creationId xmlns:p14="http://schemas.microsoft.com/office/powerpoint/2010/main" val="5309618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图的储存：邻接矩阵</a:t>
            </a:r>
            <a:endParaRPr lang="zh-CN" altLang="en-US" dirty="0"/>
          </a:p>
        </p:txBody>
      </p:sp>
      <p:sp>
        <p:nvSpPr>
          <p:cNvPr id="3" name="内容占位符 2"/>
          <p:cNvSpPr>
            <a:spLocks noGrp="1"/>
          </p:cNvSpPr>
          <p:nvPr>
            <p:ph idx="1"/>
          </p:nvPr>
        </p:nvSpPr>
        <p:spPr/>
        <p:txBody>
          <a:bodyPr/>
          <a:lstStyle/>
          <a:p>
            <a:r>
              <a:rPr lang="zh-CN" altLang="en-US" dirty="0"/>
              <a:t>设图</a:t>
            </a:r>
            <a:r>
              <a:rPr lang="en-US" altLang="zh-CN" dirty="0"/>
              <a:t>G</a:t>
            </a:r>
            <a:r>
              <a:rPr lang="en-US" altLang="zh-CN" dirty="0" smtClean="0"/>
              <a:t>=(V</a:t>
            </a:r>
            <a:r>
              <a:rPr lang="zh-CN" altLang="en-US" dirty="0"/>
              <a:t>，</a:t>
            </a:r>
            <a:r>
              <a:rPr lang="en-US" altLang="zh-CN" dirty="0"/>
              <a:t>{E</a:t>
            </a:r>
            <a:r>
              <a:rPr lang="en-US" altLang="zh-CN" dirty="0" smtClean="0"/>
              <a:t>})</a:t>
            </a:r>
            <a:r>
              <a:rPr lang="zh-CN" altLang="en-US" dirty="0" smtClean="0"/>
              <a:t>有</a:t>
            </a:r>
            <a:r>
              <a:rPr lang="en-US" altLang="zh-CN" i="1" dirty="0"/>
              <a:t>n</a:t>
            </a:r>
            <a:r>
              <a:rPr lang="zh-CN" altLang="en-US" dirty="0"/>
              <a:t>个顶点，则</a:t>
            </a:r>
            <a:r>
              <a:rPr lang="en-US" altLang="zh-CN" dirty="0"/>
              <a:t>G</a:t>
            </a:r>
            <a:r>
              <a:rPr lang="zh-CN" altLang="en-US" dirty="0"/>
              <a:t>的邻接矩阵定义为</a:t>
            </a:r>
            <a:r>
              <a:rPr lang="en-US" altLang="zh-CN" i="1" dirty="0"/>
              <a:t>n</a:t>
            </a:r>
            <a:r>
              <a:rPr lang="zh-CN" altLang="en-US" dirty="0"/>
              <a:t>阶方阵</a:t>
            </a:r>
            <a:r>
              <a:rPr lang="en-US" altLang="zh-CN" dirty="0"/>
              <a:t>A</a:t>
            </a:r>
            <a:r>
              <a:rPr lang="zh-CN" altLang="en-US" dirty="0"/>
              <a:t>。</a:t>
            </a:r>
          </a:p>
          <a:p>
            <a:endParaRPr lang="zh-CN" altLang="en-US" dirty="0"/>
          </a:p>
        </p:txBody>
      </p:sp>
      <p:graphicFrame>
        <p:nvGraphicFramePr>
          <p:cNvPr id="4" name="Object 48"/>
          <p:cNvGraphicFramePr>
            <a:graphicFrameLocks noChangeAspect="1"/>
          </p:cNvGraphicFramePr>
          <p:nvPr>
            <p:extLst>
              <p:ext uri="{D42A27DB-BD31-4B8C-83A1-F6EECF244321}">
                <p14:modId xmlns:p14="http://schemas.microsoft.com/office/powerpoint/2010/main" val="243076630"/>
              </p:ext>
            </p:extLst>
          </p:nvPr>
        </p:nvGraphicFramePr>
        <p:xfrm>
          <a:off x="1619672" y="1412776"/>
          <a:ext cx="4967288" cy="1122363"/>
        </p:xfrm>
        <a:graphic>
          <a:graphicData uri="http://schemas.openxmlformats.org/presentationml/2006/ole">
            <mc:AlternateContent xmlns:mc="http://schemas.openxmlformats.org/markup-compatibility/2006">
              <mc:Choice xmlns:v="urn:schemas-microsoft-com:vml" Requires="v">
                <p:oleObj spid="_x0000_s29803" name="Equation" r:id="rId3" imgW="2298700" imgH="558800" progId="Equation.DSMT4">
                  <p:embed/>
                </p:oleObj>
              </mc:Choice>
              <mc:Fallback>
                <p:oleObj name="Equation" r:id="rId3" imgW="2298700" imgH="558800" progId="Equation.DSMT4">
                  <p:embed/>
                  <p:pic>
                    <p:nvPicPr>
                      <p:cNvPr id="16389" name="Object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412776"/>
                        <a:ext cx="4967288"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9"/>
          <p:cNvGraphicFramePr>
            <a:graphicFrameLocks noChangeAspect="1"/>
          </p:cNvGraphicFramePr>
          <p:nvPr>
            <p:extLst>
              <p:ext uri="{D42A27DB-BD31-4B8C-83A1-F6EECF244321}">
                <p14:modId xmlns:p14="http://schemas.microsoft.com/office/powerpoint/2010/main" val="1397120128"/>
              </p:ext>
            </p:extLst>
          </p:nvPr>
        </p:nvGraphicFramePr>
        <p:xfrm>
          <a:off x="723270" y="2586782"/>
          <a:ext cx="3432175" cy="1727200"/>
        </p:xfrm>
        <a:graphic>
          <a:graphicData uri="http://schemas.openxmlformats.org/presentationml/2006/ole">
            <mc:AlternateContent xmlns:mc="http://schemas.openxmlformats.org/markup-compatibility/2006">
              <mc:Choice xmlns:v="urn:schemas-microsoft-com:vml" Requires="v">
                <p:oleObj spid="_x0000_s29804" name="SmartDraw" r:id="rId5" imgW="2999232" imgH="1417320" progId="SmartDraw.2">
                  <p:embed/>
                </p:oleObj>
              </mc:Choice>
              <mc:Fallback>
                <p:oleObj name="SmartDraw" r:id="rId5" imgW="2999232" imgH="1417320" progId="SmartDraw.2">
                  <p:embed/>
                  <p:pic>
                    <p:nvPicPr>
                      <p:cNvPr id="137265" name="Object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270" y="2586782"/>
                        <a:ext cx="3432175"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0"/>
          <p:cNvGraphicFramePr>
            <a:graphicFrameLocks noChangeAspect="1"/>
          </p:cNvGraphicFramePr>
          <p:nvPr/>
        </p:nvGraphicFramePr>
        <p:xfrm>
          <a:off x="633413" y="4392613"/>
          <a:ext cx="3457575" cy="1412875"/>
        </p:xfrm>
        <a:graphic>
          <a:graphicData uri="http://schemas.openxmlformats.org/presentationml/2006/ole">
            <mc:AlternateContent xmlns:mc="http://schemas.openxmlformats.org/markup-compatibility/2006">
              <mc:Choice xmlns:v="urn:schemas-microsoft-com:vml" Requires="v">
                <p:oleObj spid="_x0000_s29805" name="Equation" r:id="rId7" imgW="2692400" imgH="977900" progId="Equation.DSMT4">
                  <p:embed/>
                </p:oleObj>
              </mc:Choice>
              <mc:Fallback>
                <p:oleObj name="Equation" r:id="rId7" imgW="2692400" imgH="977900" progId="Equation.DSMT4">
                  <p:embed/>
                  <p:pic>
                    <p:nvPicPr>
                      <p:cNvPr id="137266" name="Object 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3413" y="4392613"/>
                        <a:ext cx="3457575"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6"/>
          <p:cNvSpPr txBox="1">
            <a:spLocks noChangeArrowheads="1"/>
          </p:cNvSpPr>
          <p:nvPr/>
        </p:nvSpPr>
        <p:spPr bwMode="auto">
          <a:xfrm>
            <a:off x="4716016" y="3645024"/>
            <a:ext cx="3564396" cy="1231106"/>
          </a:xfrm>
          <a:prstGeom prst="rect">
            <a:avLst/>
          </a:prstGeom>
          <a:solidFill>
            <a:schemeClr val="accent4">
              <a:lumMod val="20000"/>
              <a:lumOff val="80000"/>
            </a:schemeClr>
          </a:solidFill>
          <a:ln>
            <a:noFill/>
          </a:ln>
        </p:spPr>
        <p:txBody>
          <a:bodyPr wrap="square"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buFontTx/>
              <a:buNone/>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邻接矩阵</a:t>
            </a:r>
            <a:r>
              <a:rPr lang="en-US" altLang="zh-CN" sz="2000" i="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的</a:t>
            </a:r>
          </a:p>
          <a:p>
            <a:pPr algn="l" eaLnBrk="1" hangingPunct="1">
              <a:spcBef>
                <a:spcPct val="50000"/>
              </a:spcBef>
              <a:buFontTx/>
              <a:buNone/>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vertex2[]={′a′, ′b′, ′c′, ′d′, ′e′} </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endParaRPr>
          </a:p>
          <a:p>
            <a:pPr algn="l" eaLnBrk="1" hangingPunct="1">
              <a:spcBef>
                <a:spcPct val="50000"/>
              </a:spcBef>
              <a:buFontTx/>
              <a:buNone/>
            </a:pPr>
            <a:r>
              <a:rPr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vertex2[]={′a′, ′c′, ′e′, ′b′, ′d′} </a:t>
            </a:r>
            <a:r>
              <a:rPr lang="zh-CN" altLang="en-US"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灯片编号占位符 7"/>
          <p:cNvSpPr>
            <a:spLocks noGrp="1"/>
          </p:cNvSpPr>
          <p:nvPr>
            <p:ph type="sldNum" sz="quarter" idx="10"/>
          </p:nvPr>
        </p:nvSpPr>
        <p:spPr/>
        <p:txBody>
          <a:bodyPr/>
          <a:lstStyle/>
          <a:p>
            <a:fld id="{BFC21862-C570-43FE-93A1-CE1DA7921C6E}" type="slidenum">
              <a:rPr lang="zh-CN" altLang="en-US" smtClean="0"/>
              <a:pPr/>
              <a:t>9</a:t>
            </a:fld>
            <a:r>
              <a:rPr lang="en-US" altLang="zh-CN" smtClean="0"/>
              <a:t>/18</a:t>
            </a:r>
            <a:endParaRPr lang="zh-CN" altLang="en-US" dirty="0"/>
          </a:p>
        </p:txBody>
      </p:sp>
    </p:spTree>
    <p:extLst>
      <p:ext uri="{BB962C8B-B14F-4D97-AF65-F5344CB8AC3E}">
        <p14:creationId xmlns:p14="http://schemas.microsoft.com/office/powerpoint/2010/main" val="373249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par>
                          <p:cTn id="12" fill="hold">
                            <p:stCondLst>
                              <p:cond delay="1000"/>
                            </p:stCondLst>
                            <p:childTnLst>
                              <p:par>
                                <p:cTn id="13" presetID="2" presetClass="entr" presetSubtype="2" fill="hold" grpId="0" nodeType="afterEffect">
                                  <p:stCondLst>
                                    <p:cond delay="2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theme/theme1.xml><?xml version="1.0" encoding="utf-8"?>
<a:theme xmlns:a="http://schemas.openxmlformats.org/drawingml/2006/main" name="YiminZHOUTemplate">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40_1231308129">
      <a:majorFont>
        <a:latin typeface="Verdana"/>
        <a:ea typeface="楷体_GB2312"/>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FF99"/>
            </a:gs>
            <a:gs pos="100000">
              <a:srgbClr val="FFFF99">
                <a:gamma/>
                <a:shade val="46275"/>
                <a:invGamma/>
              </a:srgbClr>
            </a:gs>
          </a:gsLst>
          <a:lin ang="5400000" scaled="1"/>
        </a:gradFill>
        <a:ln w="9525" cap="flat" cmpd="sng" algn="ctr">
          <a:noFill/>
          <a:prstDash val="solid"/>
          <a:round/>
          <a:headEnd type="none" w="med" len="med"/>
          <a:tailEnd type="none" w="med" len="med"/>
        </a:ln>
        <a:effectLst/>
      </a:spPr>
      <a:bodyPr vert="horz" wrap="square" lIns="91440" tIns="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000066"/>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gradFill rotWithShape="1">
          <a:gsLst>
            <a:gs pos="0">
              <a:srgbClr val="FFFF99"/>
            </a:gs>
            <a:gs pos="100000">
              <a:srgbClr val="FFFF99">
                <a:gamma/>
                <a:shade val="46275"/>
                <a:invGamma/>
              </a:srgbClr>
            </a:gs>
          </a:gsLst>
          <a:lin ang="5400000" scaled="1"/>
        </a:gradFill>
        <a:ln w="9525" cap="flat" cmpd="sng" algn="ctr">
          <a:noFill/>
          <a:prstDash val="solid"/>
          <a:round/>
          <a:headEnd type="none" w="med" len="med"/>
          <a:tailEnd type="none" w="med" len="med"/>
        </a:ln>
        <a:effectLst/>
      </a:spPr>
      <a:bodyPr vert="horz" wrap="square" lIns="91440" tIns="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000066"/>
            </a:solidFill>
            <a:effectLst/>
            <a:latin typeface="Times New Roman" pitchFamily="18" charset="0"/>
            <a:ea typeface="楷体_GB2312" pitchFamily="49" charset="-122"/>
          </a:defRPr>
        </a:defPPr>
      </a:lstStyle>
    </a:lnDef>
  </a:objectDefaults>
  <a:extraClrSchemeLst>
    <a:extraClrScheme>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clrMap bg1="lt1" tx1="dk1" bg2="lt2" tx2="dk2" accent1="accent1" accent2="accent2" accent3="accent3" accent4="accent4" accent5="accent5" accent6="accent6" hlink="hlink" folHlink="folHlink"/>
    </a:extraClrScheme>
    <a:extraClrScheme>
      <a:clrScheme name="40_1231308129 2">
        <a:dk1>
          <a:srgbClr val="30311D"/>
        </a:dk1>
        <a:lt1>
          <a:srgbClr val="FFFFFF"/>
        </a:lt1>
        <a:dk2>
          <a:srgbClr val="D59D81"/>
        </a:dk2>
        <a:lt2>
          <a:srgbClr val="DDDDDD"/>
        </a:lt2>
        <a:accent1>
          <a:srgbClr val="617CD3"/>
        </a:accent1>
        <a:accent2>
          <a:srgbClr val="93B75F"/>
        </a:accent2>
        <a:accent3>
          <a:srgbClr val="FFFFFF"/>
        </a:accent3>
        <a:accent4>
          <a:srgbClr val="272817"/>
        </a:accent4>
        <a:accent5>
          <a:srgbClr val="B7BFE6"/>
        </a:accent5>
        <a:accent6>
          <a:srgbClr val="85A655"/>
        </a:accent6>
        <a:hlink>
          <a:srgbClr val="557B97"/>
        </a:hlink>
        <a:folHlink>
          <a:srgbClr val="9778B4"/>
        </a:folHlink>
      </a:clrScheme>
      <a:clrMap bg1="lt1" tx1="dk1" bg2="lt2" tx2="dk2" accent1="accent1" accent2="accent2" accent3="accent3" accent4="accent4" accent5="accent5" accent6="accent6" hlink="hlink" folHlink="folHlink"/>
    </a:extraClrScheme>
    <a:extraClrScheme>
      <a:clrScheme name="40_1231308129 3">
        <a:dk1>
          <a:srgbClr val="000066"/>
        </a:dk1>
        <a:lt1>
          <a:srgbClr val="FFFFFF"/>
        </a:lt1>
        <a:dk2>
          <a:srgbClr val="0D5597"/>
        </a:dk2>
        <a:lt2>
          <a:srgbClr val="DDDDDD"/>
        </a:lt2>
        <a:accent1>
          <a:srgbClr val="428E71"/>
        </a:accent1>
        <a:accent2>
          <a:srgbClr val="3F90BD"/>
        </a:accent2>
        <a:accent3>
          <a:srgbClr val="FFFFFF"/>
        </a:accent3>
        <a:accent4>
          <a:srgbClr val="000056"/>
        </a:accent4>
        <a:accent5>
          <a:srgbClr val="B0C6BB"/>
        </a:accent5>
        <a:accent6>
          <a:srgbClr val="3882AB"/>
        </a:accent6>
        <a:hlink>
          <a:srgbClr val="7D7E89"/>
        </a:hlink>
        <a:folHlink>
          <a:srgbClr val="8AC4C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YiminZHOUTemplate.potx" id="{BAD2110E-F7B4-48F8-8A58-BBE095D33FFB}" vid="{44E3BECB-AED5-46F5-987B-A825F578D1E4}"/>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YiminZHOUTemplate</Template>
  <TotalTime>992</TotalTime>
  <Words>1858</Words>
  <Application>Microsoft Office PowerPoint</Application>
  <PresentationFormat>全屏显示(4:3)</PresentationFormat>
  <Paragraphs>350</Paragraphs>
  <Slides>19</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19</vt:i4>
      </vt:variant>
    </vt:vector>
  </HeadingPairs>
  <TitlesOfParts>
    <vt:vector size="32" baseType="lpstr">
      <vt:lpstr>等线</vt:lpstr>
      <vt:lpstr>楷体</vt:lpstr>
      <vt:lpstr>楷体_GB2312</vt:lpstr>
      <vt:lpstr>宋体</vt:lpstr>
      <vt:lpstr>Arial</vt:lpstr>
      <vt:lpstr>Calibri</vt:lpstr>
      <vt:lpstr>Courier New</vt:lpstr>
      <vt:lpstr>Times New Roman</vt:lpstr>
      <vt:lpstr>Verdana</vt:lpstr>
      <vt:lpstr>Wingdings</vt:lpstr>
      <vt:lpstr>YiminZHOUTemplate</vt:lpstr>
      <vt:lpstr>Equation</vt:lpstr>
      <vt:lpstr>SmartDraw</vt:lpstr>
      <vt:lpstr>第四章 图和广义表</vt:lpstr>
      <vt:lpstr>图分两种</vt:lpstr>
      <vt:lpstr>图的边与顶点的关系</vt:lpstr>
      <vt:lpstr>顶点的度</vt:lpstr>
      <vt:lpstr>图之路径</vt:lpstr>
      <vt:lpstr>图之连通</vt:lpstr>
      <vt:lpstr>图之生成树和子图</vt:lpstr>
      <vt:lpstr>图上顶点的邻接</vt:lpstr>
      <vt:lpstr>图的储存：邻接矩阵</vt:lpstr>
      <vt:lpstr>图的储存：邻接矩阵求度容易</vt:lpstr>
      <vt:lpstr>图的储存：带权图邻接矩阵</vt:lpstr>
      <vt:lpstr>图的储存：邻接表</vt:lpstr>
      <vt:lpstr>图的储存：邻接表</vt:lpstr>
      <vt:lpstr>图的储存：邻接表</vt:lpstr>
      <vt:lpstr>图的储存：十字链表</vt:lpstr>
      <vt:lpstr>图的遍历</vt:lpstr>
      <vt:lpstr>图的遍历</vt:lpstr>
      <vt:lpstr>深度优先搜索实施例</vt:lpstr>
      <vt:lpstr>第四章 图和广义表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Yimin ZHOU</dc:creator>
  <cp:lastModifiedBy>Yimin ZHOU</cp:lastModifiedBy>
  <cp:revision>228</cp:revision>
  <dcterms:created xsi:type="dcterms:W3CDTF">2017-08-10T22:37:34Z</dcterms:created>
  <dcterms:modified xsi:type="dcterms:W3CDTF">2017-10-15T11:32:25Z</dcterms:modified>
</cp:coreProperties>
</file>