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4501-A6EF-4D00-A0E0-6B32C7BD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人机划拳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2861-5DE1-4CC0-9158-FE7ECB7AC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06844"/>
            <a:ext cx="10554574" cy="3636511"/>
          </a:xfrm>
        </p:spPr>
        <p:txBody>
          <a:bodyPr/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令计算机随机生成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个数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a,b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，分别位于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[0,5],[0,10]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内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玩家输入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个数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c,d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，分别位于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[0,5],[0,10]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内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比较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b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a+c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是否相等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若仅有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b=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a+c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，计算机得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分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若仅有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d=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a+c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，玩家得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分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其余情况二者均不得分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轮游戏后输出最终得分</a:t>
            </a:r>
            <a:endParaRPr 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48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4501-A6EF-4D00-A0E0-6B32C7BD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环环相克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2861-5DE1-4CC0-9158-FE7ECB7AC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06844"/>
            <a:ext cx="10554574" cy="3636511"/>
          </a:xfrm>
        </p:spPr>
        <p:txBody>
          <a:bodyPr/>
          <a:lstStyle/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种类型的角色：老虎、鸡、虫、棒子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老虎吃鸡，鸡吃虫，虫啃棒子，棒子打老虎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计算机随机派出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种角色，玩家选择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种角色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获胜方得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分，失败方不得分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轮游戏后输出最终得分</a:t>
            </a:r>
            <a:endParaRPr 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18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4501-A6EF-4D00-A0E0-6B32C7BD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简易计算器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2861-5DE1-4CC0-9158-FE7ECB7AC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06844"/>
            <a:ext cx="10554574" cy="3636511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</a:t>
            </a:r>
            <a:r>
              <a:rPr lang="en-US" altLang="zh-CN" dirty="0"/>
              <a:t>switch</a:t>
            </a:r>
            <a:r>
              <a:rPr lang="zh-CN" altLang="en-US" dirty="0"/>
              <a:t>语句编程设计一个简单的计算器程序。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要求根据用户从键盘输入的表达式：</a:t>
            </a:r>
            <a:r>
              <a:rPr lang="zh-CN" altLang="en-US" dirty="0">
                <a:solidFill>
                  <a:srgbClr val="FFFF00"/>
                </a:solidFill>
              </a:rPr>
              <a:t>操作数</a:t>
            </a:r>
            <a:r>
              <a:rPr lang="en-US" altLang="zh-CN" dirty="0">
                <a:solidFill>
                  <a:srgbClr val="FFFF00"/>
                </a:solidFill>
              </a:rPr>
              <a:t>1  </a:t>
            </a:r>
            <a:r>
              <a:rPr lang="zh-CN" altLang="en-US" dirty="0">
                <a:solidFill>
                  <a:srgbClr val="FFFF00"/>
                </a:solidFill>
              </a:rPr>
              <a:t>运算符</a:t>
            </a:r>
            <a:r>
              <a:rPr lang="en-US" altLang="zh-CN" dirty="0">
                <a:solidFill>
                  <a:srgbClr val="FFFF00"/>
                </a:solidFill>
              </a:rPr>
              <a:t>op  </a:t>
            </a:r>
            <a:r>
              <a:rPr lang="zh-CN" altLang="en-US" dirty="0">
                <a:solidFill>
                  <a:srgbClr val="FFFF00"/>
                </a:solidFill>
              </a:rPr>
              <a:t>操作数</a:t>
            </a:r>
            <a:r>
              <a:rPr lang="en-US" altLang="zh-CN" dirty="0">
                <a:solidFill>
                  <a:srgbClr val="FFFF00"/>
                </a:solidFill>
              </a:rPr>
              <a:t>2 </a:t>
            </a:r>
            <a:r>
              <a:rPr lang="zh-CN" altLang="en-US" dirty="0"/>
              <a:t>计算表达式的值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指定的算术运算符为加（</a:t>
            </a:r>
            <a:r>
              <a:rPr lang="en-US" altLang="zh-CN" dirty="0"/>
              <a:t>+</a:t>
            </a:r>
            <a:r>
              <a:rPr lang="zh-CN" altLang="en-US" dirty="0"/>
              <a:t>）、减（</a:t>
            </a:r>
            <a:r>
              <a:rPr lang="en-US" altLang="zh-CN" dirty="0"/>
              <a:t>-</a:t>
            </a:r>
            <a:r>
              <a:rPr lang="zh-CN" altLang="en-US" dirty="0"/>
              <a:t>）、乘（*）、除（</a:t>
            </a:r>
            <a:r>
              <a:rPr lang="en-US" altLang="zh-CN" dirty="0"/>
              <a:t>/</a:t>
            </a:r>
            <a:r>
              <a:rPr lang="zh-CN" altLang="en-US" dirty="0"/>
              <a:t>）。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按照： </a:t>
            </a:r>
            <a:r>
              <a:rPr lang="zh-CN" altLang="en-US" dirty="0">
                <a:solidFill>
                  <a:srgbClr val="FFFF00"/>
                </a:solidFill>
              </a:rPr>
              <a:t>操作数</a:t>
            </a:r>
            <a:r>
              <a:rPr lang="en-US" altLang="zh-CN" dirty="0">
                <a:solidFill>
                  <a:srgbClr val="FFFF00"/>
                </a:solidFill>
              </a:rPr>
              <a:t>1 </a:t>
            </a:r>
            <a:r>
              <a:rPr lang="zh-CN" altLang="en-US" dirty="0">
                <a:solidFill>
                  <a:srgbClr val="FFFF00"/>
                </a:solidFill>
              </a:rPr>
              <a:t>运算符</a:t>
            </a:r>
            <a:r>
              <a:rPr lang="en-US" altLang="zh-CN" dirty="0">
                <a:solidFill>
                  <a:srgbClr val="FFFF00"/>
                </a:solidFill>
              </a:rPr>
              <a:t>op </a:t>
            </a:r>
            <a:r>
              <a:rPr lang="zh-CN" altLang="en-US" dirty="0">
                <a:solidFill>
                  <a:srgbClr val="FFFF00"/>
                </a:solidFill>
              </a:rPr>
              <a:t>操作数</a:t>
            </a:r>
            <a:r>
              <a:rPr lang="en-US" altLang="zh-CN" dirty="0">
                <a:solidFill>
                  <a:srgbClr val="FFFF00"/>
                </a:solidFill>
              </a:rPr>
              <a:t>2 = </a:t>
            </a:r>
            <a:r>
              <a:rPr lang="zh-CN" altLang="en-US" dirty="0">
                <a:solidFill>
                  <a:srgbClr val="FFFF00"/>
                </a:solidFill>
              </a:rPr>
              <a:t>计算结果 </a:t>
            </a:r>
            <a:r>
              <a:rPr lang="zh-CN" altLang="en-US" dirty="0"/>
              <a:t>的形式输出，其中</a:t>
            </a:r>
            <a:r>
              <a:rPr lang="zh-CN" altLang="en-US" dirty="0">
                <a:solidFill>
                  <a:srgbClr val="FFFF00"/>
                </a:solidFill>
              </a:rPr>
              <a:t>操作数和计算结果取</a:t>
            </a:r>
            <a:r>
              <a:rPr lang="en-US" altLang="zh-CN" dirty="0">
                <a:solidFill>
                  <a:srgbClr val="FFFF00"/>
                </a:solidFill>
              </a:rPr>
              <a:t>2</a:t>
            </a:r>
            <a:r>
              <a:rPr lang="zh-CN" altLang="en-US" dirty="0">
                <a:solidFill>
                  <a:srgbClr val="FFFF00"/>
                </a:solidFill>
              </a:rPr>
              <a:t>位小数</a:t>
            </a:r>
            <a:r>
              <a:rPr lang="zh-CN" altLang="en-US" dirty="0"/>
              <a:t>，每个数据间隔</a:t>
            </a:r>
            <a:r>
              <a:rPr lang="en-US" altLang="zh-CN" dirty="0"/>
              <a:t>1</a:t>
            </a:r>
            <a:r>
              <a:rPr lang="zh-CN" altLang="en-US" dirty="0"/>
              <a:t>个空格，最后输出回车。 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FFFF00"/>
                </a:solidFill>
              </a:rPr>
              <a:t>然后输入</a:t>
            </a:r>
            <a:r>
              <a:rPr lang="en-US" altLang="zh-CN" dirty="0">
                <a:solidFill>
                  <a:srgbClr val="FFFF00"/>
                </a:solidFill>
              </a:rPr>
              <a:t>y</a:t>
            </a:r>
            <a:r>
              <a:rPr lang="zh-CN" altLang="en-US" dirty="0">
                <a:solidFill>
                  <a:srgbClr val="FFFF00"/>
                </a:solidFill>
              </a:rPr>
              <a:t>，</a:t>
            </a:r>
            <a:r>
              <a:rPr lang="zh-CN" altLang="en-US" dirty="0"/>
              <a:t>则继续按照 操作数</a:t>
            </a:r>
            <a:r>
              <a:rPr lang="en-US" altLang="zh-CN" dirty="0"/>
              <a:t>1 </a:t>
            </a:r>
            <a:r>
              <a:rPr lang="zh-CN" altLang="en-US" dirty="0"/>
              <a:t>运算符</a:t>
            </a:r>
            <a:r>
              <a:rPr lang="en-US" altLang="zh-CN" dirty="0"/>
              <a:t>op </a:t>
            </a:r>
            <a:r>
              <a:rPr lang="zh-CN" altLang="en-US" dirty="0"/>
              <a:t>操作数</a:t>
            </a:r>
            <a:r>
              <a:rPr lang="en-US" altLang="zh-CN" dirty="0"/>
              <a:t>2</a:t>
            </a:r>
            <a:r>
              <a:rPr lang="zh-CN" altLang="en-US" dirty="0"/>
              <a:t>的格式输入数据，并输出计算结果，否则</a:t>
            </a:r>
            <a:r>
              <a:rPr lang="zh-CN" altLang="en-US" dirty="0">
                <a:solidFill>
                  <a:srgbClr val="FFFF00"/>
                </a:solidFill>
              </a:rPr>
              <a:t>输入</a:t>
            </a:r>
            <a:r>
              <a:rPr lang="en-US" altLang="zh-CN" dirty="0">
                <a:solidFill>
                  <a:srgbClr val="FFFF00"/>
                </a:solidFill>
              </a:rPr>
              <a:t>n</a:t>
            </a:r>
            <a:r>
              <a:rPr lang="zh-CN" altLang="en-US" dirty="0">
                <a:solidFill>
                  <a:srgbClr val="FFFF00"/>
                </a:solidFill>
              </a:rPr>
              <a:t>，则结束循环</a:t>
            </a:r>
            <a:r>
              <a:rPr lang="zh-CN" altLang="en-US" dirty="0"/>
              <a:t>。 其他错误输入输出</a:t>
            </a:r>
            <a:r>
              <a:rPr lang="en-US" altLang="zh-CN" dirty="0"/>
              <a:t>error</a:t>
            </a:r>
            <a:r>
              <a:rPr lang="zh-CN" altLang="en-US" dirty="0"/>
              <a:t>。再根据输入</a:t>
            </a:r>
            <a:r>
              <a:rPr lang="en-US" altLang="zh-CN" dirty="0"/>
              <a:t>y</a:t>
            </a:r>
            <a:r>
              <a:rPr lang="zh-CN" altLang="en-US" dirty="0"/>
              <a:t>或者</a:t>
            </a:r>
            <a:r>
              <a:rPr lang="en-US" altLang="zh-CN" dirty="0"/>
              <a:t>n</a:t>
            </a:r>
            <a:r>
              <a:rPr lang="zh-CN" altLang="en-US" dirty="0"/>
              <a:t>决定是否循环计算。 </a:t>
            </a:r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19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4501-A6EF-4D00-A0E0-6B32C7BD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词法分析</a:t>
            </a:r>
            <a:endParaRPr 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2861-5DE1-4CC0-9158-FE7ECB7AC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06844"/>
            <a:ext cx="10554574" cy="3636511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要求实现：输入一个算式，存入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个字符串内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分析字符串，提取出数字与运算符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 g 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输入“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123+4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”，分别输出数字“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123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”、“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234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”和运算符“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defRPr/>
            </a:pPr>
            <a:r>
              <a:rPr lang="zh-CN" altLang="en-US" strike="sngStrike" dirty="0">
                <a:latin typeface="等线" panose="02010600030101010101" pitchFamily="2" charset="-122"/>
                <a:ea typeface="等线" panose="02010600030101010101" pitchFamily="2" charset="-122"/>
              </a:rPr>
              <a:t>（选做）进阶操作：对于“</a:t>
            </a:r>
            <a:r>
              <a:rPr lang="en-US" altLang="zh-CN" strike="sngStrike" dirty="0">
                <a:latin typeface="等线" panose="02010600030101010101" pitchFamily="2" charset="-122"/>
                <a:ea typeface="等线" panose="02010600030101010101" pitchFamily="2" charset="-122"/>
              </a:rPr>
              <a:t>13021.568855+666%99-30</a:t>
            </a:r>
            <a:r>
              <a:rPr lang="zh-CN" altLang="en-US" strike="sngStrike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en-US" altLang="zh-CN" strike="sngStrike" dirty="0">
                <a:latin typeface="等线" panose="02010600030101010101" pitchFamily="2" charset="-122"/>
                <a:ea typeface="等线" panose="02010600030101010101" pitchFamily="2" charset="-122"/>
              </a:rPr>
              <a:t>27/53</a:t>
            </a:r>
            <a:r>
              <a:rPr lang="zh-CN" altLang="en-US" strike="sngStrike">
                <a:latin typeface="等线" panose="02010600030101010101" pitchFamily="2" charset="-122"/>
                <a:ea typeface="等线" panose="02010600030101010101" pitchFamily="2" charset="-122"/>
              </a:rPr>
              <a:t>”这样含有多个未知数量数据和运算符的算式，</a:t>
            </a:r>
            <a:r>
              <a:rPr lang="zh-CN" altLang="en-US" strike="sngStrike" dirty="0">
                <a:latin typeface="等线" panose="02010600030101010101" pitchFamily="2" charset="-122"/>
                <a:ea typeface="等线" panose="02010600030101010101" pitchFamily="2" charset="-122"/>
              </a:rPr>
              <a:t>分别输出各参与运算的数字和运算符。</a:t>
            </a:r>
          </a:p>
        </p:txBody>
      </p:sp>
    </p:spTree>
    <p:extLst>
      <p:ext uri="{BB962C8B-B14F-4D97-AF65-F5344CB8AC3E}">
        <p14:creationId xmlns:p14="http://schemas.microsoft.com/office/powerpoint/2010/main" val="1508273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56</TotalTime>
  <Words>365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华文仿宋</vt:lpstr>
      <vt:lpstr>等线</vt:lpstr>
      <vt:lpstr>Century Gothic</vt:lpstr>
      <vt:lpstr>Wingdings 2</vt:lpstr>
      <vt:lpstr>Quotable</vt:lpstr>
      <vt:lpstr>人机划拳</vt:lpstr>
      <vt:lpstr>环环相克</vt:lpstr>
      <vt:lpstr>简易计算器</vt:lpstr>
      <vt:lpstr>词法分析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悠 .</dc:creator>
  <cp:lastModifiedBy>悠 .</cp:lastModifiedBy>
  <cp:revision>5</cp:revision>
  <dcterms:created xsi:type="dcterms:W3CDTF">2019-10-30T14:41:05Z</dcterms:created>
  <dcterms:modified xsi:type="dcterms:W3CDTF">2019-10-30T15:40:11Z</dcterms:modified>
</cp:coreProperties>
</file>