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99"/>
    <a:srgbClr val="FFCCFF"/>
    <a:srgbClr val="FF66FF"/>
    <a:srgbClr val="99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18" autoAdjust="0"/>
    <p:restoredTop sz="86410" autoAdjust="0"/>
  </p:normalViewPr>
  <p:slideViewPr>
    <p:cSldViewPr>
      <p:cViewPr varScale="1">
        <p:scale>
          <a:sx n="98" d="100"/>
          <a:sy n="98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08BCAB-8E2C-487D-8C21-29AC8E4FAACA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9D1AD9-1E75-4E94-B4A9-9ECF19FA6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5055385" y="1043799"/>
            <a:ext cx="3470090" cy="5176803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4701702" y="0"/>
            <a:ext cx="4518498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9A1294-31FC-43B0-AD15-113F44E57AAF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1623955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0C797-065A-4A35-AA49-D9993EE14715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485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4549-B019-43F1-BA09-62C6E7C59C36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FC8A1-1FAA-41EF-B2F9-3234B5995AE2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14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DDD8E-8964-4874-93E3-0D1A061745B1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D5B70-6B64-4A05-98E7-F978E94BA94B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0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19002-6A71-42E8-B9C0-F73E4802EBD0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9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ACCD8-822B-433A-832B-2CC6E2ACF584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8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23D9A-80BA-4F65-891A-0B9645F7CD32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0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48FA3-D644-4F9B-B2AC-CCCEC7255F63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3900" y="264720"/>
            <a:ext cx="8044396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6"/>
            <a:ext cx="56388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1303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971600" y="3645024"/>
            <a:ext cx="4605856" cy="49951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  <a:ea typeface="+mj-ea"/>
              </a:rPr>
              <a:t>上机实验</a:t>
            </a:r>
            <a:endParaRPr lang="zh-CN" altLang="zh-CN" sz="3600" b="1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2"/>
                </a:solidFill>
              </a:rPr>
              <a:t>第六章 函数</a:t>
            </a:r>
            <a:endParaRPr sz="4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C0FCA-3A96-4C38-BD97-B7B628F6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DA4B23-DE72-4366-A7F8-3DB3E48A89C5}"/>
              </a:ext>
            </a:extLst>
          </p:cNvPr>
          <p:cNvSpPr/>
          <p:nvPr/>
        </p:nvSpPr>
        <p:spPr>
          <a:xfrm>
            <a:off x="628650" y="439816"/>
            <a:ext cx="79545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从</a:t>
            </a:r>
            <a:r>
              <a:rPr lang="zh-CN" altLang="en-US" sz="3200" dirty="0">
                <a:solidFill>
                  <a:srgbClr val="FF0000"/>
                </a:solidFill>
              </a:rPr>
              <a:t>文件</a:t>
            </a:r>
            <a:r>
              <a:rPr lang="zh-CN" altLang="en-US" sz="3200" dirty="0"/>
              <a:t>读入一个班学生三门课（语文、数学、外语）的成绩，分别统计下列内容，</a:t>
            </a:r>
            <a:r>
              <a:rPr lang="zh-CN" altLang="en-US" sz="3200" dirty="0">
                <a:solidFill>
                  <a:srgbClr val="FF0000"/>
                </a:solidFill>
              </a:rPr>
              <a:t>要求每一个功能都用函数实现</a:t>
            </a:r>
            <a:r>
              <a:rPr lang="zh-CN" altLang="en-US" sz="3200" dirty="0"/>
              <a:t>： （</a:t>
            </a:r>
            <a:r>
              <a:rPr lang="en-US" altLang="zh-CN" sz="3200" dirty="0"/>
              <a:t>1</a:t>
            </a:r>
            <a:r>
              <a:rPr lang="zh-CN" altLang="en-US" sz="3200" dirty="0"/>
              <a:t>）统计平均分不及格人数并打印不及格学生名单； （</a:t>
            </a:r>
            <a:r>
              <a:rPr lang="en-US" altLang="zh-CN" sz="3200" dirty="0"/>
              <a:t>2</a:t>
            </a:r>
            <a:r>
              <a:rPr lang="zh-CN" altLang="en-US" sz="3200" dirty="0"/>
              <a:t>）统计成绩在全班平均分及平均分之上的学生人数并打印其学生名单； （</a:t>
            </a:r>
            <a:r>
              <a:rPr lang="en-US" altLang="zh-CN" sz="3200" dirty="0"/>
              <a:t>3</a:t>
            </a:r>
            <a:r>
              <a:rPr lang="zh-CN" altLang="en-US" sz="3200" dirty="0"/>
              <a:t>）统计平均分的各分数段的学生人数及所占的百分比； （</a:t>
            </a:r>
            <a:r>
              <a:rPr lang="en-US" altLang="zh-CN" sz="3200" dirty="0"/>
              <a:t>4</a:t>
            </a:r>
            <a:r>
              <a:rPr lang="zh-CN" altLang="en-US" sz="3200" dirty="0"/>
              <a:t>）按总分成绩由高到低排出成绩的名次； （</a:t>
            </a:r>
            <a:r>
              <a:rPr lang="en-US" altLang="zh-CN" sz="3200" dirty="0"/>
              <a:t>5</a:t>
            </a:r>
            <a:r>
              <a:rPr lang="zh-CN" altLang="en-US" sz="3200" dirty="0"/>
              <a:t>）打印出名次表，表格内包括学生编号、各科分数、总分和平均分； （</a:t>
            </a:r>
            <a:r>
              <a:rPr lang="en-US" altLang="zh-CN" sz="3200" dirty="0"/>
              <a:t>6</a:t>
            </a:r>
            <a:r>
              <a:rPr lang="zh-CN" altLang="en-US" sz="3200" dirty="0"/>
              <a:t>）任意输入一个学号，能够查找出该学生在班级中的排名及其考试分数 </a:t>
            </a:r>
          </a:p>
        </p:txBody>
      </p:sp>
    </p:spTree>
    <p:extLst>
      <p:ext uri="{BB962C8B-B14F-4D97-AF65-F5344CB8AC3E}">
        <p14:creationId xmlns:p14="http://schemas.microsoft.com/office/powerpoint/2010/main" val="18260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48680"/>
            <a:ext cx="5832000" cy="8572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b="1" dirty="0">
                <a:solidFill>
                  <a:schemeClr val="accent4"/>
                </a:solidFill>
              </a:rPr>
              <a:t>实验题目</a:t>
            </a:r>
            <a:r>
              <a:rPr lang="en-US" altLang="zh-CN" sz="3000" b="1" dirty="0">
                <a:solidFill>
                  <a:schemeClr val="accent4"/>
                </a:solidFill>
              </a:rPr>
              <a:t>1</a:t>
            </a:r>
            <a:r>
              <a:rPr sz="3000" b="1" dirty="0">
                <a:solidFill>
                  <a:schemeClr val="accent4"/>
                </a:solidFill>
              </a:rPr>
              <a:t>：学生成绩统计 </a:t>
            </a:r>
            <a:endParaRPr lang="en-US" altLang="zh-CN" sz="3000" b="1" dirty="0">
              <a:solidFill>
                <a:schemeClr val="accent4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08912" cy="530120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从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文件</a:t>
            </a:r>
            <a:r>
              <a:rPr lang="zh-CN" altLang="en-US" b="1" dirty="0">
                <a:ea typeface="宋体" panose="02010600030101010101" pitchFamily="2" charset="-122"/>
              </a:rPr>
              <a:t>读入一个班学生三门课（语文、数学、外语）的成绩，分别统计下列内容，</a:t>
            </a:r>
            <a:r>
              <a:rPr lang="zh-CN" altLang="en-US" b="1" u="sng" dirty="0">
                <a:solidFill>
                  <a:srgbClr val="FF0000"/>
                </a:solidFill>
                <a:ea typeface="宋体" panose="02010600030101010101" pitchFamily="2" charset="-122"/>
              </a:rPr>
              <a:t>要求每一个功能都用函数实现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ea typeface="宋体" panose="02010600030101010101" pitchFamily="2" charset="-122"/>
              </a:rPr>
              <a:t>）统计总平均分不及格人数并打印不及格学生名单；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ea typeface="宋体" panose="02010600030101010101" pitchFamily="2" charset="-122"/>
              </a:rPr>
              <a:t>）统计成绩在全班平均分及平均分之上的学生人数并打印其学生名单；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ea typeface="宋体" panose="02010600030101010101" pitchFamily="2" charset="-122"/>
              </a:rPr>
              <a:t>）统计平均分的各分数段的学生人数及所占的百分比；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ea typeface="宋体" panose="02010600030101010101" pitchFamily="2" charset="-122"/>
              </a:rPr>
              <a:t>）按总分成绩由高到低排出成绩的名次；</a:t>
            </a:r>
          </a:p>
          <a:p>
            <a:pPr lvl="1"/>
            <a:r>
              <a:rPr lang="zh-CN" altLang="en-US" sz="2400" b="1" dirty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ea typeface="宋体" panose="02010600030101010101" pitchFamily="2" charset="-122"/>
              </a:rPr>
              <a:t>）打印出名次表，表格内包括学生编号、各科分数、总分和平均分；</a:t>
            </a:r>
          </a:p>
          <a:p>
            <a:pPr lvl="1"/>
            <a:r>
              <a:rPr lang="zh-CN" altLang="en-US" sz="2400" b="1" dirty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ea typeface="宋体" panose="02010600030101010101" pitchFamily="2" charset="-122"/>
              </a:rPr>
              <a:t>）任意输入一个学号，能够查找出该学生在班级中的排名及其考试分数 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15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114800"/>
          </a:xfrm>
        </p:spPr>
        <p:txBody>
          <a:bodyPr/>
          <a:lstStyle/>
          <a:p>
            <a:r>
              <a:rPr lang="zh-CN" altLang="en-US" b="1" dirty="0"/>
              <a:t>文件名称</a:t>
            </a:r>
            <a:r>
              <a:rPr lang="en-US" altLang="zh-CN" b="1" dirty="0"/>
              <a:t>stuScores.txt</a:t>
            </a:r>
            <a:r>
              <a:rPr lang="zh-CN" altLang="en-US" b="1" dirty="0"/>
              <a:t>，可以作为其中的一个测试用例使用。</a:t>
            </a:r>
            <a:endParaRPr lang="en-US" altLang="zh-CN" b="1" dirty="0"/>
          </a:p>
          <a:p>
            <a:r>
              <a:rPr lang="zh-CN" altLang="en-US" b="1" dirty="0"/>
              <a:t>程序要输出所有的功能选项，根据用户输入的功能选项输出对应的结果。</a:t>
            </a:r>
            <a:endParaRPr lang="en-US" altLang="zh-CN" b="1" dirty="0"/>
          </a:p>
          <a:p>
            <a:r>
              <a:rPr lang="zh-CN" altLang="en-US" b="1" dirty="0"/>
              <a:t>特别要注意：</a:t>
            </a:r>
            <a:endParaRPr lang="en-US" altLang="zh-CN" b="1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尽量不要用全局变量；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函数的输入参数是已知数据；输出参数和返回值是输出数据；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函数的输出尽量不要在函数中通过</a:t>
            </a:r>
            <a:r>
              <a:rPr lang="en-US" altLang="zh-CN" sz="2000" b="1" dirty="0" err="1">
                <a:solidFill>
                  <a:srgbClr val="FF0000"/>
                </a:solidFill>
              </a:rPr>
              <a:t>printf</a:t>
            </a:r>
            <a:r>
              <a:rPr lang="zh-CN" altLang="en-US" sz="2000" b="1" dirty="0">
                <a:solidFill>
                  <a:srgbClr val="FF0000"/>
                </a:solidFill>
              </a:rPr>
              <a:t>实现，这是不好的输出方式，除非要求这么做。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实验题目</a:t>
            </a:r>
            <a:r>
              <a:rPr lang="en-US" altLang="zh-CN" dirty="0"/>
              <a:t>2</a:t>
            </a:r>
            <a:r>
              <a:rPr lang="zh-CN" altLang="en-US" dirty="0"/>
              <a:t>：游戏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1" y="2204863"/>
            <a:ext cx="8139644" cy="4141969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请用图形界面编程实现一个游戏，游戏要具有可玩性，具有开始界面、游戏界面、结束游戏界面，能够统计并显示分值，历史最高分，如果是注册用户，可以显示当前排名。</a:t>
            </a:r>
            <a:endParaRPr lang="en-US" altLang="zh-CN" sz="2800" dirty="0"/>
          </a:p>
          <a:p>
            <a:r>
              <a:rPr lang="zh-CN" altLang="en-US" sz="2800" dirty="0"/>
              <a:t>游戏编程会在函数这</a:t>
            </a:r>
            <a:r>
              <a:rPr lang="zh-CN" altLang="en-US" sz="2800"/>
              <a:t>一章课堂上面进行讲解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880599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368</TotalTime>
  <Words>465</Words>
  <Application>Microsoft Office PowerPoint</Application>
  <PresentationFormat>全屏显示(4:3)</PresentationFormat>
  <Paragraphs>21</Paragraphs>
  <Slides>5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幼圆</vt:lpstr>
      <vt:lpstr>Arial</vt:lpstr>
      <vt:lpstr>Calibri</vt:lpstr>
      <vt:lpstr>Wingdings</vt:lpstr>
      <vt:lpstr>A000120140530A99PPBG</vt:lpstr>
      <vt:lpstr>第六章 函数</vt:lpstr>
      <vt:lpstr>PowerPoint 演示文稿</vt:lpstr>
      <vt:lpstr>实验题目1：学生成绩统计 </vt:lpstr>
      <vt:lpstr>PowerPoint 演示文稿</vt:lpstr>
      <vt:lpstr>实验题目2：游戏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数组与结构上机实验</dc:title>
  <dc:creator>bo dai</dc:creator>
  <cp:lastModifiedBy>dai bo</cp:lastModifiedBy>
  <cp:revision>49</cp:revision>
  <dcterms:created xsi:type="dcterms:W3CDTF">2015-02-08T07:32:25Z</dcterms:created>
  <dcterms:modified xsi:type="dcterms:W3CDTF">2018-04-24T04:07:08Z</dcterms:modified>
</cp:coreProperties>
</file>