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1" b="39129"/>
          <a:stretch/>
        </p:blipFill>
        <p:spPr>
          <a:xfrm>
            <a:off x="1955800" y="4879859"/>
            <a:ext cx="10236200" cy="1978142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075745" y="4073776"/>
            <a:ext cx="8274755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075745" y="2619844"/>
            <a:ext cx="8274755" cy="133492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t="42878"/>
          <a:stretch/>
        </p:blipFill>
        <p:spPr>
          <a:xfrm>
            <a:off x="-12700" y="-12700"/>
            <a:ext cx="12090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86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9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61519"/>
            <a:ext cx="10878259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5000" y="892175"/>
            <a:ext cx="10852859" cy="521335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0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625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6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3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2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79" r="3531" b="-8020"/>
          <a:stretch/>
        </p:blipFill>
        <p:spPr>
          <a:xfrm flipH="1" flipV="1">
            <a:off x="0" y="5168900"/>
            <a:ext cx="10804878" cy="16891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AAB1-AD84-4C03-8DE2-F968FB2D0E8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CD6C-BA37-4024-A75B-7B9FB86D8C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5000" y="9302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14591" y="99660"/>
            <a:ext cx="1090046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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爱课程网预习程序设计课程说明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2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爱课程网网址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178" y="1672975"/>
            <a:ext cx="8164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http://www.icourse163.org/course/UESTC-1001774006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7" y="2405917"/>
            <a:ext cx="10058400" cy="41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40" y="750132"/>
            <a:ext cx="9268178" cy="5213350"/>
          </a:xfrm>
        </p:spPr>
      </p:pic>
    </p:spTree>
    <p:extLst>
      <p:ext uri="{BB962C8B-B14F-4D97-AF65-F5344CB8AC3E}">
        <p14:creationId xmlns:p14="http://schemas.microsoft.com/office/powerpoint/2010/main" val="263208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86" y="892175"/>
            <a:ext cx="9268178" cy="5213350"/>
          </a:xfrm>
        </p:spPr>
      </p:pic>
    </p:spTree>
    <p:extLst>
      <p:ext uri="{BB962C8B-B14F-4D97-AF65-F5344CB8AC3E}">
        <p14:creationId xmlns:p14="http://schemas.microsoft.com/office/powerpoint/2010/main" val="24256060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7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61F26"/>
      </a:accent1>
      <a:accent2>
        <a:srgbClr val="EA9B26"/>
      </a:accent2>
      <a:accent3>
        <a:srgbClr val="D36D8D"/>
      </a:accent3>
      <a:accent4>
        <a:srgbClr val="D46E5A"/>
      </a:accent4>
      <a:accent5>
        <a:srgbClr val="AA5ED4"/>
      </a:accent5>
      <a:accent6>
        <a:srgbClr val="5D824A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A000120151104A09KPBG</Template>
  <TotalTime>16</TotalTime>
  <Words>14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幼圆</vt:lpstr>
      <vt:lpstr>Arial</vt:lpstr>
      <vt:lpstr>Calibri</vt:lpstr>
      <vt:lpstr>Wingdings</vt:lpstr>
      <vt:lpstr>A000120140530A99PPBG</vt:lpstr>
      <vt:lpstr>爱课程网预习程序设计课程说明</vt:lpstr>
      <vt:lpstr>爱课程网网址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爱课程网预习程序设计课程说明</dc:title>
  <dc:creator>bo dai</dc:creator>
  <cp:lastModifiedBy>bo dai</cp:lastModifiedBy>
  <cp:revision>3</cp:revision>
  <dcterms:created xsi:type="dcterms:W3CDTF">2017-03-02T05:08:45Z</dcterms:created>
  <dcterms:modified xsi:type="dcterms:W3CDTF">2017-09-18T03:30:03Z</dcterms:modified>
</cp:coreProperties>
</file>