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BC5E9D-F782-4C19-93BE-928D9427B2D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495634-DBB6-4859-94CB-E2F59E0F67D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344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5E9D-F782-4C19-93BE-928D9427B2D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5634-DBB6-4859-94CB-E2F59E0F6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3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5E9D-F782-4C19-93BE-928D9427B2D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5634-DBB6-4859-94CB-E2F59E0F6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85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5E9D-F782-4C19-93BE-928D9427B2D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5634-DBB6-4859-94CB-E2F59E0F6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1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BC5E9D-F782-4C19-93BE-928D9427B2D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495634-DBB6-4859-94CB-E2F59E0F67D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04521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5E9D-F782-4C19-93BE-928D9427B2D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5634-DBB6-4859-94CB-E2F59E0F6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326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5E9D-F782-4C19-93BE-928D9427B2D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5634-DBB6-4859-94CB-E2F59E0F6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158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5E9D-F782-4C19-93BE-928D9427B2D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5634-DBB6-4859-94CB-E2F59E0F6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25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5E9D-F782-4C19-93BE-928D9427B2D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5634-DBB6-4859-94CB-E2F59E0F6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0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ABC5E9D-F782-4C19-93BE-928D9427B2D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7495634-DBB6-4859-94CB-E2F59E0F67D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78264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BC5E9D-F782-4C19-93BE-928D9427B2D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7495634-DBB6-4859-94CB-E2F59E0F6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83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BC5E9D-F782-4C19-93BE-928D9427B2D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495634-DBB6-4859-94CB-E2F59E0F67D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27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55ABF-0F34-4107-89FD-4367E304D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预习视频</a:t>
            </a:r>
            <a:br>
              <a:rPr lang="en-US" altLang="zh-CN" dirty="0"/>
            </a:br>
            <a:r>
              <a:rPr lang="zh-CN" altLang="en-US" dirty="0"/>
              <a:t>操作文档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7D0DF2-2AA9-4FA3-9E38-DCE5B93AC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3286669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317A7-3C06-45BD-AF6E-09232FA2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“提问”页面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F2FEA-7C3A-4107-8DD7-8CCD20712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73BAC0-8898-4314-9D66-CA7F93615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517"/>
            <a:ext cx="12192000" cy="48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8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2E052-D525-40E5-8DEF-2961358F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E5E51-FBD9-425B-A4F6-CA4BDEB2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15C34F-5F38-47E6-BE46-E8CCAB63D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4" y="-67733"/>
            <a:ext cx="10951806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C5946EC-5B7D-43CB-8D44-E939DF7F59D4}"/>
              </a:ext>
            </a:extLst>
          </p:cNvPr>
          <p:cNvSpPr txBox="1"/>
          <p:nvPr/>
        </p:nvSpPr>
        <p:spPr>
          <a:xfrm>
            <a:off x="120809" y="820788"/>
            <a:ext cx="461665" cy="3380276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/>
              <a:t>最后是作业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79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32CB2-8257-47D1-B51D-4F384D4F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网址：</a:t>
            </a:r>
            <a:r>
              <a:rPr lang="en-US" altLang="zh-CN" dirty="0"/>
              <a:t> http://icc.hep.com.cn/getSystemDepartmentPortal.action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51BD7-D97D-4602-8BDB-01B36D32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C92B4D-8D4A-4ED1-BCDD-958161FD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54" y="2218090"/>
            <a:ext cx="9569092" cy="457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7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21854-8AA9-4103-9F3C-ED6D7243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登陆界面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3C0F9-8D70-48E0-AC2E-124AFFDDF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76227C-AA58-45A0-922F-FDD7E20BF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120" y="1777746"/>
            <a:ext cx="50768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2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21D08-4080-4DD1-970D-A6F982CE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看到“程序设计基础”课程，点击“进入课程”按钮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DF91E-9A70-4FE5-A37E-2D9845FDB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71A765-1B5E-48B5-8527-0DC27DA80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3" y="2336292"/>
            <a:ext cx="92964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0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B7F4C-8C05-4F19-99D3-3B9EF8D7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进入课程页面之后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AD0F3-3DC1-4019-BFB6-E44BF940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67168D-1A4F-4CF2-8A06-9D69A9099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54" y="1980670"/>
            <a:ext cx="112490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4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565BB-B519-4A52-AB9B-EF9BCC1F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观看预习视频操作步骤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B0461-70EF-4E02-B7E0-EAC0E976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701D0-FC23-4C44-8018-463E562D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33" y="2489930"/>
            <a:ext cx="12192000" cy="39856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4E3354C-02BF-40EB-9891-CA4FEFC9E1DE}"/>
              </a:ext>
            </a:extLst>
          </p:cNvPr>
          <p:cNvSpPr txBox="1"/>
          <p:nvPr/>
        </p:nvSpPr>
        <p:spPr>
          <a:xfrm>
            <a:off x="3179428" y="5879592"/>
            <a:ext cx="7247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注意：要求视频都必须看</a:t>
            </a:r>
            <a:endParaRPr lang="en-US" altLang="zh-CN" dirty="0"/>
          </a:p>
          <a:p>
            <a:r>
              <a:rPr lang="zh-CN" altLang="en-US" dirty="0"/>
              <a:t>自测题只有</a:t>
            </a:r>
            <a:r>
              <a:rPr lang="en-US" altLang="zh-CN" dirty="0"/>
              <a:t>2</a:t>
            </a:r>
            <a:r>
              <a:rPr lang="zh-CN" altLang="en-US" dirty="0"/>
              <a:t>次机会，每次完成时间</a:t>
            </a:r>
            <a:r>
              <a:rPr lang="en-US" altLang="zh-CN" dirty="0"/>
              <a:t>20</a:t>
            </a:r>
            <a:r>
              <a:rPr lang="zh-CN" altLang="en-US" dirty="0"/>
              <a:t>分钟或者</a:t>
            </a:r>
            <a:r>
              <a:rPr lang="en-US" altLang="zh-CN" dirty="0"/>
              <a:t>30</a:t>
            </a:r>
            <a:r>
              <a:rPr lang="zh-CN" altLang="en-US"/>
              <a:t>分钟，注意时间要求</a:t>
            </a:r>
          </a:p>
        </p:txBody>
      </p:sp>
    </p:spTree>
    <p:extLst>
      <p:ext uri="{BB962C8B-B14F-4D97-AF65-F5344CB8AC3E}">
        <p14:creationId xmlns:p14="http://schemas.microsoft.com/office/powerpoint/2010/main" val="46862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6ABB5D-FC9D-4D5C-855E-899BFE53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33" y="304800"/>
            <a:ext cx="9537701" cy="63689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BC31F7F-7F17-4FBF-863F-DED920EF09B4}"/>
              </a:ext>
            </a:extLst>
          </p:cNvPr>
          <p:cNvSpPr txBox="1"/>
          <p:nvPr/>
        </p:nvSpPr>
        <p:spPr>
          <a:xfrm>
            <a:off x="719203" y="448733"/>
            <a:ext cx="923330" cy="5698067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 sz="2400" dirty="0"/>
              <a:t>预习视频观看结束，则进入“自测”检测学习情况</a:t>
            </a:r>
          </a:p>
        </p:txBody>
      </p:sp>
    </p:spTree>
    <p:extLst>
      <p:ext uri="{BB962C8B-B14F-4D97-AF65-F5344CB8AC3E}">
        <p14:creationId xmlns:p14="http://schemas.microsoft.com/office/powerpoint/2010/main" val="105391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85501-D576-4416-9F13-5FF54D1F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32342"/>
            <a:ext cx="10178322" cy="1492132"/>
          </a:xfrm>
        </p:spPr>
        <p:txBody>
          <a:bodyPr/>
          <a:lstStyle/>
          <a:p>
            <a:r>
              <a:rPr lang="zh-CN" altLang="en-US" dirty="0"/>
              <a:t>学习过程中可以到讨论区提问，也可以回复讨论区问题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57849-9AB4-458F-B7EE-8AE9A5CF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509DA1-D70E-4381-9EF7-53763563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349"/>
            <a:ext cx="12192000" cy="52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7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937E2-479B-4469-8CCA-0C0B46C2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32342"/>
            <a:ext cx="10178322" cy="1492132"/>
          </a:xfrm>
        </p:spPr>
        <p:txBody>
          <a:bodyPr/>
          <a:lstStyle/>
          <a:p>
            <a:r>
              <a:rPr lang="zh-CN" altLang="en-US" dirty="0"/>
              <a:t>学习过程需要咨询老师，可以进行在线提问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E66DF-BC66-4510-B9CE-6CA6E0AE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7598AD-C99F-4A8B-98A5-0F736E603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11431"/>
            <a:ext cx="12192000" cy="51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33619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22</TotalTime>
  <Words>102</Words>
  <Application>Microsoft Office PowerPoint</Application>
  <PresentationFormat>宽屏</PresentationFormat>
  <Paragraphs>14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华文中宋</vt:lpstr>
      <vt:lpstr>宋体</vt:lpstr>
      <vt:lpstr>Arial</vt:lpstr>
      <vt:lpstr>Gill Sans MT</vt:lpstr>
      <vt:lpstr>Impact</vt:lpstr>
      <vt:lpstr>徽章</vt:lpstr>
      <vt:lpstr>预习视频 操作文档</vt:lpstr>
      <vt:lpstr>网址： http://icc.hep.com.cn/getSystemDepartmentPortal.action</vt:lpstr>
      <vt:lpstr>登陆界面</vt:lpstr>
      <vt:lpstr>看到“程序设计基础”课程，点击“进入课程”按钮</vt:lpstr>
      <vt:lpstr>进入课程页面之后</vt:lpstr>
      <vt:lpstr>观看预习视频操作步骤</vt:lpstr>
      <vt:lpstr>PowerPoint 演示文稿</vt:lpstr>
      <vt:lpstr>学习过程中可以到讨论区提问，也可以回复讨论区问题</vt:lpstr>
      <vt:lpstr>学习过程需要咨询老师，可以进行在线提问</vt:lpstr>
      <vt:lpstr>“提问”页面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预习视频 操作文档</dc:title>
  <dc:creator>bo dai</dc:creator>
  <cp:lastModifiedBy>dai bo</cp:lastModifiedBy>
  <cp:revision>4</cp:revision>
  <dcterms:created xsi:type="dcterms:W3CDTF">2018-03-01T03:36:17Z</dcterms:created>
  <dcterms:modified xsi:type="dcterms:W3CDTF">2018-08-27T08:44:59Z</dcterms:modified>
</cp:coreProperties>
</file>