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8" autoAdjust="0"/>
    <p:restoredTop sz="86391" autoAdjust="0"/>
  </p:normalViewPr>
  <p:slideViewPr>
    <p:cSldViewPr snapToGrid="0">
      <p:cViewPr varScale="1">
        <p:scale>
          <a:sx n="97" d="100"/>
          <a:sy n="97" d="100"/>
        </p:scale>
        <p:origin x="15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F7CF7-04AF-4319-B77A-FDCC7F99577B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9864-9F58-4E49-A33C-59086A061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2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32F-380A-4F58-9AFA-99792447B2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2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32F-380A-4F58-9AFA-99792447B2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9144000" cy="36035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459662" y="3840367"/>
            <a:ext cx="6224674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59663" y="1905000"/>
            <a:ext cx="6224674" cy="1526828"/>
          </a:xfrm>
        </p:spPr>
        <p:txBody>
          <a:bodyPr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 rot="5400000">
            <a:off x="4493729" y="5550198"/>
            <a:ext cx="318052" cy="42904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4493729" y="5812585"/>
            <a:ext cx="318052" cy="42904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05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623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8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燕尾形 8"/>
          <p:cNvSpPr/>
          <p:nvPr/>
        </p:nvSpPr>
        <p:spPr>
          <a:xfrm rot="5400000">
            <a:off x="8670649" y="6202165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8670649" y="6439776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2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9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234837" y="2151936"/>
            <a:ext cx="4309960" cy="739746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234838" y="2948831"/>
            <a:ext cx="430995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C00000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5435372"/>
            <a:ext cx="9144000" cy="142262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燕尾形 11"/>
          <p:cNvSpPr/>
          <p:nvPr/>
        </p:nvSpPr>
        <p:spPr>
          <a:xfrm rot="5400000">
            <a:off x="6921463" y="2636881"/>
            <a:ext cx="1389021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rot="5400000">
            <a:off x="6943406" y="1509714"/>
            <a:ext cx="1389021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rot="5400000">
            <a:off x="6943404" y="382548"/>
            <a:ext cx="1389022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921463" y="3764026"/>
            <a:ext cx="1389021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 rot="5400000">
            <a:off x="7268717" y="4511836"/>
            <a:ext cx="694512" cy="1137808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921837"/>
              <a:gd name="connsiteY0" fmla="*/ 0 h 1920493"/>
              <a:gd name="connsiteX1" fmla="*/ 921837 w 921837"/>
              <a:gd name="connsiteY1" fmla="*/ 0 h 1920493"/>
              <a:gd name="connsiteX2" fmla="*/ 921837 w 921837"/>
              <a:gd name="connsiteY2" fmla="*/ 1920493 h 1920493"/>
              <a:gd name="connsiteX3" fmla="*/ 0 w 921837"/>
              <a:gd name="connsiteY3" fmla="*/ 1920493 h 1920493"/>
              <a:gd name="connsiteX4" fmla="*/ 921837 w 921837"/>
              <a:gd name="connsiteY4" fmla="*/ 960247 h 1920493"/>
              <a:gd name="connsiteX5" fmla="*/ 0 w 921837"/>
              <a:gd name="connsiteY5" fmla="*/ 0 h 192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837" h="1920493">
                <a:moveTo>
                  <a:pt x="0" y="0"/>
                </a:moveTo>
                <a:lnTo>
                  <a:pt x="921837" y="0"/>
                </a:lnTo>
                <a:lnTo>
                  <a:pt x="921837" y="1920493"/>
                </a:lnTo>
                <a:lnTo>
                  <a:pt x="0" y="1920493"/>
                </a:lnTo>
                <a:lnTo>
                  <a:pt x="921837" y="96024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 rot="5400000">
            <a:off x="7395498" y="-68532"/>
            <a:ext cx="484840" cy="813647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1133871 w 1843674"/>
              <a:gd name="connsiteY5" fmla="*/ 933741 h 1920493"/>
              <a:gd name="connsiteX6" fmla="*/ 0 w 1843674"/>
              <a:gd name="connsiteY6" fmla="*/ 0 h 1920493"/>
              <a:gd name="connsiteX0" fmla="*/ 0 w 1843674"/>
              <a:gd name="connsiteY0" fmla="*/ 0 h 1655450"/>
              <a:gd name="connsiteX1" fmla="*/ 1200135 w 1843674"/>
              <a:gd name="connsiteY1" fmla="*/ 265042 h 1655450"/>
              <a:gd name="connsiteX2" fmla="*/ 1843674 w 1843674"/>
              <a:gd name="connsiteY2" fmla="*/ 960247 h 1655450"/>
              <a:gd name="connsiteX3" fmla="*/ 1160375 w 1843674"/>
              <a:gd name="connsiteY3" fmla="*/ 1655450 h 1655450"/>
              <a:gd name="connsiteX4" fmla="*/ 1133871 w 1843674"/>
              <a:gd name="connsiteY4" fmla="*/ 933741 h 1655450"/>
              <a:gd name="connsiteX5" fmla="*/ 0 w 1843674"/>
              <a:gd name="connsiteY5" fmla="*/ 0 h 1655450"/>
              <a:gd name="connsiteX0" fmla="*/ 0 w 709803"/>
              <a:gd name="connsiteY0" fmla="*/ 668699 h 1390408"/>
              <a:gd name="connsiteX1" fmla="*/ 66264 w 709803"/>
              <a:gd name="connsiteY1" fmla="*/ 0 h 1390408"/>
              <a:gd name="connsiteX2" fmla="*/ 709803 w 709803"/>
              <a:gd name="connsiteY2" fmla="*/ 695205 h 1390408"/>
              <a:gd name="connsiteX3" fmla="*/ 26504 w 709803"/>
              <a:gd name="connsiteY3" fmla="*/ 1390408 h 1390408"/>
              <a:gd name="connsiteX4" fmla="*/ 0 w 709803"/>
              <a:gd name="connsiteY4" fmla="*/ 668699 h 1390408"/>
              <a:gd name="connsiteX0" fmla="*/ 26505 w 683299"/>
              <a:gd name="connsiteY0" fmla="*/ 628942 h 1390408"/>
              <a:gd name="connsiteX1" fmla="*/ 39760 w 683299"/>
              <a:gd name="connsiteY1" fmla="*/ 0 h 1390408"/>
              <a:gd name="connsiteX2" fmla="*/ 683299 w 683299"/>
              <a:gd name="connsiteY2" fmla="*/ 695205 h 1390408"/>
              <a:gd name="connsiteX3" fmla="*/ 0 w 683299"/>
              <a:gd name="connsiteY3" fmla="*/ 1390408 h 1390408"/>
              <a:gd name="connsiteX4" fmla="*/ 26505 w 683299"/>
              <a:gd name="connsiteY4" fmla="*/ 628942 h 1390408"/>
              <a:gd name="connsiteX0" fmla="*/ 0 w 656794"/>
              <a:gd name="connsiteY0" fmla="*/ 628942 h 1377156"/>
              <a:gd name="connsiteX1" fmla="*/ 13255 w 656794"/>
              <a:gd name="connsiteY1" fmla="*/ 0 h 1377156"/>
              <a:gd name="connsiteX2" fmla="*/ 656794 w 656794"/>
              <a:gd name="connsiteY2" fmla="*/ 695205 h 1377156"/>
              <a:gd name="connsiteX3" fmla="*/ 2 w 656794"/>
              <a:gd name="connsiteY3" fmla="*/ 1377156 h 1377156"/>
              <a:gd name="connsiteX4" fmla="*/ 0 w 656794"/>
              <a:gd name="connsiteY4" fmla="*/ 628942 h 1377156"/>
              <a:gd name="connsiteX0" fmla="*/ 0 w 656794"/>
              <a:gd name="connsiteY0" fmla="*/ 628942 h 1373346"/>
              <a:gd name="connsiteX1" fmla="*/ 13255 w 656794"/>
              <a:gd name="connsiteY1" fmla="*/ 0 h 1373346"/>
              <a:gd name="connsiteX2" fmla="*/ 656794 w 656794"/>
              <a:gd name="connsiteY2" fmla="*/ 695205 h 1373346"/>
              <a:gd name="connsiteX3" fmla="*/ 19052 w 656794"/>
              <a:gd name="connsiteY3" fmla="*/ 1373346 h 1373346"/>
              <a:gd name="connsiteX4" fmla="*/ 0 w 656794"/>
              <a:gd name="connsiteY4" fmla="*/ 628942 h 1373346"/>
              <a:gd name="connsiteX0" fmla="*/ 5795 w 643539"/>
              <a:gd name="connsiteY0" fmla="*/ 621322 h 1373346"/>
              <a:gd name="connsiteX1" fmla="*/ 0 w 643539"/>
              <a:gd name="connsiteY1" fmla="*/ 0 h 1373346"/>
              <a:gd name="connsiteX2" fmla="*/ 643539 w 643539"/>
              <a:gd name="connsiteY2" fmla="*/ 695205 h 1373346"/>
              <a:gd name="connsiteX3" fmla="*/ 5797 w 643539"/>
              <a:gd name="connsiteY3" fmla="*/ 1373346 h 1373346"/>
              <a:gd name="connsiteX4" fmla="*/ 5795 w 643539"/>
              <a:gd name="connsiteY4" fmla="*/ 621322 h 137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39" h="1373346">
                <a:moveTo>
                  <a:pt x="5795" y="621322"/>
                </a:moveTo>
                <a:cubicBezTo>
                  <a:pt x="3863" y="414215"/>
                  <a:pt x="1932" y="207107"/>
                  <a:pt x="0" y="0"/>
                </a:cubicBezTo>
                <a:lnTo>
                  <a:pt x="643539" y="695205"/>
                </a:lnTo>
                <a:lnTo>
                  <a:pt x="5797" y="1373346"/>
                </a:lnTo>
                <a:cubicBezTo>
                  <a:pt x="5796" y="1123941"/>
                  <a:pt x="5796" y="870727"/>
                  <a:pt x="5795" y="6213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05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7" y="247385"/>
            <a:ext cx="6984076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7" y="13763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7" y="22002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7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3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1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3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 rot="5400000">
            <a:off x="8670649" y="6202165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8670649" y="6439776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6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 rot="5400000">
            <a:off x="8670649" y="6202165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8670649" y="6439776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23305" y="244179"/>
            <a:ext cx="829204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A2A3-1252-431E-BE50-3B9A2F459F1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223305" y="1130293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燕尾形 8"/>
          <p:cNvSpPr/>
          <p:nvPr/>
        </p:nvSpPr>
        <p:spPr>
          <a:xfrm rot="5400000">
            <a:off x="8608944" y="6140459"/>
            <a:ext cx="318052" cy="371889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8608944" y="6378070"/>
            <a:ext cx="318052" cy="371889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3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6700" indent="-266700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70000"/>
        <a:buFont typeface="Wingdings 3" panose="05040102010807070707" pitchFamily="18" charset="2"/>
        <a:buChar char="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00025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4838" y="3270379"/>
            <a:ext cx="4309959" cy="46800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思考与编程作业</a:t>
            </a:r>
          </a:p>
        </p:txBody>
      </p:sp>
    </p:spTree>
    <p:extLst>
      <p:ext uri="{BB962C8B-B14F-4D97-AF65-F5344CB8AC3E}">
        <p14:creationId xmlns:p14="http://schemas.microsoft.com/office/powerpoint/2010/main" val="236931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419" y="458220"/>
            <a:ext cx="7772870" cy="6037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高次方的尾数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次方的最后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位数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800" b="1" dirty="0"/>
          </a:p>
          <a:p>
            <a:pPr marL="342900" indent="-342900">
              <a:buFont typeface="+mj-lt"/>
              <a:buAutoNum type="arabicPeriod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519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419" y="458220"/>
            <a:ext cx="7772870" cy="6037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高次方的尾数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次方的最后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位数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800" b="1" dirty="0"/>
          </a:p>
          <a:p>
            <a:pPr marL="385763" indent="-385763">
              <a:buFont typeface="+mj-lt"/>
              <a:buAutoNum type="arabicPeriod"/>
            </a:pPr>
            <a:r>
              <a:rPr lang="zh-CN" altLang="en-US" sz="2800" b="1" dirty="0"/>
              <a:t>解法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：用</a:t>
            </a:r>
            <a:r>
              <a:rPr lang="en-US" altLang="zh-CN" sz="2800" b="1" dirty="0"/>
              <a:t>pow</a:t>
            </a:r>
            <a:r>
              <a:rPr lang="zh-CN" altLang="en-US" sz="2800" b="1" dirty="0"/>
              <a:t>函数</a:t>
            </a:r>
            <a:endParaRPr lang="en-US" altLang="zh-CN" sz="2800" b="1" dirty="0"/>
          </a:p>
          <a:p>
            <a:pPr marL="385763" indent="-385763">
              <a:buFont typeface="+mj-lt"/>
              <a:buAutoNum type="arabicPeriod"/>
            </a:pPr>
            <a:endParaRPr lang="zh-CN" altLang="zh-CN" sz="2800" b="1" dirty="0"/>
          </a:p>
          <a:p>
            <a:pPr marL="342900" indent="-342900">
              <a:lnSpc>
                <a:spcPct val="80000"/>
              </a:lnSpc>
              <a:buClrTx/>
              <a:buFont typeface="+mj-lt"/>
              <a:buAutoNum type="arabicPeriod"/>
            </a:pPr>
            <a:endParaRPr lang="zh-CN" altLang="zh-CN" sz="2800" b="1" dirty="0"/>
          </a:p>
          <a:p>
            <a:pPr marL="385763" indent="-385763">
              <a:lnSpc>
                <a:spcPct val="80000"/>
              </a:lnSpc>
              <a:buClrTx/>
              <a:buFont typeface="+mj-lt"/>
              <a:buAutoNum type="arabicPeriod"/>
            </a:pPr>
            <a:endParaRPr lang="zh-CN" altLang="zh-CN" sz="2800" b="1" dirty="0"/>
          </a:p>
          <a:p>
            <a:pPr marL="342900" indent="-342900">
              <a:buFont typeface="+mj-lt"/>
              <a:buAutoNum type="arabicPeriod"/>
            </a:pPr>
            <a:endParaRPr lang="zh-CN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362F81D-DC8E-462C-8765-18B81A831AF0}"/>
              </a:ext>
            </a:extLst>
          </p:cNvPr>
          <p:cNvSpPr/>
          <p:nvPr/>
        </p:nvSpPr>
        <p:spPr>
          <a:xfrm>
            <a:off x="1070042" y="147254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#include&lt;stdio.h&gt;</a:t>
            </a:r>
          </a:p>
          <a:p>
            <a:r>
              <a:rPr lang="zh-CN" altLang="en-US" sz="2800" dirty="0"/>
              <a:t>#include&lt;math.h&gt;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	double f=13,re;</a:t>
            </a:r>
          </a:p>
          <a:p>
            <a:r>
              <a:rPr lang="zh-CN" altLang="en-US" sz="2800" dirty="0"/>
              <a:t>	int p=13;</a:t>
            </a:r>
          </a:p>
          <a:p>
            <a:r>
              <a:rPr lang="zh-CN" altLang="en-US" sz="2800" dirty="0"/>
              <a:t>	re=pow(f,p);</a:t>
            </a:r>
          </a:p>
          <a:p>
            <a:r>
              <a:rPr lang="zh-CN" altLang="en-US" sz="2800" dirty="0"/>
              <a:t>	printf("%lf\n",re);</a:t>
            </a:r>
          </a:p>
          <a:p>
            <a:r>
              <a:rPr lang="zh-CN" altLang="en-US" sz="2800" dirty="0"/>
              <a:t>	return 0;</a:t>
            </a:r>
          </a:p>
          <a:p>
            <a:r>
              <a:rPr lang="zh-CN" altLang="en-US" sz="2800" dirty="0"/>
              <a:t> }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055B7A9-10FE-4C09-B0A0-0CA8DBA6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678" y="5566366"/>
            <a:ext cx="4669111" cy="9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C4B3D0-7355-437C-BB7B-3C1F770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94" y="682821"/>
            <a:ext cx="8292045" cy="519321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解法</a:t>
            </a:r>
            <a:r>
              <a:rPr lang="en-US" altLang="zh-CN" dirty="0"/>
              <a:t>2</a:t>
            </a:r>
            <a:r>
              <a:rPr lang="zh-CN" altLang="en-US" dirty="0"/>
              <a:t>：用循环完成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6A5B149-C24F-4193-A40E-637143525739}"/>
              </a:ext>
            </a:extLst>
          </p:cNvPr>
          <p:cNvSpPr/>
          <p:nvPr/>
        </p:nvSpPr>
        <p:spPr>
          <a:xfrm>
            <a:off x="768484" y="1541745"/>
            <a:ext cx="562258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#include&lt;stdio.h&gt;</a:t>
            </a:r>
          </a:p>
          <a:p>
            <a:r>
              <a:rPr lang="zh-CN" altLang="en-US" sz="2800" b="1" dirty="0"/>
              <a:t>#include&lt;math.h&gt;</a:t>
            </a:r>
          </a:p>
          <a:p>
            <a:r>
              <a:rPr lang="zh-CN" altLang="en-US" sz="2800" b="1" dirty="0"/>
              <a:t>int main()</a:t>
            </a:r>
          </a:p>
          <a:p>
            <a:r>
              <a:rPr lang="zh-CN" altLang="en-US" sz="2800" b="1" dirty="0"/>
              <a:t>{</a:t>
            </a:r>
          </a:p>
          <a:p>
            <a:r>
              <a:rPr lang="zh-CN" altLang="en-US" sz="2800" b="1" dirty="0"/>
              <a:t>	double f=13,re=1;</a:t>
            </a:r>
          </a:p>
          <a:p>
            <a:r>
              <a:rPr lang="zh-CN" altLang="en-US" sz="2800" b="1" dirty="0"/>
              <a:t>	int p=13,i;</a:t>
            </a:r>
          </a:p>
          <a:p>
            <a:r>
              <a:rPr lang="zh-CN" altLang="en-US" sz="2800" b="1" dirty="0"/>
              <a:t>	for(i=1;i&lt;=13;++i)</a:t>
            </a:r>
          </a:p>
          <a:p>
            <a:r>
              <a:rPr lang="zh-CN" altLang="en-US" sz="2800" b="1" dirty="0"/>
              <a:t>	     re*=f;</a:t>
            </a:r>
          </a:p>
          <a:p>
            <a:r>
              <a:rPr lang="zh-CN" altLang="en-US" sz="2800" b="1" dirty="0"/>
              <a:t>	printf("%lf\n",re);</a:t>
            </a:r>
          </a:p>
          <a:p>
            <a:r>
              <a:rPr lang="zh-CN" altLang="en-US" sz="2800" b="1" dirty="0"/>
              <a:t>	return 0;</a:t>
            </a:r>
          </a:p>
          <a:p>
            <a:r>
              <a:rPr lang="zh-CN" altLang="en-US" sz="2800" b="1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42089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DEB519-191A-445F-A668-716E586A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7837" y="360911"/>
            <a:ext cx="3638146" cy="2878400"/>
          </a:xfrm>
        </p:spPr>
        <p:txBody>
          <a:bodyPr/>
          <a:lstStyle/>
          <a:p>
            <a:r>
              <a:rPr lang="zh-CN" altLang="en-US" dirty="0"/>
              <a:t>能不能降低计算量？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能不能直接输出最后</a:t>
            </a:r>
            <a:r>
              <a:rPr lang="en-US" altLang="zh-CN" dirty="0"/>
              <a:t>3</a:t>
            </a:r>
            <a:r>
              <a:rPr lang="zh-CN" altLang="en-US" dirty="0"/>
              <a:t>位数据而不是所有数据？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C9C61153-65FD-4839-8C41-43BBE6822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643"/>
            <a:ext cx="5192713" cy="5192713"/>
          </a:xfrm>
        </p:spPr>
      </p:pic>
    </p:spTree>
    <p:extLst>
      <p:ext uri="{BB962C8B-B14F-4D97-AF65-F5344CB8AC3E}">
        <p14:creationId xmlns:p14="http://schemas.microsoft.com/office/powerpoint/2010/main" val="323440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FB3761-13EF-43E3-8C8F-B28E38DA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C99E9D-4C92-40FF-BFBE-706A3F9B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解法</a:t>
            </a:r>
            <a:r>
              <a:rPr lang="en-US" altLang="zh-CN" dirty="0"/>
              <a:t>3</a:t>
            </a:r>
            <a:r>
              <a:rPr lang="zh-CN" altLang="en-US" dirty="0"/>
              <a:t>：手工计算</a:t>
            </a:r>
            <a:r>
              <a:rPr lang="en-US" altLang="zh-CN" dirty="0"/>
              <a:t>13</a:t>
            </a:r>
            <a:r>
              <a:rPr lang="zh-CN" altLang="en-US" dirty="0"/>
              <a:t>的</a:t>
            </a:r>
            <a:r>
              <a:rPr lang="en-US" altLang="zh-CN" dirty="0"/>
              <a:t>13</a:t>
            </a:r>
            <a:r>
              <a:rPr lang="zh-CN" altLang="en-US" dirty="0"/>
              <a:t>次方的步骤如下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13</a:t>
            </a:r>
            <a:r>
              <a:rPr lang="zh-CN" altLang="en-US" dirty="0"/>
              <a:t>*</a:t>
            </a:r>
            <a:r>
              <a:rPr lang="en-US" altLang="zh-CN" dirty="0"/>
              <a:t>13=169</a:t>
            </a:r>
          </a:p>
          <a:p>
            <a:r>
              <a:rPr lang="en-US" altLang="zh-CN" dirty="0"/>
              <a:t>169</a:t>
            </a:r>
            <a:r>
              <a:rPr lang="zh-CN" altLang="en-US" dirty="0"/>
              <a:t>*</a:t>
            </a:r>
            <a:r>
              <a:rPr lang="en-US" altLang="zh-CN" dirty="0"/>
              <a:t>13=2197</a:t>
            </a:r>
          </a:p>
          <a:p>
            <a:r>
              <a:rPr lang="en-US" altLang="zh-CN" dirty="0"/>
              <a:t>2197</a:t>
            </a:r>
            <a:r>
              <a:rPr lang="zh-CN" altLang="en-US" dirty="0"/>
              <a:t>*</a:t>
            </a:r>
            <a:r>
              <a:rPr lang="en-US" altLang="zh-CN" dirty="0"/>
              <a:t>13=28561</a:t>
            </a:r>
          </a:p>
          <a:p>
            <a:r>
              <a:rPr lang="en-US" altLang="zh-CN" dirty="0"/>
              <a:t>28561</a:t>
            </a:r>
            <a:r>
              <a:rPr lang="zh-CN" altLang="en-US" dirty="0" smtClean="0"/>
              <a:t>*</a:t>
            </a:r>
            <a:r>
              <a:rPr lang="en-US" altLang="zh-CN" dirty="0" smtClean="0"/>
              <a:t>13=371293     </a:t>
            </a:r>
            <a:r>
              <a:rPr lang="zh-CN" altLang="en-US" dirty="0" smtClean="0"/>
              <a:t>。。。</a:t>
            </a:r>
            <a:endParaRPr lang="en-US" altLang="zh-CN" dirty="0"/>
          </a:p>
          <a:p>
            <a:r>
              <a:rPr lang="zh-CN" altLang="en-US" dirty="0" smtClean="0"/>
              <a:t>观察</a:t>
            </a:r>
            <a:r>
              <a:rPr lang="zh-CN" altLang="en-US" dirty="0"/>
              <a:t>可以发现：每次计算下一次的乘积，只需要上一次计算的前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乘积的最后三位的值只与乘数和被乘数的后三位</a:t>
            </a:r>
            <a:r>
              <a:rPr lang="zh-CN" altLang="en-US" b="1" dirty="0"/>
              <a:t>有关，与乘数和被乘数的高位无关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50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368784C-0A5E-4F7A-938F-ABCD1CD5AB7C}"/>
              </a:ext>
            </a:extLst>
          </p:cNvPr>
          <p:cNvSpPr/>
          <p:nvPr/>
        </p:nvSpPr>
        <p:spPr>
          <a:xfrm>
            <a:off x="826851" y="302359"/>
            <a:ext cx="61284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#include&lt;stdio.h&gt;</a:t>
            </a:r>
          </a:p>
          <a:p>
            <a:r>
              <a:rPr lang="zh-CN" altLang="en-US" sz="2800" b="1" dirty="0"/>
              <a:t>#include&lt;math.h&gt;</a:t>
            </a:r>
          </a:p>
          <a:p>
            <a:r>
              <a:rPr lang="zh-CN" altLang="en-US" sz="2800" b="1" dirty="0"/>
              <a:t>int main()</a:t>
            </a:r>
          </a:p>
          <a:p>
            <a:r>
              <a:rPr lang="zh-CN" altLang="en-US" sz="2800" b="1" dirty="0"/>
              <a:t>{</a:t>
            </a:r>
          </a:p>
          <a:p>
            <a:r>
              <a:rPr lang="zh-CN" altLang="en-US" sz="2800" b="1" dirty="0"/>
              <a:t>	int f=13,re=1;</a:t>
            </a:r>
          </a:p>
          <a:p>
            <a:r>
              <a:rPr lang="zh-CN" altLang="en-US" sz="2800" b="1" dirty="0"/>
              <a:t>	int p=13,i;</a:t>
            </a:r>
          </a:p>
          <a:p>
            <a:r>
              <a:rPr lang="zh-CN" altLang="en-US" sz="2800" b="1" dirty="0"/>
              <a:t>	for(i=1;i&lt;=13;++i)</a:t>
            </a:r>
          </a:p>
          <a:p>
            <a:r>
              <a:rPr lang="zh-CN" altLang="en-US" sz="2800" b="1" dirty="0"/>
              <a:t>	{</a:t>
            </a:r>
          </a:p>
          <a:p>
            <a:r>
              <a:rPr lang="zh-CN" altLang="en-US" sz="2800" b="1" dirty="0"/>
              <a:t>		re*=f;</a:t>
            </a:r>
          </a:p>
          <a:p>
            <a:r>
              <a:rPr lang="zh-CN" altLang="en-US" sz="2800" b="1" dirty="0"/>
              <a:t>		re%=1000;</a:t>
            </a:r>
          </a:p>
          <a:p>
            <a:r>
              <a:rPr lang="zh-CN" altLang="en-US" sz="2800" b="1" dirty="0"/>
              <a:t>	}</a:t>
            </a:r>
          </a:p>
          <a:p>
            <a:r>
              <a:rPr lang="zh-CN" altLang="en-US" sz="2800" b="1" dirty="0"/>
              <a:t>	</a:t>
            </a:r>
          </a:p>
          <a:p>
            <a:r>
              <a:rPr lang="zh-CN" altLang="en-US" sz="2800" b="1" dirty="0"/>
              <a:t>	printf("%d\n",re);</a:t>
            </a:r>
          </a:p>
          <a:p>
            <a:r>
              <a:rPr lang="zh-CN" altLang="en-US" sz="2800" b="1" dirty="0"/>
              <a:t>	return 0;</a:t>
            </a:r>
          </a:p>
          <a:p>
            <a:r>
              <a:rPr lang="zh-CN" altLang="en-US" sz="2800" b="1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95744806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53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5E3727"/>
      </a:accent1>
      <a:accent2>
        <a:srgbClr val="41251D"/>
      </a:accent2>
      <a:accent3>
        <a:srgbClr val="8F533C"/>
      </a:accent3>
      <a:accent4>
        <a:srgbClr val="94754A"/>
      </a:accent4>
      <a:accent5>
        <a:srgbClr val="C00000"/>
      </a:accent5>
      <a:accent6>
        <a:srgbClr val="FF0000"/>
      </a:accent6>
      <a:hlink>
        <a:srgbClr val="41251D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A000120150910A21PPBG</Template>
  <TotalTime>85</TotalTime>
  <Words>196</Words>
  <Application>Microsoft Office PowerPoint</Application>
  <PresentationFormat>全屏显示(4:3)</PresentationFormat>
  <Paragraphs>54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宋体</vt:lpstr>
      <vt:lpstr>微软雅黑</vt:lpstr>
      <vt:lpstr>幼圆</vt:lpstr>
      <vt:lpstr>Arial</vt:lpstr>
      <vt:lpstr>Baskerville Old Face</vt:lpstr>
      <vt:lpstr>Calibri</vt:lpstr>
      <vt:lpstr>Wingdings 3</vt:lpstr>
      <vt:lpstr>A000120140530A99PPBG</vt:lpstr>
      <vt:lpstr>第二部分</vt:lpstr>
      <vt:lpstr>PowerPoint 演示文稿</vt:lpstr>
      <vt:lpstr>PowerPoint 演示文稿</vt:lpstr>
      <vt:lpstr>PowerPoint 演示文稿</vt:lpstr>
      <vt:lpstr>能不能降低计算量？ 能不能直接输出最后3位数据而不是所有数据？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dai</dc:creator>
  <cp:lastModifiedBy>Microsoft</cp:lastModifiedBy>
  <cp:revision>25</cp:revision>
  <dcterms:created xsi:type="dcterms:W3CDTF">2016-02-29T02:13:00Z</dcterms:created>
  <dcterms:modified xsi:type="dcterms:W3CDTF">2019-10-23T10:04:00Z</dcterms:modified>
</cp:coreProperties>
</file>