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1"/>
  </p:notesMasterIdLst>
  <p:sldIdLst>
    <p:sldId id="256" r:id="rId2"/>
    <p:sldId id="297" r:id="rId3"/>
    <p:sldId id="299" r:id="rId4"/>
    <p:sldId id="307" r:id="rId5"/>
    <p:sldId id="308" r:id="rId6"/>
    <p:sldId id="310" r:id="rId7"/>
    <p:sldId id="304" r:id="rId8"/>
    <p:sldId id="305" r:id="rId9"/>
    <p:sldId id="30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C39C06-140A-43AF-8D7E-C0B877287CA5}" type="datetimeFigureOut">
              <a:rPr lang="zh-CN" altLang="en-US" smtClean="0"/>
              <a:t>2018/5/29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CC8220-A32B-4244-B9F2-0694E86E5A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69369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96DFF08F-DC6B-4601-B491-B0F83F6DD2DA}" type="datetimeFigureOut">
              <a:rPr lang="en-US" dirty="0"/>
              <a:t>5/29/2018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5/29/2018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5/29/2018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5/29/2018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5/29/2018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5/29/2018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老虎机编程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49487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14.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编程练习题</a:t>
            </a:r>
          </a:p>
        </p:txBody>
      </p:sp>
      <p:sp>
        <p:nvSpPr>
          <p:cNvPr id="9" name="矩形 8"/>
          <p:cNvSpPr/>
          <p:nvPr/>
        </p:nvSpPr>
        <p:spPr>
          <a:xfrm>
            <a:off x="470517" y="2102468"/>
            <a:ext cx="1085739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00025" indent="635" algn="just">
              <a:spcAft>
                <a:spcPts val="0"/>
              </a:spcAft>
            </a:pPr>
            <a:r>
              <a:rPr lang="en-US" altLang="zh-CN" sz="24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小明喜欢玩老虎机，机器说明写的是有</a:t>
            </a:r>
            <a:r>
              <a:rPr lang="en-US" altLang="zh-CN" sz="24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lang="zh-CN" altLang="en-US" sz="24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种水果，随机生成</a:t>
            </a:r>
            <a:r>
              <a:rPr lang="en-US" altLang="zh-CN" sz="24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zh-CN" altLang="en-US" sz="24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个，如果某一次</a:t>
            </a:r>
            <a:r>
              <a:rPr lang="en-US" altLang="zh-CN" sz="24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zh-CN" altLang="en-US" sz="24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个是同一种水果，小明又按动按钮选中了这</a:t>
            </a:r>
            <a:r>
              <a:rPr lang="en-US" altLang="zh-CN" sz="24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zh-CN" altLang="en-US" sz="24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个水果，就能够得到</a:t>
            </a:r>
            <a:r>
              <a:rPr lang="en-US" altLang="zh-CN" sz="24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10</a:t>
            </a:r>
            <a:r>
              <a:rPr lang="zh-CN" altLang="en-US" sz="24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个硬币，而每玩一次需要</a:t>
            </a:r>
            <a:r>
              <a:rPr lang="en-US" altLang="zh-CN" sz="24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4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个硬币，一次最多可以玩</a:t>
            </a:r>
            <a:r>
              <a:rPr lang="en-US" altLang="zh-CN" sz="24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100</a:t>
            </a:r>
            <a:r>
              <a:rPr lang="zh-CN" altLang="en-US" sz="24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组数据。小明眼明手快，每次只要有</a:t>
            </a:r>
            <a:r>
              <a:rPr lang="en-US" altLang="zh-CN" sz="24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zh-CN" altLang="en-US" sz="24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个同种水果生成，小明每次都能够正确选中。</a:t>
            </a:r>
            <a:r>
              <a:rPr lang="zh-CN" altLang="en-US" sz="2400" b="1" kern="1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请您计算一下如果他带</a:t>
            </a:r>
            <a:r>
              <a:rPr lang="en-US" altLang="zh-CN" sz="2400" b="1" kern="1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10</a:t>
            </a:r>
            <a:r>
              <a:rPr lang="zh-CN" altLang="en-US" sz="2400" b="1" kern="1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个币，要么把所有币都耍完，要么挣了</a:t>
            </a:r>
            <a:r>
              <a:rPr lang="en-US" altLang="zh-CN" sz="2400" b="1" kern="1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100</a:t>
            </a:r>
            <a:r>
              <a:rPr lang="zh-CN" altLang="en-US" sz="2400" b="1" kern="1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个币走，需要玩多少趟？</a:t>
            </a:r>
            <a:endParaRPr lang="en-US" altLang="zh-CN" sz="2400" b="1" kern="1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00025" indent="635" algn="just">
              <a:spcAft>
                <a:spcPts val="0"/>
              </a:spcAft>
            </a:pPr>
            <a:r>
              <a:rPr lang="zh-CN" altLang="en-US" sz="24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如果要让所有人最后一定能够输掉身上所有币，您能够想到什么方案，让玩家玩的高兴又最后无可奈何的输掉所有的钱？</a:t>
            </a:r>
            <a:endParaRPr lang="en-US" altLang="zh-CN" sz="2400" b="1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00025" indent="635" algn="just">
              <a:spcAft>
                <a:spcPts val="0"/>
              </a:spcAft>
            </a:pPr>
            <a:r>
              <a:rPr lang="zh-CN" altLang="en-US" sz="24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如果用图形界面库，你能够实现这个老虎机游戏吗？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374573" y="5451088"/>
            <a:ext cx="7366119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思考：函数原型如何表示？函数体如何实现？</a:t>
            </a:r>
          </a:p>
        </p:txBody>
      </p:sp>
    </p:spTree>
    <p:extLst>
      <p:ext uri="{BB962C8B-B14F-4D97-AF65-F5344CB8AC3E}">
        <p14:creationId xmlns:p14="http://schemas.microsoft.com/office/powerpoint/2010/main" val="1407311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394493" y="2140641"/>
            <a:ext cx="942441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模拟老虎机，需要有一个长度为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的数组，值是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0-3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之间的随机数，因为只要生成了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个一样的一组，小明就能够得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个币，比赛次数加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，进行下一组；如果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组图案都没有相同的，则小明的币减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元，比赛次数加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。这是循环做的，直到小明的收入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=0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或者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=100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，则结束，输出比赛次数。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我们可以考虑函数来实现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输入数据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：初始币数，每次赢的币数，每次输的币数，每个比赛最多的水果出现次数，结束条件的币数量；（相同水果数量，水果种类也可以作为参数）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函数返回值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：比赛次数</a:t>
            </a:r>
          </a:p>
        </p:txBody>
      </p:sp>
      <p:sp>
        <p:nvSpPr>
          <p:cNvPr id="5" name="矩形 4"/>
          <p:cNvSpPr/>
          <p:nvPr/>
        </p:nvSpPr>
        <p:spPr>
          <a:xfrm>
            <a:off x="745719" y="429116"/>
            <a:ext cx="89306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00025" indent="635" algn="just">
              <a:spcAft>
                <a:spcPts val="0"/>
              </a:spcAft>
            </a:pPr>
            <a:r>
              <a:rPr lang="en-US" altLang="zh-CN" sz="36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36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分析第一个问题：</a:t>
            </a:r>
            <a:r>
              <a:rPr lang="en-US" altLang="zh-CN" sz="36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10</a:t>
            </a:r>
            <a:r>
              <a:rPr lang="zh-CN" altLang="en-US" sz="36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个币玩多久结束游戏？</a:t>
            </a:r>
            <a:endParaRPr lang="zh-CN" altLang="en-US" sz="3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35508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bldLvl="2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24" y="2099229"/>
            <a:ext cx="5295158" cy="4206240"/>
          </a:xfrm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main()</a:t>
            </a:r>
          </a:p>
          <a:p>
            <a:pPr marL="0" indent="0"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pPr marL="228600" lvl="1" indent="0">
              <a:buNone/>
            </a:pPr>
            <a:r>
              <a:rPr lang="en-US" altLang="zh-CN" sz="2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itime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 marL="228600" lvl="1" indent="0">
              <a:buNone/>
            </a:pPr>
            <a:r>
              <a:rPr lang="en-US" altLang="zh-CN" sz="2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srand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((unsigned)time(NULL));</a:t>
            </a:r>
          </a:p>
          <a:p>
            <a:pPr marL="228600" lvl="1" indent="0">
              <a:buNone/>
            </a:pPr>
            <a:r>
              <a:rPr lang="en-US" altLang="zh-CN" sz="2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itime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tiger(10, 10, 1, 100, 100);</a:t>
            </a:r>
          </a:p>
          <a:p>
            <a:pPr marL="228600" lvl="1" indent="0">
              <a:buNone/>
            </a:pPr>
            <a:r>
              <a:rPr lang="en-US" altLang="zh-CN" sz="2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printf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("sum=%d\n", </a:t>
            </a:r>
            <a:r>
              <a:rPr lang="en-US" altLang="zh-CN" sz="2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itime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pPr marL="228600" lvl="1" indent="0">
              <a:buNone/>
            </a:pP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system("pause");</a:t>
            </a:r>
          </a:p>
          <a:p>
            <a:pPr marL="228600" lvl="1" indent="0">
              <a:buNone/>
            </a:pP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return 0;</a:t>
            </a:r>
          </a:p>
          <a:p>
            <a:pPr marL="0" indent="0"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740017" y="2099229"/>
            <a:ext cx="5825634" cy="452431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tiger(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initMoney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winPer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</a:p>
          <a:p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lostPer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num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finishMoney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pPr lvl="1"/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sum =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initMoney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n = 0;</a:t>
            </a:r>
          </a:p>
          <a:p>
            <a:pPr lvl="1"/>
            <a:r>
              <a:rPr lang="nn-NO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int data[3] = { 0 }, i, j;</a:t>
            </a:r>
          </a:p>
          <a:p>
            <a:pPr lvl="1"/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bsame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0,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itime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0;</a:t>
            </a: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for (;sum &lt;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finishMoney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&amp;&amp; sum &gt; 0;)</a:t>
            </a: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pPr lvl="1"/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bsame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0;</a:t>
            </a:r>
          </a:p>
          <a:p>
            <a:pPr lvl="1"/>
            <a:r>
              <a:rPr lang="en-US" altLang="zh-CN" sz="2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sz="2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是不是生成了</a:t>
            </a:r>
            <a:r>
              <a:rPr lang="en-US" altLang="zh-CN" sz="2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个重复数据 </a:t>
            </a:r>
          </a:p>
          <a:p>
            <a:pPr lvl="1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 = 0;</a:t>
            </a:r>
          </a:p>
          <a:p>
            <a:pPr lvl="1"/>
            <a:r>
              <a:rPr lang="en-US" altLang="zh-CN" sz="2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sz="2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每趟比赛最多</a:t>
            </a:r>
            <a:r>
              <a:rPr lang="en-US" altLang="zh-CN" sz="2400" dirty="0" err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num</a:t>
            </a:r>
            <a:r>
              <a:rPr lang="zh-CN" altLang="en-US" sz="2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 </a:t>
            </a:r>
          </a:p>
        </p:txBody>
      </p:sp>
    </p:spTree>
    <p:extLst>
      <p:ext uri="{BB962C8B-B14F-4D97-AF65-F5344CB8AC3E}">
        <p14:creationId xmlns:p14="http://schemas.microsoft.com/office/powerpoint/2010/main" val="3974663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7974" y="2001952"/>
            <a:ext cx="7376877" cy="4505852"/>
          </a:xfrm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while (!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bsame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&amp;&amp; j&lt;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num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){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lvl="1" indent="0"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for (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0;i&lt;3;++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){</a:t>
            </a:r>
          </a:p>
          <a:p>
            <a:pPr marL="228600" lvl="1" indent="0"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data[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 = rand() % 3;</a:t>
            </a:r>
          </a:p>
          <a:p>
            <a:pPr marL="228600" lvl="1" indent="0"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pPr marL="228600" lvl="1" indent="0">
              <a:buNone/>
            </a:pPr>
            <a:r>
              <a:rPr lang="it-IT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if (data[0] == data[1] &amp;&amp; data[1] == data[2])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pPr marL="228600" lvl="1" indent="0">
              <a:buNone/>
            </a:pP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bsame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1;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lvl="1" indent="0"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pPr marL="228600" lvl="1" indent="0"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++j;</a:t>
            </a:r>
          </a:p>
          <a:p>
            <a:pPr marL="228600" lvl="1" indent="0"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pPr marL="228600" lvl="1" indent="0"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if (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bsame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== 1)sum +=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winPer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 marL="228600" lvl="1" indent="0"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else sum -=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lostPer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 marL="228600" lvl="1" indent="0">
              <a:buNone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005864" y="2001952"/>
            <a:ext cx="3540868" cy="19389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lvl="1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++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itime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;//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趟数 </a:t>
            </a:r>
          </a:p>
          <a:p>
            <a:pPr lvl="1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return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itime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220213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DE3FB8-8146-440C-B466-021762A2F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改进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63204C-513F-4BCC-A456-70AAB43EDE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b="1" dirty="0"/>
              <a:t>修改函数，求</a:t>
            </a:r>
            <a:r>
              <a:rPr lang="en-US" altLang="zh-CN" sz="2800" b="1" dirty="0"/>
              <a:t>x</a:t>
            </a:r>
            <a:r>
              <a:rPr lang="zh-CN" altLang="en-US" sz="2800" b="1" dirty="0"/>
              <a:t>次之后，小明手上的钱还有多少。要求每一次，小明有一定的几率</a:t>
            </a:r>
            <a:r>
              <a:rPr lang="en-US" altLang="zh-CN" sz="2800" b="1" dirty="0"/>
              <a:t>p</a:t>
            </a:r>
            <a:r>
              <a:rPr lang="zh-CN" altLang="en-US" sz="2800" b="1" dirty="0"/>
              <a:t>赢得这次</a:t>
            </a:r>
            <a:r>
              <a:rPr lang="en-US" altLang="zh-CN" sz="2800" b="1" dirty="0"/>
              <a:t>3</a:t>
            </a:r>
            <a:r>
              <a:rPr lang="zh-CN" altLang="en-US" sz="2800" b="1" dirty="0"/>
              <a:t>个一样图案的机会，也有一定几率</a:t>
            </a:r>
            <a:r>
              <a:rPr lang="en-US" altLang="zh-CN" sz="2800" b="1" dirty="0"/>
              <a:t>(1-p)</a:t>
            </a:r>
            <a:r>
              <a:rPr lang="zh-CN" altLang="en-US" sz="2800" b="1" dirty="0"/>
              <a:t>失败。</a:t>
            </a:r>
            <a:r>
              <a:rPr lang="en-US" altLang="zh-CN" sz="2800" b="1" dirty="0"/>
              <a:t>P</a:t>
            </a:r>
            <a:r>
              <a:rPr lang="zh-CN" altLang="en-US" sz="2800" b="1" dirty="0"/>
              <a:t>由随机函数生成，</a:t>
            </a:r>
            <a:r>
              <a:rPr lang="en-US" altLang="zh-CN" sz="2800" b="1" dirty="0"/>
              <a:t>p</a:t>
            </a:r>
            <a:r>
              <a:rPr lang="zh-CN" altLang="en-US" sz="2800" b="1" dirty="0"/>
              <a:t>的值在</a:t>
            </a:r>
            <a:r>
              <a:rPr lang="en-US" altLang="zh-CN" sz="2800" b="1" dirty="0"/>
              <a:t>(0.1,0.8)</a:t>
            </a:r>
            <a:r>
              <a:rPr lang="zh-CN" altLang="en-US" sz="2800" b="1" dirty="0"/>
              <a:t>之间。</a:t>
            </a:r>
            <a:endParaRPr lang="en-US" altLang="zh-CN" sz="2800" b="1" dirty="0"/>
          </a:p>
          <a:p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7931050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分析问题</a:t>
            </a:r>
            <a:r>
              <a:rPr lang="en-US" altLang="zh-CN" sz="28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</a:t>
            </a:r>
            <a:r>
              <a:rPr lang="zh-CN" altLang="en-US" sz="28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：如何让玩家最后一定输掉所有的钱？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b="1" dirty="0">
                <a:solidFill>
                  <a:srgbClr val="FFFF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方法</a:t>
            </a:r>
            <a:r>
              <a:rPr lang="en-US" altLang="zh-CN" sz="2800" b="1" dirty="0">
                <a:solidFill>
                  <a:srgbClr val="FFFF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</a:t>
            </a:r>
            <a:r>
              <a:rPr lang="zh-CN" altLang="en-US" sz="2800" b="1" dirty="0">
                <a:solidFill>
                  <a:srgbClr val="FFFF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：</a:t>
            </a:r>
            <a:endParaRPr lang="en-US" altLang="zh-CN" sz="2800" b="1" dirty="0">
              <a:solidFill>
                <a:srgbClr val="FFFF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28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	</a:t>
            </a:r>
            <a:r>
              <a:rPr lang="zh-CN" altLang="en-US" sz="28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前面最多</a:t>
            </a:r>
            <a:r>
              <a:rPr lang="en-US" altLang="zh-CN" sz="28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</a:t>
            </a:r>
            <a:r>
              <a:rPr lang="zh-CN" altLang="en-US" sz="28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趟一定出现一次且仅一次</a:t>
            </a:r>
            <a:r>
              <a:rPr lang="en-US" altLang="zh-CN" sz="28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</a:t>
            </a:r>
            <a:r>
              <a:rPr lang="zh-CN" altLang="en-US" sz="28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种相同图案，让玩家用很少的钱就赚</a:t>
            </a:r>
            <a:r>
              <a:rPr lang="en-US" altLang="zh-CN" sz="28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10</a:t>
            </a:r>
            <a:r>
              <a:rPr lang="zh-CN" altLang="en-US" sz="28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倍收益，然后后面一定不能同时出现</a:t>
            </a:r>
            <a:r>
              <a:rPr lang="en-US" altLang="zh-CN" sz="28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</a:t>
            </a:r>
            <a:r>
              <a:rPr lang="zh-CN" altLang="en-US" sz="28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个相同图案</a:t>
            </a:r>
            <a:endParaRPr lang="en-US" altLang="zh-CN" sz="28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z="2800" b="1" dirty="0">
                <a:solidFill>
                  <a:srgbClr val="FFFF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方法</a:t>
            </a:r>
            <a:r>
              <a:rPr lang="en-US" altLang="zh-CN" sz="2800" b="1" dirty="0">
                <a:solidFill>
                  <a:srgbClr val="FFFF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</a:t>
            </a:r>
            <a:r>
              <a:rPr lang="zh-CN" altLang="en-US" sz="2800" b="1" dirty="0">
                <a:solidFill>
                  <a:srgbClr val="FFFF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：</a:t>
            </a:r>
            <a:endParaRPr lang="en-US" altLang="zh-CN" sz="2800" b="1" dirty="0">
              <a:solidFill>
                <a:srgbClr val="FFFF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z="2800" b="1" dirty="0">
                <a:solidFill>
                  <a:srgbClr val="FFFF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方法</a:t>
            </a:r>
            <a:r>
              <a:rPr lang="en-US" altLang="zh-CN" sz="2800" b="1" dirty="0">
                <a:solidFill>
                  <a:srgbClr val="FFFF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</a:t>
            </a:r>
            <a:r>
              <a:rPr lang="zh-CN" altLang="en-US" sz="2800" b="1" dirty="0">
                <a:solidFill>
                  <a:srgbClr val="FFFF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：</a:t>
            </a:r>
            <a:endParaRPr lang="en-US" altLang="zh-CN" sz="2800" b="1" dirty="0">
              <a:solidFill>
                <a:srgbClr val="FFFF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28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	</a:t>
            </a:r>
            <a:endParaRPr lang="zh-CN" altLang="en-US" sz="28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25485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分析问题</a:t>
            </a:r>
            <a:r>
              <a:rPr lang="en-US" altLang="zh-CN" sz="28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</a:t>
            </a:r>
            <a:r>
              <a:rPr lang="zh-CN" altLang="en-US" sz="2800" b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：用图形库</a:t>
            </a:r>
            <a:r>
              <a:rPr lang="zh-CN" altLang="en-US" sz="28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开发老虎机游戏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b="1" dirty="0">
                <a:solidFill>
                  <a:srgbClr val="FFFF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1. </a:t>
            </a:r>
            <a:r>
              <a:rPr lang="zh-CN" altLang="en-US" sz="2800" b="1" dirty="0">
                <a:solidFill>
                  <a:srgbClr val="FFFF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首先加载图片到指定位置</a:t>
            </a:r>
            <a:endParaRPr lang="en-US" altLang="zh-CN" sz="2800" b="1" dirty="0">
              <a:solidFill>
                <a:srgbClr val="FFFF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2800" b="1" dirty="0">
                <a:solidFill>
                  <a:srgbClr val="FFFF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2. </a:t>
            </a:r>
            <a:r>
              <a:rPr lang="zh-CN" altLang="en-US" sz="2800" b="1" dirty="0">
                <a:solidFill>
                  <a:srgbClr val="FFFF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按照</a:t>
            </a:r>
            <a:r>
              <a:rPr lang="en-US" altLang="zh-CN" sz="2800" b="1" dirty="0">
                <a:solidFill>
                  <a:srgbClr val="FFFF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100</a:t>
            </a:r>
            <a:r>
              <a:rPr lang="zh-CN" altLang="en-US" sz="2800" b="1" dirty="0">
                <a:solidFill>
                  <a:srgbClr val="FFFF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*</a:t>
            </a:r>
            <a:r>
              <a:rPr lang="en-US" altLang="zh-CN" sz="2800" b="1" dirty="0">
                <a:solidFill>
                  <a:srgbClr val="FFFF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100</a:t>
            </a:r>
            <a:r>
              <a:rPr lang="zh-CN" altLang="en-US" sz="2800" b="1" dirty="0">
                <a:solidFill>
                  <a:srgbClr val="FFFF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长宽显示图片在指定位置</a:t>
            </a:r>
            <a:endParaRPr lang="en-US" altLang="zh-CN" sz="2800" b="1" dirty="0">
              <a:solidFill>
                <a:srgbClr val="FFFF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2800" b="1" dirty="0">
                <a:solidFill>
                  <a:srgbClr val="FFFF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3. </a:t>
            </a:r>
            <a:r>
              <a:rPr lang="zh-CN" altLang="en-US" sz="2800" b="1" dirty="0">
                <a:solidFill>
                  <a:srgbClr val="FFFF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显示多幅图片在指定位置（结构数组：图片类型；图片放置位置）</a:t>
            </a:r>
            <a:endParaRPr lang="en-US" altLang="zh-CN" sz="2800" b="1" dirty="0">
              <a:solidFill>
                <a:srgbClr val="FFFF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2800" b="1" dirty="0">
                <a:solidFill>
                  <a:srgbClr val="FFFF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4. </a:t>
            </a:r>
            <a:r>
              <a:rPr lang="zh-CN" altLang="en-US" sz="2800" b="1" dirty="0">
                <a:solidFill>
                  <a:srgbClr val="FFFF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窗口显示</a:t>
            </a:r>
            <a:r>
              <a:rPr lang="en-US" altLang="zh-CN" sz="2800" b="1" dirty="0">
                <a:solidFill>
                  <a:srgbClr val="FFFF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</a:t>
            </a:r>
            <a:r>
              <a:rPr lang="zh-CN" altLang="en-US" sz="2800" b="1">
                <a:solidFill>
                  <a:srgbClr val="FFFF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行，，</a:t>
            </a:r>
            <a:r>
              <a:rPr lang="zh-CN" altLang="en-US" sz="2800" b="1" dirty="0">
                <a:solidFill>
                  <a:srgbClr val="FFFF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图片按照一定速度下移</a:t>
            </a:r>
            <a:endParaRPr lang="en-US" altLang="zh-CN" sz="2800" b="1" dirty="0">
              <a:solidFill>
                <a:srgbClr val="FFFF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2800" b="1" dirty="0">
                <a:solidFill>
                  <a:srgbClr val="FFFF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5. </a:t>
            </a:r>
            <a:r>
              <a:rPr lang="zh-CN" altLang="en-US" sz="2800" b="1" dirty="0">
                <a:solidFill>
                  <a:srgbClr val="FFFF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键盘按键发生（回车键盘），判断当前中间行是不是同种图片，如果是，显示你赢了，否则显示你输了，结束游戏</a:t>
            </a:r>
            <a:endParaRPr lang="zh-CN" altLang="en-US" sz="28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993571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02919" y="3180944"/>
            <a:ext cx="10616187" cy="2005843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sz="7200" b="1" dirty="0">
                <a:solidFill>
                  <a:srgbClr val="FFFF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赌博游戏一定是害人的！</a:t>
            </a:r>
            <a:endParaRPr lang="en-US" altLang="zh-CN" sz="7200" b="1" dirty="0">
              <a:solidFill>
                <a:srgbClr val="FFFF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z="7200" b="1" dirty="0">
                <a:solidFill>
                  <a:srgbClr val="FFFF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赌博一定是庄家赢！</a:t>
            </a:r>
            <a:endParaRPr lang="zh-CN" altLang="en-US" sz="72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00824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带状">
  <a:themeElements>
    <a:clrScheme name="Banded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tint val="99000"/>
                <a:shade val="96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C3935CB6-B0E3-44A7-AB37-996D901F73AB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TM03090430[[fn=镶边]]</Template>
  <TotalTime>545</TotalTime>
  <Words>769</Words>
  <Application>Microsoft Office PowerPoint</Application>
  <PresentationFormat>宽屏</PresentationFormat>
  <Paragraphs>63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等线</vt:lpstr>
      <vt:lpstr>宋体</vt:lpstr>
      <vt:lpstr>微软雅黑</vt:lpstr>
      <vt:lpstr>微软雅黑 Light</vt:lpstr>
      <vt:lpstr>Corbel</vt:lpstr>
      <vt:lpstr>Times New Roman</vt:lpstr>
      <vt:lpstr>Wingdings</vt:lpstr>
      <vt:lpstr>带状</vt:lpstr>
      <vt:lpstr>老虎机编程</vt:lpstr>
      <vt:lpstr>14. 编程练习题</vt:lpstr>
      <vt:lpstr>PowerPoint 演示文稿</vt:lpstr>
      <vt:lpstr>PowerPoint 演示文稿</vt:lpstr>
      <vt:lpstr>PowerPoint 演示文稿</vt:lpstr>
      <vt:lpstr>改进</vt:lpstr>
      <vt:lpstr>分析问题2：如何让玩家最后一定输掉所有的钱？</vt:lpstr>
      <vt:lpstr>分析问题3：用图形库开发老虎机游戏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2016.12.2</dc:title>
  <dc:creator>bo dai</dc:creator>
  <cp:lastModifiedBy>dai bo</cp:lastModifiedBy>
  <cp:revision>65</cp:revision>
  <dcterms:created xsi:type="dcterms:W3CDTF">2016-12-05T05:36:55Z</dcterms:created>
  <dcterms:modified xsi:type="dcterms:W3CDTF">2018-05-29T03:13:31Z</dcterms:modified>
</cp:coreProperties>
</file>