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1" r:id="rId3"/>
    <p:sldId id="273" r:id="rId4"/>
    <p:sldId id="278" r:id="rId5"/>
    <p:sldId id="279" r:id="rId6"/>
    <p:sldId id="274" r:id="rId7"/>
    <p:sldId id="275" r:id="rId8"/>
    <p:sldId id="281" r:id="rId9"/>
    <p:sldId id="280" r:id="rId10"/>
    <p:sldId id="276" r:id="rId11"/>
    <p:sldId id="282" r:id="rId12"/>
    <p:sldId id="283" r:id="rId13"/>
    <p:sldId id="277" r:id="rId14"/>
    <p:sldId id="284" r:id="rId15"/>
    <p:sldId id="272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DFD"/>
    <a:srgbClr val="003399"/>
    <a:srgbClr val="336699"/>
    <a:srgbClr val="006699"/>
    <a:srgbClr val="CC99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5" autoAdjust="0"/>
    <p:restoredTop sz="86438" autoAdjust="0"/>
  </p:normalViewPr>
  <p:slideViewPr>
    <p:cSldViewPr>
      <p:cViewPr varScale="1">
        <p:scale>
          <a:sx n="75" d="100"/>
          <a:sy n="75" d="100"/>
        </p:scale>
        <p:origin x="538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5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35E696A0-5180-419B-841B-33C3910E07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91237" cy="3427413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69064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91237" cy="3427413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60663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91237" cy="3427413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60641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91237" cy="3427413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7664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91237" cy="3427413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5260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91237" cy="3427413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8586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91237" cy="3427413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3398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91237" cy="3427413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0110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91237" cy="3427413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85225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91237" cy="3427413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50916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91237" cy="3427413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07527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91237" cy="3427413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50548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91237" cy="3427413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0261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19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50850" cy="5049838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0850" y="0"/>
              <a:ext cx="452438" cy="5049838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03288" y="0"/>
              <a:ext cx="450850" cy="5049838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54138" y="0"/>
              <a:ext cx="452437" cy="5049838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806575" y="0"/>
              <a:ext cx="450850" cy="5049838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257425" y="0"/>
              <a:ext cx="452438" cy="5049838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09863" y="0"/>
              <a:ext cx="450850" cy="5049838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160713" y="0"/>
              <a:ext cx="452437" cy="5049838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613150" y="0"/>
              <a:ext cx="450850" cy="5049838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064000" y="0"/>
              <a:ext cx="450850" cy="5049838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514850" y="0"/>
              <a:ext cx="452438" cy="5049838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967288" y="0"/>
              <a:ext cx="450850" cy="5049838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418138" y="0"/>
              <a:ext cx="452437" cy="5049838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870575" y="0"/>
              <a:ext cx="450850" cy="5049838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321425" y="0"/>
              <a:ext cx="452438" cy="5049838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773863" y="0"/>
              <a:ext cx="450850" cy="5049838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224713" y="0"/>
              <a:ext cx="452437" cy="5049838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677150" y="0"/>
              <a:ext cx="450850" cy="5049838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128000" y="0"/>
              <a:ext cx="450850" cy="5049838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8578850" y="0"/>
              <a:ext cx="452438" cy="5049838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9031288" y="0"/>
              <a:ext cx="450850" cy="5049838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482138" y="0"/>
              <a:ext cx="452437" cy="5049838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934575" y="0"/>
              <a:ext cx="450850" cy="5049838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385425" y="0"/>
              <a:ext cx="452438" cy="5049838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837863" y="0"/>
              <a:ext cx="450850" cy="5049838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288713" y="0"/>
              <a:ext cx="452437" cy="5049838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1741150" y="0"/>
              <a:ext cx="450850" cy="5049838"/>
            </a:xfrm>
            <a:prstGeom prst="rect">
              <a:avLst/>
            </a:prstGeom>
            <a:solidFill>
              <a:srgbClr val="82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图片 1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96"/>
            <a:stretch>
              <a:fillRect/>
            </a:stretch>
          </p:blipFill>
          <p:spPr bwMode="auto">
            <a:xfrm>
              <a:off x="0" y="5049520"/>
              <a:ext cx="12192000" cy="180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组合 148"/>
          <p:cNvGrpSpPr>
            <a:grpSpLocks/>
          </p:cNvGrpSpPr>
          <p:nvPr/>
        </p:nvGrpSpPr>
        <p:grpSpPr bwMode="auto">
          <a:xfrm>
            <a:off x="785813" y="1250950"/>
            <a:ext cx="3298825" cy="5711825"/>
            <a:chOff x="1087438" y="1158875"/>
            <a:chExt cx="3298825" cy="5711825"/>
          </a:xfrm>
        </p:grpSpPr>
        <p:sp>
          <p:nvSpPr>
            <p:cNvPr id="35" name="Freeform 21"/>
            <p:cNvSpPr>
              <a:spLocks/>
            </p:cNvSpPr>
            <p:nvPr/>
          </p:nvSpPr>
          <p:spPr bwMode="auto">
            <a:xfrm>
              <a:off x="3386138" y="1785938"/>
              <a:ext cx="858838" cy="684213"/>
            </a:xfrm>
            <a:custGeom>
              <a:avLst/>
              <a:gdLst>
                <a:gd name="T0" fmla="*/ 2147483646 w 950"/>
                <a:gd name="T1" fmla="*/ 2147483646 h 759"/>
                <a:gd name="T2" fmla="*/ 2147483646 w 950"/>
                <a:gd name="T3" fmla="*/ 2147483646 h 759"/>
                <a:gd name="T4" fmla="*/ 2147483646 w 950"/>
                <a:gd name="T5" fmla="*/ 0 h 759"/>
                <a:gd name="T6" fmla="*/ 0 w 950"/>
                <a:gd name="T7" fmla="*/ 2147483646 h 759"/>
                <a:gd name="T8" fmla="*/ 2147483646 w 950"/>
                <a:gd name="T9" fmla="*/ 2147483646 h 759"/>
                <a:gd name="T10" fmla="*/ 2147483646 w 950"/>
                <a:gd name="T11" fmla="*/ 2147483646 h 759"/>
                <a:gd name="T12" fmla="*/ 2147483646 w 950"/>
                <a:gd name="T13" fmla="*/ 2147483646 h 759"/>
                <a:gd name="T14" fmla="*/ 2147483646 w 950"/>
                <a:gd name="T15" fmla="*/ 2147483646 h 7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50" h="759">
                  <a:moveTo>
                    <a:pt x="738" y="172"/>
                  </a:moveTo>
                  <a:cubicBezTo>
                    <a:pt x="600" y="63"/>
                    <a:pt x="415" y="56"/>
                    <a:pt x="271" y="138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52" y="241"/>
                    <a:pt x="152" y="241"/>
                    <a:pt x="152" y="241"/>
                  </a:cubicBezTo>
                  <a:cubicBezTo>
                    <a:pt x="233" y="306"/>
                    <a:pt x="233" y="306"/>
                    <a:pt x="233" y="306"/>
                  </a:cubicBezTo>
                  <a:cubicBezTo>
                    <a:pt x="807" y="759"/>
                    <a:pt x="807" y="759"/>
                    <a:pt x="807" y="759"/>
                  </a:cubicBezTo>
                  <a:cubicBezTo>
                    <a:pt x="950" y="578"/>
                    <a:pt x="919" y="315"/>
                    <a:pt x="738" y="172"/>
                  </a:cubicBezTo>
                  <a:close/>
                </a:path>
              </a:pathLst>
            </a:custGeom>
            <a:solidFill>
              <a:srgbClr val="FBC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3297238" y="1895475"/>
              <a:ext cx="819150" cy="765175"/>
            </a:xfrm>
            <a:custGeom>
              <a:avLst/>
              <a:gdLst>
                <a:gd name="T0" fmla="*/ 2147483646 w 906"/>
                <a:gd name="T1" fmla="*/ 2147483646 h 848"/>
                <a:gd name="T2" fmla="*/ 2147483646 w 906"/>
                <a:gd name="T3" fmla="*/ 2147483646 h 848"/>
                <a:gd name="T4" fmla="*/ 2147483646 w 906"/>
                <a:gd name="T5" fmla="*/ 2147483646 h 848"/>
                <a:gd name="T6" fmla="*/ 2147483646 w 906"/>
                <a:gd name="T7" fmla="*/ 0 h 848"/>
                <a:gd name="T8" fmla="*/ 0 w 906"/>
                <a:gd name="T9" fmla="*/ 2147483646 h 848"/>
                <a:gd name="T10" fmla="*/ 2147483646 w 906"/>
                <a:gd name="T11" fmla="*/ 2147483646 h 848"/>
                <a:gd name="T12" fmla="*/ 2147483646 w 906"/>
                <a:gd name="T13" fmla="*/ 2147483646 h 848"/>
                <a:gd name="T14" fmla="*/ 2147483646 w 906"/>
                <a:gd name="T15" fmla="*/ 2147483646 h 8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6" h="848">
                  <a:moveTo>
                    <a:pt x="906" y="637"/>
                  </a:moveTo>
                  <a:cubicBezTo>
                    <a:pt x="332" y="184"/>
                    <a:pt x="332" y="184"/>
                    <a:pt x="332" y="184"/>
                  </a:cubicBezTo>
                  <a:cubicBezTo>
                    <a:pt x="251" y="119"/>
                    <a:pt x="251" y="119"/>
                    <a:pt x="251" y="119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177" y="264"/>
                    <a:pt x="177" y="264"/>
                    <a:pt x="177" y="264"/>
                  </a:cubicBezTo>
                  <a:cubicBezTo>
                    <a:pt x="132" y="422"/>
                    <a:pt x="183" y="598"/>
                    <a:pt x="320" y="705"/>
                  </a:cubicBezTo>
                  <a:cubicBezTo>
                    <a:pt x="500" y="848"/>
                    <a:pt x="763" y="817"/>
                    <a:pt x="906" y="637"/>
                  </a:cubicBezTo>
                  <a:close/>
                </a:path>
              </a:pathLst>
            </a:custGeom>
            <a:solidFill>
              <a:srgbClr val="E1B9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3201988" y="1746250"/>
              <a:ext cx="58738" cy="58738"/>
            </a:xfrm>
            <a:custGeom>
              <a:avLst/>
              <a:gdLst>
                <a:gd name="T0" fmla="*/ 2147483646 w 66"/>
                <a:gd name="T1" fmla="*/ 2147483646 h 66"/>
                <a:gd name="T2" fmla="*/ 2147483646 w 66"/>
                <a:gd name="T3" fmla="*/ 2147483646 h 66"/>
                <a:gd name="T4" fmla="*/ 2147483646 w 66"/>
                <a:gd name="T5" fmla="*/ 2147483646 h 66"/>
                <a:gd name="T6" fmla="*/ 2147483646 w 66"/>
                <a:gd name="T7" fmla="*/ 2147483646 h 66"/>
                <a:gd name="T8" fmla="*/ 2147483646 w 66"/>
                <a:gd name="T9" fmla="*/ 2147483646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" h="66">
                  <a:moveTo>
                    <a:pt x="15" y="56"/>
                  </a:moveTo>
                  <a:cubicBezTo>
                    <a:pt x="2" y="46"/>
                    <a:pt x="0" y="27"/>
                    <a:pt x="10" y="15"/>
                  </a:cubicBezTo>
                  <a:cubicBezTo>
                    <a:pt x="20" y="2"/>
                    <a:pt x="39" y="0"/>
                    <a:pt x="51" y="10"/>
                  </a:cubicBezTo>
                  <a:cubicBezTo>
                    <a:pt x="64" y="20"/>
                    <a:pt x="66" y="38"/>
                    <a:pt x="56" y="51"/>
                  </a:cubicBezTo>
                  <a:cubicBezTo>
                    <a:pt x="46" y="64"/>
                    <a:pt x="28" y="66"/>
                    <a:pt x="15" y="56"/>
                  </a:cubicBezTo>
                  <a:close/>
                </a:path>
              </a:pathLst>
            </a:custGeom>
            <a:solidFill>
              <a:srgbClr val="EDE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auto">
            <a:xfrm>
              <a:off x="3175000" y="1689100"/>
              <a:ext cx="220663" cy="266700"/>
            </a:xfrm>
            <a:custGeom>
              <a:avLst/>
              <a:gdLst>
                <a:gd name="T0" fmla="*/ 2147483646 w 244"/>
                <a:gd name="T1" fmla="*/ 2147483646 h 294"/>
                <a:gd name="T2" fmla="*/ 2147483646 w 244"/>
                <a:gd name="T3" fmla="*/ 2147483646 h 294"/>
                <a:gd name="T4" fmla="*/ 2147483646 w 244"/>
                <a:gd name="T5" fmla="*/ 0 h 294"/>
                <a:gd name="T6" fmla="*/ 2147483646 w 244"/>
                <a:gd name="T7" fmla="*/ 2147483646 h 2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4" h="294">
                  <a:moveTo>
                    <a:pt x="62" y="95"/>
                  </a:moveTo>
                  <a:cubicBezTo>
                    <a:pt x="16" y="153"/>
                    <a:pt x="0" y="226"/>
                    <a:pt x="12" y="294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175" y="4"/>
                    <a:pt x="108" y="36"/>
                    <a:pt x="62" y="95"/>
                  </a:cubicBez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25"/>
            <p:cNvSpPr>
              <a:spLocks/>
            </p:cNvSpPr>
            <p:nvPr/>
          </p:nvSpPr>
          <p:spPr bwMode="auto">
            <a:xfrm>
              <a:off x="3959225" y="2319338"/>
              <a:ext cx="169863" cy="195263"/>
            </a:xfrm>
            <a:custGeom>
              <a:avLst/>
              <a:gdLst>
                <a:gd name="T0" fmla="*/ 2147483646 w 188"/>
                <a:gd name="T1" fmla="*/ 2147483646 h 216"/>
                <a:gd name="T2" fmla="*/ 2147483646 w 188"/>
                <a:gd name="T3" fmla="*/ 2147483646 h 216"/>
                <a:gd name="T4" fmla="*/ 2147483646 w 188"/>
                <a:gd name="T5" fmla="*/ 2147483646 h 216"/>
                <a:gd name="T6" fmla="*/ 2147483646 w 188"/>
                <a:gd name="T7" fmla="*/ 2147483646 h 216"/>
                <a:gd name="T8" fmla="*/ 2147483646 w 188"/>
                <a:gd name="T9" fmla="*/ 2147483646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" h="216">
                  <a:moveTo>
                    <a:pt x="23" y="197"/>
                  </a:moveTo>
                  <a:cubicBezTo>
                    <a:pt x="0" y="179"/>
                    <a:pt x="13" y="124"/>
                    <a:pt x="52" y="74"/>
                  </a:cubicBezTo>
                  <a:cubicBezTo>
                    <a:pt x="91" y="25"/>
                    <a:pt x="142" y="0"/>
                    <a:pt x="165" y="18"/>
                  </a:cubicBezTo>
                  <a:cubicBezTo>
                    <a:pt x="188" y="36"/>
                    <a:pt x="175" y="91"/>
                    <a:pt x="136" y="141"/>
                  </a:cubicBezTo>
                  <a:cubicBezTo>
                    <a:pt x="97" y="190"/>
                    <a:pt x="46" y="216"/>
                    <a:pt x="23" y="197"/>
                  </a:cubicBez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auto">
            <a:xfrm>
              <a:off x="4095750" y="2184400"/>
              <a:ext cx="53975" cy="107950"/>
            </a:xfrm>
            <a:custGeom>
              <a:avLst/>
              <a:gdLst>
                <a:gd name="T0" fmla="*/ 2147483646 w 61"/>
                <a:gd name="T1" fmla="*/ 2147483646 h 120"/>
                <a:gd name="T2" fmla="*/ 2147483646 w 61"/>
                <a:gd name="T3" fmla="*/ 2147483646 h 120"/>
                <a:gd name="T4" fmla="*/ 2147483646 w 61"/>
                <a:gd name="T5" fmla="*/ 2147483646 h 120"/>
                <a:gd name="T6" fmla="*/ 2147483646 w 61"/>
                <a:gd name="T7" fmla="*/ 2147483646 h 120"/>
                <a:gd name="T8" fmla="*/ 2147483646 w 61"/>
                <a:gd name="T9" fmla="*/ 2147483646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" h="120">
                  <a:moveTo>
                    <a:pt x="25" y="118"/>
                  </a:moveTo>
                  <a:cubicBezTo>
                    <a:pt x="10" y="117"/>
                    <a:pt x="0" y="89"/>
                    <a:pt x="3" y="57"/>
                  </a:cubicBezTo>
                  <a:cubicBezTo>
                    <a:pt x="6" y="25"/>
                    <a:pt x="21" y="0"/>
                    <a:pt x="36" y="1"/>
                  </a:cubicBezTo>
                  <a:cubicBezTo>
                    <a:pt x="51" y="3"/>
                    <a:pt x="61" y="30"/>
                    <a:pt x="58" y="62"/>
                  </a:cubicBezTo>
                  <a:cubicBezTo>
                    <a:pt x="55" y="95"/>
                    <a:pt x="40" y="120"/>
                    <a:pt x="25" y="118"/>
                  </a:cubicBez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27"/>
            <p:cNvSpPr>
              <a:spLocks noEditPoints="1"/>
            </p:cNvSpPr>
            <p:nvPr/>
          </p:nvSpPr>
          <p:spPr bwMode="auto">
            <a:xfrm>
              <a:off x="3700463" y="2144713"/>
              <a:ext cx="300038" cy="276225"/>
            </a:xfrm>
            <a:custGeom>
              <a:avLst/>
              <a:gdLst>
                <a:gd name="T0" fmla="*/ 0 w 331"/>
                <a:gd name="T1" fmla="*/ 0 h 306"/>
                <a:gd name="T2" fmla="*/ 2147483646 w 331"/>
                <a:gd name="T3" fmla="*/ 2147483646 h 306"/>
                <a:gd name="T4" fmla="*/ 2147483646 w 331"/>
                <a:gd name="T5" fmla="*/ 2147483646 h 306"/>
                <a:gd name="T6" fmla="*/ 2147483646 w 331"/>
                <a:gd name="T7" fmla="*/ 2147483646 h 306"/>
                <a:gd name="T8" fmla="*/ 2147483646 w 331"/>
                <a:gd name="T9" fmla="*/ 2147483646 h 306"/>
                <a:gd name="T10" fmla="*/ 2147483646 w 331"/>
                <a:gd name="T11" fmla="*/ 2147483646 h 306"/>
                <a:gd name="T12" fmla="*/ 2147483646 w 331"/>
                <a:gd name="T13" fmla="*/ 2147483646 h 306"/>
                <a:gd name="T14" fmla="*/ 2147483646 w 331"/>
                <a:gd name="T15" fmla="*/ 2147483646 h 306"/>
                <a:gd name="T16" fmla="*/ 2147483646 w 331"/>
                <a:gd name="T17" fmla="*/ 2147483646 h 306"/>
                <a:gd name="T18" fmla="*/ 2147483646 w 331"/>
                <a:gd name="T19" fmla="*/ 2147483646 h 306"/>
                <a:gd name="T20" fmla="*/ 0 w 331"/>
                <a:gd name="T21" fmla="*/ 0 h 306"/>
                <a:gd name="T22" fmla="*/ 2147483646 w 331"/>
                <a:gd name="T23" fmla="*/ 2147483646 h 306"/>
                <a:gd name="T24" fmla="*/ 2147483646 w 331"/>
                <a:gd name="T25" fmla="*/ 2147483646 h 306"/>
                <a:gd name="T26" fmla="*/ 2147483646 w 331"/>
                <a:gd name="T27" fmla="*/ 2147483646 h 306"/>
                <a:gd name="T28" fmla="*/ 2147483646 w 331"/>
                <a:gd name="T29" fmla="*/ 2147483646 h 306"/>
                <a:gd name="T30" fmla="*/ 2147483646 w 331"/>
                <a:gd name="T31" fmla="*/ 2147483646 h 306"/>
                <a:gd name="T32" fmla="*/ 2147483646 w 331"/>
                <a:gd name="T33" fmla="*/ 2147483646 h 306"/>
                <a:gd name="T34" fmla="*/ 2147483646 w 331"/>
                <a:gd name="T35" fmla="*/ 2147483646 h 306"/>
                <a:gd name="T36" fmla="*/ 2147483646 w 331"/>
                <a:gd name="T37" fmla="*/ 2147483646 h 306"/>
                <a:gd name="T38" fmla="*/ 2147483646 w 331"/>
                <a:gd name="T39" fmla="*/ 2147483646 h 306"/>
                <a:gd name="T40" fmla="*/ 2147483646 w 331"/>
                <a:gd name="T41" fmla="*/ 2147483646 h 306"/>
                <a:gd name="T42" fmla="*/ 2147483646 w 331"/>
                <a:gd name="T43" fmla="*/ 2147483646 h 306"/>
                <a:gd name="T44" fmla="*/ 2147483646 w 331"/>
                <a:gd name="T45" fmla="*/ 2147483646 h 306"/>
                <a:gd name="T46" fmla="*/ 2147483646 w 331"/>
                <a:gd name="T47" fmla="*/ 2147483646 h 306"/>
                <a:gd name="T48" fmla="*/ 2147483646 w 331"/>
                <a:gd name="T49" fmla="*/ 2147483646 h 306"/>
                <a:gd name="T50" fmla="*/ 2147483646 w 331"/>
                <a:gd name="T51" fmla="*/ 2147483646 h 306"/>
                <a:gd name="T52" fmla="*/ 2147483646 w 331"/>
                <a:gd name="T53" fmla="*/ 2147483646 h 306"/>
                <a:gd name="T54" fmla="*/ 2147483646 w 331"/>
                <a:gd name="T55" fmla="*/ 2147483646 h 306"/>
                <a:gd name="T56" fmla="*/ 2147483646 w 331"/>
                <a:gd name="T57" fmla="*/ 2147483646 h 306"/>
                <a:gd name="T58" fmla="*/ 2147483646 w 331"/>
                <a:gd name="T59" fmla="*/ 2147483646 h 306"/>
                <a:gd name="T60" fmla="*/ 2147483646 w 331"/>
                <a:gd name="T61" fmla="*/ 2147483646 h 306"/>
                <a:gd name="T62" fmla="*/ 2147483646 w 331"/>
                <a:gd name="T63" fmla="*/ 2147483646 h 306"/>
                <a:gd name="T64" fmla="*/ 2147483646 w 331"/>
                <a:gd name="T65" fmla="*/ 2147483646 h 306"/>
                <a:gd name="T66" fmla="*/ 2147483646 w 331"/>
                <a:gd name="T67" fmla="*/ 2147483646 h 306"/>
                <a:gd name="T68" fmla="*/ 2147483646 w 331"/>
                <a:gd name="T69" fmla="*/ 2147483646 h 306"/>
                <a:gd name="T70" fmla="*/ 2147483646 w 331"/>
                <a:gd name="T71" fmla="*/ 2147483646 h 306"/>
                <a:gd name="T72" fmla="*/ 2147483646 w 331"/>
                <a:gd name="T73" fmla="*/ 2147483646 h 306"/>
                <a:gd name="T74" fmla="*/ 2147483646 w 331"/>
                <a:gd name="T75" fmla="*/ 2147483646 h 306"/>
                <a:gd name="T76" fmla="*/ 2147483646 w 331"/>
                <a:gd name="T77" fmla="*/ 2147483646 h 306"/>
                <a:gd name="T78" fmla="*/ 2147483646 w 331"/>
                <a:gd name="T79" fmla="*/ 2147483646 h 306"/>
                <a:gd name="T80" fmla="*/ 2147483646 w 331"/>
                <a:gd name="T81" fmla="*/ 2147483646 h 306"/>
                <a:gd name="T82" fmla="*/ 2147483646 w 331"/>
                <a:gd name="T83" fmla="*/ 2147483646 h 306"/>
                <a:gd name="T84" fmla="*/ 2147483646 w 331"/>
                <a:gd name="T85" fmla="*/ 2147483646 h 306"/>
                <a:gd name="T86" fmla="*/ 2147483646 w 331"/>
                <a:gd name="T87" fmla="*/ 2147483646 h 306"/>
                <a:gd name="T88" fmla="*/ 2147483646 w 331"/>
                <a:gd name="T89" fmla="*/ 2147483646 h 306"/>
                <a:gd name="T90" fmla="*/ 2147483646 w 331"/>
                <a:gd name="T91" fmla="*/ 2147483646 h 30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31" h="306">
                  <a:moveTo>
                    <a:pt x="0" y="0"/>
                  </a:moveTo>
                  <a:cubicBezTo>
                    <a:pt x="246" y="12"/>
                    <a:pt x="246" y="12"/>
                    <a:pt x="246" y="12"/>
                  </a:cubicBezTo>
                  <a:cubicBezTo>
                    <a:pt x="249" y="12"/>
                    <a:pt x="301" y="15"/>
                    <a:pt x="321" y="45"/>
                  </a:cubicBezTo>
                  <a:cubicBezTo>
                    <a:pt x="329" y="58"/>
                    <a:pt x="331" y="74"/>
                    <a:pt x="325" y="92"/>
                  </a:cubicBezTo>
                  <a:cubicBezTo>
                    <a:pt x="319" y="110"/>
                    <a:pt x="303" y="122"/>
                    <a:pt x="281" y="125"/>
                  </a:cubicBezTo>
                  <a:cubicBezTo>
                    <a:pt x="287" y="144"/>
                    <a:pt x="286" y="172"/>
                    <a:pt x="260" y="205"/>
                  </a:cubicBezTo>
                  <a:cubicBezTo>
                    <a:pt x="234" y="238"/>
                    <a:pt x="207" y="245"/>
                    <a:pt x="187" y="244"/>
                  </a:cubicBezTo>
                  <a:cubicBezTo>
                    <a:pt x="190" y="266"/>
                    <a:pt x="182" y="283"/>
                    <a:pt x="165" y="294"/>
                  </a:cubicBezTo>
                  <a:cubicBezTo>
                    <a:pt x="149" y="304"/>
                    <a:pt x="133" y="306"/>
                    <a:pt x="119" y="301"/>
                  </a:cubicBezTo>
                  <a:cubicBezTo>
                    <a:pt x="85" y="288"/>
                    <a:pt x="70" y="238"/>
                    <a:pt x="69" y="236"/>
                  </a:cubicBezTo>
                  <a:lnTo>
                    <a:pt x="0" y="0"/>
                  </a:lnTo>
                  <a:close/>
                  <a:moveTo>
                    <a:pt x="308" y="99"/>
                  </a:moveTo>
                  <a:cubicBezTo>
                    <a:pt x="310" y="96"/>
                    <a:pt x="312" y="92"/>
                    <a:pt x="313" y="88"/>
                  </a:cubicBezTo>
                  <a:cubicBezTo>
                    <a:pt x="318" y="73"/>
                    <a:pt x="317" y="62"/>
                    <a:pt x="311" y="52"/>
                  </a:cubicBezTo>
                  <a:cubicBezTo>
                    <a:pt x="294" y="27"/>
                    <a:pt x="246" y="24"/>
                    <a:pt x="246" y="24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81" y="233"/>
                    <a:pt x="81" y="233"/>
                    <a:pt x="81" y="233"/>
                  </a:cubicBezTo>
                  <a:cubicBezTo>
                    <a:pt x="81" y="233"/>
                    <a:pt x="95" y="279"/>
                    <a:pt x="123" y="289"/>
                  </a:cubicBezTo>
                  <a:cubicBezTo>
                    <a:pt x="134" y="294"/>
                    <a:pt x="146" y="292"/>
                    <a:pt x="159" y="284"/>
                  </a:cubicBezTo>
                  <a:cubicBezTo>
                    <a:pt x="163" y="281"/>
                    <a:pt x="166" y="279"/>
                    <a:pt x="168" y="275"/>
                  </a:cubicBezTo>
                  <a:cubicBezTo>
                    <a:pt x="176" y="265"/>
                    <a:pt x="176" y="252"/>
                    <a:pt x="175" y="242"/>
                  </a:cubicBezTo>
                  <a:cubicBezTo>
                    <a:pt x="144" y="235"/>
                    <a:pt x="117" y="208"/>
                    <a:pt x="108" y="185"/>
                  </a:cubicBezTo>
                  <a:cubicBezTo>
                    <a:pt x="104" y="175"/>
                    <a:pt x="105" y="167"/>
                    <a:pt x="109" y="161"/>
                  </a:cubicBezTo>
                  <a:cubicBezTo>
                    <a:pt x="110" y="160"/>
                    <a:pt x="111" y="159"/>
                    <a:pt x="113" y="158"/>
                  </a:cubicBezTo>
                  <a:cubicBezTo>
                    <a:pt x="116" y="156"/>
                    <a:pt x="122" y="154"/>
                    <a:pt x="131" y="158"/>
                  </a:cubicBezTo>
                  <a:cubicBezTo>
                    <a:pt x="150" y="166"/>
                    <a:pt x="177" y="198"/>
                    <a:pt x="185" y="231"/>
                  </a:cubicBezTo>
                  <a:cubicBezTo>
                    <a:pt x="209" y="234"/>
                    <a:pt x="231" y="223"/>
                    <a:pt x="251" y="197"/>
                  </a:cubicBezTo>
                  <a:cubicBezTo>
                    <a:pt x="271" y="172"/>
                    <a:pt x="277" y="148"/>
                    <a:pt x="269" y="125"/>
                  </a:cubicBezTo>
                  <a:cubicBezTo>
                    <a:pt x="234" y="125"/>
                    <a:pt x="197" y="107"/>
                    <a:pt x="184" y="90"/>
                  </a:cubicBezTo>
                  <a:cubicBezTo>
                    <a:pt x="179" y="82"/>
                    <a:pt x="179" y="76"/>
                    <a:pt x="180" y="72"/>
                  </a:cubicBezTo>
                  <a:cubicBezTo>
                    <a:pt x="181" y="70"/>
                    <a:pt x="182" y="69"/>
                    <a:pt x="183" y="68"/>
                  </a:cubicBezTo>
                  <a:cubicBezTo>
                    <a:pt x="187" y="62"/>
                    <a:pt x="195" y="60"/>
                    <a:pt x="206" y="62"/>
                  </a:cubicBezTo>
                  <a:cubicBezTo>
                    <a:pt x="230" y="65"/>
                    <a:pt x="262" y="85"/>
                    <a:pt x="276" y="113"/>
                  </a:cubicBezTo>
                  <a:cubicBezTo>
                    <a:pt x="287" y="112"/>
                    <a:pt x="300" y="109"/>
                    <a:pt x="308" y="99"/>
                  </a:cubicBezTo>
                  <a:close/>
                  <a:moveTo>
                    <a:pt x="172" y="228"/>
                  </a:moveTo>
                  <a:cubicBezTo>
                    <a:pt x="163" y="201"/>
                    <a:pt x="142" y="175"/>
                    <a:pt x="127" y="169"/>
                  </a:cubicBezTo>
                  <a:cubicBezTo>
                    <a:pt x="124" y="168"/>
                    <a:pt x="121" y="167"/>
                    <a:pt x="119" y="168"/>
                  </a:cubicBezTo>
                  <a:cubicBezTo>
                    <a:pt x="119" y="168"/>
                    <a:pt x="119" y="168"/>
                    <a:pt x="118" y="169"/>
                  </a:cubicBezTo>
                  <a:cubicBezTo>
                    <a:pt x="117" y="170"/>
                    <a:pt x="117" y="174"/>
                    <a:pt x="120" y="181"/>
                  </a:cubicBezTo>
                  <a:cubicBezTo>
                    <a:pt x="125" y="196"/>
                    <a:pt x="145" y="220"/>
                    <a:pt x="172" y="228"/>
                  </a:cubicBezTo>
                  <a:close/>
                  <a:moveTo>
                    <a:pt x="263" y="113"/>
                  </a:moveTo>
                  <a:cubicBezTo>
                    <a:pt x="248" y="90"/>
                    <a:pt x="221" y="76"/>
                    <a:pt x="204" y="73"/>
                  </a:cubicBezTo>
                  <a:cubicBezTo>
                    <a:pt x="197" y="72"/>
                    <a:pt x="193" y="74"/>
                    <a:pt x="192" y="75"/>
                  </a:cubicBezTo>
                  <a:cubicBezTo>
                    <a:pt x="192" y="75"/>
                    <a:pt x="192" y="76"/>
                    <a:pt x="192" y="76"/>
                  </a:cubicBezTo>
                  <a:cubicBezTo>
                    <a:pt x="191" y="78"/>
                    <a:pt x="193" y="81"/>
                    <a:pt x="194" y="83"/>
                  </a:cubicBezTo>
                  <a:cubicBezTo>
                    <a:pt x="204" y="96"/>
                    <a:pt x="234" y="111"/>
                    <a:pt x="263" y="113"/>
                  </a:cubicBezTo>
                  <a:close/>
                </a:path>
              </a:pathLst>
            </a:custGeom>
            <a:solidFill>
              <a:srgbClr val="80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28"/>
            <p:cNvSpPr>
              <a:spLocks/>
            </p:cNvSpPr>
            <p:nvPr/>
          </p:nvSpPr>
          <p:spPr bwMode="auto">
            <a:xfrm>
              <a:off x="3465513" y="1955800"/>
              <a:ext cx="249238" cy="200025"/>
            </a:xfrm>
            <a:custGeom>
              <a:avLst/>
              <a:gdLst>
                <a:gd name="T0" fmla="*/ 2147483646 w 276"/>
                <a:gd name="T1" fmla="*/ 2147483646 h 221"/>
                <a:gd name="T2" fmla="*/ 2147483646 w 276"/>
                <a:gd name="T3" fmla="*/ 2147483646 h 221"/>
                <a:gd name="T4" fmla="*/ 2147483646 w 276"/>
                <a:gd name="T5" fmla="*/ 2147483646 h 221"/>
                <a:gd name="T6" fmla="*/ 2147483646 w 276"/>
                <a:gd name="T7" fmla="*/ 2147483646 h 221"/>
                <a:gd name="T8" fmla="*/ 2147483646 w 276"/>
                <a:gd name="T9" fmla="*/ 2147483646 h 221"/>
                <a:gd name="T10" fmla="*/ 2147483646 w 276"/>
                <a:gd name="T11" fmla="*/ 2147483646 h 221"/>
                <a:gd name="T12" fmla="*/ 2147483646 w 276"/>
                <a:gd name="T13" fmla="*/ 2147483646 h 2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6" h="221">
                  <a:moveTo>
                    <a:pt x="3" y="3"/>
                  </a:moveTo>
                  <a:cubicBezTo>
                    <a:pt x="5" y="1"/>
                    <a:pt x="8" y="0"/>
                    <a:pt x="11" y="2"/>
                  </a:cubicBezTo>
                  <a:cubicBezTo>
                    <a:pt x="273" y="209"/>
                    <a:pt x="273" y="209"/>
                    <a:pt x="273" y="209"/>
                  </a:cubicBezTo>
                  <a:cubicBezTo>
                    <a:pt x="276" y="211"/>
                    <a:pt x="276" y="215"/>
                    <a:pt x="274" y="218"/>
                  </a:cubicBezTo>
                  <a:cubicBezTo>
                    <a:pt x="272" y="220"/>
                    <a:pt x="268" y="221"/>
                    <a:pt x="266" y="219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0"/>
                    <a:pt x="0" y="6"/>
                    <a:pt x="3" y="3"/>
                  </a:cubicBezTo>
                  <a:close/>
                </a:path>
              </a:pathLst>
            </a:custGeom>
            <a:solidFill>
              <a:srgbClr val="808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3186113" y="1689100"/>
              <a:ext cx="390525" cy="407988"/>
            </a:xfrm>
            <a:custGeom>
              <a:avLst/>
              <a:gdLst>
                <a:gd name="T0" fmla="*/ 0 w 246"/>
                <a:gd name="T1" fmla="*/ 2147483646 h 257"/>
                <a:gd name="T2" fmla="*/ 2147483646 w 246"/>
                <a:gd name="T3" fmla="*/ 0 h 257"/>
                <a:gd name="T4" fmla="*/ 2147483646 w 246"/>
                <a:gd name="T5" fmla="*/ 2147483646 h 257"/>
                <a:gd name="T6" fmla="*/ 2147483646 w 246"/>
                <a:gd name="T7" fmla="*/ 2147483646 h 257"/>
                <a:gd name="T8" fmla="*/ 0 w 246"/>
                <a:gd name="T9" fmla="*/ 2147483646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6" h="257">
                  <a:moveTo>
                    <a:pt x="0" y="168"/>
                  </a:moveTo>
                  <a:lnTo>
                    <a:pt x="132" y="0"/>
                  </a:lnTo>
                  <a:lnTo>
                    <a:pt x="246" y="90"/>
                  </a:lnTo>
                  <a:lnTo>
                    <a:pt x="114" y="257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auto">
            <a:xfrm>
              <a:off x="3328988" y="1798638"/>
              <a:ext cx="238125" cy="295275"/>
            </a:xfrm>
            <a:custGeom>
              <a:avLst/>
              <a:gdLst>
                <a:gd name="T0" fmla="*/ 2147483646 w 264"/>
                <a:gd name="T1" fmla="*/ 2147483646 h 327"/>
                <a:gd name="T2" fmla="*/ 2147483646 w 264"/>
                <a:gd name="T3" fmla="*/ 2147483646 h 327"/>
                <a:gd name="T4" fmla="*/ 2147483646 w 264"/>
                <a:gd name="T5" fmla="*/ 2147483646 h 327"/>
                <a:gd name="T6" fmla="*/ 2147483646 w 264"/>
                <a:gd name="T7" fmla="*/ 2147483646 h 327"/>
                <a:gd name="T8" fmla="*/ 2147483646 w 264"/>
                <a:gd name="T9" fmla="*/ 2147483646 h 327"/>
                <a:gd name="T10" fmla="*/ 2147483646 w 264"/>
                <a:gd name="T11" fmla="*/ 2147483646 h 327"/>
                <a:gd name="T12" fmla="*/ 2147483646 w 264"/>
                <a:gd name="T13" fmla="*/ 2147483646 h 327"/>
                <a:gd name="T14" fmla="*/ 2147483646 w 264"/>
                <a:gd name="T15" fmla="*/ 2147483646 h 3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4" h="327">
                  <a:moveTo>
                    <a:pt x="6" y="323"/>
                  </a:moveTo>
                  <a:cubicBezTo>
                    <a:pt x="1" y="319"/>
                    <a:pt x="0" y="312"/>
                    <a:pt x="4" y="307"/>
                  </a:cubicBezTo>
                  <a:cubicBezTo>
                    <a:pt x="242" y="6"/>
                    <a:pt x="242" y="6"/>
                    <a:pt x="242" y="6"/>
                  </a:cubicBezTo>
                  <a:cubicBezTo>
                    <a:pt x="246" y="1"/>
                    <a:pt x="253" y="0"/>
                    <a:pt x="258" y="4"/>
                  </a:cubicBezTo>
                  <a:cubicBezTo>
                    <a:pt x="258" y="4"/>
                    <a:pt x="258" y="4"/>
                    <a:pt x="258" y="4"/>
                  </a:cubicBezTo>
                  <a:cubicBezTo>
                    <a:pt x="263" y="8"/>
                    <a:pt x="264" y="15"/>
                    <a:pt x="260" y="20"/>
                  </a:cubicBezTo>
                  <a:cubicBezTo>
                    <a:pt x="22" y="321"/>
                    <a:pt x="22" y="321"/>
                    <a:pt x="22" y="321"/>
                  </a:cubicBezTo>
                  <a:cubicBezTo>
                    <a:pt x="18" y="326"/>
                    <a:pt x="11" y="327"/>
                    <a:pt x="6" y="323"/>
                  </a:cubicBezTo>
                  <a:close/>
                </a:path>
              </a:pathLst>
            </a:custGeom>
            <a:solidFill>
              <a:srgbClr val="EDE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31"/>
            <p:cNvSpPr>
              <a:spLocks/>
            </p:cNvSpPr>
            <p:nvPr/>
          </p:nvSpPr>
          <p:spPr bwMode="auto">
            <a:xfrm>
              <a:off x="3297238" y="1773238"/>
              <a:ext cx="238125" cy="295275"/>
            </a:xfrm>
            <a:custGeom>
              <a:avLst/>
              <a:gdLst>
                <a:gd name="T0" fmla="*/ 2147483646 w 264"/>
                <a:gd name="T1" fmla="*/ 2147483646 h 327"/>
                <a:gd name="T2" fmla="*/ 2147483646 w 264"/>
                <a:gd name="T3" fmla="*/ 2147483646 h 327"/>
                <a:gd name="T4" fmla="*/ 2147483646 w 264"/>
                <a:gd name="T5" fmla="*/ 2147483646 h 327"/>
                <a:gd name="T6" fmla="*/ 2147483646 w 264"/>
                <a:gd name="T7" fmla="*/ 2147483646 h 327"/>
                <a:gd name="T8" fmla="*/ 2147483646 w 264"/>
                <a:gd name="T9" fmla="*/ 2147483646 h 327"/>
                <a:gd name="T10" fmla="*/ 2147483646 w 264"/>
                <a:gd name="T11" fmla="*/ 2147483646 h 327"/>
                <a:gd name="T12" fmla="*/ 2147483646 w 264"/>
                <a:gd name="T13" fmla="*/ 2147483646 h 327"/>
                <a:gd name="T14" fmla="*/ 2147483646 w 264"/>
                <a:gd name="T15" fmla="*/ 2147483646 h 3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4" h="327">
                  <a:moveTo>
                    <a:pt x="6" y="323"/>
                  </a:moveTo>
                  <a:cubicBezTo>
                    <a:pt x="1" y="319"/>
                    <a:pt x="0" y="312"/>
                    <a:pt x="4" y="307"/>
                  </a:cubicBezTo>
                  <a:cubicBezTo>
                    <a:pt x="242" y="6"/>
                    <a:pt x="242" y="6"/>
                    <a:pt x="242" y="6"/>
                  </a:cubicBezTo>
                  <a:cubicBezTo>
                    <a:pt x="246" y="1"/>
                    <a:pt x="253" y="0"/>
                    <a:pt x="258" y="4"/>
                  </a:cubicBezTo>
                  <a:cubicBezTo>
                    <a:pt x="258" y="4"/>
                    <a:pt x="258" y="4"/>
                    <a:pt x="258" y="4"/>
                  </a:cubicBezTo>
                  <a:cubicBezTo>
                    <a:pt x="263" y="8"/>
                    <a:pt x="264" y="15"/>
                    <a:pt x="260" y="20"/>
                  </a:cubicBezTo>
                  <a:cubicBezTo>
                    <a:pt x="22" y="321"/>
                    <a:pt x="22" y="321"/>
                    <a:pt x="22" y="321"/>
                  </a:cubicBezTo>
                  <a:cubicBezTo>
                    <a:pt x="18" y="326"/>
                    <a:pt x="11" y="327"/>
                    <a:pt x="6" y="323"/>
                  </a:cubicBezTo>
                  <a:close/>
                </a:path>
              </a:pathLst>
            </a:custGeom>
            <a:solidFill>
              <a:srgbClr val="EDE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>
              <a:off x="3267075" y="1749425"/>
              <a:ext cx="236538" cy="295275"/>
            </a:xfrm>
            <a:custGeom>
              <a:avLst/>
              <a:gdLst>
                <a:gd name="T0" fmla="*/ 2147483646 w 263"/>
                <a:gd name="T1" fmla="*/ 2147483646 h 327"/>
                <a:gd name="T2" fmla="*/ 2147483646 w 263"/>
                <a:gd name="T3" fmla="*/ 2147483646 h 327"/>
                <a:gd name="T4" fmla="*/ 2147483646 w 263"/>
                <a:gd name="T5" fmla="*/ 2147483646 h 327"/>
                <a:gd name="T6" fmla="*/ 2147483646 w 263"/>
                <a:gd name="T7" fmla="*/ 2147483646 h 327"/>
                <a:gd name="T8" fmla="*/ 2147483646 w 263"/>
                <a:gd name="T9" fmla="*/ 2147483646 h 327"/>
                <a:gd name="T10" fmla="*/ 2147483646 w 263"/>
                <a:gd name="T11" fmla="*/ 2147483646 h 327"/>
                <a:gd name="T12" fmla="*/ 2147483646 w 263"/>
                <a:gd name="T13" fmla="*/ 2147483646 h 327"/>
                <a:gd name="T14" fmla="*/ 2147483646 w 263"/>
                <a:gd name="T15" fmla="*/ 2147483646 h 3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3" h="327">
                  <a:moveTo>
                    <a:pt x="5" y="323"/>
                  </a:moveTo>
                  <a:cubicBezTo>
                    <a:pt x="0" y="319"/>
                    <a:pt x="0" y="312"/>
                    <a:pt x="3" y="307"/>
                  </a:cubicBezTo>
                  <a:cubicBezTo>
                    <a:pt x="241" y="6"/>
                    <a:pt x="241" y="6"/>
                    <a:pt x="241" y="6"/>
                  </a:cubicBezTo>
                  <a:cubicBezTo>
                    <a:pt x="245" y="1"/>
                    <a:pt x="252" y="0"/>
                    <a:pt x="257" y="4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62" y="8"/>
                    <a:pt x="263" y="15"/>
                    <a:pt x="259" y="20"/>
                  </a:cubicBezTo>
                  <a:cubicBezTo>
                    <a:pt x="21" y="321"/>
                    <a:pt x="21" y="321"/>
                    <a:pt x="21" y="321"/>
                  </a:cubicBezTo>
                  <a:cubicBezTo>
                    <a:pt x="17" y="326"/>
                    <a:pt x="10" y="327"/>
                    <a:pt x="5" y="323"/>
                  </a:cubicBezTo>
                  <a:close/>
                </a:path>
              </a:pathLst>
            </a:custGeom>
            <a:solidFill>
              <a:srgbClr val="EDE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>
              <a:off x="3235325" y="1724025"/>
              <a:ext cx="236538" cy="295275"/>
            </a:xfrm>
            <a:custGeom>
              <a:avLst/>
              <a:gdLst>
                <a:gd name="T0" fmla="*/ 2147483646 w 263"/>
                <a:gd name="T1" fmla="*/ 2147483646 h 327"/>
                <a:gd name="T2" fmla="*/ 2147483646 w 263"/>
                <a:gd name="T3" fmla="*/ 2147483646 h 327"/>
                <a:gd name="T4" fmla="*/ 2147483646 w 263"/>
                <a:gd name="T5" fmla="*/ 2147483646 h 327"/>
                <a:gd name="T6" fmla="*/ 2147483646 w 263"/>
                <a:gd name="T7" fmla="*/ 2147483646 h 327"/>
                <a:gd name="T8" fmla="*/ 2147483646 w 263"/>
                <a:gd name="T9" fmla="*/ 2147483646 h 327"/>
                <a:gd name="T10" fmla="*/ 2147483646 w 263"/>
                <a:gd name="T11" fmla="*/ 2147483646 h 327"/>
                <a:gd name="T12" fmla="*/ 2147483646 w 263"/>
                <a:gd name="T13" fmla="*/ 2147483646 h 327"/>
                <a:gd name="T14" fmla="*/ 2147483646 w 263"/>
                <a:gd name="T15" fmla="*/ 2147483646 h 3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3" h="327">
                  <a:moveTo>
                    <a:pt x="6" y="323"/>
                  </a:moveTo>
                  <a:cubicBezTo>
                    <a:pt x="1" y="319"/>
                    <a:pt x="0" y="312"/>
                    <a:pt x="4" y="307"/>
                  </a:cubicBezTo>
                  <a:cubicBezTo>
                    <a:pt x="242" y="6"/>
                    <a:pt x="242" y="6"/>
                    <a:pt x="242" y="6"/>
                  </a:cubicBezTo>
                  <a:cubicBezTo>
                    <a:pt x="246" y="1"/>
                    <a:pt x="253" y="0"/>
                    <a:pt x="257" y="4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62" y="8"/>
                    <a:pt x="263" y="15"/>
                    <a:pt x="259" y="20"/>
                  </a:cubicBezTo>
                  <a:cubicBezTo>
                    <a:pt x="21" y="321"/>
                    <a:pt x="21" y="321"/>
                    <a:pt x="21" y="321"/>
                  </a:cubicBezTo>
                  <a:cubicBezTo>
                    <a:pt x="18" y="326"/>
                    <a:pt x="10" y="327"/>
                    <a:pt x="6" y="323"/>
                  </a:cubicBezTo>
                  <a:close/>
                </a:path>
              </a:pathLst>
            </a:custGeom>
            <a:solidFill>
              <a:srgbClr val="EDE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>
              <a:off x="3203575" y="1700213"/>
              <a:ext cx="238125" cy="295275"/>
            </a:xfrm>
            <a:custGeom>
              <a:avLst/>
              <a:gdLst>
                <a:gd name="T0" fmla="*/ 2147483646 w 263"/>
                <a:gd name="T1" fmla="*/ 2147483646 h 327"/>
                <a:gd name="T2" fmla="*/ 2147483646 w 263"/>
                <a:gd name="T3" fmla="*/ 2147483646 h 327"/>
                <a:gd name="T4" fmla="*/ 2147483646 w 263"/>
                <a:gd name="T5" fmla="*/ 2147483646 h 327"/>
                <a:gd name="T6" fmla="*/ 2147483646 w 263"/>
                <a:gd name="T7" fmla="*/ 2147483646 h 327"/>
                <a:gd name="T8" fmla="*/ 2147483646 w 263"/>
                <a:gd name="T9" fmla="*/ 2147483646 h 327"/>
                <a:gd name="T10" fmla="*/ 2147483646 w 263"/>
                <a:gd name="T11" fmla="*/ 2147483646 h 327"/>
                <a:gd name="T12" fmla="*/ 2147483646 w 263"/>
                <a:gd name="T13" fmla="*/ 2147483646 h 327"/>
                <a:gd name="T14" fmla="*/ 2147483646 w 263"/>
                <a:gd name="T15" fmla="*/ 2147483646 h 3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3" h="327">
                  <a:moveTo>
                    <a:pt x="6" y="323"/>
                  </a:moveTo>
                  <a:cubicBezTo>
                    <a:pt x="1" y="319"/>
                    <a:pt x="0" y="312"/>
                    <a:pt x="4" y="307"/>
                  </a:cubicBezTo>
                  <a:cubicBezTo>
                    <a:pt x="242" y="6"/>
                    <a:pt x="242" y="6"/>
                    <a:pt x="242" y="6"/>
                  </a:cubicBezTo>
                  <a:cubicBezTo>
                    <a:pt x="246" y="1"/>
                    <a:pt x="253" y="0"/>
                    <a:pt x="258" y="4"/>
                  </a:cubicBezTo>
                  <a:cubicBezTo>
                    <a:pt x="258" y="4"/>
                    <a:pt x="258" y="4"/>
                    <a:pt x="258" y="4"/>
                  </a:cubicBezTo>
                  <a:cubicBezTo>
                    <a:pt x="263" y="8"/>
                    <a:pt x="263" y="15"/>
                    <a:pt x="260" y="20"/>
                  </a:cubicBezTo>
                  <a:cubicBezTo>
                    <a:pt x="22" y="321"/>
                    <a:pt x="22" y="321"/>
                    <a:pt x="22" y="321"/>
                  </a:cubicBezTo>
                  <a:cubicBezTo>
                    <a:pt x="18" y="326"/>
                    <a:pt x="11" y="327"/>
                    <a:pt x="6" y="323"/>
                  </a:cubicBezTo>
                  <a:close/>
                </a:path>
              </a:pathLst>
            </a:custGeom>
            <a:solidFill>
              <a:srgbClr val="EDE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3171825" y="1674813"/>
              <a:ext cx="238125" cy="295275"/>
            </a:xfrm>
            <a:custGeom>
              <a:avLst/>
              <a:gdLst>
                <a:gd name="T0" fmla="*/ 2147483646 w 264"/>
                <a:gd name="T1" fmla="*/ 2147483646 h 327"/>
                <a:gd name="T2" fmla="*/ 2147483646 w 264"/>
                <a:gd name="T3" fmla="*/ 2147483646 h 327"/>
                <a:gd name="T4" fmla="*/ 2147483646 w 264"/>
                <a:gd name="T5" fmla="*/ 2147483646 h 327"/>
                <a:gd name="T6" fmla="*/ 2147483646 w 264"/>
                <a:gd name="T7" fmla="*/ 2147483646 h 327"/>
                <a:gd name="T8" fmla="*/ 2147483646 w 264"/>
                <a:gd name="T9" fmla="*/ 2147483646 h 327"/>
                <a:gd name="T10" fmla="*/ 2147483646 w 264"/>
                <a:gd name="T11" fmla="*/ 2147483646 h 327"/>
                <a:gd name="T12" fmla="*/ 2147483646 w 264"/>
                <a:gd name="T13" fmla="*/ 2147483646 h 327"/>
                <a:gd name="T14" fmla="*/ 2147483646 w 264"/>
                <a:gd name="T15" fmla="*/ 2147483646 h 3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4" h="327">
                  <a:moveTo>
                    <a:pt x="6" y="323"/>
                  </a:moveTo>
                  <a:cubicBezTo>
                    <a:pt x="1" y="319"/>
                    <a:pt x="0" y="312"/>
                    <a:pt x="4" y="307"/>
                  </a:cubicBezTo>
                  <a:cubicBezTo>
                    <a:pt x="242" y="6"/>
                    <a:pt x="242" y="6"/>
                    <a:pt x="242" y="6"/>
                  </a:cubicBezTo>
                  <a:cubicBezTo>
                    <a:pt x="246" y="1"/>
                    <a:pt x="253" y="0"/>
                    <a:pt x="258" y="4"/>
                  </a:cubicBezTo>
                  <a:cubicBezTo>
                    <a:pt x="258" y="4"/>
                    <a:pt x="258" y="4"/>
                    <a:pt x="258" y="4"/>
                  </a:cubicBezTo>
                  <a:cubicBezTo>
                    <a:pt x="263" y="8"/>
                    <a:pt x="264" y="15"/>
                    <a:pt x="260" y="20"/>
                  </a:cubicBezTo>
                  <a:cubicBezTo>
                    <a:pt x="22" y="321"/>
                    <a:pt x="22" y="321"/>
                    <a:pt x="22" y="321"/>
                  </a:cubicBezTo>
                  <a:cubicBezTo>
                    <a:pt x="18" y="326"/>
                    <a:pt x="11" y="327"/>
                    <a:pt x="6" y="323"/>
                  </a:cubicBezTo>
                  <a:close/>
                </a:path>
              </a:pathLst>
            </a:custGeom>
            <a:solidFill>
              <a:srgbClr val="EDE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684338" y="2084388"/>
              <a:ext cx="1519238" cy="1989138"/>
            </a:xfrm>
            <a:custGeom>
              <a:avLst/>
              <a:gdLst>
                <a:gd name="T0" fmla="*/ 2147483646 w 957"/>
                <a:gd name="T1" fmla="*/ 2147483646 h 1253"/>
                <a:gd name="T2" fmla="*/ 0 w 957"/>
                <a:gd name="T3" fmla="*/ 2147483646 h 1253"/>
                <a:gd name="T4" fmla="*/ 2147483646 w 957"/>
                <a:gd name="T5" fmla="*/ 0 h 1253"/>
                <a:gd name="T6" fmla="*/ 2147483646 w 957"/>
                <a:gd name="T7" fmla="*/ 2147483646 h 1253"/>
                <a:gd name="T8" fmla="*/ 2147483646 w 957"/>
                <a:gd name="T9" fmla="*/ 2147483646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7" h="1253">
                  <a:moveTo>
                    <a:pt x="65" y="1253"/>
                  </a:moveTo>
                  <a:lnTo>
                    <a:pt x="0" y="1204"/>
                  </a:lnTo>
                  <a:lnTo>
                    <a:pt x="891" y="0"/>
                  </a:lnTo>
                  <a:lnTo>
                    <a:pt x="957" y="48"/>
                  </a:lnTo>
                  <a:lnTo>
                    <a:pt x="65" y="125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371600" y="1852613"/>
              <a:ext cx="1519238" cy="1989138"/>
            </a:xfrm>
            <a:custGeom>
              <a:avLst/>
              <a:gdLst>
                <a:gd name="T0" fmla="*/ 2147483646 w 957"/>
                <a:gd name="T1" fmla="*/ 2147483646 h 1253"/>
                <a:gd name="T2" fmla="*/ 0 w 957"/>
                <a:gd name="T3" fmla="*/ 2147483646 h 1253"/>
                <a:gd name="T4" fmla="*/ 2147483646 w 957"/>
                <a:gd name="T5" fmla="*/ 0 h 1253"/>
                <a:gd name="T6" fmla="*/ 2147483646 w 957"/>
                <a:gd name="T7" fmla="*/ 2147483646 h 1253"/>
                <a:gd name="T8" fmla="*/ 2147483646 w 957"/>
                <a:gd name="T9" fmla="*/ 2147483646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7" h="1253">
                  <a:moveTo>
                    <a:pt x="65" y="1253"/>
                  </a:moveTo>
                  <a:lnTo>
                    <a:pt x="0" y="1205"/>
                  </a:lnTo>
                  <a:lnTo>
                    <a:pt x="891" y="0"/>
                  </a:lnTo>
                  <a:lnTo>
                    <a:pt x="957" y="49"/>
                  </a:lnTo>
                  <a:lnTo>
                    <a:pt x="65" y="125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1703388" y="3844925"/>
              <a:ext cx="850900" cy="2447925"/>
            </a:xfrm>
            <a:custGeom>
              <a:avLst/>
              <a:gdLst>
                <a:gd name="T0" fmla="*/ 2147483646 w 536"/>
                <a:gd name="T1" fmla="*/ 2147483646 h 1542"/>
                <a:gd name="T2" fmla="*/ 0 w 536"/>
                <a:gd name="T3" fmla="*/ 2147483646 h 1542"/>
                <a:gd name="T4" fmla="*/ 2147483646 w 536"/>
                <a:gd name="T5" fmla="*/ 0 h 1542"/>
                <a:gd name="T6" fmla="*/ 2147483646 w 536"/>
                <a:gd name="T7" fmla="*/ 2147483646 h 1542"/>
                <a:gd name="T8" fmla="*/ 2147483646 w 536"/>
                <a:gd name="T9" fmla="*/ 2147483646 h 15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6" h="1542">
                  <a:moveTo>
                    <a:pt x="458" y="1542"/>
                  </a:moveTo>
                  <a:lnTo>
                    <a:pt x="0" y="23"/>
                  </a:lnTo>
                  <a:lnTo>
                    <a:pt x="78" y="0"/>
                  </a:lnTo>
                  <a:lnTo>
                    <a:pt x="536" y="1518"/>
                  </a:lnTo>
                  <a:lnTo>
                    <a:pt x="458" y="154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1331913" y="3956050"/>
              <a:ext cx="823913" cy="2363788"/>
            </a:xfrm>
            <a:custGeom>
              <a:avLst/>
              <a:gdLst>
                <a:gd name="T0" fmla="*/ 2147483646 w 519"/>
                <a:gd name="T1" fmla="*/ 2147483646 h 1489"/>
                <a:gd name="T2" fmla="*/ 0 w 519"/>
                <a:gd name="T3" fmla="*/ 2147483646 h 1489"/>
                <a:gd name="T4" fmla="*/ 2147483646 w 519"/>
                <a:gd name="T5" fmla="*/ 0 h 1489"/>
                <a:gd name="T6" fmla="*/ 2147483646 w 519"/>
                <a:gd name="T7" fmla="*/ 2147483646 h 1489"/>
                <a:gd name="T8" fmla="*/ 2147483646 w 519"/>
                <a:gd name="T9" fmla="*/ 2147483646 h 14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9" h="1489">
                  <a:moveTo>
                    <a:pt x="441" y="1489"/>
                  </a:moveTo>
                  <a:lnTo>
                    <a:pt x="0" y="24"/>
                  </a:lnTo>
                  <a:lnTo>
                    <a:pt x="78" y="0"/>
                  </a:lnTo>
                  <a:lnTo>
                    <a:pt x="519" y="1465"/>
                  </a:lnTo>
                  <a:lnTo>
                    <a:pt x="441" y="148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1952625" y="6673850"/>
              <a:ext cx="1198563" cy="0"/>
            </a:xfrm>
            <a:custGeom>
              <a:avLst/>
              <a:gdLst>
                <a:gd name="T0" fmla="*/ 0 w 755"/>
                <a:gd name="T1" fmla="*/ 2147483646 w 755"/>
                <a:gd name="T2" fmla="*/ 0 w 75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755">
                  <a:moveTo>
                    <a:pt x="0" y="0"/>
                  </a:moveTo>
                  <a:lnTo>
                    <a:pt x="7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41"/>
            <p:cNvSpPr>
              <a:spLocks/>
            </p:cNvSpPr>
            <p:nvPr/>
          </p:nvSpPr>
          <p:spPr bwMode="auto">
            <a:xfrm>
              <a:off x="2533650" y="1158875"/>
              <a:ext cx="635000" cy="703263"/>
            </a:xfrm>
            <a:custGeom>
              <a:avLst/>
              <a:gdLst>
                <a:gd name="T0" fmla="*/ 2147483646 w 703"/>
                <a:gd name="T1" fmla="*/ 2147483646 h 779"/>
                <a:gd name="T2" fmla="*/ 2147483646 w 703"/>
                <a:gd name="T3" fmla="*/ 2147483646 h 779"/>
                <a:gd name="T4" fmla="*/ 2147483646 w 703"/>
                <a:gd name="T5" fmla="*/ 2147483646 h 779"/>
                <a:gd name="T6" fmla="*/ 2147483646 w 703"/>
                <a:gd name="T7" fmla="*/ 2147483646 h 7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3" h="779">
                  <a:moveTo>
                    <a:pt x="136" y="211"/>
                  </a:moveTo>
                  <a:cubicBezTo>
                    <a:pt x="0" y="388"/>
                    <a:pt x="33" y="643"/>
                    <a:pt x="210" y="779"/>
                  </a:cubicBezTo>
                  <a:cubicBezTo>
                    <a:pt x="703" y="136"/>
                    <a:pt x="703" y="136"/>
                    <a:pt x="703" y="136"/>
                  </a:cubicBezTo>
                  <a:cubicBezTo>
                    <a:pt x="526" y="0"/>
                    <a:pt x="272" y="34"/>
                    <a:pt x="136" y="2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42"/>
            <p:cNvSpPr>
              <a:spLocks/>
            </p:cNvSpPr>
            <p:nvPr/>
          </p:nvSpPr>
          <p:spPr bwMode="auto">
            <a:xfrm>
              <a:off x="2722563" y="1281113"/>
              <a:ext cx="782638" cy="838200"/>
            </a:xfrm>
            <a:custGeom>
              <a:avLst/>
              <a:gdLst>
                <a:gd name="T0" fmla="*/ 2147483646 w 493"/>
                <a:gd name="T1" fmla="*/ 2147483646 h 528"/>
                <a:gd name="T2" fmla="*/ 2147483646 w 493"/>
                <a:gd name="T3" fmla="*/ 2147483646 h 528"/>
                <a:gd name="T4" fmla="*/ 0 w 493"/>
                <a:gd name="T5" fmla="*/ 2147483646 h 528"/>
                <a:gd name="T6" fmla="*/ 2147483646 w 493"/>
                <a:gd name="T7" fmla="*/ 0 h 528"/>
                <a:gd name="T8" fmla="*/ 2147483646 w 493"/>
                <a:gd name="T9" fmla="*/ 2147483646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3" h="528">
                  <a:moveTo>
                    <a:pt x="493" y="163"/>
                  </a:moveTo>
                  <a:lnTo>
                    <a:pt x="212" y="528"/>
                  </a:lnTo>
                  <a:lnTo>
                    <a:pt x="0" y="366"/>
                  </a:lnTo>
                  <a:lnTo>
                    <a:pt x="281" y="0"/>
                  </a:lnTo>
                  <a:lnTo>
                    <a:pt x="493" y="1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43"/>
            <p:cNvSpPr>
              <a:spLocks/>
            </p:cNvSpPr>
            <p:nvPr/>
          </p:nvSpPr>
          <p:spPr bwMode="auto">
            <a:xfrm>
              <a:off x="2932113" y="1343025"/>
              <a:ext cx="1454150" cy="1619250"/>
            </a:xfrm>
            <a:custGeom>
              <a:avLst/>
              <a:gdLst>
                <a:gd name="T0" fmla="*/ 2147483646 w 1611"/>
                <a:gd name="T1" fmla="*/ 2147483646 h 1792"/>
                <a:gd name="T2" fmla="*/ 2147483646 w 1611"/>
                <a:gd name="T3" fmla="*/ 2147483646 h 1792"/>
                <a:gd name="T4" fmla="*/ 2147483646 w 1611"/>
                <a:gd name="T5" fmla="*/ 2147483646 h 1792"/>
                <a:gd name="T6" fmla="*/ 2147483646 w 1611"/>
                <a:gd name="T7" fmla="*/ 2147483646 h 1792"/>
                <a:gd name="T8" fmla="*/ 2147483646 w 1611"/>
                <a:gd name="T9" fmla="*/ 2147483646 h 1792"/>
                <a:gd name="T10" fmla="*/ 2147483646 w 1611"/>
                <a:gd name="T11" fmla="*/ 2147483646 h 1792"/>
                <a:gd name="T12" fmla="*/ 2147483646 w 1611"/>
                <a:gd name="T13" fmla="*/ 2147483646 h 1792"/>
                <a:gd name="T14" fmla="*/ 2147483646 w 1611"/>
                <a:gd name="T15" fmla="*/ 2147483646 h 17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11" h="1792">
                  <a:moveTo>
                    <a:pt x="573" y="170"/>
                  </a:moveTo>
                  <a:cubicBezTo>
                    <a:pt x="560" y="177"/>
                    <a:pt x="548" y="183"/>
                    <a:pt x="535" y="190"/>
                  </a:cubicBezTo>
                  <a:cubicBezTo>
                    <a:pt x="430" y="252"/>
                    <a:pt x="334" y="334"/>
                    <a:pt x="256" y="436"/>
                  </a:cubicBezTo>
                  <a:cubicBezTo>
                    <a:pt x="177" y="539"/>
                    <a:pt x="122" y="653"/>
                    <a:pt x="90" y="770"/>
                  </a:cubicBezTo>
                  <a:cubicBezTo>
                    <a:pt x="87" y="784"/>
                    <a:pt x="84" y="798"/>
                    <a:pt x="81" y="812"/>
                  </a:cubicBezTo>
                  <a:cubicBezTo>
                    <a:pt x="0" y="1169"/>
                    <a:pt x="126" y="1555"/>
                    <a:pt x="434" y="1792"/>
                  </a:cubicBezTo>
                  <a:cubicBezTo>
                    <a:pt x="1611" y="258"/>
                    <a:pt x="1611" y="258"/>
                    <a:pt x="1611" y="258"/>
                  </a:cubicBezTo>
                  <a:cubicBezTo>
                    <a:pt x="1303" y="21"/>
                    <a:pt x="897" y="0"/>
                    <a:pt x="573" y="17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Oval 44"/>
            <p:cNvSpPr>
              <a:spLocks noChangeArrowheads="1"/>
            </p:cNvSpPr>
            <p:nvPr/>
          </p:nvSpPr>
          <p:spPr bwMode="auto">
            <a:xfrm>
              <a:off x="1174750" y="3449638"/>
              <a:ext cx="889000" cy="88900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59" name="Freeform 45"/>
            <p:cNvSpPr>
              <a:spLocks/>
            </p:cNvSpPr>
            <p:nvPr/>
          </p:nvSpPr>
          <p:spPr bwMode="auto">
            <a:xfrm>
              <a:off x="1727200" y="5307013"/>
              <a:ext cx="939800" cy="1158875"/>
            </a:xfrm>
            <a:custGeom>
              <a:avLst/>
              <a:gdLst>
                <a:gd name="T0" fmla="*/ 2147483646 w 592"/>
                <a:gd name="T1" fmla="*/ 0 h 730"/>
                <a:gd name="T2" fmla="*/ 0 w 592"/>
                <a:gd name="T3" fmla="*/ 2147483646 h 730"/>
                <a:gd name="T4" fmla="*/ 2147483646 w 592"/>
                <a:gd name="T5" fmla="*/ 2147483646 h 730"/>
                <a:gd name="T6" fmla="*/ 2147483646 w 592"/>
                <a:gd name="T7" fmla="*/ 2147483646 h 730"/>
                <a:gd name="T8" fmla="*/ 2147483646 w 592"/>
                <a:gd name="T9" fmla="*/ 0 h 7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2" h="730">
                  <a:moveTo>
                    <a:pt x="372" y="0"/>
                  </a:moveTo>
                  <a:lnTo>
                    <a:pt x="0" y="111"/>
                  </a:lnTo>
                  <a:lnTo>
                    <a:pt x="187" y="730"/>
                  </a:lnTo>
                  <a:lnTo>
                    <a:pt x="592" y="73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46"/>
            <p:cNvSpPr>
              <a:spLocks/>
            </p:cNvSpPr>
            <p:nvPr/>
          </p:nvSpPr>
          <p:spPr bwMode="auto">
            <a:xfrm>
              <a:off x="1087438" y="6016625"/>
              <a:ext cx="2479675" cy="854075"/>
            </a:xfrm>
            <a:custGeom>
              <a:avLst/>
              <a:gdLst>
                <a:gd name="T0" fmla="*/ 2147483646 w 2743"/>
                <a:gd name="T1" fmla="*/ 0 h 945"/>
                <a:gd name="T2" fmla="*/ 0 w 2743"/>
                <a:gd name="T3" fmla="*/ 2147483646 h 945"/>
                <a:gd name="T4" fmla="*/ 2147483646 w 2743"/>
                <a:gd name="T5" fmla="*/ 2147483646 h 945"/>
                <a:gd name="T6" fmla="*/ 2147483646 w 2743"/>
                <a:gd name="T7" fmla="*/ 0 h 9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43" h="945">
                  <a:moveTo>
                    <a:pt x="1372" y="0"/>
                  </a:moveTo>
                  <a:cubicBezTo>
                    <a:pt x="745" y="0"/>
                    <a:pt x="211" y="393"/>
                    <a:pt x="0" y="945"/>
                  </a:cubicBezTo>
                  <a:cubicBezTo>
                    <a:pt x="2743" y="945"/>
                    <a:pt x="2743" y="945"/>
                    <a:pt x="2743" y="945"/>
                  </a:cubicBezTo>
                  <a:cubicBezTo>
                    <a:pt x="2533" y="393"/>
                    <a:pt x="1998" y="0"/>
                    <a:pt x="137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47"/>
            <p:cNvSpPr>
              <a:spLocks/>
            </p:cNvSpPr>
            <p:nvPr/>
          </p:nvSpPr>
          <p:spPr bwMode="auto">
            <a:xfrm>
              <a:off x="2471738" y="6319838"/>
              <a:ext cx="377825" cy="233363"/>
            </a:xfrm>
            <a:custGeom>
              <a:avLst/>
              <a:gdLst>
                <a:gd name="T0" fmla="*/ 2147483646 w 417"/>
                <a:gd name="T1" fmla="*/ 2147483646 h 259"/>
                <a:gd name="T2" fmla="*/ 2147483646 w 417"/>
                <a:gd name="T3" fmla="*/ 2147483646 h 259"/>
                <a:gd name="T4" fmla="*/ 2147483646 w 417"/>
                <a:gd name="T5" fmla="*/ 2147483646 h 259"/>
                <a:gd name="T6" fmla="*/ 2147483646 w 417"/>
                <a:gd name="T7" fmla="*/ 2147483646 h 259"/>
                <a:gd name="T8" fmla="*/ 2147483646 w 417"/>
                <a:gd name="T9" fmla="*/ 2147483646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259">
                  <a:moveTo>
                    <a:pt x="399" y="197"/>
                  </a:moveTo>
                  <a:cubicBezTo>
                    <a:pt x="381" y="248"/>
                    <a:pt x="281" y="259"/>
                    <a:pt x="176" y="222"/>
                  </a:cubicBezTo>
                  <a:cubicBezTo>
                    <a:pt x="71" y="185"/>
                    <a:pt x="0" y="113"/>
                    <a:pt x="18" y="62"/>
                  </a:cubicBezTo>
                  <a:cubicBezTo>
                    <a:pt x="36" y="11"/>
                    <a:pt x="136" y="0"/>
                    <a:pt x="241" y="37"/>
                  </a:cubicBezTo>
                  <a:cubicBezTo>
                    <a:pt x="346" y="74"/>
                    <a:pt x="417" y="146"/>
                    <a:pt x="399" y="19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任意多边形 61"/>
          <p:cNvSpPr/>
          <p:nvPr/>
        </p:nvSpPr>
        <p:spPr>
          <a:xfrm rot="1446724">
            <a:off x="3333750" y="1858963"/>
            <a:ext cx="10020300" cy="6429375"/>
          </a:xfrm>
          <a:custGeom>
            <a:avLst/>
            <a:gdLst>
              <a:gd name="connsiteX0" fmla="*/ 7859589 w 9925417"/>
              <a:gd name="connsiteY0" fmla="*/ 6081871 h 6429812"/>
              <a:gd name="connsiteX1" fmla="*/ 8930123 w 9925417"/>
              <a:gd name="connsiteY1" fmla="*/ 5602727 h 6429812"/>
              <a:gd name="connsiteX2" fmla="*/ 8783195 w 9925417"/>
              <a:gd name="connsiteY2" fmla="*/ 6429812 h 6429812"/>
              <a:gd name="connsiteX3" fmla="*/ 9757524 w 9925417"/>
              <a:gd name="connsiteY3" fmla="*/ 40710 h 6429812"/>
              <a:gd name="connsiteX4" fmla="*/ 9925417 w 9925417"/>
              <a:gd name="connsiteY4" fmla="*/ 0 h 6429812"/>
              <a:gd name="connsiteX5" fmla="*/ 9872537 w 9925417"/>
              <a:gd name="connsiteY5" fmla="*/ 297678 h 6429812"/>
              <a:gd name="connsiteX6" fmla="*/ 70574 w 9925417"/>
              <a:gd name="connsiteY6" fmla="*/ 2389574 h 6429812"/>
              <a:gd name="connsiteX7" fmla="*/ 7972943 w 9925417"/>
              <a:gd name="connsiteY7" fmla="*/ 473430 h 6429812"/>
              <a:gd name="connsiteX8" fmla="*/ 9267449 w 9925417"/>
              <a:gd name="connsiteY8" fmla="*/ 3365702 h 6429812"/>
              <a:gd name="connsiteX9" fmla="*/ 5328883 w 9925417"/>
              <a:gd name="connsiteY9" fmla="*/ 5128504 h 6429812"/>
              <a:gd name="connsiteX10" fmla="*/ 0 w 9925417"/>
              <a:gd name="connsiteY10" fmla="*/ 3121008 h 642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25417" h="6429812">
                <a:moveTo>
                  <a:pt x="7859589" y="6081871"/>
                </a:moveTo>
                <a:lnTo>
                  <a:pt x="8930123" y="5602727"/>
                </a:lnTo>
                <a:lnTo>
                  <a:pt x="8783195" y="6429812"/>
                </a:lnTo>
                <a:close/>
                <a:moveTo>
                  <a:pt x="9757524" y="40710"/>
                </a:moveTo>
                <a:lnTo>
                  <a:pt x="9925417" y="0"/>
                </a:lnTo>
                <a:lnTo>
                  <a:pt x="9872537" y="297678"/>
                </a:lnTo>
                <a:close/>
                <a:moveTo>
                  <a:pt x="70574" y="2389574"/>
                </a:moveTo>
                <a:lnTo>
                  <a:pt x="7972943" y="473430"/>
                </a:lnTo>
                <a:lnTo>
                  <a:pt x="9267449" y="3365702"/>
                </a:lnTo>
                <a:lnTo>
                  <a:pt x="5328883" y="5128504"/>
                </a:lnTo>
                <a:lnTo>
                  <a:pt x="0" y="31210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63" name="组合 177"/>
          <p:cNvGrpSpPr>
            <a:grpSpLocks/>
          </p:cNvGrpSpPr>
          <p:nvPr/>
        </p:nvGrpSpPr>
        <p:grpSpPr bwMode="auto">
          <a:xfrm>
            <a:off x="3736975" y="5378450"/>
            <a:ext cx="438150" cy="1481138"/>
            <a:chOff x="-3379788" y="7304087"/>
            <a:chExt cx="1128713" cy="3817939"/>
          </a:xfrm>
        </p:grpSpPr>
        <p:sp>
          <p:nvSpPr>
            <p:cNvPr id="64" name="Freeform 51"/>
            <p:cNvSpPr>
              <a:spLocks/>
            </p:cNvSpPr>
            <p:nvPr/>
          </p:nvSpPr>
          <p:spPr bwMode="auto">
            <a:xfrm>
              <a:off x="-2711450" y="7991475"/>
              <a:ext cx="230188" cy="2297113"/>
            </a:xfrm>
            <a:custGeom>
              <a:avLst/>
              <a:gdLst>
                <a:gd name="T0" fmla="*/ 2147483646 w 145"/>
                <a:gd name="T1" fmla="*/ 2147483646 h 1447"/>
                <a:gd name="T2" fmla="*/ 2147483646 w 145"/>
                <a:gd name="T3" fmla="*/ 2147483646 h 1447"/>
                <a:gd name="T4" fmla="*/ 0 w 145"/>
                <a:gd name="T5" fmla="*/ 2147483646 h 1447"/>
                <a:gd name="T6" fmla="*/ 2147483646 w 145"/>
                <a:gd name="T7" fmla="*/ 0 h 1447"/>
                <a:gd name="T8" fmla="*/ 2147483646 w 145"/>
                <a:gd name="T9" fmla="*/ 2147483646 h 1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1447">
                  <a:moveTo>
                    <a:pt x="145" y="3"/>
                  </a:moveTo>
                  <a:lnTo>
                    <a:pt x="80" y="1447"/>
                  </a:lnTo>
                  <a:lnTo>
                    <a:pt x="0" y="1443"/>
                  </a:lnTo>
                  <a:lnTo>
                    <a:pt x="65" y="0"/>
                  </a:lnTo>
                  <a:lnTo>
                    <a:pt x="145" y="3"/>
                  </a:lnTo>
                  <a:close/>
                </a:path>
              </a:pathLst>
            </a:custGeom>
            <a:solidFill>
              <a:srgbClr val="139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2"/>
            <p:cNvSpPr>
              <a:spLocks/>
            </p:cNvSpPr>
            <p:nvPr/>
          </p:nvSpPr>
          <p:spPr bwMode="auto">
            <a:xfrm>
              <a:off x="-2711450" y="7991475"/>
              <a:ext cx="165100" cy="2293938"/>
            </a:xfrm>
            <a:custGeom>
              <a:avLst/>
              <a:gdLst>
                <a:gd name="T0" fmla="*/ 2147483646 w 104"/>
                <a:gd name="T1" fmla="*/ 0 h 1445"/>
                <a:gd name="T2" fmla="*/ 2147483646 w 104"/>
                <a:gd name="T3" fmla="*/ 2147483646 h 1445"/>
                <a:gd name="T4" fmla="*/ 2147483646 w 104"/>
                <a:gd name="T5" fmla="*/ 2147483646 h 1445"/>
                <a:gd name="T6" fmla="*/ 0 w 104"/>
                <a:gd name="T7" fmla="*/ 2147483646 h 1445"/>
                <a:gd name="T8" fmla="*/ 2147483646 w 104"/>
                <a:gd name="T9" fmla="*/ 0 h 14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" h="1445">
                  <a:moveTo>
                    <a:pt x="65" y="0"/>
                  </a:moveTo>
                  <a:lnTo>
                    <a:pt x="104" y="1"/>
                  </a:lnTo>
                  <a:lnTo>
                    <a:pt x="41" y="1445"/>
                  </a:lnTo>
                  <a:lnTo>
                    <a:pt x="0" y="144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87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3"/>
            <p:cNvSpPr>
              <a:spLocks/>
            </p:cNvSpPr>
            <p:nvPr/>
          </p:nvSpPr>
          <p:spPr bwMode="auto">
            <a:xfrm>
              <a:off x="-2711450" y="10282238"/>
              <a:ext cx="127000" cy="195263"/>
            </a:xfrm>
            <a:custGeom>
              <a:avLst/>
              <a:gdLst>
                <a:gd name="T0" fmla="*/ 2147483646 w 80"/>
                <a:gd name="T1" fmla="*/ 2147483646 h 123"/>
                <a:gd name="T2" fmla="*/ 0 w 80"/>
                <a:gd name="T3" fmla="*/ 0 h 123"/>
                <a:gd name="T4" fmla="*/ 2147483646 w 80"/>
                <a:gd name="T5" fmla="*/ 2147483646 h 123"/>
                <a:gd name="T6" fmla="*/ 2147483646 w 80"/>
                <a:gd name="T7" fmla="*/ 2147483646 h 123"/>
                <a:gd name="T8" fmla="*/ 2147483646 w 80"/>
                <a:gd name="T9" fmla="*/ 2147483646 h 123"/>
                <a:gd name="T10" fmla="*/ 2147483646 w 80"/>
                <a:gd name="T11" fmla="*/ 2147483646 h 123"/>
                <a:gd name="T12" fmla="*/ 2147483646 w 80"/>
                <a:gd name="T13" fmla="*/ 2147483646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123">
                  <a:moveTo>
                    <a:pt x="16" y="81"/>
                  </a:moveTo>
                  <a:lnTo>
                    <a:pt x="0" y="0"/>
                  </a:lnTo>
                  <a:lnTo>
                    <a:pt x="80" y="4"/>
                  </a:lnTo>
                  <a:lnTo>
                    <a:pt x="57" y="83"/>
                  </a:lnTo>
                  <a:lnTo>
                    <a:pt x="45" y="123"/>
                  </a:lnTo>
                  <a:lnTo>
                    <a:pt x="25" y="122"/>
                  </a:lnTo>
                  <a:lnTo>
                    <a:pt x="16" y="81"/>
                  </a:lnTo>
                  <a:close/>
                </a:path>
              </a:pathLst>
            </a:custGeom>
            <a:solidFill>
              <a:srgbClr val="FBD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54"/>
            <p:cNvSpPr>
              <a:spLocks/>
            </p:cNvSpPr>
            <p:nvPr/>
          </p:nvSpPr>
          <p:spPr bwMode="auto">
            <a:xfrm>
              <a:off x="-2671763" y="10475913"/>
              <a:ext cx="31750" cy="65088"/>
            </a:xfrm>
            <a:custGeom>
              <a:avLst/>
              <a:gdLst>
                <a:gd name="T0" fmla="*/ 0 w 20"/>
                <a:gd name="T1" fmla="*/ 0 h 41"/>
                <a:gd name="T2" fmla="*/ 2147483646 w 20"/>
                <a:gd name="T3" fmla="*/ 2147483646 h 41"/>
                <a:gd name="T4" fmla="*/ 2147483646 w 20"/>
                <a:gd name="T5" fmla="*/ 2147483646 h 41"/>
                <a:gd name="T6" fmla="*/ 0 w 20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41">
                  <a:moveTo>
                    <a:pt x="0" y="0"/>
                  </a:moveTo>
                  <a:lnTo>
                    <a:pt x="20" y="1"/>
                  </a:lnTo>
                  <a:lnTo>
                    <a:pt x="8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55"/>
            <p:cNvSpPr>
              <a:spLocks/>
            </p:cNvSpPr>
            <p:nvPr/>
          </p:nvSpPr>
          <p:spPr bwMode="auto">
            <a:xfrm>
              <a:off x="-2608263" y="7799388"/>
              <a:ext cx="134938" cy="196850"/>
            </a:xfrm>
            <a:custGeom>
              <a:avLst/>
              <a:gdLst>
                <a:gd name="T0" fmla="*/ 0 w 85"/>
                <a:gd name="T1" fmla="*/ 2147483646 h 124"/>
                <a:gd name="T2" fmla="*/ 2147483646 w 85"/>
                <a:gd name="T3" fmla="*/ 2147483646 h 124"/>
                <a:gd name="T4" fmla="*/ 2147483646 w 85"/>
                <a:gd name="T5" fmla="*/ 2147483646 h 124"/>
                <a:gd name="T6" fmla="*/ 2147483646 w 85"/>
                <a:gd name="T7" fmla="*/ 0 h 124"/>
                <a:gd name="T8" fmla="*/ 0 w 85"/>
                <a:gd name="T9" fmla="*/ 2147483646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" h="124">
                  <a:moveTo>
                    <a:pt x="0" y="121"/>
                  </a:moveTo>
                  <a:lnTo>
                    <a:pt x="80" y="124"/>
                  </a:lnTo>
                  <a:lnTo>
                    <a:pt x="85" y="4"/>
                  </a:lnTo>
                  <a:lnTo>
                    <a:pt x="5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56"/>
            <p:cNvSpPr>
              <a:spLocks/>
            </p:cNvSpPr>
            <p:nvPr/>
          </p:nvSpPr>
          <p:spPr bwMode="auto">
            <a:xfrm>
              <a:off x="-2600325" y="7735888"/>
              <a:ext cx="130175" cy="69850"/>
            </a:xfrm>
            <a:custGeom>
              <a:avLst/>
              <a:gdLst>
                <a:gd name="T0" fmla="*/ 2147483646 w 82"/>
                <a:gd name="T1" fmla="*/ 2147483646 h 44"/>
                <a:gd name="T2" fmla="*/ 0 w 82"/>
                <a:gd name="T3" fmla="*/ 2147483646 h 44"/>
                <a:gd name="T4" fmla="*/ 2147483646 w 82"/>
                <a:gd name="T5" fmla="*/ 0 h 44"/>
                <a:gd name="T6" fmla="*/ 2147483646 w 82"/>
                <a:gd name="T7" fmla="*/ 2147483646 h 44"/>
                <a:gd name="T8" fmla="*/ 2147483646 w 82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44">
                  <a:moveTo>
                    <a:pt x="80" y="44"/>
                  </a:moveTo>
                  <a:lnTo>
                    <a:pt x="0" y="40"/>
                  </a:lnTo>
                  <a:lnTo>
                    <a:pt x="2" y="0"/>
                  </a:lnTo>
                  <a:lnTo>
                    <a:pt x="82" y="4"/>
                  </a:lnTo>
                  <a:lnTo>
                    <a:pt x="80" y="44"/>
                  </a:lnTo>
                  <a:close/>
                </a:path>
              </a:pathLst>
            </a:custGeom>
            <a:solidFill>
              <a:srgbClr val="ED9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Rectangle 57"/>
            <p:cNvSpPr>
              <a:spLocks noChangeArrowheads="1"/>
            </p:cNvSpPr>
            <p:nvPr/>
          </p:nvSpPr>
          <p:spPr bwMode="auto">
            <a:xfrm>
              <a:off x="-2811341" y="7557798"/>
              <a:ext cx="126774" cy="229567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71" name="Rectangle 58"/>
            <p:cNvSpPr>
              <a:spLocks noChangeArrowheads="1"/>
            </p:cNvSpPr>
            <p:nvPr/>
          </p:nvSpPr>
          <p:spPr bwMode="auto">
            <a:xfrm>
              <a:off x="-2811341" y="7557798"/>
              <a:ext cx="61342" cy="229567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72" name="Freeform 59"/>
            <p:cNvSpPr>
              <a:spLocks/>
            </p:cNvSpPr>
            <p:nvPr/>
          </p:nvSpPr>
          <p:spPr bwMode="auto">
            <a:xfrm>
              <a:off x="-2813050" y="7367588"/>
              <a:ext cx="127000" cy="192088"/>
            </a:xfrm>
            <a:custGeom>
              <a:avLst/>
              <a:gdLst>
                <a:gd name="T0" fmla="*/ 2147483646 w 80"/>
                <a:gd name="T1" fmla="*/ 2147483646 h 121"/>
                <a:gd name="T2" fmla="*/ 0 w 80"/>
                <a:gd name="T3" fmla="*/ 2147483646 h 121"/>
                <a:gd name="T4" fmla="*/ 2147483646 w 80"/>
                <a:gd name="T5" fmla="*/ 2147483646 h 121"/>
                <a:gd name="T6" fmla="*/ 2147483646 w 80"/>
                <a:gd name="T7" fmla="*/ 2147483646 h 121"/>
                <a:gd name="T8" fmla="*/ 2147483646 w 80"/>
                <a:gd name="T9" fmla="*/ 0 h 121"/>
                <a:gd name="T10" fmla="*/ 2147483646 w 80"/>
                <a:gd name="T11" fmla="*/ 0 h 121"/>
                <a:gd name="T12" fmla="*/ 2147483646 w 80"/>
                <a:gd name="T13" fmla="*/ 2147483646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121">
                  <a:moveTo>
                    <a:pt x="20" y="40"/>
                  </a:moveTo>
                  <a:lnTo>
                    <a:pt x="0" y="121"/>
                  </a:lnTo>
                  <a:lnTo>
                    <a:pt x="80" y="121"/>
                  </a:lnTo>
                  <a:lnTo>
                    <a:pt x="60" y="40"/>
                  </a:lnTo>
                  <a:lnTo>
                    <a:pt x="50" y="0"/>
                  </a:lnTo>
                  <a:lnTo>
                    <a:pt x="3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rgbClr val="FBD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60"/>
            <p:cNvSpPr>
              <a:spLocks/>
            </p:cNvSpPr>
            <p:nvPr/>
          </p:nvSpPr>
          <p:spPr bwMode="auto">
            <a:xfrm>
              <a:off x="-2765425" y="7304087"/>
              <a:ext cx="31750" cy="63500"/>
            </a:xfrm>
            <a:custGeom>
              <a:avLst/>
              <a:gdLst>
                <a:gd name="T0" fmla="*/ 0 w 20"/>
                <a:gd name="T1" fmla="*/ 2147483646 h 40"/>
                <a:gd name="T2" fmla="*/ 2147483646 w 20"/>
                <a:gd name="T3" fmla="*/ 2147483646 h 40"/>
                <a:gd name="T4" fmla="*/ 2147483646 w 20"/>
                <a:gd name="T5" fmla="*/ 0 h 40"/>
                <a:gd name="T6" fmla="*/ 0 w 20"/>
                <a:gd name="T7" fmla="*/ 2147483646 h 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40">
                  <a:moveTo>
                    <a:pt x="0" y="40"/>
                  </a:moveTo>
                  <a:lnTo>
                    <a:pt x="20" y="40"/>
                  </a:lnTo>
                  <a:lnTo>
                    <a:pt x="1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61"/>
            <p:cNvSpPr>
              <a:spLocks noChangeArrowheads="1"/>
            </p:cNvSpPr>
            <p:nvPr/>
          </p:nvSpPr>
          <p:spPr bwMode="auto">
            <a:xfrm>
              <a:off x="-2811341" y="9853472"/>
              <a:ext cx="126774" cy="19232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75" name="Rectangle 62"/>
            <p:cNvSpPr>
              <a:spLocks noChangeArrowheads="1"/>
            </p:cNvSpPr>
            <p:nvPr/>
          </p:nvSpPr>
          <p:spPr bwMode="auto">
            <a:xfrm>
              <a:off x="-2811341" y="10045800"/>
              <a:ext cx="126774" cy="61383"/>
            </a:xfrm>
            <a:prstGeom prst="rect">
              <a:avLst/>
            </a:prstGeom>
            <a:solidFill>
              <a:srgbClr val="ED9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76" name="Freeform 63"/>
            <p:cNvSpPr>
              <a:spLocks/>
            </p:cNvSpPr>
            <p:nvPr/>
          </p:nvSpPr>
          <p:spPr bwMode="auto">
            <a:xfrm>
              <a:off x="-3344863" y="8316913"/>
              <a:ext cx="222250" cy="2297113"/>
            </a:xfrm>
            <a:custGeom>
              <a:avLst/>
              <a:gdLst>
                <a:gd name="T0" fmla="*/ 2147483646 w 140"/>
                <a:gd name="T1" fmla="*/ 0 h 1447"/>
                <a:gd name="T2" fmla="*/ 2147483646 w 140"/>
                <a:gd name="T3" fmla="*/ 2147483646 h 1447"/>
                <a:gd name="T4" fmla="*/ 2147483646 w 140"/>
                <a:gd name="T5" fmla="*/ 2147483646 h 1447"/>
                <a:gd name="T6" fmla="*/ 0 w 140"/>
                <a:gd name="T7" fmla="*/ 2147483646 h 1447"/>
                <a:gd name="T8" fmla="*/ 2147483646 w 140"/>
                <a:gd name="T9" fmla="*/ 0 h 1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" h="1447">
                  <a:moveTo>
                    <a:pt x="81" y="0"/>
                  </a:moveTo>
                  <a:lnTo>
                    <a:pt x="140" y="1444"/>
                  </a:lnTo>
                  <a:lnTo>
                    <a:pt x="60" y="1447"/>
                  </a:lnTo>
                  <a:lnTo>
                    <a:pt x="0" y="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1C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64"/>
            <p:cNvSpPr>
              <a:spLocks/>
            </p:cNvSpPr>
            <p:nvPr/>
          </p:nvSpPr>
          <p:spPr bwMode="auto">
            <a:xfrm>
              <a:off x="-3344863" y="8318500"/>
              <a:ext cx="160338" cy="2295525"/>
            </a:xfrm>
            <a:custGeom>
              <a:avLst/>
              <a:gdLst>
                <a:gd name="T0" fmla="*/ 0 w 101"/>
                <a:gd name="T1" fmla="*/ 2147483646 h 1446"/>
                <a:gd name="T2" fmla="*/ 2147483646 w 101"/>
                <a:gd name="T3" fmla="*/ 0 h 1446"/>
                <a:gd name="T4" fmla="*/ 2147483646 w 101"/>
                <a:gd name="T5" fmla="*/ 2147483646 h 1446"/>
                <a:gd name="T6" fmla="*/ 2147483646 w 101"/>
                <a:gd name="T7" fmla="*/ 2147483646 h 1446"/>
                <a:gd name="T8" fmla="*/ 0 w 101"/>
                <a:gd name="T9" fmla="*/ 2147483646 h 14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446">
                  <a:moveTo>
                    <a:pt x="0" y="2"/>
                  </a:moveTo>
                  <a:lnTo>
                    <a:pt x="40" y="0"/>
                  </a:lnTo>
                  <a:lnTo>
                    <a:pt x="101" y="1445"/>
                  </a:lnTo>
                  <a:lnTo>
                    <a:pt x="60" y="144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49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65"/>
            <p:cNvSpPr>
              <a:spLocks/>
            </p:cNvSpPr>
            <p:nvPr/>
          </p:nvSpPr>
          <p:spPr bwMode="auto">
            <a:xfrm>
              <a:off x="-3249613" y="10609263"/>
              <a:ext cx="127000" cy="193675"/>
            </a:xfrm>
            <a:custGeom>
              <a:avLst/>
              <a:gdLst>
                <a:gd name="T0" fmla="*/ 2147483646 w 80"/>
                <a:gd name="T1" fmla="*/ 2147483646 h 122"/>
                <a:gd name="T2" fmla="*/ 0 w 80"/>
                <a:gd name="T3" fmla="*/ 2147483646 h 122"/>
                <a:gd name="T4" fmla="*/ 2147483646 w 80"/>
                <a:gd name="T5" fmla="*/ 0 h 122"/>
                <a:gd name="T6" fmla="*/ 2147483646 w 80"/>
                <a:gd name="T7" fmla="*/ 2147483646 h 122"/>
                <a:gd name="T8" fmla="*/ 2147483646 w 80"/>
                <a:gd name="T9" fmla="*/ 2147483646 h 122"/>
                <a:gd name="T10" fmla="*/ 2147483646 w 80"/>
                <a:gd name="T11" fmla="*/ 2147483646 h 122"/>
                <a:gd name="T12" fmla="*/ 2147483646 w 80"/>
                <a:gd name="T13" fmla="*/ 2147483646 h 1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122">
                  <a:moveTo>
                    <a:pt x="24" y="83"/>
                  </a:moveTo>
                  <a:lnTo>
                    <a:pt x="0" y="3"/>
                  </a:lnTo>
                  <a:lnTo>
                    <a:pt x="80" y="0"/>
                  </a:lnTo>
                  <a:lnTo>
                    <a:pt x="64" y="81"/>
                  </a:lnTo>
                  <a:lnTo>
                    <a:pt x="56" y="122"/>
                  </a:lnTo>
                  <a:lnTo>
                    <a:pt x="36" y="122"/>
                  </a:lnTo>
                  <a:lnTo>
                    <a:pt x="24" y="83"/>
                  </a:lnTo>
                  <a:close/>
                </a:path>
              </a:pathLst>
            </a:custGeom>
            <a:solidFill>
              <a:srgbClr val="FBD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66"/>
            <p:cNvSpPr>
              <a:spLocks/>
            </p:cNvSpPr>
            <p:nvPr/>
          </p:nvSpPr>
          <p:spPr bwMode="auto">
            <a:xfrm>
              <a:off x="-3192463" y="10802938"/>
              <a:ext cx="31750" cy="63500"/>
            </a:xfrm>
            <a:custGeom>
              <a:avLst/>
              <a:gdLst>
                <a:gd name="T0" fmla="*/ 0 w 20"/>
                <a:gd name="T1" fmla="*/ 0 h 40"/>
                <a:gd name="T2" fmla="*/ 2147483646 w 20"/>
                <a:gd name="T3" fmla="*/ 0 h 40"/>
                <a:gd name="T4" fmla="*/ 2147483646 w 20"/>
                <a:gd name="T5" fmla="*/ 2147483646 h 40"/>
                <a:gd name="T6" fmla="*/ 0 w 2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40">
                  <a:moveTo>
                    <a:pt x="0" y="0"/>
                  </a:moveTo>
                  <a:lnTo>
                    <a:pt x="20" y="0"/>
                  </a:lnTo>
                  <a:lnTo>
                    <a:pt x="11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67"/>
            <p:cNvSpPr>
              <a:spLocks/>
            </p:cNvSpPr>
            <p:nvPr/>
          </p:nvSpPr>
          <p:spPr bwMode="auto">
            <a:xfrm>
              <a:off x="-3352800" y="8124825"/>
              <a:ext cx="136525" cy="196850"/>
            </a:xfrm>
            <a:custGeom>
              <a:avLst/>
              <a:gdLst>
                <a:gd name="T0" fmla="*/ 2147483646 w 86"/>
                <a:gd name="T1" fmla="*/ 2147483646 h 124"/>
                <a:gd name="T2" fmla="*/ 2147483646 w 86"/>
                <a:gd name="T3" fmla="*/ 2147483646 h 124"/>
                <a:gd name="T4" fmla="*/ 2147483646 w 86"/>
                <a:gd name="T5" fmla="*/ 0 h 124"/>
                <a:gd name="T6" fmla="*/ 0 w 86"/>
                <a:gd name="T7" fmla="*/ 2147483646 h 124"/>
                <a:gd name="T8" fmla="*/ 2147483646 w 86"/>
                <a:gd name="T9" fmla="*/ 2147483646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" h="124">
                  <a:moveTo>
                    <a:pt x="5" y="124"/>
                  </a:moveTo>
                  <a:lnTo>
                    <a:pt x="86" y="121"/>
                  </a:lnTo>
                  <a:lnTo>
                    <a:pt x="81" y="0"/>
                  </a:lnTo>
                  <a:lnTo>
                    <a:pt x="0" y="4"/>
                  </a:lnTo>
                  <a:lnTo>
                    <a:pt x="5" y="1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68"/>
            <p:cNvSpPr>
              <a:spLocks/>
            </p:cNvSpPr>
            <p:nvPr/>
          </p:nvSpPr>
          <p:spPr bwMode="auto">
            <a:xfrm>
              <a:off x="-3355975" y="8061325"/>
              <a:ext cx="131763" cy="69850"/>
            </a:xfrm>
            <a:custGeom>
              <a:avLst/>
              <a:gdLst>
                <a:gd name="T0" fmla="*/ 2147483646 w 83"/>
                <a:gd name="T1" fmla="*/ 2147483646 h 44"/>
                <a:gd name="T2" fmla="*/ 2147483646 w 83"/>
                <a:gd name="T3" fmla="*/ 2147483646 h 44"/>
                <a:gd name="T4" fmla="*/ 0 w 83"/>
                <a:gd name="T5" fmla="*/ 2147483646 h 44"/>
                <a:gd name="T6" fmla="*/ 2147483646 w 83"/>
                <a:gd name="T7" fmla="*/ 0 h 44"/>
                <a:gd name="T8" fmla="*/ 2147483646 w 83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44">
                  <a:moveTo>
                    <a:pt x="83" y="40"/>
                  </a:moveTo>
                  <a:lnTo>
                    <a:pt x="2" y="44"/>
                  </a:lnTo>
                  <a:lnTo>
                    <a:pt x="0" y="3"/>
                  </a:lnTo>
                  <a:lnTo>
                    <a:pt x="81" y="0"/>
                  </a:lnTo>
                  <a:lnTo>
                    <a:pt x="83" y="40"/>
                  </a:lnTo>
                  <a:close/>
                </a:path>
              </a:pathLst>
            </a:custGeom>
            <a:solidFill>
              <a:srgbClr val="ED9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69"/>
            <p:cNvSpPr>
              <a:spLocks/>
            </p:cNvSpPr>
            <p:nvPr/>
          </p:nvSpPr>
          <p:spPr bwMode="auto">
            <a:xfrm>
              <a:off x="-2411413" y="8139113"/>
              <a:ext cx="73025" cy="131763"/>
            </a:xfrm>
            <a:custGeom>
              <a:avLst/>
              <a:gdLst>
                <a:gd name="T0" fmla="*/ 2147483646 w 46"/>
                <a:gd name="T1" fmla="*/ 2147483646 h 83"/>
                <a:gd name="T2" fmla="*/ 2147483646 w 46"/>
                <a:gd name="T3" fmla="*/ 2147483646 h 83"/>
                <a:gd name="T4" fmla="*/ 0 w 46"/>
                <a:gd name="T5" fmla="*/ 2147483646 h 83"/>
                <a:gd name="T6" fmla="*/ 2147483646 w 46"/>
                <a:gd name="T7" fmla="*/ 0 h 83"/>
                <a:gd name="T8" fmla="*/ 2147483646 w 46"/>
                <a:gd name="T9" fmla="*/ 2147483646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" h="83">
                  <a:moveTo>
                    <a:pt x="46" y="3"/>
                  </a:moveTo>
                  <a:lnTo>
                    <a:pt x="41" y="83"/>
                  </a:lnTo>
                  <a:lnTo>
                    <a:pt x="0" y="81"/>
                  </a:lnTo>
                  <a:lnTo>
                    <a:pt x="5" y="0"/>
                  </a:lnTo>
                  <a:lnTo>
                    <a:pt x="46" y="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70"/>
            <p:cNvSpPr>
              <a:spLocks/>
            </p:cNvSpPr>
            <p:nvPr/>
          </p:nvSpPr>
          <p:spPr bwMode="auto">
            <a:xfrm>
              <a:off x="-2589213" y="8453438"/>
              <a:ext cx="261938" cy="2251075"/>
            </a:xfrm>
            <a:custGeom>
              <a:avLst/>
              <a:gdLst>
                <a:gd name="T0" fmla="*/ 2147483646 w 165"/>
                <a:gd name="T1" fmla="*/ 2147483646 h 1418"/>
                <a:gd name="T2" fmla="*/ 2147483646 w 165"/>
                <a:gd name="T3" fmla="*/ 2147483646 h 1418"/>
                <a:gd name="T4" fmla="*/ 0 w 165"/>
                <a:gd name="T5" fmla="*/ 2147483646 h 1418"/>
                <a:gd name="T6" fmla="*/ 2147483646 w 165"/>
                <a:gd name="T7" fmla="*/ 0 h 1418"/>
                <a:gd name="T8" fmla="*/ 2147483646 w 165"/>
                <a:gd name="T9" fmla="*/ 2147483646 h 1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" h="1418">
                  <a:moveTo>
                    <a:pt x="165" y="4"/>
                  </a:moveTo>
                  <a:lnTo>
                    <a:pt x="79" y="1418"/>
                  </a:lnTo>
                  <a:lnTo>
                    <a:pt x="0" y="1414"/>
                  </a:lnTo>
                  <a:lnTo>
                    <a:pt x="85" y="0"/>
                  </a:lnTo>
                  <a:lnTo>
                    <a:pt x="165" y="4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71"/>
            <p:cNvSpPr>
              <a:spLocks/>
            </p:cNvSpPr>
            <p:nvPr/>
          </p:nvSpPr>
          <p:spPr bwMode="auto">
            <a:xfrm>
              <a:off x="-2589213" y="8453438"/>
              <a:ext cx="200025" cy="2247900"/>
            </a:xfrm>
            <a:custGeom>
              <a:avLst/>
              <a:gdLst>
                <a:gd name="T0" fmla="*/ 2147483646 w 126"/>
                <a:gd name="T1" fmla="*/ 0 h 1416"/>
                <a:gd name="T2" fmla="*/ 2147483646 w 126"/>
                <a:gd name="T3" fmla="*/ 2147483646 h 1416"/>
                <a:gd name="T4" fmla="*/ 2147483646 w 126"/>
                <a:gd name="T5" fmla="*/ 2147483646 h 1416"/>
                <a:gd name="T6" fmla="*/ 0 w 126"/>
                <a:gd name="T7" fmla="*/ 2147483646 h 1416"/>
                <a:gd name="T8" fmla="*/ 2147483646 w 126"/>
                <a:gd name="T9" fmla="*/ 0 h 1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" h="1416">
                  <a:moveTo>
                    <a:pt x="85" y="0"/>
                  </a:moveTo>
                  <a:lnTo>
                    <a:pt x="126" y="2"/>
                  </a:lnTo>
                  <a:lnTo>
                    <a:pt x="40" y="1416"/>
                  </a:lnTo>
                  <a:lnTo>
                    <a:pt x="0" y="141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72"/>
            <p:cNvSpPr>
              <a:spLocks/>
            </p:cNvSpPr>
            <p:nvPr/>
          </p:nvSpPr>
          <p:spPr bwMode="auto">
            <a:xfrm>
              <a:off x="-2589213" y="10698163"/>
              <a:ext cx="125413" cy="195263"/>
            </a:xfrm>
            <a:custGeom>
              <a:avLst/>
              <a:gdLst>
                <a:gd name="T0" fmla="*/ 2147483646 w 79"/>
                <a:gd name="T1" fmla="*/ 2147483646 h 123"/>
                <a:gd name="T2" fmla="*/ 0 w 79"/>
                <a:gd name="T3" fmla="*/ 0 h 123"/>
                <a:gd name="T4" fmla="*/ 2147483646 w 79"/>
                <a:gd name="T5" fmla="*/ 2147483646 h 123"/>
                <a:gd name="T6" fmla="*/ 2147483646 w 79"/>
                <a:gd name="T7" fmla="*/ 2147483646 h 123"/>
                <a:gd name="T8" fmla="*/ 2147483646 w 79"/>
                <a:gd name="T9" fmla="*/ 2147483646 h 123"/>
                <a:gd name="T10" fmla="*/ 2147483646 w 79"/>
                <a:gd name="T11" fmla="*/ 2147483646 h 123"/>
                <a:gd name="T12" fmla="*/ 2147483646 w 79"/>
                <a:gd name="T13" fmla="*/ 2147483646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123">
                  <a:moveTo>
                    <a:pt x="15" y="81"/>
                  </a:moveTo>
                  <a:lnTo>
                    <a:pt x="0" y="0"/>
                  </a:lnTo>
                  <a:lnTo>
                    <a:pt x="79" y="4"/>
                  </a:lnTo>
                  <a:lnTo>
                    <a:pt x="54" y="83"/>
                  </a:lnTo>
                  <a:lnTo>
                    <a:pt x="42" y="123"/>
                  </a:lnTo>
                  <a:lnTo>
                    <a:pt x="23" y="121"/>
                  </a:lnTo>
                  <a:lnTo>
                    <a:pt x="15" y="81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3"/>
            <p:cNvSpPr>
              <a:spLocks/>
            </p:cNvSpPr>
            <p:nvPr/>
          </p:nvSpPr>
          <p:spPr bwMode="auto">
            <a:xfrm>
              <a:off x="-2552700" y="10890250"/>
              <a:ext cx="30163" cy="65088"/>
            </a:xfrm>
            <a:custGeom>
              <a:avLst/>
              <a:gdLst>
                <a:gd name="T0" fmla="*/ 0 w 19"/>
                <a:gd name="T1" fmla="*/ 0 h 41"/>
                <a:gd name="T2" fmla="*/ 2147483646 w 19"/>
                <a:gd name="T3" fmla="*/ 2147483646 h 41"/>
                <a:gd name="T4" fmla="*/ 2147483646 w 19"/>
                <a:gd name="T5" fmla="*/ 2147483646 h 41"/>
                <a:gd name="T6" fmla="*/ 0 w 19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41">
                  <a:moveTo>
                    <a:pt x="0" y="0"/>
                  </a:moveTo>
                  <a:lnTo>
                    <a:pt x="19" y="2"/>
                  </a:lnTo>
                  <a:lnTo>
                    <a:pt x="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4"/>
            <p:cNvSpPr>
              <a:spLocks/>
            </p:cNvSpPr>
            <p:nvPr/>
          </p:nvSpPr>
          <p:spPr bwMode="auto">
            <a:xfrm>
              <a:off x="-2454275" y="8261350"/>
              <a:ext cx="138113" cy="198438"/>
            </a:xfrm>
            <a:custGeom>
              <a:avLst/>
              <a:gdLst>
                <a:gd name="T0" fmla="*/ 0 w 87"/>
                <a:gd name="T1" fmla="*/ 2147483646 h 125"/>
                <a:gd name="T2" fmla="*/ 2147483646 w 87"/>
                <a:gd name="T3" fmla="*/ 2147483646 h 125"/>
                <a:gd name="T4" fmla="*/ 2147483646 w 87"/>
                <a:gd name="T5" fmla="*/ 2147483646 h 125"/>
                <a:gd name="T6" fmla="*/ 2147483646 w 87"/>
                <a:gd name="T7" fmla="*/ 0 h 125"/>
                <a:gd name="T8" fmla="*/ 0 w 87"/>
                <a:gd name="T9" fmla="*/ 2147483646 h 1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125">
                  <a:moveTo>
                    <a:pt x="0" y="121"/>
                  </a:moveTo>
                  <a:lnTo>
                    <a:pt x="80" y="125"/>
                  </a:lnTo>
                  <a:lnTo>
                    <a:pt x="87" y="5"/>
                  </a:lnTo>
                  <a:lnTo>
                    <a:pt x="7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75"/>
            <p:cNvSpPr>
              <a:spLocks/>
            </p:cNvSpPr>
            <p:nvPr/>
          </p:nvSpPr>
          <p:spPr bwMode="auto">
            <a:xfrm>
              <a:off x="-2443163" y="8197850"/>
              <a:ext cx="131763" cy="71438"/>
            </a:xfrm>
            <a:custGeom>
              <a:avLst/>
              <a:gdLst>
                <a:gd name="T0" fmla="*/ 2147483646 w 83"/>
                <a:gd name="T1" fmla="*/ 2147483646 h 45"/>
                <a:gd name="T2" fmla="*/ 0 w 83"/>
                <a:gd name="T3" fmla="*/ 2147483646 h 45"/>
                <a:gd name="T4" fmla="*/ 2147483646 w 83"/>
                <a:gd name="T5" fmla="*/ 0 h 45"/>
                <a:gd name="T6" fmla="*/ 2147483646 w 83"/>
                <a:gd name="T7" fmla="*/ 2147483646 h 45"/>
                <a:gd name="T8" fmla="*/ 2147483646 w 83"/>
                <a:gd name="T9" fmla="*/ 2147483646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45">
                  <a:moveTo>
                    <a:pt x="80" y="45"/>
                  </a:moveTo>
                  <a:lnTo>
                    <a:pt x="0" y="40"/>
                  </a:lnTo>
                  <a:lnTo>
                    <a:pt x="3" y="0"/>
                  </a:lnTo>
                  <a:lnTo>
                    <a:pt x="83" y="5"/>
                  </a:lnTo>
                  <a:lnTo>
                    <a:pt x="80" y="45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76"/>
            <p:cNvSpPr>
              <a:spLocks/>
            </p:cNvSpPr>
            <p:nvPr/>
          </p:nvSpPr>
          <p:spPr bwMode="auto">
            <a:xfrm>
              <a:off x="-2324100" y="8240713"/>
              <a:ext cx="42863" cy="174625"/>
            </a:xfrm>
            <a:custGeom>
              <a:avLst/>
              <a:gdLst>
                <a:gd name="T0" fmla="*/ 2147483646 w 27"/>
                <a:gd name="T1" fmla="*/ 0 h 110"/>
                <a:gd name="T2" fmla="*/ 2147483646 w 27"/>
                <a:gd name="T3" fmla="*/ 2147483646 h 110"/>
                <a:gd name="T4" fmla="*/ 0 w 27"/>
                <a:gd name="T5" fmla="*/ 2147483646 h 110"/>
                <a:gd name="T6" fmla="*/ 2147483646 w 27"/>
                <a:gd name="T7" fmla="*/ 0 h 110"/>
                <a:gd name="T8" fmla="*/ 2147483646 w 27"/>
                <a:gd name="T9" fmla="*/ 0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10">
                  <a:moveTo>
                    <a:pt x="27" y="0"/>
                  </a:moveTo>
                  <a:lnTo>
                    <a:pt x="20" y="110"/>
                  </a:lnTo>
                  <a:lnTo>
                    <a:pt x="0" y="108"/>
                  </a:lnTo>
                  <a:lnTo>
                    <a:pt x="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77"/>
            <p:cNvSpPr>
              <a:spLocks/>
            </p:cNvSpPr>
            <p:nvPr/>
          </p:nvSpPr>
          <p:spPr bwMode="auto">
            <a:xfrm>
              <a:off x="-2338388" y="8275638"/>
              <a:ext cx="87313" cy="906463"/>
            </a:xfrm>
            <a:custGeom>
              <a:avLst/>
              <a:gdLst>
                <a:gd name="T0" fmla="*/ 2147483646 w 55"/>
                <a:gd name="T1" fmla="*/ 0 h 571"/>
                <a:gd name="T2" fmla="*/ 2147483646 w 55"/>
                <a:gd name="T3" fmla="*/ 2147483646 h 571"/>
                <a:gd name="T4" fmla="*/ 0 w 55"/>
                <a:gd name="T5" fmla="*/ 2147483646 h 571"/>
                <a:gd name="T6" fmla="*/ 2147483646 w 55"/>
                <a:gd name="T7" fmla="*/ 0 h 571"/>
                <a:gd name="T8" fmla="*/ 2147483646 w 55"/>
                <a:gd name="T9" fmla="*/ 0 h 5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571">
                  <a:moveTo>
                    <a:pt x="55" y="0"/>
                  </a:moveTo>
                  <a:lnTo>
                    <a:pt x="20" y="571"/>
                  </a:lnTo>
                  <a:lnTo>
                    <a:pt x="0" y="570"/>
                  </a:lnTo>
                  <a:lnTo>
                    <a:pt x="34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78"/>
            <p:cNvSpPr>
              <a:spLocks noChangeArrowheads="1"/>
            </p:cNvSpPr>
            <p:nvPr/>
          </p:nvSpPr>
          <p:spPr bwMode="auto">
            <a:xfrm>
              <a:off x="-3109878" y="8278009"/>
              <a:ext cx="400775" cy="2041964"/>
            </a:xfrm>
            <a:prstGeom prst="rect">
              <a:avLst/>
            </a:prstGeom>
            <a:solidFill>
              <a:srgbClr val="F1C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92" name="Rectangle 79"/>
            <p:cNvSpPr>
              <a:spLocks noChangeArrowheads="1"/>
            </p:cNvSpPr>
            <p:nvPr/>
          </p:nvSpPr>
          <p:spPr bwMode="auto">
            <a:xfrm>
              <a:off x="-2729550" y="8278009"/>
              <a:ext cx="24537" cy="2041964"/>
            </a:xfrm>
            <a:prstGeom prst="rect">
              <a:avLst/>
            </a:prstGeom>
            <a:solidFill>
              <a:srgbClr val="E49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93" name="Oval 80"/>
            <p:cNvSpPr>
              <a:spLocks noChangeArrowheads="1"/>
            </p:cNvSpPr>
            <p:nvPr/>
          </p:nvSpPr>
          <p:spPr bwMode="auto">
            <a:xfrm>
              <a:off x="-2946297" y="8368035"/>
              <a:ext cx="77703" cy="77751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94" name="Rectangle 81"/>
            <p:cNvSpPr>
              <a:spLocks noChangeArrowheads="1"/>
            </p:cNvSpPr>
            <p:nvPr/>
          </p:nvSpPr>
          <p:spPr bwMode="auto">
            <a:xfrm>
              <a:off x="-3089429" y="8290287"/>
              <a:ext cx="0" cy="201740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95" name="Rectangle 82"/>
            <p:cNvSpPr>
              <a:spLocks noChangeArrowheads="1"/>
            </p:cNvSpPr>
            <p:nvPr/>
          </p:nvSpPr>
          <p:spPr bwMode="auto">
            <a:xfrm>
              <a:off x="-3109878" y="10307695"/>
              <a:ext cx="20449" cy="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96" name="Rectangle 83"/>
            <p:cNvSpPr>
              <a:spLocks noChangeArrowheads="1"/>
            </p:cNvSpPr>
            <p:nvPr/>
          </p:nvSpPr>
          <p:spPr bwMode="auto">
            <a:xfrm>
              <a:off x="-3109878" y="10266774"/>
              <a:ext cx="20449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97" name="Rectangle 84"/>
            <p:cNvSpPr>
              <a:spLocks noChangeArrowheads="1"/>
            </p:cNvSpPr>
            <p:nvPr/>
          </p:nvSpPr>
          <p:spPr bwMode="auto">
            <a:xfrm>
              <a:off x="-3109878" y="10225853"/>
              <a:ext cx="20449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98" name="Rectangle 85"/>
            <p:cNvSpPr>
              <a:spLocks noChangeArrowheads="1"/>
            </p:cNvSpPr>
            <p:nvPr/>
          </p:nvSpPr>
          <p:spPr bwMode="auto">
            <a:xfrm>
              <a:off x="-3109878" y="10184932"/>
              <a:ext cx="20449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99" name="Rectangle 86"/>
            <p:cNvSpPr>
              <a:spLocks noChangeArrowheads="1"/>
            </p:cNvSpPr>
            <p:nvPr/>
          </p:nvSpPr>
          <p:spPr bwMode="auto">
            <a:xfrm>
              <a:off x="-3109878" y="10144011"/>
              <a:ext cx="20449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0" name="Rectangle 87"/>
            <p:cNvSpPr>
              <a:spLocks noChangeArrowheads="1"/>
            </p:cNvSpPr>
            <p:nvPr/>
          </p:nvSpPr>
          <p:spPr bwMode="auto">
            <a:xfrm>
              <a:off x="-3109878" y="10103090"/>
              <a:ext cx="20449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1" name="Rectangle 88"/>
            <p:cNvSpPr>
              <a:spLocks noChangeArrowheads="1"/>
            </p:cNvSpPr>
            <p:nvPr/>
          </p:nvSpPr>
          <p:spPr bwMode="auto">
            <a:xfrm>
              <a:off x="-3109878" y="10066262"/>
              <a:ext cx="20449" cy="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2" name="Rectangle 89"/>
            <p:cNvSpPr>
              <a:spLocks noChangeArrowheads="1"/>
            </p:cNvSpPr>
            <p:nvPr/>
          </p:nvSpPr>
          <p:spPr bwMode="auto">
            <a:xfrm>
              <a:off x="-3109878" y="10025341"/>
              <a:ext cx="20449" cy="40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3" name="Rectangle 90"/>
            <p:cNvSpPr>
              <a:spLocks noChangeArrowheads="1"/>
            </p:cNvSpPr>
            <p:nvPr/>
          </p:nvSpPr>
          <p:spPr bwMode="auto">
            <a:xfrm>
              <a:off x="-3109878" y="9980326"/>
              <a:ext cx="20449" cy="818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4" name="Rectangle 91"/>
            <p:cNvSpPr>
              <a:spLocks noChangeArrowheads="1"/>
            </p:cNvSpPr>
            <p:nvPr/>
          </p:nvSpPr>
          <p:spPr bwMode="auto">
            <a:xfrm>
              <a:off x="-3109878" y="9943499"/>
              <a:ext cx="20449" cy="40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5" name="Rectangle 92"/>
            <p:cNvSpPr>
              <a:spLocks noChangeArrowheads="1"/>
            </p:cNvSpPr>
            <p:nvPr/>
          </p:nvSpPr>
          <p:spPr bwMode="auto">
            <a:xfrm>
              <a:off x="-3109878" y="9902578"/>
              <a:ext cx="20449" cy="40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6" name="Rectangle 93"/>
            <p:cNvSpPr>
              <a:spLocks noChangeArrowheads="1"/>
            </p:cNvSpPr>
            <p:nvPr/>
          </p:nvSpPr>
          <p:spPr bwMode="auto">
            <a:xfrm>
              <a:off x="-3109878" y="9861656"/>
              <a:ext cx="20449" cy="40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7" name="Rectangle 94"/>
            <p:cNvSpPr>
              <a:spLocks noChangeArrowheads="1"/>
            </p:cNvSpPr>
            <p:nvPr/>
          </p:nvSpPr>
          <p:spPr bwMode="auto">
            <a:xfrm>
              <a:off x="-3109878" y="9820735"/>
              <a:ext cx="20449" cy="40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8" name="Rectangle 95"/>
            <p:cNvSpPr>
              <a:spLocks noChangeArrowheads="1"/>
            </p:cNvSpPr>
            <p:nvPr/>
          </p:nvSpPr>
          <p:spPr bwMode="auto">
            <a:xfrm>
              <a:off x="-3109878" y="9779814"/>
              <a:ext cx="20449" cy="40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9" name="Rectangle 96"/>
            <p:cNvSpPr>
              <a:spLocks noChangeArrowheads="1"/>
            </p:cNvSpPr>
            <p:nvPr/>
          </p:nvSpPr>
          <p:spPr bwMode="auto">
            <a:xfrm>
              <a:off x="-3109878" y="9738893"/>
              <a:ext cx="20449" cy="818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0" name="Rectangle 97"/>
            <p:cNvSpPr>
              <a:spLocks noChangeArrowheads="1"/>
            </p:cNvSpPr>
            <p:nvPr/>
          </p:nvSpPr>
          <p:spPr bwMode="auto">
            <a:xfrm>
              <a:off x="-3109878" y="9697972"/>
              <a:ext cx="20449" cy="818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1" name="Rectangle 98"/>
            <p:cNvSpPr>
              <a:spLocks noChangeArrowheads="1"/>
            </p:cNvSpPr>
            <p:nvPr/>
          </p:nvSpPr>
          <p:spPr bwMode="auto">
            <a:xfrm>
              <a:off x="-3109878" y="9661142"/>
              <a:ext cx="20449" cy="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2" name="Rectangle 99"/>
            <p:cNvSpPr>
              <a:spLocks noChangeArrowheads="1"/>
            </p:cNvSpPr>
            <p:nvPr/>
          </p:nvSpPr>
          <p:spPr bwMode="auto">
            <a:xfrm>
              <a:off x="-3109878" y="9620221"/>
              <a:ext cx="20449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3" name="Rectangle 100"/>
            <p:cNvSpPr>
              <a:spLocks noChangeArrowheads="1"/>
            </p:cNvSpPr>
            <p:nvPr/>
          </p:nvSpPr>
          <p:spPr bwMode="auto">
            <a:xfrm>
              <a:off x="-3109878" y="9579300"/>
              <a:ext cx="20449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4" name="Rectangle 101"/>
            <p:cNvSpPr>
              <a:spLocks noChangeArrowheads="1"/>
            </p:cNvSpPr>
            <p:nvPr/>
          </p:nvSpPr>
          <p:spPr bwMode="auto">
            <a:xfrm>
              <a:off x="-3109878" y="9538379"/>
              <a:ext cx="20449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5" name="Rectangle 102"/>
            <p:cNvSpPr>
              <a:spLocks noChangeArrowheads="1"/>
            </p:cNvSpPr>
            <p:nvPr/>
          </p:nvSpPr>
          <p:spPr bwMode="auto">
            <a:xfrm>
              <a:off x="-3109878" y="9497457"/>
              <a:ext cx="20449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6" name="Rectangle 103"/>
            <p:cNvSpPr>
              <a:spLocks noChangeArrowheads="1"/>
            </p:cNvSpPr>
            <p:nvPr/>
          </p:nvSpPr>
          <p:spPr bwMode="auto">
            <a:xfrm>
              <a:off x="-3109878" y="9456536"/>
              <a:ext cx="20449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7" name="Rectangle 104"/>
            <p:cNvSpPr>
              <a:spLocks noChangeArrowheads="1"/>
            </p:cNvSpPr>
            <p:nvPr/>
          </p:nvSpPr>
          <p:spPr bwMode="auto">
            <a:xfrm>
              <a:off x="-3109878" y="9415615"/>
              <a:ext cx="20449" cy="818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8" name="Rectangle 105"/>
            <p:cNvSpPr>
              <a:spLocks noChangeArrowheads="1"/>
            </p:cNvSpPr>
            <p:nvPr/>
          </p:nvSpPr>
          <p:spPr bwMode="auto">
            <a:xfrm>
              <a:off x="-3109878" y="9378788"/>
              <a:ext cx="20449" cy="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9" name="Rectangle 106"/>
            <p:cNvSpPr>
              <a:spLocks noChangeArrowheads="1"/>
            </p:cNvSpPr>
            <p:nvPr/>
          </p:nvSpPr>
          <p:spPr bwMode="auto">
            <a:xfrm>
              <a:off x="-3109878" y="9337866"/>
              <a:ext cx="20449" cy="40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20" name="Rectangle 107"/>
            <p:cNvSpPr>
              <a:spLocks noChangeArrowheads="1"/>
            </p:cNvSpPr>
            <p:nvPr/>
          </p:nvSpPr>
          <p:spPr bwMode="auto">
            <a:xfrm>
              <a:off x="-3109878" y="9296945"/>
              <a:ext cx="20449" cy="40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21" name="Rectangle 108"/>
            <p:cNvSpPr>
              <a:spLocks noChangeArrowheads="1"/>
            </p:cNvSpPr>
            <p:nvPr/>
          </p:nvSpPr>
          <p:spPr bwMode="auto">
            <a:xfrm>
              <a:off x="-3109878" y="9256024"/>
              <a:ext cx="20449" cy="40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22" name="Rectangle 109"/>
            <p:cNvSpPr>
              <a:spLocks noChangeArrowheads="1"/>
            </p:cNvSpPr>
            <p:nvPr/>
          </p:nvSpPr>
          <p:spPr bwMode="auto">
            <a:xfrm>
              <a:off x="-3109878" y="9215103"/>
              <a:ext cx="20449" cy="40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23" name="Rectangle 110"/>
            <p:cNvSpPr>
              <a:spLocks noChangeArrowheads="1"/>
            </p:cNvSpPr>
            <p:nvPr/>
          </p:nvSpPr>
          <p:spPr bwMode="auto">
            <a:xfrm>
              <a:off x="-3109878" y="9174182"/>
              <a:ext cx="20449" cy="40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24" name="Rectangle 111"/>
            <p:cNvSpPr>
              <a:spLocks noChangeArrowheads="1"/>
            </p:cNvSpPr>
            <p:nvPr/>
          </p:nvSpPr>
          <p:spPr bwMode="auto">
            <a:xfrm>
              <a:off x="-3109878" y="9133261"/>
              <a:ext cx="20449" cy="40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25" name="Rectangle 112"/>
            <p:cNvSpPr>
              <a:spLocks noChangeArrowheads="1"/>
            </p:cNvSpPr>
            <p:nvPr/>
          </p:nvSpPr>
          <p:spPr bwMode="auto">
            <a:xfrm>
              <a:off x="-3109878" y="9096431"/>
              <a:ext cx="20449" cy="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26" name="Rectangle 113"/>
            <p:cNvSpPr>
              <a:spLocks noChangeArrowheads="1"/>
            </p:cNvSpPr>
            <p:nvPr/>
          </p:nvSpPr>
          <p:spPr bwMode="auto">
            <a:xfrm>
              <a:off x="-3109878" y="9055510"/>
              <a:ext cx="20449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27" name="Rectangle 114"/>
            <p:cNvSpPr>
              <a:spLocks noChangeArrowheads="1"/>
            </p:cNvSpPr>
            <p:nvPr/>
          </p:nvSpPr>
          <p:spPr bwMode="auto">
            <a:xfrm>
              <a:off x="-3109878" y="9014589"/>
              <a:ext cx="20449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28" name="Rectangle 115"/>
            <p:cNvSpPr>
              <a:spLocks noChangeArrowheads="1"/>
            </p:cNvSpPr>
            <p:nvPr/>
          </p:nvSpPr>
          <p:spPr bwMode="auto">
            <a:xfrm>
              <a:off x="-3109878" y="8973667"/>
              <a:ext cx="20449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29" name="Rectangle 116"/>
            <p:cNvSpPr>
              <a:spLocks noChangeArrowheads="1"/>
            </p:cNvSpPr>
            <p:nvPr/>
          </p:nvSpPr>
          <p:spPr bwMode="auto">
            <a:xfrm>
              <a:off x="-3109878" y="8932746"/>
              <a:ext cx="20449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30" name="Rectangle 117"/>
            <p:cNvSpPr>
              <a:spLocks noChangeArrowheads="1"/>
            </p:cNvSpPr>
            <p:nvPr/>
          </p:nvSpPr>
          <p:spPr bwMode="auto">
            <a:xfrm>
              <a:off x="-3109878" y="8891825"/>
              <a:ext cx="20449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31" name="Rectangle 118"/>
            <p:cNvSpPr>
              <a:spLocks noChangeArrowheads="1"/>
            </p:cNvSpPr>
            <p:nvPr/>
          </p:nvSpPr>
          <p:spPr bwMode="auto">
            <a:xfrm>
              <a:off x="-3109878" y="8850904"/>
              <a:ext cx="20449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32" name="Rectangle 119"/>
            <p:cNvSpPr>
              <a:spLocks noChangeArrowheads="1"/>
            </p:cNvSpPr>
            <p:nvPr/>
          </p:nvSpPr>
          <p:spPr bwMode="auto">
            <a:xfrm>
              <a:off x="-3109878" y="8814077"/>
              <a:ext cx="20449" cy="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33" name="Rectangle 120"/>
            <p:cNvSpPr>
              <a:spLocks noChangeArrowheads="1"/>
            </p:cNvSpPr>
            <p:nvPr/>
          </p:nvSpPr>
          <p:spPr bwMode="auto">
            <a:xfrm>
              <a:off x="-3109878" y="8769062"/>
              <a:ext cx="20449" cy="818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34" name="Rectangle 121"/>
            <p:cNvSpPr>
              <a:spLocks noChangeArrowheads="1"/>
            </p:cNvSpPr>
            <p:nvPr/>
          </p:nvSpPr>
          <p:spPr bwMode="auto">
            <a:xfrm>
              <a:off x="-3109878" y="8732234"/>
              <a:ext cx="20449" cy="40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35" name="Rectangle 122"/>
            <p:cNvSpPr>
              <a:spLocks noChangeArrowheads="1"/>
            </p:cNvSpPr>
            <p:nvPr/>
          </p:nvSpPr>
          <p:spPr bwMode="auto">
            <a:xfrm>
              <a:off x="-3109878" y="8691313"/>
              <a:ext cx="20449" cy="40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36" name="Rectangle 123"/>
            <p:cNvSpPr>
              <a:spLocks noChangeArrowheads="1"/>
            </p:cNvSpPr>
            <p:nvPr/>
          </p:nvSpPr>
          <p:spPr bwMode="auto">
            <a:xfrm>
              <a:off x="-3109878" y="8650392"/>
              <a:ext cx="20449" cy="40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37" name="Rectangle 124"/>
            <p:cNvSpPr>
              <a:spLocks noChangeArrowheads="1"/>
            </p:cNvSpPr>
            <p:nvPr/>
          </p:nvSpPr>
          <p:spPr bwMode="auto">
            <a:xfrm>
              <a:off x="-3109878" y="8609471"/>
              <a:ext cx="20449" cy="40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38" name="Rectangle 125"/>
            <p:cNvSpPr>
              <a:spLocks noChangeArrowheads="1"/>
            </p:cNvSpPr>
            <p:nvPr/>
          </p:nvSpPr>
          <p:spPr bwMode="auto">
            <a:xfrm>
              <a:off x="-3109878" y="8568550"/>
              <a:ext cx="20449" cy="40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39" name="Rectangle 126"/>
            <p:cNvSpPr>
              <a:spLocks noChangeArrowheads="1"/>
            </p:cNvSpPr>
            <p:nvPr/>
          </p:nvSpPr>
          <p:spPr bwMode="auto">
            <a:xfrm>
              <a:off x="-3109878" y="8527629"/>
              <a:ext cx="20449" cy="40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40" name="Rectangle 127"/>
            <p:cNvSpPr>
              <a:spLocks noChangeArrowheads="1"/>
            </p:cNvSpPr>
            <p:nvPr/>
          </p:nvSpPr>
          <p:spPr bwMode="auto">
            <a:xfrm>
              <a:off x="-3109878" y="8486708"/>
              <a:ext cx="20449" cy="818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41" name="Rectangle 128"/>
            <p:cNvSpPr>
              <a:spLocks noChangeArrowheads="1"/>
            </p:cNvSpPr>
            <p:nvPr/>
          </p:nvSpPr>
          <p:spPr bwMode="auto">
            <a:xfrm>
              <a:off x="-3109878" y="8449878"/>
              <a:ext cx="20449" cy="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42" name="Rectangle 129"/>
            <p:cNvSpPr>
              <a:spLocks noChangeArrowheads="1"/>
            </p:cNvSpPr>
            <p:nvPr/>
          </p:nvSpPr>
          <p:spPr bwMode="auto">
            <a:xfrm>
              <a:off x="-3109878" y="8408956"/>
              <a:ext cx="20449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43" name="Rectangle 130"/>
            <p:cNvSpPr>
              <a:spLocks noChangeArrowheads="1"/>
            </p:cNvSpPr>
            <p:nvPr/>
          </p:nvSpPr>
          <p:spPr bwMode="auto">
            <a:xfrm>
              <a:off x="-3109878" y="8368035"/>
              <a:ext cx="20449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44" name="Rectangle 131"/>
            <p:cNvSpPr>
              <a:spLocks noChangeArrowheads="1"/>
            </p:cNvSpPr>
            <p:nvPr/>
          </p:nvSpPr>
          <p:spPr bwMode="auto">
            <a:xfrm>
              <a:off x="-3109878" y="8327114"/>
              <a:ext cx="20449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45" name="Rectangle 132"/>
            <p:cNvSpPr>
              <a:spLocks noChangeArrowheads="1"/>
            </p:cNvSpPr>
            <p:nvPr/>
          </p:nvSpPr>
          <p:spPr bwMode="auto">
            <a:xfrm>
              <a:off x="-3109878" y="8286193"/>
              <a:ext cx="20449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46" name="Rectangle 133"/>
            <p:cNvSpPr>
              <a:spLocks noChangeArrowheads="1"/>
            </p:cNvSpPr>
            <p:nvPr/>
          </p:nvSpPr>
          <p:spPr bwMode="auto">
            <a:xfrm>
              <a:off x="-3089429" y="10307695"/>
              <a:ext cx="44984" cy="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47" name="Rectangle 134"/>
            <p:cNvSpPr>
              <a:spLocks noChangeArrowheads="1"/>
            </p:cNvSpPr>
            <p:nvPr/>
          </p:nvSpPr>
          <p:spPr bwMode="auto">
            <a:xfrm>
              <a:off x="-3089429" y="10103090"/>
              <a:ext cx="44984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48" name="Rectangle 135"/>
            <p:cNvSpPr>
              <a:spLocks noChangeArrowheads="1"/>
            </p:cNvSpPr>
            <p:nvPr/>
          </p:nvSpPr>
          <p:spPr bwMode="auto">
            <a:xfrm>
              <a:off x="-3089429" y="9902578"/>
              <a:ext cx="44984" cy="40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49" name="Rectangle 136"/>
            <p:cNvSpPr>
              <a:spLocks noChangeArrowheads="1"/>
            </p:cNvSpPr>
            <p:nvPr/>
          </p:nvSpPr>
          <p:spPr bwMode="auto">
            <a:xfrm>
              <a:off x="-3089429" y="9697972"/>
              <a:ext cx="44984" cy="818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50" name="Rectangle 137"/>
            <p:cNvSpPr>
              <a:spLocks noChangeArrowheads="1"/>
            </p:cNvSpPr>
            <p:nvPr/>
          </p:nvSpPr>
          <p:spPr bwMode="auto">
            <a:xfrm>
              <a:off x="-3089429" y="9497457"/>
              <a:ext cx="44984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51" name="Rectangle 138"/>
            <p:cNvSpPr>
              <a:spLocks noChangeArrowheads="1"/>
            </p:cNvSpPr>
            <p:nvPr/>
          </p:nvSpPr>
          <p:spPr bwMode="auto">
            <a:xfrm>
              <a:off x="-3089429" y="9296945"/>
              <a:ext cx="44984" cy="40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52" name="Rectangle 139"/>
            <p:cNvSpPr>
              <a:spLocks noChangeArrowheads="1"/>
            </p:cNvSpPr>
            <p:nvPr/>
          </p:nvSpPr>
          <p:spPr bwMode="auto">
            <a:xfrm>
              <a:off x="-3089429" y="9096431"/>
              <a:ext cx="44984" cy="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53" name="Rectangle 140"/>
            <p:cNvSpPr>
              <a:spLocks noChangeArrowheads="1"/>
            </p:cNvSpPr>
            <p:nvPr/>
          </p:nvSpPr>
          <p:spPr bwMode="auto">
            <a:xfrm>
              <a:off x="-3089429" y="8891825"/>
              <a:ext cx="44984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54" name="Rectangle 141"/>
            <p:cNvSpPr>
              <a:spLocks noChangeArrowheads="1"/>
            </p:cNvSpPr>
            <p:nvPr/>
          </p:nvSpPr>
          <p:spPr bwMode="auto">
            <a:xfrm>
              <a:off x="-3089429" y="8691313"/>
              <a:ext cx="44984" cy="409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55" name="Rectangle 142"/>
            <p:cNvSpPr>
              <a:spLocks noChangeArrowheads="1"/>
            </p:cNvSpPr>
            <p:nvPr/>
          </p:nvSpPr>
          <p:spPr bwMode="auto">
            <a:xfrm>
              <a:off x="-3089429" y="8486708"/>
              <a:ext cx="44984" cy="818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56" name="Rectangle 143"/>
            <p:cNvSpPr>
              <a:spLocks noChangeArrowheads="1"/>
            </p:cNvSpPr>
            <p:nvPr/>
          </p:nvSpPr>
          <p:spPr bwMode="auto">
            <a:xfrm>
              <a:off x="-3089429" y="8286193"/>
              <a:ext cx="44984" cy="409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57" name="Freeform 144"/>
            <p:cNvSpPr>
              <a:spLocks/>
            </p:cNvSpPr>
            <p:nvPr/>
          </p:nvSpPr>
          <p:spPr bwMode="auto">
            <a:xfrm>
              <a:off x="-3379788" y="9415463"/>
              <a:ext cx="1076325" cy="1706563"/>
            </a:xfrm>
            <a:custGeom>
              <a:avLst/>
              <a:gdLst>
                <a:gd name="T0" fmla="*/ 2147483646 w 678"/>
                <a:gd name="T1" fmla="*/ 0 h 1075"/>
                <a:gd name="T2" fmla="*/ 0 w 678"/>
                <a:gd name="T3" fmla="*/ 0 h 1075"/>
                <a:gd name="T4" fmla="*/ 2147483646 w 678"/>
                <a:gd name="T5" fmla="*/ 2147483646 h 1075"/>
                <a:gd name="T6" fmla="*/ 2147483646 w 678"/>
                <a:gd name="T7" fmla="*/ 2147483646 h 1075"/>
                <a:gd name="T8" fmla="*/ 2147483646 w 678"/>
                <a:gd name="T9" fmla="*/ 2147483646 h 1075"/>
                <a:gd name="T10" fmla="*/ 2147483646 w 678"/>
                <a:gd name="T11" fmla="*/ 0 h 1075"/>
                <a:gd name="T12" fmla="*/ 2147483646 w 678"/>
                <a:gd name="T13" fmla="*/ 0 h 10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8" h="1075">
                  <a:moveTo>
                    <a:pt x="335" y="0"/>
                  </a:moveTo>
                  <a:lnTo>
                    <a:pt x="0" y="0"/>
                  </a:lnTo>
                  <a:lnTo>
                    <a:pt x="50" y="1075"/>
                  </a:lnTo>
                  <a:lnTo>
                    <a:pt x="335" y="1075"/>
                  </a:lnTo>
                  <a:lnTo>
                    <a:pt x="627" y="1075"/>
                  </a:lnTo>
                  <a:lnTo>
                    <a:pt x="678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45"/>
            <p:cNvSpPr>
              <a:spLocks/>
            </p:cNvSpPr>
            <p:nvPr/>
          </p:nvSpPr>
          <p:spPr bwMode="auto">
            <a:xfrm>
              <a:off x="-3379788" y="9415463"/>
              <a:ext cx="531813" cy="1706563"/>
            </a:xfrm>
            <a:custGeom>
              <a:avLst/>
              <a:gdLst>
                <a:gd name="T0" fmla="*/ 0 w 335"/>
                <a:gd name="T1" fmla="*/ 0 h 1075"/>
                <a:gd name="T2" fmla="*/ 2147483646 w 335"/>
                <a:gd name="T3" fmla="*/ 2147483646 h 1075"/>
                <a:gd name="T4" fmla="*/ 2147483646 w 335"/>
                <a:gd name="T5" fmla="*/ 2147483646 h 1075"/>
                <a:gd name="T6" fmla="*/ 2147483646 w 335"/>
                <a:gd name="T7" fmla="*/ 0 h 1075"/>
                <a:gd name="T8" fmla="*/ 0 w 335"/>
                <a:gd name="T9" fmla="*/ 0 h 10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5" h="1075">
                  <a:moveTo>
                    <a:pt x="0" y="0"/>
                  </a:moveTo>
                  <a:lnTo>
                    <a:pt x="50" y="1075"/>
                  </a:lnTo>
                  <a:lnTo>
                    <a:pt x="335" y="1075"/>
                  </a:lnTo>
                  <a:lnTo>
                    <a:pt x="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46"/>
            <p:cNvSpPr>
              <a:spLocks/>
            </p:cNvSpPr>
            <p:nvPr/>
          </p:nvSpPr>
          <p:spPr bwMode="auto">
            <a:xfrm>
              <a:off x="-2847975" y="9415463"/>
              <a:ext cx="544513" cy="1706563"/>
            </a:xfrm>
            <a:custGeom>
              <a:avLst/>
              <a:gdLst>
                <a:gd name="T0" fmla="*/ 2147483646 w 343"/>
                <a:gd name="T1" fmla="*/ 0 h 1075"/>
                <a:gd name="T2" fmla="*/ 0 w 343"/>
                <a:gd name="T3" fmla="*/ 0 h 1075"/>
                <a:gd name="T4" fmla="*/ 0 w 343"/>
                <a:gd name="T5" fmla="*/ 2147483646 h 1075"/>
                <a:gd name="T6" fmla="*/ 2147483646 w 343"/>
                <a:gd name="T7" fmla="*/ 2147483646 h 1075"/>
                <a:gd name="T8" fmla="*/ 2147483646 w 343"/>
                <a:gd name="T9" fmla="*/ 0 h 10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3" h="1075">
                  <a:moveTo>
                    <a:pt x="343" y="0"/>
                  </a:moveTo>
                  <a:lnTo>
                    <a:pt x="0" y="0"/>
                  </a:lnTo>
                  <a:lnTo>
                    <a:pt x="0" y="1075"/>
                  </a:lnTo>
                  <a:lnTo>
                    <a:pt x="292" y="1075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0" name="组合 274"/>
          <p:cNvGrpSpPr>
            <a:grpSpLocks/>
          </p:cNvGrpSpPr>
          <p:nvPr/>
        </p:nvGrpSpPr>
        <p:grpSpPr bwMode="auto">
          <a:xfrm>
            <a:off x="4567238" y="5427663"/>
            <a:ext cx="709612" cy="1438275"/>
            <a:chOff x="4451351" y="5686425"/>
            <a:chExt cx="1571624" cy="3178175"/>
          </a:xfrm>
        </p:grpSpPr>
        <p:sp>
          <p:nvSpPr>
            <p:cNvPr id="161" name="Freeform 152"/>
            <p:cNvSpPr>
              <a:spLocks/>
            </p:cNvSpPr>
            <p:nvPr/>
          </p:nvSpPr>
          <p:spPr bwMode="auto">
            <a:xfrm>
              <a:off x="5340350" y="7327900"/>
              <a:ext cx="430212" cy="307975"/>
            </a:xfrm>
            <a:custGeom>
              <a:avLst/>
              <a:gdLst>
                <a:gd name="T0" fmla="*/ 2147483646 w 507"/>
                <a:gd name="T1" fmla="*/ 2147483646 h 363"/>
                <a:gd name="T2" fmla="*/ 0 w 507"/>
                <a:gd name="T3" fmla="*/ 2147483646 h 363"/>
                <a:gd name="T4" fmla="*/ 2147483646 w 507"/>
                <a:gd name="T5" fmla="*/ 0 h 363"/>
                <a:gd name="T6" fmla="*/ 2147483646 w 507"/>
                <a:gd name="T7" fmla="*/ 2147483646 h 3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7" h="363">
                  <a:moveTo>
                    <a:pt x="333" y="294"/>
                  </a:moveTo>
                  <a:cubicBezTo>
                    <a:pt x="219" y="363"/>
                    <a:pt x="86" y="360"/>
                    <a:pt x="0" y="297"/>
                  </a:cubicBezTo>
                  <a:cubicBezTo>
                    <a:pt x="491" y="0"/>
                    <a:pt x="491" y="0"/>
                    <a:pt x="491" y="0"/>
                  </a:cubicBezTo>
                  <a:cubicBezTo>
                    <a:pt x="507" y="105"/>
                    <a:pt x="447" y="225"/>
                    <a:pt x="333" y="294"/>
                  </a:cubicBezTo>
                  <a:close/>
                </a:path>
              </a:pathLst>
            </a:custGeom>
            <a:solidFill>
              <a:srgbClr val="1A87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54"/>
            <p:cNvSpPr>
              <a:spLocks/>
            </p:cNvSpPr>
            <p:nvPr/>
          </p:nvSpPr>
          <p:spPr bwMode="auto">
            <a:xfrm>
              <a:off x="4592638" y="7011988"/>
              <a:ext cx="542925" cy="388938"/>
            </a:xfrm>
            <a:custGeom>
              <a:avLst/>
              <a:gdLst>
                <a:gd name="T0" fmla="*/ 2147483646 w 641"/>
                <a:gd name="T1" fmla="*/ 2147483646 h 459"/>
                <a:gd name="T2" fmla="*/ 2147483646 w 641"/>
                <a:gd name="T3" fmla="*/ 2147483646 h 459"/>
                <a:gd name="T4" fmla="*/ 2147483646 w 641"/>
                <a:gd name="T5" fmla="*/ 0 h 459"/>
                <a:gd name="T6" fmla="*/ 2147483646 w 641"/>
                <a:gd name="T7" fmla="*/ 2147483646 h 4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1" h="459">
                  <a:moveTo>
                    <a:pt x="220" y="371"/>
                  </a:moveTo>
                  <a:cubicBezTo>
                    <a:pt x="364" y="459"/>
                    <a:pt x="533" y="456"/>
                    <a:pt x="641" y="37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133"/>
                    <a:pt x="76" y="284"/>
                    <a:pt x="220" y="371"/>
                  </a:cubicBezTo>
                  <a:close/>
                </a:path>
              </a:pathLst>
            </a:custGeom>
            <a:solidFill>
              <a:srgbClr val="1A87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Freeform 155"/>
            <p:cNvSpPr>
              <a:spLocks/>
            </p:cNvSpPr>
            <p:nvPr/>
          </p:nvSpPr>
          <p:spPr bwMode="auto">
            <a:xfrm>
              <a:off x="5322888" y="6064250"/>
              <a:ext cx="544512" cy="388938"/>
            </a:xfrm>
            <a:custGeom>
              <a:avLst/>
              <a:gdLst>
                <a:gd name="T0" fmla="*/ 2147483646 w 641"/>
                <a:gd name="T1" fmla="*/ 2147483646 h 459"/>
                <a:gd name="T2" fmla="*/ 2147483646 w 641"/>
                <a:gd name="T3" fmla="*/ 2147483646 h 459"/>
                <a:gd name="T4" fmla="*/ 2147483646 w 641"/>
                <a:gd name="T5" fmla="*/ 2147483646 h 459"/>
                <a:gd name="T6" fmla="*/ 2147483646 w 641"/>
                <a:gd name="T7" fmla="*/ 2147483646 h 4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1" h="459">
                  <a:moveTo>
                    <a:pt x="220" y="88"/>
                  </a:moveTo>
                  <a:cubicBezTo>
                    <a:pt x="76" y="175"/>
                    <a:pt x="0" y="326"/>
                    <a:pt x="21" y="459"/>
                  </a:cubicBezTo>
                  <a:cubicBezTo>
                    <a:pt x="641" y="83"/>
                    <a:pt x="641" y="83"/>
                    <a:pt x="641" y="83"/>
                  </a:cubicBezTo>
                  <a:cubicBezTo>
                    <a:pt x="533" y="3"/>
                    <a:pt x="364" y="0"/>
                    <a:pt x="220" y="88"/>
                  </a:cubicBezTo>
                  <a:close/>
                </a:path>
              </a:pathLst>
            </a:custGeom>
            <a:solidFill>
              <a:srgbClr val="139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158"/>
            <p:cNvSpPr>
              <a:spLocks/>
            </p:cNvSpPr>
            <p:nvPr/>
          </p:nvSpPr>
          <p:spPr bwMode="auto">
            <a:xfrm>
              <a:off x="5341938" y="6677025"/>
              <a:ext cx="681037" cy="487363"/>
            </a:xfrm>
            <a:custGeom>
              <a:avLst/>
              <a:gdLst>
                <a:gd name="T0" fmla="*/ 2147483646 w 805"/>
                <a:gd name="T1" fmla="*/ 2147483646 h 576"/>
                <a:gd name="T2" fmla="*/ 0 w 805"/>
                <a:gd name="T3" fmla="*/ 2147483646 h 576"/>
                <a:gd name="T4" fmla="*/ 2147483646 w 805"/>
                <a:gd name="T5" fmla="*/ 0 h 576"/>
                <a:gd name="T6" fmla="*/ 2147483646 w 805"/>
                <a:gd name="T7" fmla="*/ 2147483646 h 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5" h="576">
                  <a:moveTo>
                    <a:pt x="529" y="466"/>
                  </a:moveTo>
                  <a:cubicBezTo>
                    <a:pt x="348" y="576"/>
                    <a:pt x="136" y="573"/>
                    <a:pt x="0" y="472"/>
                  </a:cubicBezTo>
                  <a:cubicBezTo>
                    <a:pt x="779" y="0"/>
                    <a:pt x="779" y="0"/>
                    <a:pt x="779" y="0"/>
                  </a:cubicBezTo>
                  <a:cubicBezTo>
                    <a:pt x="805" y="167"/>
                    <a:pt x="710" y="357"/>
                    <a:pt x="529" y="466"/>
                  </a:cubicBezTo>
                  <a:close/>
                </a:path>
              </a:pathLst>
            </a:custGeom>
            <a:solidFill>
              <a:srgbClr val="1A87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Freeform 160"/>
            <p:cNvSpPr>
              <a:spLocks/>
            </p:cNvSpPr>
            <p:nvPr/>
          </p:nvSpPr>
          <p:spPr bwMode="auto">
            <a:xfrm>
              <a:off x="4451351" y="6345238"/>
              <a:ext cx="681037" cy="485775"/>
            </a:xfrm>
            <a:custGeom>
              <a:avLst/>
              <a:gdLst>
                <a:gd name="T0" fmla="*/ 2147483646 w 805"/>
                <a:gd name="T1" fmla="*/ 2147483646 h 575"/>
                <a:gd name="T2" fmla="*/ 2147483646 w 805"/>
                <a:gd name="T3" fmla="*/ 2147483646 h 575"/>
                <a:gd name="T4" fmla="*/ 2147483646 w 805"/>
                <a:gd name="T5" fmla="*/ 0 h 575"/>
                <a:gd name="T6" fmla="*/ 2147483646 w 805"/>
                <a:gd name="T7" fmla="*/ 2147483646 h 5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5" h="575">
                  <a:moveTo>
                    <a:pt x="276" y="466"/>
                  </a:moveTo>
                  <a:cubicBezTo>
                    <a:pt x="457" y="575"/>
                    <a:pt x="669" y="572"/>
                    <a:pt x="805" y="47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67"/>
                    <a:pt x="95" y="356"/>
                    <a:pt x="276" y="466"/>
                  </a:cubicBezTo>
                  <a:close/>
                </a:path>
              </a:pathLst>
            </a:custGeom>
            <a:solidFill>
              <a:srgbClr val="1A87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6" name="组合 280"/>
            <p:cNvGrpSpPr>
              <a:grpSpLocks/>
            </p:cNvGrpSpPr>
            <p:nvPr/>
          </p:nvGrpSpPr>
          <p:grpSpPr bwMode="auto">
            <a:xfrm>
              <a:off x="4471988" y="5686425"/>
              <a:ext cx="1530350" cy="3178175"/>
              <a:chOff x="4471988" y="5686425"/>
              <a:chExt cx="1530350" cy="3178175"/>
            </a:xfrm>
          </p:grpSpPr>
          <p:sp>
            <p:nvSpPr>
              <p:cNvPr id="167" name="Freeform 150"/>
              <p:cNvSpPr>
                <a:spLocks/>
              </p:cNvSpPr>
              <p:nvPr/>
            </p:nvSpPr>
            <p:spPr bwMode="auto">
              <a:xfrm>
                <a:off x="5132388" y="5686425"/>
                <a:ext cx="206375" cy="2246313"/>
              </a:xfrm>
              <a:custGeom>
                <a:avLst/>
                <a:gdLst>
                  <a:gd name="T0" fmla="*/ 2147483646 w 242"/>
                  <a:gd name="T1" fmla="*/ 2147483646 h 2653"/>
                  <a:gd name="T2" fmla="*/ 2147483646 w 242"/>
                  <a:gd name="T3" fmla="*/ 2147483646 h 2653"/>
                  <a:gd name="T4" fmla="*/ 2147483646 w 242"/>
                  <a:gd name="T5" fmla="*/ 2147483646 h 2653"/>
                  <a:gd name="T6" fmla="*/ 2147483646 w 242"/>
                  <a:gd name="T7" fmla="*/ 0 h 2653"/>
                  <a:gd name="T8" fmla="*/ 0 w 242"/>
                  <a:gd name="T9" fmla="*/ 2147483646 h 2653"/>
                  <a:gd name="T10" fmla="*/ 0 w 242"/>
                  <a:gd name="T11" fmla="*/ 2147483646 h 2653"/>
                  <a:gd name="T12" fmla="*/ 2147483646 w 242"/>
                  <a:gd name="T13" fmla="*/ 2147483646 h 26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2" h="2653">
                    <a:moveTo>
                      <a:pt x="121" y="2653"/>
                    </a:moveTo>
                    <a:cubicBezTo>
                      <a:pt x="188" y="2653"/>
                      <a:pt x="242" y="2598"/>
                      <a:pt x="242" y="2531"/>
                    </a:cubicBezTo>
                    <a:cubicBezTo>
                      <a:pt x="242" y="122"/>
                      <a:pt x="242" y="122"/>
                      <a:pt x="242" y="122"/>
                    </a:cubicBezTo>
                    <a:cubicBezTo>
                      <a:pt x="242" y="55"/>
                      <a:pt x="188" y="0"/>
                      <a:pt x="121" y="0"/>
                    </a:cubicBezTo>
                    <a:cubicBezTo>
                      <a:pt x="54" y="0"/>
                      <a:pt x="0" y="55"/>
                      <a:pt x="0" y="122"/>
                    </a:cubicBezTo>
                    <a:cubicBezTo>
                      <a:pt x="0" y="2531"/>
                      <a:pt x="0" y="2531"/>
                      <a:pt x="0" y="2531"/>
                    </a:cubicBezTo>
                    <a:cubicBezTo>
                      <a:pt x="0" y="2598"/>
                      <a:pt x="54" y="2653"/>
                      <a:pt x="121" y="2653"/>
                    </a:cubicBezTo>
                    <a:close/>
                  </a:path>
                </a:pathLst>
              </a:custGeom>
              <a:solidFill>
                <a:srgbClr val="1A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Freeform 151"/>
              <p:cNvSpPr>
                <a:spLocks/>
              </p:cNvSpPr>
              <p:nvPr/>
            </p:nvSpPr>
            <p:spPr bwMode="auto">
              <a:xfrm>
                <a:off x="5327650" y="7273925"/>
                <a:ext cx="428625" cy="306388"/>
              </a:xfrm>
              <a:custGeom>
                <a:avLst/>
                <a:gdLst>
                  <a:gd name="T0" fmla="*/ 2147483646 w 507"/>
                  <a:gd name="T1" fmla="*/ 2147483646 h 362"/>
                  <a:gd name="T2" fmla="*/ 2147483646 w 507"/>
                  <a:gd name="T3" fmla="*/ 2147483646 h 362"/>
                  <a:gd name="T4" fmla="*/ 2147483646 w 507"/>
                  <a:gd name="T5" fmla="*/ 2147483646 h 362"/>
                  <a:gd name="T6" fmla="*/ 2147483646 w 507"/>
                  <a:gd name="T7" fmla="*/ 2147483646 h 3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7" h="362">
                    <a:moveTo>
                      <a:pt x="174" y="69"/>
                    </a:moveTo>
                    <a:cubicBezTo>
                      <a:pt x="60" y="138"/>
                      <a:pt x="0" y="257"/>
                      <a:pt x="17" y="362"/>
                    </a:cubicBezTo>
                    <a:cubicBezTo>
                      <a:pt x="507" y="65"/>
                      <a:pt x="507" y="65"/>
                      <a:pt x="507" y="65"/>
                    </a:cubicBezTo>
                    <a:cubicBezTo>
                      <a:pt x="422" y="2"/>
                      <a:pt x="288" y="0"/>
                      <a:pt x="174" y="69"/>
                    </a:cubicBezTo>
                    <a:close/>
                  </a:path>
                </a:pathLst>
              </a:custGeom>
              <a:solidFill>
                <a:srgbClr val="1395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153"/>
              <p:cNvSpPr>
                <a:spLocks/>
              </p:cNvSpPr>
              <p:nvPr/>
            </p:nvSpPr>
            <p:spPr bwMode="auto">
              <a:xfrm>
                <a:off x="4610100" y="6943725"/>
                <a:ext cx="542925" cy="387350"/>
              </a:xfrm>
              <a:custGeom>
                <a:avLst/>
                <a:gdLst>
                  <a:gd name="T0" fmla="*/ 2147483646 w 641"/>
                  <a:gd name="T1" fmla="*/ 2147483646 h 458"/>
                  <a:gd name="T2" fmla="*/ 2147483646 w 641"/>
                  <a:gd name="T3" fmla="*/ 2147483646 h 458"/>
                  <a:gd name="T4" fmla="*/ 0 w 641"/>
                  <a:gd name="T5" fmla="*/ 2147483646 h 458"/>
                  <a:gd name="T6" fmla="*/ 2147483646 w 641"/>
                  <a:gd name="T7" fmla="*/ 2147483646 h 4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1" h="458">
                    <a:moveTo>
                      <a:pt x="421" y="87"/>
                    </a:moveTo>
                    <a:cubicBezTo>
                      <a:pt x="565" y="174"/>
                      <a:pt x="641" y="325"/>
                      <a:pt x="620" y="458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108" y="2"/>
                      <a:pt x="277" y="0"/>
                      <a:pt x="421" y="87"/>
                    </a:cubicBezTo>
                    <a:close/>
                  </a:path>
                </a:pathLst>
              </a:custGeom>
              <a:solidFill>
                <a:srgbClr val="1395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Freeform 156"/>
              <p:cNvSpPr>
                <a:spLocks/>
              </p:cNvSpPr>
              <p:nvPr/>
            </p:nvSpPr>
            <p:spPr bwMode="auto">
              <a:xfrm>
                <a:off x="5340350" y="6134100"/>
                <a:ext cx="542925" cy="387350"/>
              </a:xfrm>
              <a:custGeom>
                <a:avLst/>
                <a:gdLst>
                  <a:gd name="T0" fmla="*/ 2147483646 w 641"/>
                  <a:gd name="T1" fmla="*/ 2147483646 h 458"/>
                  <a:gd name="T2" fmla="*/ 0 w 641"/>
                  <a:gd name="T3" fmla="*/ 2147483646 h 458"/>
                  <a:gd name="T4" fmla="*/ 2147483646 w 641"/>
                  <a:gd name="T5" fmla="*/ 0 h 458"/>
                  <a:gd name="T6" fmla="*/ 2147483646 w 641"/>
                  <a:gd name="T7" fmla="*/ 2147483646 h 4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1" h="458">
                    <a:moveTo>
                      <a:pt x="421" y="371"/>
                    </a:moveTo>
                    <a:cubicBezTo>
                      <a:pt x="277" y="458"/>
                      <a:pt x="108" y="456"/>
                      <a:pt x="0" y="375"/>
                    </a:cubicBezTo>
                    <a:cubicBezTo>
                      <a:pt x="620" y="0"/>
                      <a:pt x="620" y="0"/>
                      <a:pt x="620" y="0"/>
                    </a:cubicBezTo>
                    <a:cubicBezTo>
                      <a:pt x="641" y="133"/>
                      <a:pt x="565" y="284"/>
                      <a:pt x="421" y="371"/>
                    </a:cubicBezTo>
                    <a:close/>
                  </a:path>
                </a:pathLst>
              </a:custGeom>
              <a:solidFill>
                <a:srgbClr val="1A87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Freeform 157"/>
              <p:cNvSpPr>
                <a:spLocks/>
              </p:cNvSpPr>
              <p:nvPr/>
            </p:nvSpPr>
            <p:spPr bwMode="auto">
              <a:xfrm>
                <a:off x="5319713" y="6591300"/>
                <a:ext cx="682625" cy="487363"/>
              </a:xfrm>
              <a:custGeom>
                <a:avLst/>
                <a:gdLst>
                  <a:gd name="T0" fmla="*/ 2147483646 w 805"/>
                  <a:gd name="T1" fmla="*/ 2147483646 h 576"/>
                  <a:gd name="T2" fmla="*/ 2147483646 w 805"/>
                  <a:gd name="T3" fmla="*/ 2147483646 h 576"/>
                  <a:gd name="T4" fmla="*/ 2147483646 w 805"/>
                  <a:gd name="T5" fmla="*/ 2147483646 h 576"/>
                  <a:gd name="T6" fmla="*/ 2147483646 w 805"/>
                  <a:gd name="T7" fmla="*/ 2147483646 h 57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05" h="576">
                    <a:moveTo>
                      <a:pt x="276" y="110"/>
                    </a:moveTo>
                    <a:cubicBezTo>
                      <a:pt x="95" y="219"/>
                      <a:pt x="0" y="409"/>
                      <a:pt x="26" y="576"/>
                    </a:cubicBezTo>
                    <a:cubicBezTo>
                      <a:pt x="805" y="104"/>
                      <a:pt x="805" y="104"/>
                      <a:pt x="805" y="104"/>
                    </a:cubicBezTo>
                    <a:cubicBezTo>
                      <a:pt x="669" y="4"/>
                      <a:pt x="457" y="0"/>
                      <a:pt x="276" y="110"/>
                    </a:cubicBezTo>
                    <a:close/>
                  </a:path>
                </a:pathLst>
              </a:custGeom>
              <a:solidFill>
                <a:srgbClr val="1395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Freeform 159"/>
              <p:cNvSpPr>
                <a:spLocks/>
              </p:cNvSpPr>
              <p:nvPr/>
            </p:nvSpPr>
            <p:spPr bwMode="auto">
              <a:xfrm>
                <a:off x="4471988" y="6257925"/>
                <a:ext cx="682625" cy="487363"/>
              </a:xfrm>
              <a:custGeom>
                <a:avLst/>
                <a:gdLst>
                  <a:gd name="T0" fmla="*/ 2147483646 w 805"/>
                  <a:gd name="T1" fmla="*/ 2147483646 h 575"/>
                  <a:gd name="T2" fmla="*/ 2147483646 w 805"/>
                  <a:gd name="T3" fmla="*/ 2147483646 h 575"/>
                  <a:gd name="T4" fmla="*/ 0 w 805"/>
                  <a:gd name="T5" fmla="*/ 2147483646 h 575"/>
                  <a:gd name="T6" fmla="*/ 2147483646 w 805"/>
                  <a:gd name="T7" fmla="*/ 2147483646 h 5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05" h="575">
                    <a:moveTo>
                      <a:pt x="529" y="109"/>
                    </a:moveTo>
                    <a:cubicBezTo>
                      <a:pt x="710" y="219"/>
                      <a:pt x="805" y="408"/>
                      <a:pt x="779" y="575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36" y="3"/>
                      <a:pt x="348" y="0"/>
                      <a:pt x="529" y="109"/>
                    </a:cubicBezTo>
                    <a:close/>
                  </a:path>
                </a:pathLst>
              </a:custGeom>
              <a:solidFill>
                <a:srgbClr val="1395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Rectangle 161"/>
              <p:cNvSpPr>
                <a:spLocks noChangeArrowheads="1"/>
              </p:cNvSpPr>
              <p:nvPr/>
            </p:nvSpPr>
            <p:spPr bwMode="auto">
              <a:xfrm>
                <a:off x="4722077" y="7840288"/>
                <a:ext cx="1026655" cy="382362"/>
              </a:xfrm>
              <a:prstGeom prst="rect">
                <a:avLst/>
              </a:prstGeom>
              <a:solidFill>
                <a:srgbClr val="E771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  <p:sp>
            <p:nvSpPr>
              <p:cNvPr id="174" name="Freeform 162"/>
              <p:cNvSpPr>
                <a:spLocks/>
              </p:cNvSpPr>
              <p:nvPr/>
            </p:nvSpPr>
            <p:spPr bwMode="auto">
              <a:xfrm>
                <a:off x="4786313" y="8223250"/>
                <a:ext cx="898525" cy="641350"/>
              </a:xfrm>
              <a:custGeom>
                <a:avLst/>
                <a:gdLst>
                  <a:gd name="T0" fmla="*/ 0 w 566"/>
                  <a:gd name="T1" fmla="*/ 0 h 404"/>
                  <a:gd name="T2" fmla="*/ 2147483646 w 566"/>
                  <a:gd name="T3" fmla="*/ 0 h 404"/>
                  <a:gd name="T4" fmla="*/ 2147483646 w 566"/>
                  <a:gd name="T5" fmla="*/ 2147483646 h 404"/>
                  <a:gd name="T6" fmla="*/ 2147483646 w 566"/>
                  <a:gd name="T7" fmla="*/ 2147483646 h 404"/>
                  <a:gd name="T8" fmla="*/ 0 w 566"/>
                  <a:gd name="T9" fmla="*/ 0 h 4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6" h="404">
                    <a:moveTo>
                      <a:pt x="0" y="0"/>
                    </a:moveTo>
                    <a:lnTo>
                      <a:pt x="566" y="0"/>
                    </a:lnTo>
                    <a:lnTo>
                      <a:pt x="525" y="404"/>
                    </a:lnTo>
                    <a:lnTo>
                      <a:pt x="41" y="4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98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6628686" y="4998865"/>
            <a:ext cx="4572999" cy="591299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5758745" y="3544933"/>
            <a:ext cx="6318955" cy="133492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1" kern="1000" baseline="0">
                <a:solidFill>
                  <a:srgbClr val="F7981D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7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C65E0-839E-4050-84A1-58C5DC222E6A}" type="datetime1">
              <a:rPr lang="zh-CN" altLang="en-US"/>
              <a:pPr>
                <a:defRPr/>
              </a:pPr>
              <a:t>2017/4/12</a:t>
            </a:fld>
            <a:endParaRPr lang="en-US" altLang="zh-CN"/>
          </a:p>
        </p:txBody>
      </p:sp>
      <p:sp>
        <p:nvSpPr>
          <p:cNvPr id="17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电子科技大学计算机学院 </a:t>
            </a:r>
          </a:p>
        </p:txBody>
      </p:sp>
      <p:sp>
        <p:nvSpPr>
          <p:cNvPr id="17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9F55-8A63-4821-8C64-C56DBD044A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43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3BD91-7AC7-4ECE-A7AD-C4F8B2F06412}" type="datetime1">
              <a:rPr lang="zh-CN" altLang="en-US"/>
              <a:pPr>
                <a:defRPr/>
              </a:pPr>
              <a:t>2017/4/12</a:t>
            </a:fld>
            <a:endParaRPr lang="en-US" altLang="zh-CN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电子科技大学计算机学院 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812C9-50B4-4383-AE71-8C59CAB01A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1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E5061-09AF-41CA-8278-12D293302844}" type="datetime1">
              <a:rPr lang="zh-CN" altLang="en-US"/>
              <a:pPr>
                <a:defRPr/>
              </a:pPr>
              <a:t>2017/4/12</a:t>
            </a:fld>
            <a:endParaRPr lang="en-US" altLang="zh-CN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电子科技大学计算机学院 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B7145-4096-4D06-8D6F-AE6C5C1C27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45589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09600" y="175819"/>
            <a:ext cx="10878259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F3ADA-F0B9-4055-BC25-2043F5D637BC}" type="datetime1">
              <a:rPr lang="zh-CN" altLang="en-US"/>
              <a:pPr>
                <a:defRPr/>
              </a:pPr>
              <a:t>2017/4/12</a:t>
            </a:fld>
            <a:endParaRPr lang="en-US" altLang="zh-CN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电子科技大学计算机学院 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DDF8B-418B-43FE-A5E6-C6E194E170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47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7F371-27BF-4DC7-9515-1574A4339C4D}" type="datetime1">
              <a:rPr lang="zh-CN" altLang="en-US"/>
              <a:pPr>
                <a:defRPr/>
              </a:pPr>
              <a:t>2017/4/12</a:t>
            </a:fld>
            <a:endParaRPr lang="en-US" altLang="zh-CN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电子科技大学计算机学院 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DF6BF-1799-4B2F-897E-0E26E64E81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59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2E696-8B54-4A3F-8CAC-6326B7EAC885}" type="datetime1">
              <a:rPr lang="zh-CN" altLang="en-US"/>
              <a:pPr>
                <a:defRPr/>
              </a:pPr>
              <a:t>2017/4/12</a:t>
            </a:fld>
            <a:endParaRPr lang="en-US" altLang="zh-CN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电子科技大学计算机学院 </a:t>
            </a: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61097-1D89-4E17-99B2-C2C3718124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02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84DE-D810-4EEC-A137-C28ED8B0F2ED}" type="datetime1">
              <a:rPr lang="zh-CN" altLang="en-US"/>
              <a:pPr>
                <a:defRPr/>
              </a:pPr>
              <a:t>2017/4/12</a:t>
            </a:fld>
            <a:endParaRPr lang="en-US" altLang="zh-CN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电子科技大学计算机学院 </a:t>
            </a:r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9045-0A9B-4C97-B634-696ED0AF11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62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0A31C-4E26-4A00-AB7D-8C5C46C1FCC8}" type="datetime1">
              <a:rPr lang="zh-CN" altLang="en-US"/>
              <a:pPr>
                <a:defRPr/>
              </a:pPr>
              <a:t>2017/4/12</a:t>
            </a:fld>
            <a:endParaRPr lang="en-US" altLang="zh-CN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电子科技大学计算机学院 </a:t>
            </a: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CD851-4614-4D03-8957-7E9B092BF3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23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3D7CB-DF46-4C2D-A58F-DC480D313C41}" type="datetime1">
              <a:rPr lang="zh-CN" altLang="en-US"/>
              <a:pPr>
                <a:defRPr/>
              </a:pPr>
              <a:t>2017/4/12</a:t>
            </a:fld>
            <a:endParaRPr lang="en-US" altLang="zh-CN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电子科技大学计算机学院 </a:t>
            </a: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27F01-AD07-44CA-A7DF-ECCBBC57EC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03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10812-42C1-4E42-A7FA-7C78D34CF916}" type="datetime1">
              <a:rPr lang="zh-CN" altLang="en-US"/>
              <a:pPr>
                <a:defRPr/>
              </a:pPr>
              <a:t>2017/4/12</a:t>
            </a:fld>
            <a:endParaRPr lang="en-US" altLang="zh-CN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电子科技大学计算机学院 </a:t>
            </a: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E2228-08F0-446B-AD00-4F23AB1950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1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alt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BEC31-C530-4170-A126-CFC7AB0D95E2}" type="datetime1">
              <a:rPr lang="zh-CN" altLang="en-US"/>
              <a:pPr>
                <a:defRPr/>
              </a:pPr>
              <a:t>2017/4/12</a:t>
            </a:fld>
            <a:endParaRPr lang="en-US" altLang="zh-CN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电子科技大学计算机学院 </a:t>
            </a: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FFAB4-E502-43FD-8A87-1932654943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4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0" y="6645275"/>
            <a:ext cx="12192000" cy="212725"/>
          </a:xfrm>
          <a:prstGeom prst="rect">
            <a:avLst/>
          </a:prstGeom>
          <a:solidFill>
            <a:srgbClr val="94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028" name="组合 18"/>
          <p:cNvGrpSpPr>
            <a:grpSpLocks/>
          </p:cNvGrpSpPr>
          <p:nvPr/>
        </p:nvGrpSpPr>
        <p:grpSpPr bwMode="auto">
          <a:xfrm>
            <a:off x="11471275" y="5546725"/>
            <a:ext cx="384175" cy="1311275"/>
            <a:chOff x="-3379788" y="7304087"/>
            <a:chExt cx="1128713" cy="3817939"/>
          </a:xfrm>
        </p:grpSpPr>
        <p:sp>
          <p:nvSpPr>
            <p:cNvPr id="1037" name="Freeform 51"/>
            <p:cNvSpPr>
              <a:spLocks/>
            </p:cNvSpPr>
            <p:nvPr/>
          </p:nvSpPr>
          <p:spPr bwMode="auto">
            <a:xfrm>
              <a:off x="-2711450" y="7991475"/>
              <a:ext cx="230188" cy="2297113"/>
            </a:xfrm>
            <a:custGeom>
              <a:avLst/>
              <a:gdLst>
                <a:gd name="T0" fmla="*/ 2147483646 w 145"/>
                <a:gd name="T1" fmla="*/ 2147483646 h 1447"/>
                <a:gd name="T2" fmla="*/ 2147483646 w 145"/>
                <a:gd name="T3" fmla="*/ 2147483646 h 1447"/>
                <a:gd name="T4" fmla="*/ 0 w 145"/>
                <a:gd name="T5" fmla="*/ 2147483646 h 1447"/>
                <a:gd name="T6" fmla="*/ 2147483646 w 145"/>
                <a:gd name="T7" fmla="*/ 0 h 1447"/>
                <a:gd name="T8" fmla="*/ 2147483646 w 145"/>
                <a:gd name="T9" fmla="*/ 2147483646 h 1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1447">
                  <a:moveTo>
                    <a:pt x="145" y="3"/>
                  </a:moveTo>
                  <a:lnTo>
                    <a:pt x="80" y="1447"/>
                  </a:lnTo>
                  <a:lnTo>
                    <a:pt x="0" y="1443"/>
                  </a:lnTo>
                  <a:lnTo>
                    <a:pt x="65" y="0"/>
                  </a:lnTo>
                  <a:lnTo>
                    <a:pt x="145" y="3"/>
                  </a:lnTo>
                  <a:close/>
                </a:path>
              </a:pathLst>
            </a:custGeom>
            <a:solidFill>
              <a:srgbClr val="139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52"/>
            <p:cNvSpPr>
              <a:spLocks/>
            </p:cNvSpPr>
            <p:nvPr/>
          </p:nvSpPr>
          <p:spPr bwMode="auto">
            <a:xfrm>
              <a:off x="-2711450" y="7991475"/>
              <a:ext cx="165100" cy="2293938"/>
            </a:xfrm>
            <a:custGeom>
              <a:avLst/>
              <a:gdLst>
                <a:gd name="T0" fmla="*/ 2147483646 w 104"/>
                <a:gd name="T1" fmla="*/ 0 h 1445"/>
                <a:gd name="T2" fmla="*/ 2147483646 w 104"/>
                <a:gd name="T3" fmla="*/ 2147483646 h 1445"/>
                <a:gd name="T4" fmla="*/ 2147483646 w 104"/>
                <a:gd name="T5" fmla="*/ 2147483646 h 1445"/>
                <a:gd name="T6" fmla="*/ 0 w 104"/>
                <a:gd name="T7" fmla="*/ 2147483646 h 1445"/>
                <a:gd name="T8" fmla="*/ 2147483646 w 104"/>
                <a:gd name="T9" fmla="*/ 0 h 14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" h="1445">
                  <a:moveTo>
                    <a:pt x="65" y="0"/>
                  </a:moveTo>
                  <a:lnTo>
                    <a:pt x="104" y="1"/>
                  </a:lnTo>
                  <a:lnTo>
                    <a:pt x="41" y="1445"/>
                  </a:lnTo>
                  <a:lnTo>
                    <a:pt x="0" y="144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A87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53"/>
            <p:cNvSpPr>
              <a:spLocks/>
            </p:cNvSpPr>
            <p:nvPr/>
          </p:nvSpPr>
          <p:spPr bwMode="auto">
            <a:xfrm>
              <a:off x="-2711450" y="10282238"/>
              <a:ext cx="127000" cy="195263"/>
            </a:xfrm>
            <a:custGeom>
              <a:avLst/>
              <a:gdLst>
                <a:gd name="T0" fmla="*/ 2147483646 w 80"/>
                <a:gd name="T1" fmla="*/ 2147483646 h 123"/>
                <a:gd name="T2" fmla="*/ 0 w 80"/>
                <a:gd name="T3" fmla="*/ 0 h 123"/>
                <a:gd name="T4" fmla="*/ 2147483646 w 80"/>
                <a:gd name="T5" fmla="*/ 2147483646 h 123"/>
                <a:gd name="T6" fmla="*/ 2147483646 w 80"/>
                <a:gd name="T7" fmla="*/ 2147483646 h 123"/>
                <a:gd name="T8" fmla="*/ 2147483646 w 80"/>
                <a:gd name="T9" fmla="*/ 2147483646 h 123"/>
                <a:gd name="T10" fmla="*/ 2147483646 w 80"/>
                <a:gd name="T11" fmla="*/ 2147483646 h 123"/>
                <a:gd name="T12" fmla="*/ 2147483646 w 80"/>
                <a:gd name="T13" fmla="*/ 2147483646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123">
                  <a:moveTo>
                    <a:pt x="16" y="81"/>
                  </a:moveTo>
                  <a:lnTo>
                    <a:pt x="0" y="0"/>
                  </a:lnTo>
                  <a:lnTo>
                    <a:pt x="80" y="4"/>
                  </a:lnTo>
                  <a:lnTo>
                    <a:pt x="57" y="83"/>
                  </a:lnTo>
                  <a:lnTo>
                    <a:pt x="45" y="123"/>
                  </a:lnTo>
                  <a:lnTo>
                    <a:pt x="25" y="122"/>
                  </a:lnTo>
                  <a:lnTo>
                    <a:pt x="16" y="81"/>
                  </a:lnTo>
                  <a:close/>
                </a:path>
              </a:pathLst>
            </a:custGeom>
            <a:solidFill>
              <a:srgbClr val="FBD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54"/>
            <p:cNvSpPr>
              <a:spLocks/>
            </p:cNvSpPr>
            <p:nvPr/>
          </p:nvSpPr>
          <p:spPr bwMode="auto">
            <a:xfrm>
              <a:off x="-2671763" y="10475913"/>
              <a:ext cx="31750" cy="65088"/>
            </a:xfrm>
            <a:custGeom>
              <a:avLst/>
              <a:gdLst>
                <a:gd name="T0" fmla="*/ 0 w 20"/>
                <a:gd name="T1" fmla="*/ 0 h 41"/>
                <a:gd name="T2" fmla="*/ 2147483646 w 20"/>
                <a:gd name="T3" fmla="*/ 2147483646 h 41"/>
                <a:gd name="T4" fmla="*/ 2147483646 w 20"/>
                <a:gd name="T5" fmla="*/ 2147483646 h 41"/>
                <a:gd name="T6" fmla="*/ 0 w 20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41">
                  <a:moveTo>
                    <a:pt x="0" y="0"/>
                  </a:moveTo>
                  <a:lnTo>
                    <a:pt x="20" y="1"/>
                  </a:lnTo>
                  <a:lnTo>
                    <a:pt x="8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55"/>
            <p:cNvSpPr>
              <a:spLocks/>
            </p:cNvSpPr>
            <p:nvPr/>
          </p:nvSpPr>
          <p:spPr bwMode="auto">
            <a:xfrm>
              <a:off x="-2608263" y="7799388"/>
              <a:ext cx="134938" cy="196850"/>
            </a:xfrm>
            <a:custGeom>
              <a:avLst/>
              <a:gdLst>
                <a:gd name="T0" fmla="*/ 0 w 85"/>
                <a:gd name="T1" fmla="*/ 2147483646 h 124"/>
                <a:gd name="T2" fmla="*/ 2147483646 w 85"/>
                <a:gd name="T3" fmla="*/ 2147483646 h 124"/>
                <a:gd name="T4" fmla="*/ 2147483646 w 85"/>
                <a:gd name="T5" fmla="*/ 2147483646 h 124"/>
                <a:gd name="T6" fmla="*/ 2147483646 w 85"/>
                <a:gd name="T7" fmla="*/ 0 h 124"/>
                <a:gd name="T8" fmla="*/ 0 w 85"/>
                <a:gd name="T9" fmla="*/ 2147483646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" h="124">
                  <a:moveTo>
                    <a:pt x="0" y="121"/>
                  </a:moveTo>
                  <a:lnTo>
                    <a:pt x="80" y="124"/>
                  </a:lnTo>
                  <a:lnTo>
                    <a:pt x="85" y="4"/>
                  </a:lnTo>
                  <a:lnTo>
                    <a:pt x="5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56"/>
            <p:cNvSpPr>
              <a:spLocks/>
            </p:cNvSpPr>
            <p:nvPr/>
          </p:nvSpPr>
          <p:spPr bwMode="auto">
            <a:xfrm>
              <a:off x="-2600325" y="7735888"/>
              <a:ext cx="130175" cy="69850"/>
            </a:xfrm>
            <a:custGeom>
              <a:avLst/>
              <a:gdLst>
                <a:gd name="T0" fmla="*/ 2147483646 w 82"/>
                <a:gd name="T1" fmla="*/ 2147483646 h 44"/>
                <a:gd name="T2" fmla="*/ 0 w 82"/>
                <a:gd name="T3" fmla="*/ 2147483646 h 44"/>
                <a:gd name="T4" fmla="*/ 2147483646 w 82"/>
                <a:gd name="T5" fmla="*/ 0 h 44"/>
                <a:gd name="T6" fmla="*/ 2147483646 w 82"/>
                <a:gd name="T7" fmla="*/ 2147483646 h 44"/>
                <a:gd name="T8" fmla="*/ 2147483646 w 82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44">
                  <a:moveTo>
                    <a:pt x="80" y="44"/>
                  </a:moveTo>
                  <a:lnTo>
                    <a:pt x="0" y="40"/>
                  </a:lnTo>
                  <a:lnTo>
                    <a:pt x="2" y="0"/>
                  </a:lnTo>
                  <a:lnTo>
                    <a:pt x="82" y="4"/>
                  </a:lnTo>
                  <a:lnTo>
                    <a:pt x="80" y="44"/>
                  </a:lnTo>
                  <a:close/>
                </a:path>
              </a:pathLst>
            </a:custGeom>
            <a:solidFill>
              <a:srgbClr val="ED9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Rectangle 57"/>
            <p:cNvSpPr>
              <a:spLocks noChangeArrowheads="1"/>
            </p:cNvSpPr>
            <p:nvPr/>
          </p:nvSpPr>
          <p:spPr bwMode="auto">
            <a:xfrm>
              <a:off x="-2810767" y="7558310"/>
              <a:ext cx="125932" cy="229723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44" name="Rectangle 58"/>
            <p:cNvSpPr>
              <a:spLocks noChangeArrowheads="1"/>
            </p:cNvSpPr>
            <p:nvPr/>
          </p:nvSpPr>
          <p:spPr bwMode="auto">
            <a:xfrm>
              <a:off x="-2810767" y="7558310"/>
              <a:ext cx="60635" cy="229723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45" name="Freeform 59"/>
            <p:cNvSpPr>
              <a:spLocks/>
            </p:cNvSpPr>
            <p:nvPr/>
          </p:nvSpPr>
          <p:spPr bwMode="auto">
            <a:xfrm>
              <a:off x="-2813050" y="7367588"/>
              <a:ext cx="127000" cy="192088"/>
            </a:xfrm>
            <a:custGeom>
              <a:avLst/>
              <a:gdLst>
                <a:gd name="T0" fmla="*/ 2147483646 w 80"/>
                <a:gd name="T1" fmla="*/ 2147483646 h 121"/>
                <a:gd name="T2" fmla="*/ 0 w 80"/>
                <a:gd name="T3" fmla="*/ 2147483646 h 121"/>
                <a:gd name="T4" fmla="*/ 2147483646 w 80"/>
                <a:gd name="T5" fmla="*/ 2147483646 h 121"/>
                <a:gd name="T6" fmla="*/ 2147483646 w 80"/>
                <a:gd name="T7" fmla="*/ 2147483646 h 121"/>
                <a:gd name="T8" fmla="*/ 2147483646 w 80"/>
                <a:gd name="T9" fmla="*/ 0 h 121"/>
                <a:gd name="T10" fmla="*/ 2147483646 w 80"/>
                <a:gd name="T11" fmla="*/ 0 h 121"/>
                <a:gd name="T12" fmla="*/ 2147483646 w 80"/>
                <a:gd name="T13" fmla="*/ 2147483646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121">
                  <a:moveTo>
                    <a:pt x="20" y="40"/>
                  </a:moveTo>
                  <a:lnTo>
                    <a:pt x="0" y="121"/>
                  </a:lnTo>
                  <a:lnTo>
                    <a:pt x="80" y="121"/>
                  </a:lnTo>
                  <a:lnTo>
                    <a:pt x="60" y="40"/>
                  </a:lnTo>
                  <a:lnTo>
                    <a:pt x="50" y="0"/>
                  </a:lnTo>
                  <a:lnTo>
                    <a:pt x="3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rgbClr val="FBD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60"/>
            <p:cNvSpPr>
              <a:spLocks/>
            </p:cNvSpPr>
            <p:nvPr/>
          </p:nvSpPr>
          <p:spPr bwMode="auto">
            <a:xfrm>
              <a:off x="-2765425" y="7304087"/>
              <a:ext cx="31750" cy="63500"/>
            </a:xfrm>
            <a:custGeom>
              <a:avLst/>
              <a:gdLst>
                <a:gd name="T0" fmla="*/ 0 w 20"/>
                <a:gd name="T1" fmla="*/ 2147483646 h 40"/>
                <a:gd name="T2" fmla="*/ 2147483646 w 20"/>
                <a:gd name="T3" fmla="*/ 2147483646 h 40"/>
                <a:gd name="T4" fmla="*/ 2147483646 w 20"/>
                <a:gd name="T5" fmla="*/ 0 h 40"/>
                <a:gd name="T6" fmla="*/ 0 w 20"/>
                <a:gd name="T7" fmla="*/ 2147483646 h 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40">
                  <a:moveTo>
                    <a:pt x="0" y="40"/>
                  </a:moveTo>
                  <a:lnTo>
                    <a:pt x="20" y="40"/>
                  </a:lnTo>
                  <a:lnTo>
                    <a:pt x="1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Rectangle 61"/>
            <p:cNvSpPr>
              <a:spLocks noChangeArrowheads="1"/>
            </p:cNvSpPr>
            <p:nvPr/>
          </p:nvSpPr>
          <p:spPr bwMode="auto">
            <a:xfrm>
              <a:off x="-2810767" y="9855543"/>
              <a:ext cx="125932" cy="18951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48" name="Rectangle 62"/>
            <p:cNvSpPr>
              <a:spLocks noChangeArrowheads="1"/>
            </p:cNvSpPr>
            <p:nvPr/>
          </p:nvSpPr>
          <p:spPr bwMode="auto">
            <a:xfrm>
              <a:off x="-2810767" y="10045054"/>
              <a:ext cx="125932" cy="64711"/>
            </a:xfrm>
            <a:prstGeom prst="rect">
              <a:avLst/>
            </a:prstGeom>
            <a:solidFill>
              <a:srgbClr val="ED9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49" name="Freeform 63"/>
            <p:cNvSpPr>
              <a:spLocks/>
            </p:cNvSpPr>
            <p:nvPr/>
          </p:nvSpPr>
          <p:spPr bwMode="auto">
            <a:xfrm>
              <a:off x="-3344863" y="8316913"/>
              <a:ext cx="222250" cy="2297113"/>
            </a:xfrm>
            <a:custGeom>
              <a:avLst/>
              <a:gdLst>
                <a:gd name="T0" fmla="*/ 2147483646 w 140"/>
                <a:gd name="T1" fmla="*/ 0 h 1447"/>
                <a:gd name="T2" fmla="*/ 2147483646 w 140"/>
                <a:gd name="T3" fmla="*/ 2147483646 h 1447"/>
                <a:gd name="T4" fmla="*/ 2147483646 w 140"/>
                <a:gd name="T5" fmla="*/ 2147483646 h 1447"/>
                <a:gd name="T6" fmla="*/ 0 w 140"/>
                <a:gd name="T7" fmla="*/ 2147483646 h 1447"/>
                <a:gd name="T8" fmla="*/ 2147483646 w 140"/>
                <a:gd name="T9" fmla="*/ 0 h 1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" h="1447">
                  <a:moveTo>
                    <a:pt x="81" y="0"/>
                  </a:moveTo>
                  <a:lnTo>
                    <a:pt x="140" y="1444"/>
                  </a:lnTo>
                  <a:lnTo>
                    <a:pt x="60" y="1447"/>
                  </a:lnTo>
                  <a:lnTo>
                    <a:pt x="0" y="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1C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64"/>
            <p:cNvSpPr>
              <a:spLocks/>
            </p:cNvSpPr>
            <p:nvPr/>
          </p:nvSpPr>
          <p:spPr bwMode="auto">
            <a:xfrm>
              <a:off x="-3344863" y="8318500"/>
              <a:ext cx="160338" cy="2295525"/>
            </a:xfrm>
            <a:custGeom>
              <a:avLst/>
              <a:gdLst>
                <a:gd name="T0" fmla="*/ 0 w 101"/>
                <a:gd name="T1" fmla="*/ 2147483646 h 1446"/>
                <a:gd name="T2" fmla="*/ 2147483646 w 101"/>
                <a:gd name="T3" fmla="*/ 0 h 1446"/>
                <a:gd name="T4" fmla="*/ 2147483646 w 101"/>
                <a:gd name="T5" fmla="*/ 2147483646 h 1446"/>
                <a:gd name="T6" fmla="*/ 2147483646 w 101"/>
                <a:gd name="T7" fmla="*/ 2147483646 h 1446"/>
                <a:gd name="T8" fmla="*/ 0 w 101"/>
                <a:gd name="T9" fmla="*/ 2147483646 h 14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446">
                  <a:moveTo>
                    <a:pt x="0" y="2"/>
                  </a:moveTo>
                  <a:lnTo>
                    <a:pt x="40" y="0"/>
                  </a:lnTo>
                  <a:lnTo>
                    <a:pt x="101" y="1445"/>
                  </a:lnTo>
                  <a:lnTo>
                    <a:pt x="60" y="144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49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65"/>
            <p:cNvSpPr>
              <a:spLocks/>
            </p:cNvSpPr>
            <p:nvPr/>
          </p:nvSpPr>
          <p:spPr bwMode="auto">
            <a:xfrm>
              <a:off x="-3249613" y="10609263"/>
              <a:ext cx="127000" cy="193675"/>
            </a:xfrm>
            <a:custGeom>
              <a:avLst/>
              <a:gdLst>
                <a:gd name="T0" fmla="*/ 2147483646 w 80"/>
                <a:gd name="T1" fmla="*/ 2147483646 h 122"/>
                <a:gd name="T2" fmla="*/ 0 w 80"/>
                <a:gd name="T3" fmla="*/ 2147483646 h 122"/>
                <a:gd name="T4" fmla="*/ 2147483646 w 80"/>
                <a:gd name="T5" fmla="*/ 0 h 122"/>
                <a:gd name="T6" fmla="*/ 2147483646 w 80"/>
                <a:gd name="T7" fmla="*/ 2147483646 h 122"/>
                <a:gd name="T8" fmla="*/ 2147483646 w 80"/>
                <a:gd name="T9" fmla="*/ 2147483646 h 122"/>
                <a:gd name="T10" fmla="*/ 2147483646 w 80"/>
                <a:gd name="T11" fmla="*/ 2147483646 h 122"/>
                <a:gd name="T12" fmla="*/ 2147483646 w 80"/>
                <a:gd name="T13" fmla="*/ 2147483646 h 1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122">
                  <a:moveTo>
                    <a:pt x="24" y="83"/>
                  </a:moveTo>
                  <a:lnTo>
                    <a:pt x="0" y="3"/>
                  </a:lnTo>
                  <a:lnTo>
                    <a:pt x="80" y="0"/>
                  </a:lnTo>
                  <a:lnTo>
                    <a:pt x="64" y="81"/>
                  </a:lnTo>
                  <a:lnTo>
                    <a:pt x="56" y="122"/>
                  </a:lnTo>
                  <a:lnTo>
                    <a:pt x="36" y="122"/>
                  </a:lnTo>
                  <a:lnTo>
                    <a:pt x="24" y="83"/>
                  </a:lnTo>
                  <a:close/>
                </a:path>
              </a:pathLst>
            </a:custGeom>
            <a:solidFill>
              <a:srgbClr val="FBD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66"/>
            <p:cNvSpPr>
              <a:spLocks/>
            </p:cNvSpPr>
            <p:nvPr/>
          </p:nvSpPr>
          <p:spPr bwMode="auto">
            <a:xfrm>
              <a:off x="-3192463" y="10802938"/>
              <a:ext cx="31750" cy="63500"/>
            </a:xfrm>
            <a:custGeom>
              <a:avLst/>
              <a:gdLst>
                <a:gd name="T0" fmla="*/ 0 w 20"/>
                <a:gd name="T1" fmla="*/ 0 h 40"/>
                <a:gd name="T2" fmla="*/ 2147483646 w 20"/>
                <a:gd name="T3" fmla="*/ 0 h 40"/>
                <a:gd name="T4" fmla="*/ 2147483646 w 20"/>
                <a:gd name="T5" fmla="*/ 2147483646 h 40"/>
                <a:gd name="T6" fmla="*/ 0 w 20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40">
                  <a:moveTo>
                    <a:pt x="0" y="0"/>
                  </a:moveTo>
                  <a:lnTo>
                    <a:pt x="20" y="0"/>
                  </a:lnTo>
                  <a:lnTo>
                    <a:pt x="11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67"/>
            <p:cNvSpPr>
              <a:spLocks/>
            </p:cNvSpPr>
            <p:nvPr/>
          </p:nvSpPr>
          <p:spPr bwMode="auto">
            <a:xfrm>
              <a:off x="-3352800" y="8124825"/>
              <a:ext cx="136525" cy="196850"/>
            </a:xfrm>
            <a:custGeom>
              <a:avLst/>
              <a:gdLst>
                <a:gd name="T0" fmla="*/ 2147483646 w 86"/>
                <a:gd name="T1" fmla="*/ 2147483646 h 124"/>
                <a:gd name="T2" fmla="*/ 2147483646 w 86"/>
                <a:gd name="T3" fmla="*/ 2147483646 h 124"/>
                <a:gd name="T4" fmla="*/ 2147483646 w 86"/>
                <a:gd name="T5" fmla="*/ 0 h 124"/>
                <a:gd name="T6" fmla="*/ 0 w 86"/>
                <a:gd name="T7" fmla="*/ 2147483646 h 124"/>
                <a:gd name="T8" fmla="*/ 2147483646 w 86"/>
                <a:gd name="T9" fmla="*/ 2147483646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" h="124">
                  <a:moveTo>
                    <a:pt x="5" y="124"/>
                  </a:moveTo>
                  <a:lnTo>
                    <a:pt x="86" y="121"/>
                  </a:lnTo>
                  <a:lnTo>
                    <a:pt x="81" y="0"/>
                  </a:lnTo>
                  <a:lnTo>
                    <a:pt x="0" y="4"/>
                  </a:lnTo>
                  <a:lnTo>
                    <a:pt x="5" y="1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Freeform 68"/>
            <p:cNvSpPr>
              <a:spLocks/>
            </p:cNvSpPr>
            <p:nvPr/>
          </p:nvSpPr>
          <p:spPr bwMode="auto">
            <a:xfrm>
              <a:off x="-3355975" y="8061325"/>
              <a:ext cx="131763" cy="69850"/>
            </a:xfrm>
            <a:custGeom>
              <a:avLst/>
              <a:gdLst>
                <a:gd name="T0" fmla="*/ 2147483646 w 83"/>
                <a:gd name="T1" fmla="*/ 2147483646 h 44"/>
                <a:gd name="T2" fmla="*/ 2147483646 w 83"/>
                <a:gd name="T3" fmla="*/ 2147483646 h 44"/>
                <a:gd name="T4" fmla="*/ 0 w 83"/>
                <a:gd name="T5" fmla="*/ 2147483646 h 44"/>
                <a:gd name="T6" fmla="*/ 2147483646 w 83"/>
                <a:gd name="T7" fmla="*/ 0 h 44"/>
                <a:gd name="T8" fmla="*/ 2147483646 w 83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44">
                  <a:moveTo>
                    <a:pt x="83" y="40"/>
                  </a:moveTo>
                  <a:lnTo>
                    <a:pt x="2" y="44"/>
                  </a:lnTo>
                  <a:lnTo>
                    <a:pt x="0" y="3"/>
                  </a:lnTo>
                  <a:lnTo>
                    <a:pt x="81" y="0"/>
                  </a:lnTo>
                  <a:lnTo>
                    <a:pt x="83" y="40"/>
                  </a:lnTo>
                  <a:close/>
                </a:path>
              </a:pathLst>
            </a:custGeom>
            <a:solidFill>
              <a:srgbClr val="ED9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69"/>
            <p:cNvSpPr>
              <a:spLocks/>
            </p:cNvSpPr>
            <p:nvPr/>
          </p:nvSpPr>
          <p:spPr bwMode="auto">
            <a:xfrm>
              <a:off x="-2411413" y="8139113"/>
              <a:ext cx="73025" cy="131763"/>
            </a:xfrm>
            <a:custGeom>
              <a:avLst/>
              <a:gdLst>
                <a:gd name="T0" fmla="*/ 2147483646 w 46"/>
                <a:gd name="T1" fmla="*/ 2147483646 h 83"/>
                <a:gd name="T2" fmla="*/ 2147483646 w 46"/>
                <a:gd name="T3" fmla="*/ 2147483646 h 83"/>
                <a:gd name="T4" fmla="*/ 0 w 46"/>
                <a:gd name="T5" fmla="*/ 2147483646 h 83"/>
                <a:gd name="T6" fmla="*/ 2147483646 w 46"/>
                <a:gd name="T7" fmla="*/ 0 h 83"/>
                <a:gd name="T8" fmla="*/ 2147483646 w 46"/>
                <a:gd name="T9" fmla="*/ 2147483646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" h="83">
                  <a:moveTo>
                    <a:pt x="46" y="3"/>
                  </a:moveTo>
                  <a:lnTo>
                    <a:pt x="41" y="83"/>
                  </a:lnTo>
                  <a:lnTo>
                    <a:pt x="0" y="81"/>
                  </a:lnTo>
                  <a:lnTo>
                    <a:pt x="5" y="0"/>
                  </a:lnTo>
                  <a:lnTo>
                    <a:pt x="46" y="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70"/>
            <p:cNvSpPr>
              <a:spLocks/>
            </p:cNvSpPr>
            <p:nvPr/>
          </p:nvSpPr>
          <p:spPr bwMode="auto">
            <a:xfrm>
              <a:off x="-2589213" y="8453438"/>
              <a:ext cx="261938" cy="2251075"/>
            </a:xfrm>
            <a:custGeom>
              <a:avLst/>
              <a:gdLst>
                <a:gd name="T0" fmla="*/ 2147483646 w 165"/>
                <a:gd name="T1" fmla="*/ 2147483646 h 1418"/>
                <a:gd name="T2" fmla="*/ 2147483646 w 165"/>
                <a:gd name="T3" fmla="*/ 2147483646 h 1418"/>
                <a:gd name="T4" fmla="*/ 0 w 165"/>
                <a:gd name="T5" fmla="*/ 2147483646 h 1418"/>
                <a:gd name="T6" fmla="*/ 2147483646 w 165"/>
                <a:gd name="T7" fmla="*/ 0 h 1418"/>
                <a:gd name="T8" fmla="*/ 2147483646 w 165"/>
                <a:gd name="T9" fmla="*/ 2147483646 h 1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" h="1418">
                  <a:moveTo>
                    <a:pt x="165" y="4"/>
                  </a:moveTo>
                  <a:lnTo>
                    <a:pt x="79" y="1418"/>
                  </a:lnTo>
                  <a:lnTo>
                    <a:pt x="0" y="1414"/>
                  </a:lnTo>
                  <a:lnTo>
                    <a:pt x="85" y="0"/>
                  </a:lnTo>
                  <a:lnTo>
                    <a:pt x="165" y="4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71"/>
            <p:cNvSpPr>
              <a:spLocks/>
            </p:cNvSpPr>
            <p:nvPr/>
          </p:nvSpPr>
          <p:spPr bwMode="auto">
            <a:xfrm>
              <a:off x="-2589213" y="8453438"/>
              <a:ext cx="200025" cy="2247900"/>
            </a:xfrm>
            <a:custGeom>
              <a:avLst/>
              <a:gdLst>
                <a:gd name="T0" fmla="*/ 2147483646 w 126"/>
                <a:gd name="T1" fmla="*/ 0 h 1416"/>
                <a:gd name="T2" fmla="*/ 2147483646 w 126"/>
                <a:gd name="T3" fmla="*/ 2147483646 h 1416"/>
                <a:gd name="T4" fmla="*/ 2147483646 w 126"/>
                <a:gd name="T5" fmla="*/ 2147483646 h 1416"/>
                <a:gd name="T6" fmla="*/ 0 w 126"/>
                <a:gd name="T7" fmla="*/ 2147483646 h 1416"/>
                <a:gd name="T8" fmla="*/ 2147483646 w 126"/>
                <a:gd name="T9" fmla="*/ 0 h 1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" h="1416">
                  <a:moveTo>
                    <a:pt x="85" y="0"/>
                  </a:moveTo>
                  <a:lnTo>
                    <a:pt x="126" y="2"/>
                  </a:lnTo>
                  <a:lnTo>
                    <a:pt x="40" y="1416"/>
                  </a:lnTo>
                  <a:lnTo>
                    <a:pt x="0" y="141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72"/>
            <p:cNvSpPr>
              <a:spLocks/>
            </p:cNvSpPr>
            <p:nvPr/>
          </p:nvSpPr>
          <p:spPr bwMode="auto">
            <a:xfrm>
              <a:off x="-2589213" y="10698163"/>
              <a:ext cx="125413" cy="195263"/>
            </a:xfrm>
            <a:custGeom>
              <a:avLst/>
              <a:gdLst>
                <a:gd name="T0" fmla="*/ 2147483646 w 79"/>
                <a:gd name="T1" fmla="*/ 2147483646 h 123"/>
                <a:gd name="T2" fmla="*/ 0 w 79"/>
                <a:gd name="T3" fmla="*/ 0 h 123"/>
                <a:gd name="T4" fmla="*/ 2147483646 w 79"/>
                <a:gd name="T5" fmla="*/ 2147483646 h 123"/>
                <a:gd name="T6" fmla="*/ 2147483646 w 79"/>
                <a:gd name="T7" fmla="*/ 2147483646 h 123"/>
                <a:gd name="T8" fmla="*/ 2147483646 w 79"/>
                <a:gd name="T9" fmla="*/ 2147483646 h 123"/>
                <a:gd name="T10" fmla="*/ 2147483646 w 79"/>
                <a:gd name="T11" fmla="*/ 2147483646 h 123"/>
                <a:gd name="T12" fmla="*/ 2147483646 w 79"/>
                <a:gd name="T13" fmla="*/ 2147483646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123">
                  <a:moveTo>
                    <a:pt x="15" y="81"/>
                  </a:moveTo>
                  <a:lnTo>
                    <a:pt x="0" y="0"/>
                  </a:lnTo>
                  <a:lnTo>
                    <a:pt x="79" y="4"/>
                  </a:lnTo>
                  <a:lnTo>
                    <a:pt x="54" y="83"/>
                  </a:lnTo>
                  <a:lnTo>
                    <a:pt x="42" y="123"/>
                  </a:lnTo>
                  <a:lnTo>
                    <a:pt x="23" y="121"/>
                  </a:lnTo>
                  <a:lnTo>
                    <a:pt x="15" y="81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73"/>
            <p:cNvSpPr>
              <a:spLocks/>
            </p:cNvSpPr>
            <p:nvPr/>
          </p:nvSpPr>
          <p:spPr bwMode="auto">
            <a:xfrm>
              <a:off x="-2552700" y="10890250"/>
              <a:ext cx="30163" cy="65088"/>
            </a:xfrm>
            <a:custGeom>
              <a:avLst/>
              <a:gdLst>
                <a:gd name="T0" fmla="*/ 0 w 19"/>
                <a:gd name="T1" fmla="*/ 0 h 41"/>
                <a:gd name="T2" fmla="*/ 2147483646 w 19"/>
                <a:gd name="T3" fmla="*/ 2147483646 h 41"/>
                <a:gd name="T4" fmla="*/ 2147483646 w 19"/>
                <a:gd name="T5" fmla="*/ 2147483646 h 41"/>
                <a:gd name="T6" fmla="*/ 0 w 19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41">
                  <a:moveTo>
                    <a:pt x="0" y="0"/>
                  </a:moveTo>
                  <a:lnTo>
                    <a:pt x="19" y="2"/>
                  </a:lnTo>
                  <a:lnTo>
                    <a:pt x="7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74"/>
            <p:cNvSpPr>
              <a:spLocks/>
            </p:cNvSpPr>
            <p:nvPr/>
          </p:nvSpPr>
          <p:spPr bwMode="auto">
            <a:xfrm>
              <a:off x="-2454275" y="8261350"/>
              <a:ext cx="138113" cy="198438"/>
            </a:xfrm>
            <a:custGeom>
              <a:avLst/>
              <a:gdLst>
                <a:gd name="T0" fmla="*/ 0 w 87"/>
                <a:gd name="T1" fmla="*/ 2147483646 h 125"/>
                <a:gd name="T2" fmla="*/ 2147483646 w 87"/>
                <a:gd name="T3" fmla="*/ 2147483646 h 125"/>
                <a:gd name="T4" fmla="*/ 2147483646 w 87"/>
                <a:gd name="T5" fmla="*/ 2147483646 h 125"/>
                <a:gd name="T6" fmla="*/ 2147483646 w 87"/>
                <a:gd name="T7" fmla="*/ 0 h 125"/>
                <a:gd name="T8" fmla="*/ 0 w 87"/>
                <a:gd name="T9" fmla="*/ 2147483646 h 1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" h="125">
                  <a:moveTo>
                    <a:pt x="0" y="121"/>
                  </a:moveTo>
                  <a:lnTo>
                    <a:pt x="80" y="125"/>
                  </a:lnTo>
                  <a:lnTo>
                    <a:pt x="87" y="5"/>
                  </a:lnTo>
                  <a:lnTo>
                    <a:pt x="7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75"/>
            <p:cNvSpPr>
              <a:spLocks/>
            </p:cNvSpPr>
            <p:nvPr/>
          </p:nvSpPr>
          <p:spPr bwMode="auto">
            <a:xfrm>
              <a:off x="-2443163" y="8197850"/>
              <a:ext cx="131763" cy="71438"/>
            </a:xfrm>
            <a:custGeom>
              <a:avLst/>
              <a:gdLst>
                <a:gd name="T0" fmla="*/ 2147483646 w 83"/>
                <a:gd name="T1" fmla="*/ 2147483646 h 45"/>
                <a:gd name="T2" fmla="*/ 0 w 83"/>
                <a:gd name="T3" fmla="*/ 2147483646 h 45"/>
                <a:gd name="T4" fmla="*/ 2147483646 w 83"/>
                <a:gd name="T5" fmla="*/ 0 h 45"/>
                <a:gd name="T6" fmla="*/ 2147483646 w 83"/>
                <a:gd name="T7" fmla="*/ 2147483646 h 45"/>
                <a:gd name="T8" fmla="*/ 2147483646 w 83"/>
                <a:gd name="T9" fmla="*/ 2147483646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45">
                  <a:moveTo>
                    <a:pt x="80" y="45"/>
                  </a:moveTo>
                  <a:lnTo>
                    <a:pt x="0" y="40"/>
                  </a:lnTo>
                  <a:lnTo>
                    <a:pt x="3" y="0"/>
                  </a:lnTo>
                  <a:lnTo>
                    <a:pt x="83" y="5"/>
                  </a:lnTo>
                  <a:lnTo>
                    <a:pt x="80" y="45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76"/>
            <p:cNvSpPr>
              <a:spLocks/>
            </p:cNvSpPr>
            <p:nvPr/>
          </p:nvSpPr>
          <p:spPr bwMode="auto">
            <a:xfrm>
              <a:off x="-2324100" y="8240713"/>
              <a:ext cx="42863" cy="174625"/>
            </a:xfrm>
            <a:custGeom>
              <a:avLst/>
              <a:gdLst>
                <a:gd name="T0" fmla="*/ 2147483646 w 27"/>
                <a:gd name="T1" fmla="*/ 0 h 110"/>
                <a:gd name="T2" fmla="*/ 2147483646 w 27"/>
                <a:gd name="T3" fmla="*/ 2147483646 h 110"/>
                <a:gd name="T4" fmla="*/ 0 w 27"/>
                <a:gd name="T5" fmla="*/ 2147483646 h 110"/>
                <a:gd name="T6" fmla="*/ 2147483646 w 27"/>
                <a:gd name="T7" fmla="*/ 0 h 110"/>
                <a:gd name="T8" fmla="*/ 2147483646 w 27"/>
                <a:gd name="T9" fmla="*/ 0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10">
                  <a:moveTo>
                    <a:pt x="27" y="0"/>
                  </a:moveTo>
                  <a:lnTo>
                    <a:pt x="20" y="110"/>
                  </a:lnTo>
                  <a:lnTo>
                    <a:pt x="0" y="108"/>
                  </a:lnTo>
                  <a:lnTo>
                    <a:pt x="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77"/>
            <p:cNvSpPr>
              <a:spLocks/>
            </p:cNvSpPr>
            <p:nvPr/>
          </p:nvSpPr>
          <p:spPr bwMode="auto">
            <a:xfrm>
              <a:off x="-2338388" y="8275638"/>
              <a:ext cx="87313" cy="906463"/>
            </a:xfrm>
            <a:custGeom>
              <a:avLst/>
              <a:gdLst>
                <a:gd name="T0" fmla="*/ 2147483646 w 55"/>
                <a:gd name="T1" fmla="*/ 0 h 571"/>
                <a:gd name="T2" fmla="*/ 2147483646 w 55"/>
                <a:gd name="T3" fmla="*/ 2147483646 h 571"/>
                <a:gd name="T4" fmla="*/ 0 w 55"/>
                <a:gd name="T5" fmla="*/ 2147483646 h 571"/>
                <a:gd name="T6" fmla="*/ 2147483646 w 55"/>
                <a:gd name="T7" fmla="*/ 0 h 571"/>
                <a:gd name="T8" fmla="*/ 2147483646 w 55"/>
                <a:gd name="T9" fmla="*/ 0 h 5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571">
                  <a:moveTo>
                    <a:pt x="55" y="0"/>
                  </a:moveTo>
                  <a:lnTo>
                    <a:pt x="20" y="571"/>
                  </a:lnTo>
                  <a:lnTo>
                    <a:pt x="0" y="570"/>
                  </a:lnTo>
                  <a:lnTo>
                    <a:pt x="34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Rectangle 78"/>
            <p:cNvSpPr>
              <a:spLocks noChangeArrowheads="1"/>
            </p:cNvSpPr>
            <p:nvPr/>
          </p:nvSpPr>
          <p:spPr bwMode="auto">
            <a:xfrm>
              <a:off x="-3109270" y="8279373"/>
              <a:ext cx="401113" cy="2038390"/>
            </a:xfrm>
            <a:prstGeom prst="rect">
              <a:avLst/>
            </a:prstGeom>
            <a:solidFill>
              <a:srgbClr val="F1C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65" name="Rectangle 79"/>
            <p:cNvSpPr>
              <a:spLocks noChangeArrowheads="1"/>
            </p:cNvSpPr>
            <p:nvPr/>
          </p:nvSpPr>
          <p:spPr bwMode="auto">
            <a:xfrm>
              <a:off x="-2731476" y="8279373"/>
              <a:ext cx="27985" cy="2038390"/>
            </a:xfrm>
            <a:prstGeom prst="rect">
              <a:avLst/>
            </a:prstGeom>
            <a:solidFill>
              <a:srgbClr val="E493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66" name="Oval 80"/>
            <p:cNvSpPr>
              <a:spLocks noChangeArrowheads="1"/>
            </p:cNvSpPr>
            <p:nvPr/>
          </p:nvSpPr>
          <p:spPr bwMode="auto">
            <a:xfrm>
              <a:off x="-2946025" y="8367194"/>
              <a:ext cx="79288" cy="78579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67" name="Rectangle 81"/>
            <p:cNvSpPr>
              <a:spLocks noChangeArrowheads="1"/>
            </p:cNvSpPr>
            <p:nvPr/>
          </p:nvSpPr>
          <p:spPr bwMode="auto">
            <a:xfrm>
              <a:off x="-3090614" y="8288618"/>
              <a:ext cx="4666" cy="201990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68" name="Rectangle 82"/>
            <p:cNvSpPr>
              <a:spLocks noChangeArrowheads="1"/>
            </p:cNvSpPr>
            <p:nvPr/>
          </p:nvSpPr>
          <p:spPr bwMode="auto">
            <a:xfrm>
              <a:off x="-3109270" y="10303898"/>
              <a:ext cx="18656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69" name="Rectangle 83"/>
            <p:cNvSpPr>
              <a:spLocks noChangeArrowheads="1"/>
            </p:cNvSpPr>
            <p:nvPr/>
          </p:nvSpPr>
          <p:spPr bwMode="auto">
            <a:xfrm>
              <a:off x="-3109270" y="10266920"/>
              <a:ext cx="18656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70" name="Rectangle 84"/>
            <p:cNvSpPr>
              <a:spLocks noChangeArrowheads="1"/>
            </p:cNvSpPr>
            <p:nvPr/>
          </p:nvSpPr>
          <p:spPr bwMode="auto">
            <a:xfrm>
              <a:off x="-3109270" y="10225319"/>
              <a:ext cx="18656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71" name="Rectangle 85"/>
            <p:cNvSpPr>
              <a:spLocks noChangeArrowheads="1"/>
            </p:cNvSpPr>
            <p:nvPr/>
          </p:nvSpPr>
          <p:spPr bwMode="auto">
            <a:xfrm>
              <a:off x="-3109270" y="10183720"/>
              <a:ext cx="18656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72" name="Rectangle 86"/>
            <p:cNvSpPr>
              <a:spLocks noChangeArrowheads="1"/>
            </p:cNvSpPr>
            <p:nvPr/>
          </p:nvSpPr>
          <p:spPr bwMode="auto">
            <a:xfrm>
              <a:off x="-3109270" y="10142119"/>
              <a:ext cx="18656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73" name="Rectangle 87"/>
            <p:cNvSpPr>
              <a:spLocks noChangeArrowheads="1"/>
            </p:cNvSpPr>
            <p:nvPr/>
          </p:nvSpPr>
          <p:spPr bwMode="auto">
            <a:xfrm>
              <a:off x="-3109270" y="10105142"/>
              <a:ext cx="18656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74" name="Rectangle 88"/>
            <p:cNvSpPr>
              <a:spLocks noChangeArrowheads="1"/>
            </p:cNvSpPr>
            <p:nvPr/>
          </p:nvSpPr>
          <p:spPr bwMode="auto">
            <a:xfrm>
              <a:off x="-3109270" y="10063543"/>
              <a:ext cx="18656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75" name="Rectangle 89"/>
            <p:cNvSpPr>
              <a:spLocks noChangeArrowheads="1"/>
            </p:cNvSpPr>
            <p:nvPr/>
          </p:nvSpPr>
          <p:spPr bwMode="auto">
            <a:xfrm>
              <a:off x="-3109270" y="10021942"/>
              <a:ext cx="18656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76" name="Rectangle 90"/>
            <p:cNvSpPr>
              <a:spLocks noChangeArrowheads="1"/>
            </p:cNvSpPr>
            <p:nvPr/>
          </p:nvSpPr>
          <p:spPr bwMode="auto">
            <a:xfrm>
              <a:off x="-3109270" y="9980344"/>
              <a:ext cx="18656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77" name="Rectangle 91"/>
            <p:cNvSpPr>
              <a:spLocks noChangeArrowheads="1"/>
            </p:cNvSpPr>
            <p:nvPr/>
          </p:nvSpPr>
          <p:spPr bwMode="auto">
            <a:xfrm>
              <a:off x="-3109270" y="9943366"/>
              <a:ext cx="18656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78" name="Rectangle 92"/>
            <p:cNvSpPr>
              <a:spLocks noChangeArrowheads="1"/>
            </p:cNvSpPr>
            <p:nvPr/>
          </p:nvSpPr>
          <p:spPr bwMode="auto">
            <a:xfrm>
              <a:off x="-3109270" y="9901765"/>
              <a:ext cx="18656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79" name="Rectangle 93"/>
            <p:cNvSpPr>
              <a:spLocks noChangeArrowheads="1"/>
            </p:cNvSpPr>
            <p:nvPr/>
          </p:nvSpPr>
          <p:spPr bwMode="auto">
            <a:xfrm>
              <a:off x="-3109270" y="9860166"/>
              <a:ext cx="18656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80" name="Rectangle 94"/>
            <p:cNvSpPr>
              <a:spLocks noChangeArrowheads="1"/>
            </p:cNvSpPr>
            <p:nvPr/>
          </p:nvSpPr>
          <p:spPr bwMode="auto">
            <a:xfrm>
              <a:off x="-3109270" y="9823189"/>
              <a:ext cx="18656" cy="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81" name="Rectangle 95"/>
            <p:cNvSpPr>
              <a:spLocks noChangeArrowheads="1"/>
            </p:cNvSpPr>
            <p:nvPr/>
          </p:nvSpPr>
          <p:spPr bwMode="auto">
            <a:xfrm>
              <a:off x="-3109270" y="9781587"/>
              <a:ext cx="18656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82" name="Rectangle 96"/>
            <p:cNvSpPr>
              <a:spLocks noChangeArrowheads="1"/>
            </p:cNvSpPr>
            <p:nvPr/>
          </p:nvSpPr>
          <p:spPr bwMode="auto">
            <a:xfrm>
              <a:off x="-3109270" y="9739989"/>
              <a:ext cx="18656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83" name="Rectangle 97"/>
            <p:cNvSpPr>
              <a:spLocks noChangeArrowheads="1"/>
            </p:cNvSpPr>
            <p:nvPr/>
          </p:nvSpPr>
          <p:spPr bwMode="auto">
            <a:xfrm>
              <a:off x="-3109270" y="9698388"/>
              <a:ext cx="18656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84" name="Rectangle 98"/>
            <p:cNvSpPr>
              <a:spLocks noChangeArrowheads="1"/>
            </p:cNvSpPr>
            <p:nvPr/>
          </p:nvSpPr>
          <p:spPr bwMode="auto">
            <a:xfrm>
              <a:off x="-3109270" y="9661410"/>
              <a:ext cx="18656" cy="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85" name="Rectangle 99"/>
            <p:cNvSpPr>
              <a:spLocks noChangeArrowheads="1"/>
            </p:cNvSpPr>
            <p:nvPr/>
          </p:nvSpPr>
          <p:spPr bwMode="auto">
            <a:xfrm>
              <a:off x="-3109270" y="9619812"/>
              <a:ext cx="18656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86" name="Rectangle 100"/>
            <p:cNvSpPr>
              <a:spLocks noChangeArrowheads="1"/>
            </p:cNvSpPr>
            <p:nvPr/>
          </p:nvSpPr>
          <p:spPr bwMode="auto">
            <a:xfrm>
              <a:off x="-3109270" y="9578210"/>
              <a:ext cx="18656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87" name="Rectangle 101"/>
            <p:cNvSpPr>
              <a:spLocks noChangeArrowheads="1"/>
            </p:cNvSpPr>
            <p:nvPr/>
          </p:nvSpPr>
          <p:spPr bwMode="auto">
            <a:xfrm>
              <a:off x="-3109270" y="9541233"/>
              <a:ext cx="18656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88" name="Rectangle 102"/>
            <p:cNvSpPr>
              <a:spLocks noChangeArrowheads="1"/>
            </p:cNvSpPr>
            <p:nvPr/>
          </p:nvSpPr>
          <p:spPr bwMode="auto">
            <a:xfrm>
              <a:off x="-3109270" y="9499634"/>
              <a:ext cx="18656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89" name="Rectangle 103"/>
            <p:cNvSpPr>
              <a:spLocks noChangeArrowheads="1"/>
            </p:cNvSpPr>
            <p:nvPr/>
          </p:nvSpPr>
          <p:spPr bwMode="auto">
            <a:xfrm>
              <a:off x="-3109270" y="9458033"/>
              <a:ext cx="18656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90" name="Rectangle 104"/>
            <p:cNvSpPr>
              <a:spLocks noChangeArrowheads="1"/>
            </p:cNvSpPr>
            <p:nvPr/>
          </p:nvSpPr>
          <p:spPr bwMode="auto">
            <a:xfrm>
              <a:off x="-3109270" y="9416435"/>
              <a:ext cx="18656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91" name="Rectangle 105"/>
            <p:cNvSpPr>
              <a:spLocks noChangeArrowheads="1"/>
            </p:cNvSpPr>
            <p:nvPr/>
          </p:nvSpPr>
          <p:spPr bwMode="auto">
            <a:xfrm>
              <a:off x="-3109270" y="9379457"/>
              <a:ext cx="18656" cy="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92" name="Rectangle 106"/>
            <p:cNvSpPr>
              <a:spLocks noChangeArrowheads="1"/>
            </p:cNvSpPr>
            <p:nvPr/>
          </p:nvSpPr>
          <p:spPr bwMode="auto">
            <a:xfrm>
              <a:off x="-3109270" y="9337856"/>
              <a:ext cx="18656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93" name="Rectangle 107"/>
            <p:cNvSpPr>
              <a:spLocks noChangeArrowheads="1"/>
            </p:cNvSpPr>
            <p:nvPr/>
          </p:nvSpPr>
          <p:spPr bwMode="auto">
            <a:xfrm>
              <a:off x="-3109270" y="9296258"/>
              <a:ext cx="18656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94" name="Rectangle 108"/>
            <p:cNvSpPr>
              <a:spLocks noChangeArrowheads="1"/>
            </p:cNvSpPr>
            <p:nvPr/>
          </p:nvSpPr>
          <p:spPr bwMode="auto">
            <a:xfrm>
              <a:off x="-3109270" y="9254656"/>
              <a:ext cx="18656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95" name="Rectangle 109"/>
            <p:cNvSpPr>
              <a:spLocks noChangeArrowheads="1"/>
            </p:cNvSpPr>
            <p:nvPr/>
          </p:nvSpPr>
          <p:spPr bwMode="auto">
            <a:xfrm>
              <a:off x="-3109270" y="9217679"/>
              <a:ext cx="18656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96" name="Rectangle 110"/>
            <p:cNvSpPr>
              <a:spLocks noChangeArrowheads="1"/>
            </p:cNvSpPr>
            <p:nvPr/>
          </p:nvSpPr>
          <p:spPr bwMode="auto">
            <a:xfrm>
              <a:off x="-3109270" y="9176080"/>
              <a:ext cx="18656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97" name="Rectangle 111"/>
            <p:cNvSpPr>
              <a:spLocks noChangeArrowheads="1"/>
            </p:cNvSpPr>
            <p:nvPr/>
          </p:nvSpPr>
          <p:spPr bwMode="auto">
            <a:xfrm>
              <a:off x="-3109270" y="9134479"/>
              <a:ext cx="18656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98" name="Rectangle 112"/>
            <p:cNvSpPr>
              <a:spLocks noChangeArrowheads="1"/>
            </p:cNvSpPr>
            <p:nvPr/>
          </p:nvSpPr>
          <p:spPr bwMode="auto">
            <a:xfrm>
              <a:off x="-3109270" y="9092881"/>
              <a:ext cx="18656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99" name="Rectangle 113"/>
            <p:cNvSpPr>
              <a:spLocks noChangeArrowheads="1"/>
            </p:cNvSpPr>
            <p:nvPr/>
          </p:nvSpPr>
          <p:spPr bwMode="auto">
            <a:xfrm>
              <a:off x="-3109270" y="9051279"/>
              <a:ext cx="18656" cy="924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00" name="Rectangle 114"/>
            <p:cNvSpPr>
              <a:spLocks noChangeArrowheads="1"/>
            </p:cNvSpPr>
            <p:nvPr/>
          </p:nvSpPr>
          <p:spPr bwMode="auto">
            <a:xfrm>
              <a:off x="-3109270" y="9014302"/>
              <a:ext cx="18656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01" name="Rectangle 115"/>
            <p:cNvSpPr>
              <a:spLocks noChangeArrowheads="1"/>
            </p:cNvSpPr>
            <p:nvPr/>
          </p:nvSpPr>
          <p:spPr bwMode="auto">
            <a:xfrm>
              <a:off x="-3109270" y="8972703"/>
              <a:ext cx="18656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02" name="Rectangle 116"/>
            <p:cNvSpPr>
              <a:spLocks noChangeArrowheads="1"/>
            </p:cNvSpPr>
            <p:nvPr/>
          </p:nvSpPr>
          <p:spPr bwMode="auto">
            <a:xfrm>
              <a:off x="-3109270" y="8931102"/>
              <a:ext cx="18656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03" name="Rectangle 117"/>
            <p:cNvSpPr>
              <a:spLocks noChangeArrowheads="1"/>
            </p:cNvSpPr>
            <p:nvPr/>
          </p:nvSpPr>
          <p:spPr bwMode="auto">
            <a:xfrm>
              <a:off x="-3109270" y="8894125"/>
              <a:ext cx="18656" cy="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04" name="Rectangle 118"/>
            <p:cNvSpPr>
              <a:spLocks noChangeArrowheads="1"/>
            </p:cNvSpPr>
            <p:nvPr/>
          </p:nvSpPr>
          <p:spPr bwMode="auto">
            <a:xfrm>
              <a:off x="-3109270" y="8852526"/>
              <a:ext cx="18656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05" name="Rectangle 119"/>
            <p:cNvSpPr>
              <a:spLocks noChangeArrowheads="1"/>
            </p:cNvSpPr>
            <p:nvPr/>
          </p:nvSpPr>
          <p:spPr bwMode="auto">
            <a:xfrm>
              <a:off x="-3109270" y="8810925"/>
              <a:ext cx="18656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06" name="Rectangle 120"/>
            <p:cNvSpPr>
              <a:spLocks noChangeArrowheads="1"/>
            </p:cNvSpPr>
            <p:nvPr/>
          </p:nvSpPr>
          <p:spPr bwMode="auto">
            <a:xfrm>
              <a:off x="-3109270" y="8769327"/>
              <a:ext cx="18656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07" name="Rectangle 121"/>
            <p:cNvSpPr>
              <a:spLocks noChangeArrowheads="1"/>
            </p:cNvSpPr>
            <p:nvPr/>
          </p:nvSpPr>
          <p:spPr bwMode="auto">
            <a:xfrm>
              <a:off x="-3109270" y="8732349"/>
              <a:ext cx="18656" cy="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08" name="Rectangle 122"/>
            <p:cNvSpPr>
              <a:spLocks noChangeArrowheads="1"/>
            </p:cNvSpPr>
            <p:nvPr/>
          </p:nvSpPr>
          <p:spPr bwMode="auto">
            <a:xfrm>
              <a:off x="-3109270" y="8690748"/>
              <a:ext cx="18656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09" name="Rectangle 123"/>
            <p:cNvSpPr>
              <a:spLocks noChangeArrowheads="1"/>
            </p:cNvSpPr>
            <p:nvPr/>
          </p:nvSpPr>
          <p:spPr bwMode="auto">
            <a:xfrm>
              <a:off x="-3109270" y="8649149"/>
              <a:ext cx="18656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10" name="Rectangle 124"/>
            <p:cNvSpPr>
              <a:spLocks noChangeArrowheads="1"/>
            </p:cNvSpPr>
            <p:nvPr/>
          </p:nvSpPr>
          <p:spPr bwMode="auto">
            <a:xfrm>
              <a:off x="-3109270" y="8612172"/>
              <a:ext cx="18656" cy="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11" name="Rectangle 125"/>
            <p:cNvSpPr>
              <a:spLocks noChangeArrowheads="1"/>
            </p:cNvSpPr>
            <p:nvPr/>
          </p:nvSpPr>
          <p:spPr bwMode="auto">
            <a:xfrm>
              <a:off x="-3109270" y="8570570"/>
              <a:ext cx="18656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12" name="Rectangle 126"/>
            <p:cNvSpPr>
              <a:spLocks noChangeArrowheads="1"/>
            </p:cNvSpPr>
            <p:nvPr/>
          </p:nvSpPr>
          <p:spPr bwMode="auto">
            <a:xfrm>
              <a:off x="-3109270" y="8528972"/>
              <a:ext cx="18656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13" name="Rectangle 127"/>
            <p:cNvSpPr>
              <a:spLocks noChangeArrowheads="1"/>
            </p:cNvSpPr>
            <p:nvPr/>
          </p:nvSpPr>
          <p:spPr bwMode="auto">
            <a:xfrm>
              <a:off x="-3109270" y="8487371"/>
              <a:ext cx="18656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14" name="Rectangle 128"/>
            <p:cNvSpPr>
              <a:spLocks noChangeArrowheads="1"/>
            </p:cNvSpPr>
            <p:nvPr/>
          </p:nvSpPr>
          <p:spPr bwMode="auto">
            <a:xfrm>
              <a:off x="-3109270" y="8450393"/>
              <a:ext cx="18656" cy="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15" name="Rectangle 129"/>
            <p:cNvSpPr>
              <a:spLocks noChangeArrowheads="1"/>
            </p:cNvSpPr>
            <p:nvPr/>
          </p:nvSpPr>
          <p:spPr bwMode="auto">
            <a:xfrm>
              <a:off x="-3109270" y="8408795"/>
              <a:ext cx="18656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16" name="Rectangle 130"/>
            <p:cNvSpPr>
              <a:spLocks noChangeArrowheads="1"/>
            </p:cNvSpPr>
            <p:nvPr/>
          </p:nvSpPr>
          <p:spPr bwMode="auto">
            <a:xfrm>
              <a:off x="-3109270" y="8367194"/>
              <a:ext cx="18656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17" name="Rectangle 131"/>
            <p:cNvSpPr>
              <a:spLocks noChangeArrowheads="1"/>
            </p:cNvSpPr>
            <p:nvPr/>
          </p:nvSpPr>
          <p:spPr bwMode="auto">
            <a:xfrm>
              <a:off x="-3109270" y="8325595"/>
              <a:ext cx="18656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18" name="Rectangle 132"/>
            <p:cNvSpPr>
              <a:spLocks noChangeArrowheads="1"/>
            </p:cNvSpPr>
            <p:nvPr/>
          </p:nvSpPr>
          <p:spPr bwMode="auto">
            <a:xfrm>
              <a:off x="-3109270" y="8288618"/>
              <a:ext cx="18656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19" name="Rectangle 133"/>
            <p:cNvSpPr>
              <a:spLocks noChangeArrowheads="1"/>
            </p:cNvSpPr>
            <p:nvPr/>
          </p:nvSpPr>
          <p:spPr bwMode="auto">
            <a:xfrm>
              <a:off x="-3090614" y="10303898"/>
              <a:ext cx="41978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20" name="Rectangle 134"/>
            <p:cNvSpPr>
              <a:spLocks noChangeArrowheads="1"/>
            </p:cNvSpPr>
            <p:nvPr/>
          </p:nvSpPr>
          <p:spPr bwMode="auto">
            <a:xfrm>
              <a:off x="-3090614" y="10105142"/>
              <a:ext cx="41978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21" name="Rectangle 135"/>
            <p:cNvSpPr>
              <a:spLocks noChangeArrowheads="1"/>
            </p:cNvSpPr>
            <p:nvPr/>
          </p:nvSpPr>
          <p:spPr bwMode="auto">
            <a:xfrm>
              <a:off x="-3090614" y="9901765"/>
              <a:ext cx="41978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22" name="Rectangle 136"/>
            <p:cNvSpPr>
              <a:spLocks noChangeArrowheads="1"/>
            </p:cNvSpPr>
            <p:nvPr/>
          </p:nvSpPr>
          <p:spPr bwMode="auto">
            <a:xfrm>
              <a:off x="-3090614" y="9698388"/>
              <a:ext cx="41978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23" name="Rectangle 137"/>
            <p:cNvSpPr>
              <a:spLocks noChangeArrowheads="1"/>
            </p:cNvSpPr>
            <p:nvPr/>
          </p:nvSpPr>
          <p:spPr bwMode="auto">
            <a:xfrm>
              <a:off x="-3090614" y="9499634"/>
              <a:ext cx="41978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24" name="Rectangle 138"/>
            <p:cNvSpPr>
              <a:spLocks noChangeArrowheads="1"/>
            </p:cNvSpPr>
            <p:nvPr/>
          </p:nvSpPr>
          <p:spPr bwMode="auto">
            <a:xfrm>
              <a:off x="-3090614" y="9296258"/>
              <a:ext cx="41978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25" name="Rectangle 139"/>
            <p:cNvSpPr>
              <a:spLocks noChangeArrowheads="1"/>
            </p:cNvSpPr>
            <p:nvPr/>
          </p:nvSpPr>
          <p:spPr bwMode="auto">
            <a:xfrm>
              <a:off x="-3090614" y="9092881"/>
              <a:ext cx="41978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26" name="Rectangle 140"/>
            <p:cNvSpPr>
              <a:spLocks noChangeArrowheads="1"/>
            </p:cNvSpPr>
            <p:nvPr/>
          </p:nvSpPr>
          <p:spPr bwMode="auto">
            <a:xfrm>
              <a:off x="-3090614" y="8894125"/>
              <a:ext cx="41978" cy="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27" name="Rectangle 141"/>
            <p:cNvSpPr>
              <a:spLocks noChangeArrowheads="1"/>
            </p:cNvSpPr>
            <p:nvPr/>
          </p:nvSpPr>
          <p:spPr bwMode="auto">
            <a:xfrm>
              <a:off x="-3090614" y="8690748"/>
              <a:ext cx="41978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28" name="Rectangle 142"/>
            <p:cNvSpPr>
              <a:spLocks noChangeArrowheads="1"/>
            </p:cNvSpPr>
            <p:nvPr/>
          </p:nvSpPr>
          <p:spPr bwMode="auto">
            <a:xfrm>
              <a:off x="-3090614" y="8487371"/>
              <a:ext cx="41978" cy="462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29" name="Rectangle 143"/>
            <p:cNvSpPr>
              <a:spLocks noChangeArrowheads="1"/>
            </p:cNvSpPr>
            <p:nvPr/>
          </p:nvSpPr>
          <p:spPr bwMode="auto">
            <a:xfrm>
              <a:off x="-3090614" y="8288618"/>
              <a:ext cx="41978" cy="46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30" name="Freeform 144"/>
            <p:cNvSpPr>
              <a:spLocks/>
            </p:cNvSpPr>
            <p:nvPr/>
          </p:nvSpPr>
          <p:spPr bwMode="auto">
            <a:xfrm>
              <a:off x="-3379788" y="9415463"/>
              <a:ext cx="1076325" cy="1706563"/>
            </a:xfrm>
            <a:custGeom>
              <a:avLst/>
              <a:gdLst>
                <a:gd name="T0" fmla="*/ 2147483646 w 678"/>
                <a:gd name="T1" fmla="*/ 0 h 1075"/>
                <a:gd name="T2" fmla="*/ 0 w 678"/>
                <a:gd name="T3" fmla="*/ 0 h 1075"/>
                <a:gd name="T4" fmla="*/ 2147483646 w 678"/>
                <a:gd name="T5" fmla="*/ 2147483646 h 1075"/>
                <a:gd name="T6" fmla="*/ 2147483646 w 678"/>
                <a:gd name="T7" fmla="*/ 2147483646 h 1075"/>
                <a:gd name="T8" fmla="*/ 2147483646 w 678"/>
                <a:gd name="T9" fmla="*/ 2147483646 h 1075"/>
                <a:gd name="T10" fmla="*/ 2147483646 w 678"/>
                <a:gd name="T11" fmla="*/ 0 h 1075"/>
                <a:gd name="T12" fmla="*/ 2147483646 w 678"/>
                <a:gd name="T13" fmla="*/ 0 h 10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8" h="1075">
                  <a:moveTo>
                    <a:pt x="335" y="0"/>
                  </a:moveTo>
                  <a:lnTo>
                    <a:pt x="0" y="0"/>
                  </a:lnTo>
                  <a:lnTo>
                    <a:pt x="50" y="1075"/>
                  </a:lnTo>
                  <a:lnTo>
                    <a:pt x="335" y="1075"/>
                  </a:lnTo>
                  <a:lnTo>
                    <a:pt x="627" y="1075"/>
                  </a:lnTo>
                  <a:lnTo>
                    <a:pt x="678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45"/>
            <p:cNvSpPr>
              <a:spLocks/>
            </p:cNvSpPr>
            <p:nvPr/>
          </p:nvSpPr>
          <p:spPr bwMode="auto">
            <a:xfrm>
              <a:off x="-3379788" y="9415463"/>
              <a:ext cx="531813" cy="1706563"/>
            </a:xfrm>
            <a:custGeom>
              <a:avLst/>
              <a:gdLst>
                <a:gd name="T0" fmla="*/ 0 w 335"/>
                <a:gd name="T1" fmla="*/ 0 h 1075"/>
                <a:gd name="T2" fmla="*/ 2147483646 w 335"/>
                <a:gd name="T3" fmla="*/ 2147483646 h 1075"/>
                <a:gd name="T4" fmla="*/ 2147483646 w 335"/>
                <a:gd name="T5" fmla="*/ 2147483646 h 1075"/>
                <a:gd name="T6" fmla="*/ 2147483646 w 335"/>
                <a:gd name="T7" fmla="*/ 0 h 1075"/>
                <a:gd name="T8" fmla="*/ 0 w 335"/>
                <a:gd name="T9" fmla="*/ 0 h 10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5" h="1075">
                  <a:moveTo>
                    <a:pt x="0" y="0"/>
                  </a:moveTo>
                  <a:lnTo>
                    <a:pt x="50" y="1075"/>
                  </a:lnTo>
                  <a:lnTo>
                    <a:pt x="335" y="1075"/>
                  </a:lnTo>
                  <a:lnTo>
                    <a:pt x="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" name="Freeform 146"/>
            <p:cNvSpPr>
              <a:spLocks/>
            </p:cNvSpPr>
            <p:nvPr/>
          </p:nvSpPr>
          <p:spPr bwMode="auto">
            <a:xfrm>
              <a:off x="-2847975" y="9415463"/>
              <a:ext cx="544513" cy="1706563"/>
            </a:xfrm>
            <a:custGeom>
              <a:avLst/>
              <a:gdLst>
                <a:gd name="T0" fmla="*/ 2147483646 w 343"/>
                <a:gd name="T1" fmla="*/ 0 h 1075"/>
                <a:gd name="T2" fmla="*/ 0 w 343"/>
                <a:gd name="T3" fmla="*/ 0 h 1075"/>
                <a:gd name="T4" fmla="*/ 0 w 343"/>
                <a:gd name="T5" fmla="*/ 2147483646 h 1075"/>
                <a:gd name="T6" fmla="*/ 2147483646 w 343"/>
                <a:gd name="T7" fmla="*/ 2147483646 h 1075"/>
                <a:gd name="T8" fmla="*/ 2147483646 w 343"/>
                <a:gd name="T9" fmla="*/ 0 h 10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3" h="1075">
                  <a:moveTo>
                    <a:pt x="343" y="0"/>
                  </a:moveTo>
                  <a:lnTo>
                    <a:pt x="0" y="0"/>
                  </a:lnTo>
                  <a:lnTo>
                    <a:pt x="0" y="1075"/>
                  </a:lnTo>
                  <a:lnTo>
                    <a:pt x="292" y="1075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组合 115"/>
          <p:cNvGrpSpPr>
            <a:grpSpLocks/>
          </p:cNvGrpSpPr>
          <p:nvPr/>
        </p:nvGrpSpPr>
        <p:grpSpPr bwMode="auto">
          <a:xfrm>
            <a:off x="0" y="284163"/>
            <a:ext cx="457200" cy="538162"/>
            <a:chOff x="0" y="284480"/>
            <a:chExt cx="457200" cy="538480"/>
          </a:xfrm>
        </p:grpSpPr>
        <p:sp>
          <p:nvSpPr>
            <p:cNvPr id="117" name="矩形 116"/>
            <p:cNvSpPr/>
            <p:nvPr/>
          </p:nvSpPr>
          <p:spPr>
            <a:xfrm>
              <a:off x="0" y="284480"/>
              <a:ext cx="284163" cy="53848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346075" y="284480"/>
              <a:ext cx="111125" cy="538480"/>
            </a:xfrm>
            <a:prstGeom prst="rect">
              <a:avLst/>
            </a:prstGeom>
            <a:solidFill>
              <a:srgbClr val="94D2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198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6D9280-6D75-4599-B1DA-FBB41DA860E7}" type="datetime1">
              <a:rPr lang="zh-CN" altLang="en-US"/>
              <a:pPr>
                <a:defRPr/>
              </a:pPr>
              <a:t>2017/4/12</a:t>
            </a:fld>
            <a:endParaRPr lang="en-US" altLang="zh-CN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19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电子科技大学计算机学院 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198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D47A3A-20F3-46F5-BF1D-D9DD6CF621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 bwMode="auto">
          <a:xfrm>
            <a:off x="635000" y="1133475"/>
            <a:ext cx="10852150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4" name="KSO_BT1"/>
          <p:cNvSpPr>
            <a:spLocks noGrp="1"/>
          </p:cNvSpPr>
          <p:nvPr>
            <p:ph type="title"/>
          </p:nvPr>
        </p:nvSpPr>
        <p:spPr bwMode="auto">
          <a:xfrm>
            <a:off x="614363" y="188913"/>
            <a:ext cx="10901362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23" r:id="rId7"/>
    <p:sldLayoutId id="2147483718" r:id="rId8"/>
    <p:sldLayoutId id="2147483719" r:id="rId9"/>
    <p:sldLayoutId id="2147483720" r:id="rId10"/>
    <p:sldLayoutId id="214748372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36606C"/>
          </a:solidFill>
          <a:latin typeface="+mj-ea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36606C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36606C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36606C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36606C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36606C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36606C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36606C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36606C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61950" indent="-361950" algn="just" defTabSz="685800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p"/>
        <a:defRPr lang="zh-CN" altLang="en-US" sz="2800" kern="1200" dirty="0">
          <a:solidFill>
            <a:srgbClr val="36606C"/>
          </a:solidFill>
          <a:latin typeface="+mn-ea"/>
          <a:ea typeface="+mn-ea"/>
          <a:cs typeface="+mn-cs"/>
        </a:defRPr>
      </a:lvl1pPr>
      <a:lvl2pPr marL="361950" indent="-361950" algn="just" defTabSz="685800" rtl="0" eaLnBrk="0" fontAlgn="base" hangingPunct="0">
        <a:lnSpc>
          <a:spcPct val="120000"/>
        </a:lnSpc>
        <a:spcBef>
          <a:spcPct val="0"/>
        </a:spcBef>
        <a:spcAft>
          <a:spcPts val="1200"/>
        </a:spcAft>
        <a:buClr>
          <a:srgbClr val="BEC7B3"/>
        </a:buClr>
        <a:buFont typeface="幼圆" panose="02010509060101010101" pitchFamily="49" charset="-122"/>
        <a:buChar char=" "/>
        <a:defRPr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剪去对角的矩形 5"/>
          <p:cNvSpPr/>
          <p:nvPr/>
        </p:nvSpPr>
        <p:spPr>
          <a:xfrm>
            <a:off x="2351584" y="3212976"/>
            <a:ext cx="3384376" cy="723259"/>
          </a:xfrm>
          <a:prstGeom prst="snip2Diag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bg2"/>
              </a:gs>
            </a:gsLst>
            <a:lin ang="16200000" scaled="1"/>
          </a:gradFill>
          <a:ln>
            <a:noFill/>
          </a:ln>
          <a:effectLst>
            <a:outerShdw blurRad="190500" dist="228600" dir="2700000" algn="ctr">
              <a:schemeClr val="accent1">
                <a:lumMod val="50000"/>
                <a:alpha val="30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contourW="12700" prstMaterial="matte">
            <a:bevelT w="127000" h="63500"/>
            <a:contourClr>
              <a:schemeClr val="accent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zh-CN" altLang="en-US" sz="3200" dirty="0" smtClean="0">
                <a:latin typeface="+mj-ea"/>
                <a:ea typeface="+mj-ea"/>
              </a:rPr>
              <a:t>老虎机游戏开发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1464" y="2276872"/>
            <a:ext cx="10441160" cy="4896743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建立一个空的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win32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项目，加载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图片到指定位置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按照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长宽显示图片在指定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putImageScale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显示多幅图片在指定位置（结构数组：图片类型；图片放置位置）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窗口显示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行，，图片按照一定速度下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需要定时器：每隔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500ms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，将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i-1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行的图片放到第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行（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=1,2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），然后随机生成第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行的图片。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定时器需要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个函数：首先注册定时器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registerTimerEvent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，说明这个定时器发生的时候，是哪一个函数会被执行；其次，定时器的区分和定时时间设置由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startTimer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函数完成。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剪去单角的矩形 3"/>
          <p:cNvSpPr/>
          <p:nvPr/>
        </p:nvSpPr>
        <p:spPr>
          <a:xfrm>
            <a:off x="0" y="1124744"/>
            <a:ext cx="4151784" cy="74771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latin typeface="+mj-ea"/>
                <a:ea typeface="+mj-ea"/>
              </a:rPr>
              <a:t>游戏功能分析</a:t>
            </a:r>
            <a:endParaRPr lang="zh-CN" altLang="en-US" sz="3200" b="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741525"/>
              </p:ext>
            </p:extLst>
          </p:nvPr>
        </p:nvGraphicFramePr>
        <p:xfrm>
          <a:off x="92075" y="92075"/>
          <a:ext cx="3873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包装程序外壳对象" showAsIcon="1" r:id="rId4" imgW="387000" imgH="437400" progId="Package">
                  <p:embed/>
                </p:oleObj>
              </mc:Choice>
              <mc:Fallback>
                <p:oleObj name="包装程序外壳对象" showAsIcon="1" r:id="rId4" imgW="38700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8735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64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1464" y="2276872"/>
            <a:ext cx="10441160" cy="4896743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窗口显示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行，，图片按照一定速度下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步骤：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1.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初始化窗口，加载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副图片，对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的结构数组进行初始化（位置，大小，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副图片的第几幅）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2.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注册定时器（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registerTimerEvent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timerEvent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timerEvent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是函数指针，函数原型为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void 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timerEvent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id)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，其中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用来区分不同的定时器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3. 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startTimer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id,int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intervalTimer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；启动定时器，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用来区分是哪一个定时器，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intervalTimer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用来指明这个定时器的间隔时间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剪去单角的矩形 3"/>
          <p:cNvSpPr/>
          <p:nvPr/>
        </p:nvSpPr>
        <p:spPr>
          <a:xfrm>
            <a:off x="0" y="1124744"/>
            <a:ext cx="4151784" cy="74771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latin typeface="+mj-ea"/>
                <a:ea typeface="+mj-ea"/>
              </a:rPr>
              <a:t>游戏功能分析</a:t>
            </a:r>
            <a:endParaRPr lang="zh-CN" altLang="en-US" sz="3200" b="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92075" y="92075"/>
          <a:ext cx="3873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包装程序外壳对象" showAsIcon="1" r:id="rId4" imgW="387000" imgH="437400" progId="Package">
                  <p:embed/>
                </p:oleObj>
              </mc:Choice>
              <mc:Fallback>
                <p:oleObj name="包装程序外壳对象" showAsIcon="1" r:id="rId4" imgW="387000" imgH="437400" progId="Packag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8735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190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83432" y="1196752"/>
            <a:ext cx="10729192" cy="4896743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窗口显示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行，，图片按照一定速度下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步骤：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1.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2.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注册定时器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3.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启动定时器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4.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完成定时器处理函数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timerEvent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(1)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将后面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行的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npos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修改为前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行的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npos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，达到下移的目的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(2)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用随机数生成第一行的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个图片的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npos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本质是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副图片第几幅位置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(3)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根据新的数据绘制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图片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</a:t>
            </a:r>
            <a:endParaRPr lang="zh-CN" altLang="en-US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剪去单角的矩形 3"/>
          <p:cNvSpPr/>
          <p:nvPr/>
        </p:nvSpPr>
        <p:spPr>
          <a:xfrm>
            <a:off x="19120" y="260648"/>
            <a:ext cx="4151784" cy="74771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latin typeface="+mj-ea"/>
                <a:ea typeface="+mj-ea"/>
              </a:rPr>
              <a:t>游戏功能分析</a:t>
            </a:r>
            <a:endParaRPr lang="zh-CN" altLang="en-US" sz="3200" b="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7528" y="6281887"/>
            <a:ext cx="86485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说明：定时器处理函数每隔指定时间就会自动调用一次，也被称为回调函数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66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1464" y="2276872"/>
            <a:ext cx="10369152" cy="4896743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建立一个空的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win32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项目，加载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图片到指定位置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按照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长宽显示图片在指定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putImageScale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显示多幅图片在指定位置（结构数组：图片类型；图片放置位置）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窗口显示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行，，图片按照一定速度下移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 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键盘按键发生（回车键盘），判断当前中间行是不是同种图片，如果是，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显示你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赢了，否则显示你输了，结束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键盘操作也要注册处理函数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registerKeyboardEvent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里面有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个参数，一个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event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参数，用来判断是否有按键按下（</a:t>
            </a:r>
            <a:r>
              <a:rPr lang="en-US" altLang="zh-CN" dirty="0"/>
              <a:t>BUTTON_DOWN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）或者弹起；一个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用来判断是哪一个具体按键 （</a:t>
            </a:r>
            <a:r>
              <a:rPr lang="en-US" altLang="zh-CN" dirty="0" smtClean="0"/>
              <a:t>VK_RETURN</a:t>
            </a:r>
            <a:r>
              <a:rPr lang="zh-CN" altLang="en-US" dirty="0" smtClean="0"/>
              <a:t>是回车键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剪去单角的矩形 3"/>
          <p:cNvSpPr/>
          <p:nvPr/>
        </p:nvSpPr>
        <p:spPr>
          <a:xfrm>
            <a:off x="0" y="1124744"/>
            <a:ext cx="4151784" cy="74771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latin typeface="+mj-ea"/>
                <a:ea typeface="+mj-ea"/>
              </a:rPr>
              <a:t>游戏功能分析</a:t>
            </a:r>
            <a:endParaRPr lang="zh-CN" altLang="en-US" sz="3200" b="0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93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1464" y="2276872"/>
            <a:ext cx="10369152" cy="4896743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键盘按键发生（回车键盘），判断当前中间行是不是同种图片，如果是，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显示你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赢了，否则显示你输了，结束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registerKeyboardEvent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函数步骤：</a:t>
            </a:r>
            <a:endParaRPr lang="en-US" altLang="zh-CN" sz="2400" b="1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1.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判断是否有键盘按键，如果没有按键，则退出该函数</a:t>
            </a:r>
            <a:endParaRPr lang="en-US" altLang="zh-CN" sz="2400" b="1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2.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判断按键是否回车键，如果是，则：</a:t>
            </a:r>
            <a:endParaRPr lang="en-US" altLang="zh-CN" sz="2400" b="1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(1)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停止定时器（避免修改当前图片显示状态）</a:t>
            </a:r>
            <a:endParaRPr lang="en-US" altLang="zh-CN" sz="2400" b="1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(2)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判断中间行的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个图片是否相同，如果相同输出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”you win”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，否则输出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sz="2400" b="1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 lost”</a:t>
            </a:r>
            <a:endParaRPr lang="zh-CN" altLang="en-US" sz="2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剪去单角的矩形 3"/>
          <p:cNvSpPr/>
          <p:nvPr/>
        </p:nvSpPr>
        <p:spPr>
          <a:xfrm>
            <a:off x="0" y="1124744"/>
            <a:ext cx="4151784" cy="74771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latin typeface="+mj-ea"/>
                <a:ea typeface="+mj-ea"/>
              </a:rPr>
              <a:t>游戏功能分析</a:t>
            </a:r>
            <a:endParaRPr lang="zh-CN" altLang="en-US" sz="3200" b="0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2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A3D7CB-DF46-4C2D-A58F-DC480D313C41}" type="datetime1">
              <a:rPr lang="zh-CN" altLang="en-US" smtClean="0"/>
              <a:pPr>
                <a:defRPr/>
              </a:pPr>
              <a:t>2017/4/12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电子科技大学计算机学院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581400" y="2564904"/>
            <a:ext cx="4680520" cy="1282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6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代码展示</a:t>
            </a:r>
          </a:p>
        </p:txBody>
      </p:sp>
    </p:spTree>
    <p:extLst>
      <p:ext uri="{BB962C8B-B14F-4D97-AF65-F5344CB8AC3E}">
        <p14:creationId xmlns:p14="http://schemas.microsoft.com/office/powerpoint/2010/main" val="21646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1464" y="2276872"/>
            <a:ext cx="10920536" cy="4896743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建立一个空的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win32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项目，加载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图片到指定位置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按照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长宽显示图片在指定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putImageScale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显示多幅图片在指定位置（结构数组：图片类型；图片放置位置）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窗口显示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行，，图片按照一定速度下移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 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键盘按键发生（回车键盘），判断当前中间行是不是同种图片，如果是，显示你赢了，否则显示你输了，结束游戏</a:t>
            </a:r>
          </a:p>
        </p:txBody>
      </p:sp>
      <p:sp>
        <p:nvSpPr>
          <p:cNvPr id="4" name="剪去单角的矩形 3"/>
          <p:cNvSpPr/>
          <p:nvPr/>
        </p:nvSpPr>
        <p:spPr>
          <a:xfrm>
            <a:off x="0" y="1124744"/>
            <a:ext cx="4151784" cy="74771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latin typeface="+mj-ea"/>
                <a:ea typeface="+mj-ea"/>
              </a:rPr>
              <a:t>游戏功能分析</a:t>
            </a:r>
            <a:endParaRPr lang="zh-CN" altLang="en-US" sz="3200" b="0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22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1464" y="2276872"/>
            <a:ext cx="10920536" cy="4896743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建立一个空的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win32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项目，加载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图片到指定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(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loadImage;putImage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按照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长宽显示图片在指定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putImageScale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显示多幅图片在指定位置（结构数组：图片类型；图片放置位置）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窗口显示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行，，图片按照一定速度下移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键盘按键发生（回车键盘），判断当前中间行是不是同种图片，如果是，显示你赢了，否则显示你输了，结束游戏</a:t>
            </a:r>
          </a:p>
        </p:txBody>
      </p:sp>
      <p:sp>
        <p:nvSpPr>
          <p:cNvPr id="4" name="剪去单角的矩形 3"/>
          <p:cNvSpPr/>
          <p:nvPr/>
        </p:nvSpPr>
        <p:spPr>
          <a:xfrm>
            <a:off x="0" y="1124744"/>
            <a:ext cx="4151784" cy="74771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latin typeface="+mj-ea"/>
                <a:ea typeface="+mj-ea"/>
              </a:rPr>
              <a:t>游戏功能分析</a:t>
            </a:r>
            <a:endParaRPr lang="zh-CN" altLang="en-US" sz="3200" b="0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63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1464" y="2276872"/>
            <a:ext cx="10920536" cy="4896743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建立一个空的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win32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项目，加载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图片到指定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步骤：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拷贝图片和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acllib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库（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acllib.h,acllib.c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）到项目所在文件夹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添加新建项目（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cpp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文件）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在新建文件中写代码：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(1)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include”acllib.h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(2)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主函数是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Setup();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所有主要操作都在这个函数里面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(3)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初始化图形窗口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initWindow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剪去单角的矩形 3"/>
          <p:cNvSpPr/>
          <p:nvPr/>
        </p:nvSpPr>
        <p:spPr>
          <a:xfrm>
            <a:off x="0" y="1124744"/>
            <a:ext cx="4151784" cy="74771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latin typeface="+mj-ea"/>
                <a:ea typeface="+mj-ea"/>
              </a:rPr>
              <a:t>游戏功能分析</a:t>
            </a:r>
            <a:endParaRPr lang="zh-CN" altLang="en-US" sz="3200" b="0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99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1464" y="2276872"/>
            <a:ext cx="10920536" cy="48967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在新建文件中写代码：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(1)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include”acllib.h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(2)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主函数是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Setup();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所有主要操作都在这个函数里面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(3)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初始化图形窗口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initWindow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(4)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加载图片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loadImage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(5)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所有的绘制操作（画图，写字等）都在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beginPaint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endPaint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函数之间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(6)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绘制图片：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putImage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剪去单角的矩形 3"/>
          <p:cNvSpPr/>
          <p:nvPr/>
        </p:nvSpPr>
        <p:spPr>
          <a:xfrm>
            <a:off x="0" y="1124744"/>
            <a:ext cx="4151784" cy="74771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latin typeface="+mj-ea"/>
                <a:ea typeface="+mj-ea"/>
              </a:rPr>
              <a:t>游戏功能分析</a:t>
            </a:r>
            <a:endParaRPr lang="zh-CN" altLang="en-US" sz="3200" b="0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802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1464" y="2276872"/>
            <a:ext cx="10153128" cy="4896743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建立一个空的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win32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项目，加载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图片到指定位置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按照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长宽显示图片在指定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putImageScale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练习：把一个图片同时在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(0,0,100,100),(100,0,100,100),(200,0,100,100)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这些位置绘制出来，能够发现什么情况？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显示多幅图片在指定位置（结构数组：图片类型；图片放置位置）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窗口显示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行，，图片按照一定速度下移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键盘按键发生（回车键盘），判断当前中间行是不是同种图片，如果是，显示你赢了，否则显示你输了，结束游戏</a:t>
            </a:r>
          </a:p>
        </p:txBody>
      </p:sp>
      <p:sp>
        <p:nvSpPr>
          <p:cNvPr id="4" name="剪去单角的矩形 3"/>
          <p:cNvSpPr/>
          <p:nvPr/>
        </p:nvSpPr>
        <p:spPr>
          <a:xfrm>
            <a:off x="0" y="1124744"/>
            <a:ext cx="4151784" cy="74771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latin typeface="+mj-ea"/>
                <a:ea typeface="+mj-ea"/>
              </a:rPr>
              <a:t>游戏功能分析</a:t>
            </a:r>
            <a:endParaRPr lang="zh-CN" altLang="en-US" sz="3200" b="0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4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27448" y="1412776"/>
            <a:ext cx="10153128" cy="4896743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建立一个空的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win32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项目，加载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图片到指定位置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按照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长宽显示图片在指定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putImageScale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显示多幅图片在指定位置（结构数组：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图片数据；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图片放置位置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），比如一行显示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副图片。注意窗口大小要足够容纳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副图片。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剪去单角的矩形 3"/>
          <p:cNvSpPr/>
          <p:nvPr/>
        </p:nvSpPr>
        <p:spPr>
          <a:xfrm>
            <a:off x="0" y="404664"/>
            <a:ext cx="4151784" cy="74771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latin typeface="+mj-ea"/>
                <a:ea typeface="+mj-ea"/>
              </a:rPr>
              <a:t>游戏功能分析</a:t>
            </a:r>
            <a:endParaRPr lang="zh-CN" altLang="en-US" sz="3200" b="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59496" y="34290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myImages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name[50];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ACL_Image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nwidth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nheight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myImages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43472" y="5709354"/>
            <a:ext cx="10729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myImages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[NUM] = { {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"1-bird.jpg"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},{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"1-cat.jpg"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},{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"1-dog.jpg"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},{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"1-rabbit.jpg"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 };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25064" y="3377947"/>
            <a:ext cx="6096000" cy="3046988"/>
          </a:xfrm>
          <a:prstGeom prst="rect">
            <a:avLst/>
          </a:prstGeom>
          <a:solidFill>
            <a:srgbClr val="F9FDFD"/>
          </a:solidFill>
        </p:spPr>
        <p:txBody>
          <a:bodyPr>
            <a:spAutoFit/>
          </a:bodyPr>
          <a:lstStyle/>
          <a:p>
            <a:r>
              <a:rPr lang="nn-NO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 = 0;i &lt; NUM;++i)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loadImage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].name, &amp;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imgs[i].nx =100+ i * 100;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50;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nwidth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100;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nheight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100;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64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27448" y="1412776"/>
            <a:ext cx="10153128" cy="4896743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显示多幅图片在指定位置（结构数组：图片类型；图片放置位置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），比如一行显示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副图片。注意窗口大小要足够容纳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副图片。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剪去单角的矩形 3"/>
          <p:cNvSpPr/>
          <p:nvPr/>
        </p:nvSpPr>
        <p:spPr>
          <a:xfrm>
            <a:off x="0" y="404664"/>
            <a:ext cx="4151784" cy="74771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latin typeface="+mj-ea"/>
                <a:ea typeface="+mj-ea"/>
              </a:rPr>
              <a:t>游戏功能分析</a:t>
            </a:r>
            <a:endParaRPr lang="zh-CN" altLang="en-US" sz="3200" b="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7488" y="237109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myImages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name[50];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ACL_Image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nwidth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nheight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myImages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62808" y="4663469"/>
            <a:ext cx="10729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myImages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[NUM] = { {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"1-bird.jpg"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},{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"1-cat.jpg"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},{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"1-dog.jpg"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},{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"1-rabbit.jpg"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 };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75564" y="2447478"/>
            <a:ext cx="6096000" cy="3416320"/>
          </a:xfrm>
          <a:prstGeom prst="rect">
            <a:avLst/>
          </a:prstGeom>
          <a:solidFill>
            <a:srgbClr val="F9FDFD"/>
          </a:solidFill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初始化图片数据</a:t>
            </a:r>
            <a:endParaRPr lang="nn-NO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nn-NO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 = 0;i &lt; NUM;++i)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loadImage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].name, &amp;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imgs[i].nx =100+ i * 100;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50;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nwidth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100;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nheight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100;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62808" y="3563446"/>
            <a:ext cx="10009112" cy="3046988"/>
          </a:xfrm>
          <a:prstGeom prst="rect">
            <a:avLst/>
          </a:prstGeom>
          <a:solidFill>
            <a:srgbClr val="F9FDFD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绘图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beginPaint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nn-NO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 = 0;i &lt; NUM; ++i)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putImageScale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nwidth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imgs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nheight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endPaint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12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1464" y="2276872"/>
            <a:ext cx="10153128" cy="4896743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建立一个空的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win32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项目，加载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图片到指定位置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按照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长宽显示图片在指定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putImageScale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显示多幅图片在指定位置（结构数组：图片类型；图片放置位置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），比如一行显示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副图片。注意窗口大小要足够容纳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副图片。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练习：加载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幅图片，然后随机按照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的方式把这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个图片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加载到不同的位置。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提示：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个位置，如果用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表示行（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0,1,2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表示列（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0,1,2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则第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行第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列的图片位置应该在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*100,j*100,100,100)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绘制多个图片放到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paint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函数完成。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剪去单角的矩形 3"/>
          <p:cNvSpPr/>
          <p:nvPr/>
        </p:nvSpPr>
        <p:spPr>
          <a:xfrm>
            <a:off x="0" y="1124744"/>
            <a:ext cx="4151784" cy="74771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latin typeface="+mj-ea"/>
                <a:ea typeface="+mj-ea"/>
              </a:rPr>
              <a:t>游戏功能分析</a:t>
            </a:r>
            <a:endParaRPr lang="zh-CN" altLang="en-US" sz="3200" b="0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241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774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82B3C1"/>
      </a:accent1>
      <a:accent2>
        <a:srgbClr val="92A181"/>
      </a:accent2>
      <a:accent3>
        <a:srgbClr val="888696"/>
      </a:accent3>
      <a:accent4>
        <a:srgbClr val="6D8A8C"/>
      </a:accent4>
      <a:accent5>
        <a:srgbClr val="92D050"/>
      </a:accent5>
      <a:accent6>
        <a:srgbClr val="DF9C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函数模板.potx" id="{EA1BD6C7-B056-4E94-81B0-A7BEA480EC9B}" vid="{EA6176C9-9329-43FB-927C-76E0E3DEC7D3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</TotalTime>
  <Words>1387</Words>
  <Application>Microsoft Office PowerPoint</Application>
  <PresentationFormat>宽屏</PresentationFormat>
  <Paragraphs>132</Paragraphs>
  <Slides>15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宋体</vt:lpstr>
      <vt:lpstr>微软雅黑</vt:lpstr>
      <vt:lpstr>微软雅黑 Light</vt:lpstr>
      <vt:lpstr>新宋体</vt:lpstr>
      <vt:lpstr>幼圆</vt:lpstr>
      <vt:lpstr>Arial</vt:lpstr>
      <vt:lpstr>Calibri</vt:lpstr>
      <vt:lpstr>Times New Roman</vt:lpstr>
      <vt:lpstr>Wingdings</vt:lpstr>
      <vt:lpstr>A000120140530A99PPBG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函数定义</dc:title>
  <dc:creator>USER</dc:creator>
  <cp:lastModifiedBy>bo dai</cp:lastModifiedBy>
  <cp:revision>56</cp:revision>
  <dcterms:created xsi:type="dcterms:W3CDTF">2014-04-29T03:39:24Z</dcterms:created>
  <dcterms:modified xsi:type="dcterms:W3CDTF">2017-04-12T02:33:28Z</dcterms:modified>
</cp:coreProperties>
</file>