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C9C11-BDB6-4E87-93D8-B6D69B02069D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BAE95D1-93E8-4011-AC6F-D2E64CA6DC30}">
      <dgm:prSet custT="1"/>
      <dgm:spPr/>
      <dgm:t>
        <a:bodyPr/>
        <a:lstStyle/>
        <a:p>
          <a:pPr algn="ctr" rtl="0"/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算术运算</a:t>
          </a:r>
        </a:p>
      </dgm:t>
    </dgm:pt>
    <dgm:pt modelId="{59511C5F-DD7C-4A23-9A36-4279E5EEF3CE}" type="parTrans" cxnId="{F93B0460-2CA8-4BC2-8796-321E6AFC8562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BEA01D-1B62-4E1B-BB75-AB20136A3D82}" type="sibTrans" cxnId="{F93B0460-2CA8-4BC2-8796-321E6AFC8562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26A0E8-A84F-453E-A93A-4B7B6496D595}">
      <dgm:prSet custT="1"/>
      <dgm:spPr/>
      <dgm:t>
        <a:bodyPr/>
        <a:lstStyle/>
        <a:p>
          <a:pPr algn="ctr" rtl="0"/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关系运算</a:t>
          </a:r>
        </a:p>
      </dgm:t>
    </dgm:pt>
    <dgm:pt modelId="{1A14A9BA-3A7D-40EE-8B59-F5AD537D0C86}" type="parTrans" cxnId="{EB5B95A6-9879-46B1-A33D-DEB66D41D637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108C0C-78EF-4933-90CE-3DA345D0B5E2}" type="sibTrans" cxnId="{EB5B95A6-9879-46B1-A33D-DEB66D41D637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916A2D-12EC-489D-B90A-B7BFF032E3CF}">
      <dgm:prSet custT="1"/>
      <dgm:spPr/>
      <dgm:t>
        <a:bodyPr/>
        <a:lstStyle/>
        <a:p>
          <a:pPr algn="ctr" rtl="0"/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逻辑运算</a:t>
          </a:r>
        </a:p>
      </dgm:t>
    </dgm:pt>
    <dgm:pt modelId="{2169E6B1-DA66-40E8-9BC9-9718F869D066}" type="parTrans" cxnId="{1AE32B74-C773-4758-B454-F0A2E4B20898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604E2-4A2E-4566-874C-BC060961600F}" type="sibTrans" cxnId="{1AE32B74-C773-4758-B454-F0A2E4B20898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4502A-2A36-4D37-A1C3-F93E9F5427B9}">
      <dgm:prSet custT="1"/>
      <dgm:spPr/>
      <dgm:t>
        <a:bodyPr/>
        <a:lstStyle/>
        <a:p>
          <a:pPr algn="ctr" rtl="0"/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地址运算</a:t>
          </a:r>
        </a:p>
      </dgm:t>
    </dgm:pt>
    <dgm:pt modelId="{0D721140-C9A1-4D2C-97DB-F608D2B1BF6F}" type="parTrans" cxnId="{B5999621-502D-49AE-8304-9F6711E3BFC0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949B0-081D-4442-B6F9-965B015A7870}" type="sibTrans" cxnId="{B5999621-502D-49AE-8304-9F6711E3BFC0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37ADCF-ADA5-4437-B0AE-E4526DECB52A}">
      <dgm:prSet custT="1"/>
      <dgm:spPr/>
      <dgm:t>
        <a:bodyPr/>
        <a:lstStyle/>
        <a:p>
          <a:pPr algn="ctr" rtl="0"/>
          <a:r>
            <a: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按位运算</a:t>
          </a:r>
        </a:p>
      </dgm:t>
    </dgm:pt>
    <dgm:pt modelId="{B652B011-4B50-43FE-80AD-4A17CC2B3FA1}" type="parTrans" cxnId="{C6AB4F00-23FE-4D01-B120-97CA1FA72C61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CC5188-BE45-4202-93C3-9A43BA7B7D25}" type="sibTrans" cxnId="{C6AB4F00-23FE-4D01-B120-97CA1FA72C61}">
      <dgm:prSet/>
      <dgm:spPr/>
      <dgm:t>
        <a:bodyPr/>
        <a:lstStyle/>
        <a:p>
          <a:pPr algn="ctr"/>
          <a:endParaRPr lang="zh-CN" alt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C016BF-526C-4A0B-B2E3-85B6C3C1B793}" type="pres">
      <dgm:prSet presAssocID="{B8DC9C11-BDB6-4E87-93D8-B6D69B02069D}" presName="linear" presStyleCnt="0">
        <dgm:presLayoutVars>
          <dgm:dir/>
          <dgm:animLvl val="lvl"/>
          <dgm:resizeHandles val="exact"/>
        </dgm:presLayoutVars>
      </dgm:prSet>
      <dgm:spPr/>
    </dgm:pt>
    <dgm:pt modelId="{1E0D570E-52A7-483C-9A25-D8646D2CD5B2}" type="pres">
      <dgm:prSet presAssocID="{0BAE95D1-93E8-4011-AC6F-D2E64CA6DC30}" presName="parentLin" presStyleCnt="0"/>
      <dgm:spPr/>
    </dgm:pt>
    <dgm:pt modelId="{A57EB2DA-68B9-4F1F-AA59-0A12723C494A}" type="pres">
      <dgm:prSet presAssocID="{0BAE95D1-93E8-4011-AC6F-D2E64CA6DC30}" presName="parentLeftMargin" presStyleLbl="node1" presStyleIdx="0" presStyleCnt="5"/>
      <dgm:spPr/>
    </dgm:pt>
    <dgm:pt modelId="{F9B68A09-97DB-4ABB-B779-86A7212EE144}" type="pres">
      <dgm:prSet presAssocID="{0BAE95D1-93E8-4011-AC6F-D2E64CA6DC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7441E9-24AA-4219-9939-730368AA2509}" type="pres">
      <dgm:prSet presAssocID="{0BAE95D1-93E8-4011-AC6F-D2E64CA6DC30}" presName="negativeSpace" presStyleCnt="0"/>
      <dgm:spPr/>
    </dgm:pt>
    <dgm:pt modelId="{A2A0BD20-4E27-4555-9925-FFF2A6073B83}" type="pres">
      <dgm:prSet presAssocID="{0BAE95D1-93E8-4011-AC6F-D2E64CA6DC30}" presName="childText" presStyleLbl="conFgAcc1" presStyleIdx="0" presStyleCnt="5">
        <dgm:presLayoutVars>
          <dgm:bulletEnabled val="1"/>
        </dgm:presLayoutVars>
      </dgm:prSet>
      <dgm:spPr/>
    </dgm:pt>
    <dgm:pt modelId="{CFAA8A93-5B52-4E32-BAC0-7A2C9385AF19}" type="pres">
      <dgm:prSet presAssocID="{20BEA01D-1B62-4E1B-BB75-AB20136A3D82}" presName="spaceBetweenRectangles" presStyleCnt="0"/>
      <dgm:spPr/>
    </dgm:pt>
    <dgm:pt modelId="{32AD3631-470A-449C-B217-9E24DB81677E}" type="pres">
      <dgm:prSet presAssocID="{8126A0E8-A84F-453E-A93A-4B7B6496D595}" presName="parentLin" presStyleCnt="0"/>
      <dgm:spPr/>
    </dgm:pt>
    <dgm:pt modelId="{4AF7522C-7D16-4077-981A-201E9F6FF072}" type="pres">
      <dgm:prSet presAssocID="{8126A0E8-A84F-453E-A93A-4B7B6496D595}" presName="parentLeftMargin" presStyleLbl="node1" presStyleIdx="0" presStyleCnt="5"/>
      <dgm:spPr/>
    </dgm:pt>
    <dgm:pt modelId="{94CF936E-3015-4CB6-BAFC-48E5456781F7}" type="pres">
      <dgm:prSet presAssocID="{8126A0E8-A84F-453E-A93A-4B7B6496D5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C08AAF-65EC-4814-8E04-9D08F9D7D5E2}" type="pres">
      <dgm:prSet presAssocID="{8126A0E8-A84F-453E-A93A-4B7B6496D595}" presName="negativeSpace" presStyleCnt="0"/>
      <dgm:spPr/>
    </dgm:pt>
    <dgm:pt modelId="{37A6E829-29CB-41E4-92FD-6947EFF1914C}" type="pres">
      <dgm:prSet presAssocID="{8126A0E8-A84F-453E-A93A-4B7B6496D595}" presName="childText" presStyleLbl="conFgAcc1" presStyleIdx="1" presStyleCnt="5">
        <dgm:presLayoutVars>
          <dgm:bulletEnabled val="1"/>
        </dgm:presLayoutVars>
      </dgm:prSet>
      <dgm:spPr/>
    </dgm:pt>
    <dgm:pt modelId="{C22F7545-0724-457D-873A-5B9D00E41C2B}" type="pres">
      <dgm:prSet presAssocID="{57108C0C-78EF-4933-90CE-3DA345D0B5E2}" presName="spaceBetweenRectangles" presStyleCnt="0"/>
      <dgm:spPr/>
    </dgm:pt>
    <dgm:pt modelId="{8861D918-DCAA-4A27-B507-259583808F40}" type="pres">
      <dgm:prSet presAssocID="{2E916A2D-12EC-489D-B90A-B7BFF032E3CF}" presName="parentLin" presStyleCnt="0"/>
      <dgm:spPr/>
    </dgm:pt>
    <dgm:pt modelId="{E61A5A3C-7C00-4DE4-8F40-1FFC44039A3E}" type="pres">
      <dgm:prSet presAssocID="{2E916A2D-12EC-489D-B90A-B7BFF032E3CF}" presName="parentLeftMargin" presStyleLbl="node1" presStyleIdx="1" presStyleCnt="5"/>
      <dgm:spPr/>
    </dgm:pt>
    <dgm:pt modelId="{0E388A4C-8F40-4B01-A0CF-F267F9EF268F}" type="pres">
      <dgm:prSet presAssocID="{2E916A2D-12EC-489D-B90A-B7BFF032E3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4BF3CEC-D4D9-40D6-A81B-59CBB1DE95DC}" type="pres">
      <dgm:prSet presAssocID="{2E916A2D-12EC-489D-B90A-B7BFF032E3CF}" presName="negativeSpace" presStyleCnt="0"/>
      <dgm:spPr/>
    </dgm:pt>
    <dgm:pt modelId="{02DDC4C7-429F-4901-AC5A-BC5AB7489B5B}" type="pres">
      <dgm:prSet presAssocID="{2E916A2D-12EC-489D-B90A-B7BFF032E3CF}" presName="childText" presStyleLbl="conFgAcc1" presStyleIdx="2" presStyleCnt="5">
        <dgm:presLayoutVars>
          <dgm:bulletEnabled val="1"/>
        </dgm:presLayoutVars>
      </dgm:prSet>
      <dgm:spPr/>
    </dgm:pt>
    <dgm:pt modelId="{1F8837B1-D912-4750-9C97-88AACC5AC501}" type="pres">
      <dgm:prSet presAssocID="{58B604E2-4A2E-4566-874C-BC060961600F}" presName="spaceBetweenRectangles" presStyleCnt="0"/>
      <dgm:spPr/>
    </dgm:pt>
    <dgm:pt modelId="{68F8458B-5521-4740-A24B-BADE85918873}" type="pres">
      <dgm:prSet presAssocID="{C8F4502A-2A36-4D37-A1C3-F93E9F5427B9}" presName="parentLin" presStyleCnt="0"/>
      <dgm:spPr/>
    </dgm:pt>
    <dgm:pt modelId="{D3568A48-1E6A-40B0-877C-2687A1B874CB}" type="pres">
      <dgm:prSet presAssocID="{C8F4502A-2A36-4D37-A1C3-F93E9F5427B9}" presName="parentLeftMargin" presStyleLbl="node1" presStyleIdx="2" presStyleCnt="5"/>
      <dgm:spPr/>
    </dgm:pt>
    <dgm:pt modelId="{24379590-1A15-4CBF-B18D-D783AA0F354F}" type="pres">
      <dgm:prSet presAssocID="{C8F4502A-2A36-4D37-A1C3-F93E9F5427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FCEAF1-A002-47BC-BB48-ECC329EC79A0}" type="pres">
      <dgm:prSet presAssocID="{C8F4502A-2A36-4D37-A1C3-F93E9F5427B9}" presName="negativeSpace" presStyleCnt="0"/>
      <dgm:spPr/>
    </dgm:pt>
    <dgm:pt modelId="{983BE179-B836-427F-95E0-09B159B69E8B}" type="pres">
      <dgm:prSet presAssocID="{C8F4502A-2A36-4D37-A1C3-F93E9F5427B9}" presName="childText" presStyleLbl="conFgAcc1" presStyleIdx="3" presStyleCnt="5">
        <dgm:presLayoutVars>
          <dgm:bulletEnabled val="1"/>
        </dgm:presLayoutVars>
      </dgm:prSet>
      <dgm:spPr/>
    </dgm:pt>
    <dgm:pt modelId="{C3730940-BC15-4488-ABDA-517895FE4563}" type="pres">
      <dgm:prSet presAssocID="{F4F949B0-081D-4442-B6F9-965B015A7870}" presName="spaceBetweenRectangles" presStyleCnt="0"/>
      <dgm:spPr/>
    </dgm:pt>
    <dgm:pt modelId="{9E6784DB-7624-4E64-A6B5-609CAED1C922}" type="pres">
      <dgm:prSet presAssocID="{8837ADCF-ADA5-4437-B0AE-E4526DECB52A}" presName="parentLin" presStyleCnt="0"/>
      <dgm:spPr/>
    </dgm:pt>
    <dgm:pt modelId="{755657C4-3475-4218-83A3-8ED41F90DF6A}" type="pres">
      <dgm:prSet presAssocID="{8837ADCF-ADA5-4437-B0AE-E4526DECB52A}" presName="parentLeftMargin" presStyleLbl="node1" presStyleIdx="3" presStyleCnt="5"/>
      <dgm:spPr/>
    </dgm:pt>
    <dgm:pt modelId="{98DF3FE7-7131-45D5-9902-D98A6CE25CDD}" type="pres">
      <dgm:prSet presAssocID="{8837ADCF-ADA5-4437-B0AE-E4526DECB52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92E22ED-6237-41F5-9BA7-2F0CAEFF38EC}" type="pres">
      <dgm:prSet presAssocID="{8837ADCF-ADA5-4437-B0AE-E4526DECB52A}" presName="negativeSpace" presStyleCnt="0"/>
      <dgm:spPr/>
    </dgm:pt>
    <dgm:pt modelId="{7A3069C6-FEF8-47ED-AFE0-DE7BFFB5734B}" type="pres">
      <dgm:prSet presAssocID="{8837ADCF-ADA5-4437-B0AE-E4526DECB52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6AB4F00-23FE-4D01-B120-97CA1FA72C61}" srcId="{B8DC9C11-BDB6-4E87-93D8-B6D69B02069D}" destId="{8837ADCF-ADA5-4437-B0AE-E4526DECB52A}" srcOrd="4" destOrd="0" parTransId="{B652B011-4B50-43FE-80AD-4A17CC2B3FA1}" sibTransId="{8FCC5188-BE45-4202-93C3-9A43BA7B7D25}"/>
    <dgm:cxn modelId="{B5999621-502D-49AE-8304-9F6711E3BFC0}" srcId="{B8DC9C11-BDB6-4E87-93D8-B6D69B02069D}" destId="{C8F4502A-2A36-4D37-A1C3-F93E9F5427B9}" srcOrd="3" destOrd="0" parTransId="{0D721140-C9A1-4D2C-97DB-F608D2B1BF6F}" sibTransId="{F4F949B0-081D-4442-B6F9-965B015A7870}"/>
    <dgm:cxn modelId="{2B937428-E4EE-433C-B3BF-F09B0D6D1560}" type="presOf" srcId="{C8F4502A-2A36-4D37-A1C3-F93E9F5427B9}" destId="{D3568A48-1E6A-40B0-877C-2687A1B874CB}" srcOrd="0" destOrd="0" presId="urn:microsoft.com/office/officeart/2005/8/layout/list1"/>
    <dgm:cxn modelId="{8C32443A-BBDF-4AF2-AAD4-782403BD499B}" type="presOf" srcId="{2E916A2D-12EC-489D-B90A-B7BFF032E3CF}" destId="{E61A5A3C-7C00-4DE4-8F40-1FFC44039A3E}" srcOrd="0" destOrd="0" presId="urn:microsoft.com/office/officeart/2005/8/layout/list1"/>
    <dgm:cxn modelId="{F93B0460-2CA8-4BC2-8796-321E6AFC8562}" srcId="{B8DC9C11-BDB6-4E87-93D8-B6D69B02069D}" destId="{0BAE95D1-93E8-4011-AC6F-D2E64CA6DC30}" srcOrd="0" destOrd="0" parTransId="{59511C5F-DD7C-4A23-9A36-4279E5EEF3CE}" sibTransId="{20BEA01D-1B62-4E1B-BB75-AB20136A3D82}"/>
    <dgm:cxn modelId="{FF725A41-A901-4A33-A482-F46224458237}" type="presOf" srcId="{C8F4502A-2A36-4D37-A1C3-F93E9F5427B9}" destId="{24379590-1A15-4CBF-B18D-D783AA0F354F}" srcOrd="1" destOrd="0" presId="urn:microsoft.com/office/officeart/2005/8/layout/list1"/>
    <dgm:cxn modelId="{E0E3934E-2AF4-4BC1-B4F3-44C6B0E6B887}" type="presOf" srcId="{8837ADCF-ADA5-4437-B0AE-E4526DECB52A}" destId="{755657C4-3475-4218-83A3-8ED41F90DF6A}" srcOrd="0" destOrd="0" presId="urn:microsoft.com/office/officeart/2005/8/layout/list1"/>
    <dgm:cxn modelId="{1AE32B74-C773-4758-B454-F0A2E4B20898}" srcId="{B8DC9C11-BDB6-4E87-93D8-B6D69B02069D}" destId="{2E916A2D-12EC-489D-B90A-B7BFF032E3CF}" srcOrd="2" destOrd="0" parTransId="{2169E6B1-DA66-40E8-9BC9-9718F869D066}" sibTransId="{58B604E2-4A2E-4566-874C-BC060961600F}"/>
    <dgm:cxn modelId="{B2CF8879-EC13-457F-9345-6B4DBAF061B6}" type="presOf" srcId="{8126A0E8-A84F-453E-A93A-4B7B6496D595}" destId="{94CF936E-3015-4CB6-BAFC-48E5456781F7}" srcOrd="1" destOrd="0" presId="urn:microsoft.com/office/officeart/2005/8/layout/list1"/>
    <dgm:cxn modelId="{D1A5A589-C371-4E4B-BFAC-6C9CB3FE28DE}" type="presOf" srcId="{0BAE95D1-93E8-4011-AC6F-D2E64CA6DC30}" destId="{F9B68A09-97DB-4ABB-B779-86A7212EE144}" srcOrd="1" destOrd="0" presId="urn:microsoft.com/office/officeart/2005/8/layout/list1"/>
    <dgm:cxn modelId="{31AD578A-92DD-415D-A5E3-4779F7695027}" type="presOf" srcId="{0BAE95D1-93E8-4011-AC6F-D2E64CA6DC30}" destId="{A57EB2DA-68B9-4F1F-AA59-0A12723C494A}" srcOrd="0" destOrd="0" presId="urn:microsoft.com/office/officeart/2005/8/layout/list1"/>
    <dgm:cxn modelId="{9EBF12A1-8843-4619-A830-153DB0F2432A}" type="presOf" srcId="{2E916A2D-12EC-489D-B90A-B7BFF032E3CF}" destId="{0E388A4C-8F40-4B01-A0CF-F267F9EF268F}" srcOrd="1" destOrd="0" presId="urn:microsoft.com/office/officeart/2005/8/layout/list1"/>
    <dgm:cxn modelId="{EB5B95A6-9879-46B1-A33D-DEB66D41D637}" srcId="{B8DC9C11-BDB6-4E87-93D8-B6D69B02069D}" destId="{8126A0E8-A84F-453E-A93A-4B7B6496D595}" srcOrd="1" destOrd="0" parTransId="{1A14A9BA-3A7D-40EE-8B59-F5AD537D0C86}" sibTransId="{57108C0C-78EF-4933-90CE-3DA345D0B5E2}"/>
    <dgm:cxn modelId="{EAEF35AC-28A2-40B4-B3B3-43817434DDB6}" type="presOf" srcId="{B8DC9C11-BDB6-4E87-93D8-B6D69B02069D}" destId="{DEC016BF-526C-4A0B-B2E3-85B6C3C1B793}" srcOrd="0" destOrd="0" presId="urn:microsoft.com/office/officeart/2005/8/layout/list1"/>
    <dgm:cxn modelId="{1C9AEAE8-3290-4E75-97CB-50D2DCA10D0B}" type="presOf" srcId="{8126A0E8-A84F-453E-A93A-4B7B6496D595}" destId="{4AF7522C-7D16-4077-981A-201E9F6FF072}" srcOrd="0" destOrd="0" presId="urn:microsoft.com/office/officeart/2005/8/layout/list1"/>
    <dgm:cxn modelId="{A9E3EEE8-179A-4EB7-8C8D-6DD2FEBD1391}" type="presOf" srcId="{8837ADCF-ADA5-4437-B0AE-E4526DECB52A}" destId="{98DF3FE7-7131-45D5-9902-D98A6CE25CDD}" srcOrd="1" destOrd="0" presId="urn:microsoft.com/office/officeart/2005/8/layout/list1"/>
    <dgm:cxn modelId="{22EF9547-5158-428A-90F4-BAC5DDB81595}" type="presParOf" srcId="{DEC016BF-526C-4A0B-B2E3-85B6C3C1B793}" destId="{1E0D570E-52A7-483C-9A25-D8646D2CD5B2}" srcOrd="0" destOrd="0" presId="urn:microsoft.com/office/officeart/2005/8/layout/list1"/>
    <dgm:cxn modelId="{831799A9-3969-4B51-8F4C-8B3A21D45A7B}" type="presParOf" srcId="{1E0D570E-52A7-483C-9A25-D8646D2CD5B2}" destId="{A57EB2DA-68B9-4F1F-AA59-0A12723C494A}" srcOrd="0" destOrd="0" presId="urn:microsoft.com/office/officeart/2005/8/layout/list1"/>
    <dgm:cxn modelId="{EF8AE403-11AB-44B6-A861-77885FAC67CD}" type="presParOf" srcId="{1E0D570E-52A7-483C-9A25-D8646D2CD5B2}" destId="{F9B68A09-97DB-4ABB-B779-86A7212EE144}" srcOrd="1" destOrd="0" presId="urn:microsoft.com/office/officeart/2005/8/layout/list1"/>
    <dgm:cxn modelId="{C7AB76B2-AC4C-42D5-ACEE-08D4615B54A7}" type="presParOf" srcId="{DEC016BF-526C-4A0B-B2E3-85B6C3C1B793}" destId="{277441E9-24AA-4219-9939-730368AA2509}" srcOrd="1" destOrd="0" presId="urn:microsoft.com/office/officeart/2005/8/layout/list1"/>
    <dgm:cxn modelId="{096C98C4-22BD-4ACA-A205-93187E660130}" type="presParOf" srcId="{DEC016BF-526C-4A0B-B2E3-85B6C3C1B793}" destId="{A2A0BD20-4E27-4555-9925-FFF2A6073B83}" srcOrd="2" destOrd="0" presId="urn:microsoft.com/office/officeart/2005/8/layout/list1"/>
    <dgm:cxn modelId="{27C45A07-F5BF-4F06-A55B-298419A33FF7}" type="presParOf" srcId="{DEC016BF-526C-4A0B-B2E3-85B6C3C1B793}" destId="{CFAA8A93-5B52-4E32-BAC0-7A2C9385AF19}" srcOrd="3" destOrd="0" presId="urn:microsoft.com/office/officeart/2005/8/layout/list1"/>
    <dgm:cxn modelId="{5B0F855E-21BF-480D-97F0-92962BAB9EE8}" type="presParOf" srcId="{DEC016BF-526C-4A0B-B2E3-85B6C3C1B793}" destId="{32AD3631-470A-449C-B217-9E24DB81677E}" srcOrd="4" destOrd="0" presId="urn:microsoft.com/office/officeart/2005/8/layout/list1"/>
    <dgm:cxn modelId="{4505C63A-E71C-45C3-BA00-4C23A80DE949}" type="presParOf" srcId="{32AD3631-470A-449C-B217-9E24DB81677E}" destId="{4AF7522C-7D16-4077-981A-201E9F6FF072}" srcOrd="0" destOrd="0" presId="urn:microsoft.com/office/officeart/2005/8/layout/list1"/>
    <dgm:cxn modelId="{A520DBF0-9073-416D-B837-75E54382022E}" type="presParOf" srcId="{32AD3631-470A-449C-B217-9E24DB81677E}" destId="{94CF936E-3015-4CB6-BAFC-48E5456781F7}" srcOrd="1" destOrd="0" presId="urn:microsoft.com/office/officeart/2005/8/layout/list1"/>
    <dgm:cxn modelId="{7D41F6BD-BB98-4257-9842-A22646C94028}" type="presParOf" srcId="{DEC016BF-526C-4A0B-B2E3-85B6C3C1B793}" destId="{7EC08AAF-65EC-4814-8E04-9D08F9D7D5E2}" srcOrd="5" destOrd="0" presId="urn:microsoft.com/office/officeart/2005/8/layout/list1"/>
    <dgm:cxn modelId="{526F1471-C924-48AC-A629-1B4E34354FC8}" type="presParOf" srcId="{DEC016BF-526C-4A0B-B2E3-85B6C3C1B793}" destId="{37A6E829-29CB-41E4-92FD-6947EFF1914C}" srcOrd="6" destOrd="0" presId="urn:microsoft.com/office/officeart/2005/8/layout/list1"/>
    <dgm:cxn modelId="{4301A30A-2BD2-4D81-B5DA-83CF75E0297B}" type="presParOf" srcId="{DEC016BF-526C-4A0B-B2E3-85B6C3C1B793}" destId="{C22F7545-0724-457D-873A-5B9D00E41C2B}" srcOrd="7" destOrd="0" presId="urn:microsoft.com/office/officeart/2005/8/layout/list1"/>
    <dgm:cxn modelId="{B41A7C5C-831F-4DA2-97DD-9FDE25E958D8}" type="presParOf" srcId="{DEC016BF-526C-4A0B-B2E3-85B6C3C1B793}" destId="{8861D918-DCAA-4A27-B507-259583808F40}" srcOrd="8" destOrd="0" presId="urn:microsoft.com/office/officeart/2005/8/layout/list1"/>
    <dgm:cxn modelId="{AAA5938F-A97C-44ED-BDED-EA05CA4916A1}" type="presParOf" srcId="{8861D918-DCAA-4A27-B507-259583808F40}" destId="{E61A5A3C-7C00-4DE4-8F40-1FFC44039A3E}" srcOrd="0" destOrd="0" presId="urn:microsoft.com/office/officeart/2005/8/layout/list1"/>
    <dgm:cxn modelId="{32B93CC8-2700-433B-B410-C884EF7FC03F}" type="presParOf" srcId="{8861D918-DCAA-4A27-B507-259583808F40}" destId="{0E388A4C-8F40-4B01-A0CF-F267F9EF268F}" srcOrd="1" destOrd="0" presId="urn:microsoft.com/office/officeart/2005/8/layout/list1"/>
    <dgm:cxn modelId="{085A38CB-7AA5-43DB-AD12-E8740F5CBA6C}" type="presParOf" srcId="{DEC016BF-526C-4A0B-B2E3-85B6C3C1B793}" destId="{F4BF3CEC-D4D9-40D6-A81B-59CBB1DE95DC}" srcOrd="9" destOrd="0" presId="urn:microsoft.com/office/officeart/2005/8/layout/list1"/>
    <dgm:cxn modelId="{AAB4CABB-CAE0-4F28-BA98-3512464BCE08}" type="presParOf" srcId="{DEC016BF-526C-4A0B-B2E3-85B6C3C1B793}" destId="{02DDC4C7-429F-4901-AC5A-BC5AB7489B5B}" srcOrd="10" destOrd="0" presId="urn:microsoft.com/office/officeart/2005/8/layout/list1"/>
    <dgm:cxn modelId="{B3F16189-8BEE-42AD-9A30-7B0E26859182}" type="presParOf" srcId="{DEC016BF-526C-4A0B-B2E3-85B6C3C1B793}" destId="{1F8837B1-D912-4750-9C97-88AACC5AC501}" srcOrd="11" destOrd="0" presId="urn:microsoft.com/office/officeart/2005/8/layout/list1"/>
    <dgm:cxn modelId="{2BF3E289-AF77-484A-B66E-14CB61583972}" type="presParOf" srcId="{DEC016BF-526C-4A0B-B2E3-85B6C3C1B793}" destId="{68F8458B-5521-4740-A24B-BADE85918873}" srcOrd="12" destOrd="0" presId="urn:microsoft.com/office/officeart/2005/8/layout/list1"/>
    <dgm:cxn modelId="{2B54E2AA-C214-41E9-9DC2-9B7581F628C3}" type="presParOf" srcId="{68F8458B-5521-4740-A24B-BADE85918873}" destId="{D3568A48-1E6A-40B0-877C-2687A1B874CB}" srcOrd="0" destOrd="0" presId="urn:microsoft.com/office/officeart/2005/8/layout/list1"/>
    <dgm:cxn modelId="{29FE1787-CB28-49F0-966C-35C58D08CD41}" type="presParOf" srcId="{68F8458B-5521-4740-A24B-BADE85918873}" destId="{24379590-1A15-4CBF-B18D-D783AA0F354F}" srcOrd="1" destOrd="0" presId="urn:microsoft.com/office/officeart/2005/8/layout/list1"/>
    <dgm:cxn modelId="{A1A79475-8F7F-446F-9389-84ECB6E80EE5}" type="presParOf" srcId="{DEC016BF-526C-4A0B-B2E3-85B6C3C1B793}" destId="{54FCEAF1-A002-47BC-BB48-ECC329EC79A0}" srcOrd="13" destOrd="0" presId="urn:microsoft.com/office/officeart/2005/8/layout/list1"/>
    <dgm:cxn modelId="{600E082E-DABD-49DF-9AC3-5650B9CF3C49}" type="presParOf" srcId="{DEC016BF-526C-4A0B-B2E3-85B6C3C1B793}" destId="{983BE179-B836-427F-95E0-09B159B69E8B}" srcOrd="14" destOrd="0" presId="urn:microsoft.com/office/officeart/2005/8/layout/list1"/>
    <dgm:cxn modelId="{F99A3E32-0CF6-49CF-81AB-21415CE6D283}" type="presParOf" srcId="{DEC016BF-526C-4A0B-B2E3-85B6C3C1B793}" destId="{C3730940-BC15-4488-ABDA-517895FE4563}" srcOrd="15" destOrd="0" presId="urn:microsoft.com/office/officeart/2005/8/layout/list1"/>
    <dgm:cxn modelId="{B33C4D09-BE53-4CB6-BC67-60F27802CFA0}" type="presParOf" srcId="{DEC016BF-526C-4A0B-B2E3-85B6C3C1B793}" destId="{9E6784DB-7624-4E64-A6B5-609CAED1C922}" srcOrd="16" destOrd="0" presId="urn:microsoft.com/office/officeart/2005/8/layout/list1"/>
    <dgm:cxn modelId="{59385EFA-8A3D-4C45-9FD6-F9EFA2F41C30}" type="presParOf" srcId="{9E6784DB-7624-4E64-A6B5-609CAED1C922}" destId="{755657C4-3475-4218-83A3-8ED41F90DF6A}" srcOrd="0" destOrd="0" presId="urn:microsoft.com/office/officeart/2005/8/layout/list1"/>
    <dgm:cxn modelId="{5D526FEE-FE0B-49C1-BA78-D9F0A208C62E}" type="presParOf" srcId="{9E6784DB-7624-4E64-A6B5-609CAED1C922}" destId="{98DF3FE7-7131-45D5-9902-D98A6CE25CDD}" srcOrd="1" destOrd="0" presId="urn:microsoft.com/office/officeart/2005/8/layout/list1"/>
    <dgm:cxn modelId="{245730AE-32F5-4FF0-A839-14F93006D9D3}" type="presParOf" srcId="{DEC016BF-526C-4A0B-B2E3-85B6C3C1B793}" destId="{F92E22ED-6237-41F5-9BA7-2F0CAEFF38EC}" srcOrd="17" destOrd="0" presId="urn:microsoft.com/office/officeart/2005/8/layout/list1"/>
    <dgm:cxn modelId="{05EAFCA2-B7CA-422F-8C39-960AFC17D753}" type="presParOf" srcId="{DEC016BF-526C-4A0B-B2E3-85B6C3C1B793}" destId="{7A3069C6-FEF8-47ED-AFE0-DE7BFFB5734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5E894-836F-4117-BF26-99B833123D18}" type="doc">
      <dgm:prSet loTypeId="urn:microsoft.com/office/officeart/2008/layout/LinedList" loCatId="list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14EA64BA-26D4-49BB-92A6-E5D7A8B682C2}">
      <dgm:prSet custT="1"/>
      <dgm:spPr/>
      <dgm:t>
        <a:bodyPr/>
        <a:lstStyle/>
        <a:p>
          <a:pPr rtl="0"/>
          <a:r>
            <a:rPr lang="zh-CN" altLang="en-US" sz="2800">
              <a:latin typeface="微软雅黑" panose="020B0503020204020204" pitchFamily="34" charset="-122"/>
              <a:ea typeface="微软雅黑" panose="020B0503020204020204" pitchFamily="34" charset="-122"/>
            </a:rPr>
            <a:t>逻辑与		</a:t>
          </a:r>
          <a:r>
            <a:rPr lang="en-US" altLang="zh-CN" sz="2800">
              <a:latin typeface="微软雅黑" panose="020B0503020204020204" pitchFamily="34" charset="-122"/>
              <a:ea typeface="微软雅黑" panose="020B0503020204020204" pitchFamily="34" charset="-122"/>
            </a:rPr>
            <a:t>a&amp;&amp;b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880073-2420-41A4-90F7-D1E06836D2E7}" type="parTrans" cxnId="{A58533C1-90CB-45CF-A1A5-9380AD3BF1E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57A379-2321-432A-9371-604CC006F2B5}" type="sibTrans" cxnId="{A58533C1-90CB-45CF-A1A5-9380AD3BF1E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BC6D32-AD0D-4ED5-BA1F-7E8C56092EF5}">
      <dgm:prSet custT="1"/>
      <dgm:spPr/>
      <dgm:t>
        <a:bodyPr/>
        <a:lstStyle/>
        <a:p>
          <a:pPr rtl="0"/>
          <a:r>
            <a:rPr lang="zh-CN" altLang="en-US" sz="2800">
              <a:latin typeface="微软雅黑" panose="020B0503020204020204" pitchFamily="34" charset="-122"/>
              <a:ea typeface="微软雅黑" panose="020B0503020204020204" pitchFamily="34" charset="-122"/>
            </a:rPr>
            <a:t>逻辑或		</a:t>
          </a:r>
          <a:r>
            <a:rPr lang="en-US" altLang="zh-CN" sz="2800">
              <a:latin typeface="微软雅黑" panose="020B0503020204020204" pitchFamily="34" charset="-122"/>
              <a:ea typeface="微软雅黑" panose="020B0503020204020204" pitchFamily="34" charset="-122"/>
            </a:rPr>
            <a:t>a||b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E831EC-BEF9-443C-959E-F882F56AFC2B}" type="parTrans" cxnId="{C193D2CE-CF3E-4895-9402-4331EA7CA5F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24E13-61AD-41A1-A62F-35DAD200C522}" type="sibTrans" cxnId="{C193D2CE-CF3E-4895-9402-4331EA7CA5F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66A22E-6FC8-4797-861E-C702FF269767}">
      <dgm:prSet custT="1"/>
      <dgm:spPr/>
      <dgm:t>
        <a:bodyPr/>
        <a:lstStyle/>
        <a:p>
          <a:pPr rtl="0"/>
          <a:r>
            <a:rPr lang="zh-CN" altLang="en-US" sz="2800">
              <a:latin typeface="微软雅黑" panose="020B0503020204020204" pitchFamily="34" charset="-122"/>
              <a:ea typeface="微软雅黑" panose="020B0503020204020204" pitchFamily="34" charset="-122"/>
            </a:rPr>
            <a:t>逻辑非		</a:t>
          </a:r>
          <a:r>
            <a:rPr lang="en-US" altLang="zh-CN" sz="2800">
              <a:latin typeface="微软雅黑" panose="020B0503020204020204" pitchFamily="34" charset="-122"/>
              <a:ea typeface="微软雅黑" panose="020B0503020204020204" pitchFamily="34" charset="-122"/>
            </a:rPr>
            <a:t>!a</a:t>
          </a:r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AFC96-ADDA-4E7E-8D5A-ED87399C0853}" type="parTrans" cxnId="{B7415C60-E75A-4BD1-AB2F-CBF954C55B4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0F6645-F3EC-4615-9C67-FA9C4E9E9A1C}" type="sibTrans" cxnId="{B7415C60-E75A-4BD1-AB2F-CBF954C55B4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7F0779-1C2C-4DF5-A0E5-C8719F5D8B39}" type="pres">
      <dgm:prSet presAssocID="{A4F5E894-836F-4117-BF26-99B833123D18}" presName="vert0" presStyleCnt="0">
        <dgm:presLayoutVars>
          <dgm:dir/>
          <dgm:animOne val="branch"/>
          <dgm:animLvl val="lvl"/>
        </dgm:presLayoutVars>
      </dgm:prSet>
      <dgm:spPr/>
    </dgm:pt>
    <dgm:pt modelId="{2A3B409D-7898-4DEF-A36A-E799FE032E90}" type="pres">
      <dgm:prSet presAssocID="{14EA64BA-26D4-49BB-92A6-E5D7A8B682C2}" presName="thickLine" presStyleLbl="alignNode1" presStyleIdx="0" presStyleCnt="3"/>
      <dgm:spPr/>
    </dgm:pt>
    <dgm:pt modelId="{B981D7F3-792A-48D2-8513-420E3D35958F}" type="pres">
      <dgm:prSet presAssocID="{14EA64BA-26D4-49BB-92A6-E5D7A8B682C2}" presName="horz1" presStyleCnt="0"/>
      <dgm:spPr/>
    </dgm:pt>
    <dgm:pt modelId="{642D0F74-13FE-48FA-A5CC-ABCCB3F89FE7}" type="pres">
      <dgm:prSet presAssocID="{14EA64BA-26D4-49BB-92A6-E5D7A8B682C2}" presName="tx1" presStyleLbl="revTx" presStyleIdx="0" presStyleCnt="3"/>
      <dgm:spPr/>
    </dgm:pt>
    <dgm:pt modelId="{BE807ACA-3FC6-48EA-B617-0325E4EC34C7}" type="pres">
      <dgm:prSet presAssocID="{14EA64BA-26D4-49BB-92A6-E5D7A8B682C2}" presName="vert1" presStyleCnt="0"/>
      <dgm:spPr/>
    </dgm:pt>
    <dgm:pt modelId="{D2734A6B-4FAE-45EF-9256-2FD0B98CB5A8}" type="pres">
      <dgm:prSet presAssocID="{FCBC6D32-AD0D-4ED5-BA1F-7E8C56092EF5}" presName="thickLine" presStyleLbl="alignNode1" presStyleIdx="1" presStyleCnt="3"/>
      <dgm:spPr/>
    </dgm:pt>
    <dgm:pt modelId="{FF34BCC5-7AE6-4245-8EBA-E2B6C811E312}" type="pres">
      <dgm:prSet presAssocID="{FCBC6D32-AD0D-4ED5-BA1F-7E8C56092EF5}" presName="horz1" presStyleCnt="0"/>
      <dgm:spPr/>
    </dgm:pt>
    <dgm:pt modelId="{4914F0C9-D8A1-4AB7-B203-F753E10F7470}" type="pres">
      <dgm:prSet presAssocID="{FCBC6D32-AD0D-4ED5-BA1F-7E8C56092EF5}" presName="tx1" presStyleLbl="revTx" presStyleIdx="1" presStyleCnt="3"/>
      <dgm:spPr/>
    </dgm:pt>
    <dgm:pt modelId="{F9B256E5-6AAF-4680-9B85-178322530A27}" type="pres">
      <dgm:prSet presAssocID="{FCBC6D32-AD0D-4ED5-BA1F-7E8C56092EF5}" presName="vert1" presStyleCnt="0"/>
      <dgm:spPr/>
    </dgm:pt>
    <dgm:pt modelId="{ED9BD666-7DD8-4EB0-A8DB-B1F24945B2DF}" type="pres">
      <dgm:prSet presAssocID="{B666A22E-6FC8-4797-861E-C702FF269767}" presName="thickLine" presStyleLbl="alignNode1" presStyleIdx="2" presStyleCnt="3"/>
      <dgm:spPr/>
    </dgm:pt>
    <dgm:pt modelId="{98175E0A-F3E3-49A7-8CDB-3498710EF974}" type="pres">
      <dgm:prSet presAssocID="{B666A22E-6FC8-4797-861E-C702FF269767}" presName="horz1" presStyleCnt="0"/>
      <dgm:spPr/>
    </dgm:pt>
    <dgm:pt modelId="{1688DE2D-188D-4D71-8763-1BBB46E127B7}" type="pres">
      <dgm:prSet presAssocID="{B666A22E-6FC8-4797-861E-C702FF269767}" presName="tx1" presStyleLbl="revTx" presStyleIdx="2" presStyleCnt="3"/>
      <dgm:spPr/>
    </dgm:pt>
    <dgm:pt modelId="{85182767-B544-4A6E-A0D8-FC96C55D0152}" type="pres">
      <dgm:prSet presAssocID="{B666A22E-6FC8-4797-861E-C702FF269767}" presName="vert1" presStyleCnt="0"/>
      <dgm:spPr/>
    </dgm:pt>
  </dgm:ptLst>
  <dgm:cxnLst>
    <dgm:cxn modelId="{55BB0908-4DE6-4175-A46C-ADA1430F00DA}" type="presOf" srcId="{FCBC6D32-AD0D-4ED5-BA1F-7E8C56092EF5}" destId="{4914F0C9-D8A1-4AB7-B203-F753E10F7470}" srcOrd="0" destOrd="0" presId="urn:microsoft.com/office/officeart/2008/layout/LinedList"/>
    <dgm:cxn modelId="{B7415C60-E75A-4BD1-AB2F-CBF954C55B42}" srcId="{A4F5E894-836F-4117-BF26-99B833123D18}" destId="{B666A22E-6FC8-4797-861E-C702FF269767}" srcOrd="2" destOrd="0" parTransId="{3A7AFC96-ADDA-4E7E-8D5A-ED87399C0853}" sibTransId="{7C0F6645-F3EC-4615-9C67-FA9C4E9E9A1C}"/>
    <dgm:cxn modelId="{F765B26D-B193-4604-920D-50668BA7E534}" type="presOf" srcId="{A4F5E894-836F-4117-BF26-99B833123D18}" destId="{FF7F0779-1C2C-4DF5-A0E5-C8719F5D8B39}" srcOrd="0" destOrd="0" presId="urn:microsoft.com/office/officeart/2008/layout/LinedList"/>
    <dgm:cxn modelId="{9E1D0F81-7CE4-48FC-8C4D-D8805CECAED3}" type="presOf" srcId="{B666A22E-6FC8-4797-861E-C702FF269767}" destId="{1688DE2D-188D-4D71-8763-1BBB46E127B7}" srcOrd="0" destOrd="0" presId="urn:microsoft.com/office/officeart/2008/layout/LinedList"/>
    <dgm:cxn modelId="{A58533C1-90CB-45CF-A1A5-9380AD3BF1E6}" srcId="{A4F5E894-836F-4117-BF26-99B833123D18}" destId="{14EA64BA-26D4-49BB-92A6-E5D7A8B682C2}" srcOrd="0" destOrd="0" parTransId="{A2880073-2420-41A4-90F7-D1E06836D2E7}" sibTransId="{ED57A379-2321-432A-9371-604CC006F2B5}"/>
    <dgm:cxn modelId="{C193D2CE-CF3E-4895-9402-4331EA7CA5F0}" srcId="{A4F5E894-836F-4117-BF26-99B833123D18}" destId="{FCBC6D32-AD0D-4ED5-BA1F-7E8C56092EF5}" srcOrd="1" destOrd="0" parTransId="{23E831EC-BEF9-443C-959E-F882F56AFC2B}" sibTransId="{20124E13-61AD-41A1-A62F-35DAD200C522}"/>
    <dgm:cxn modelId="{EE7764FE-16B3-4EAA-A23F-9D12E2746F9A}" type="presOf" srcId="{14EA64BA-26D4-49BB-92A6-E5D7A8B682C2}" destId="{642D0F74-13FE-48FA-A5CC-ABCCB3F89FE7}" srcOrd="0" destOrd="0" presId="urn:microsoft.com/office/officeart/2008/layout/LinedList"/>
    <dgm:cxn modelId="{B5BBAADD-AF27-4665-9934-460F6587BB56}" type="presParOf" srcId="{FF7F0779-1C2C-4DF5-A0E5-C8719F5D8B39}" destId="{2A3B409D-7898-4DEF-A36A-E799FE032E90}" srcOrd="0" destOrd="0" presId="urn:microsoft.com/office/officeart/2008/layout/LinedList"/>
    <dgm:cxn modelId="{6ECFBBA2-C297-4B81-B0C0-93D41D7C3731}" type="presParOf" srcId="{FF7F0779-1C2C-4DF5-A0E5-C8719F5D8B39}" destId="{B981D7F3-792A-48D2-8513-420E3D35958F}" srcOrd="1" destOrd="0" presId="urn:microsoft.com/office/officeart/2008/layout/LinedList"/>
    <dgm:cxn modelId="{C4B814F7-F4F3-4A78-8081-49189EC87060}" type="presParOf" srcId="{B981D7F3-792A-48D2-8513-420E3D35958F}" destId="{642D0F74-13FE-48FA-A5CC-ABCCB3F89FE7}" srcOrd="0" destOrd="0" presId="urn:microsoft.com/office/officeart/2008/layout/LinedList"/>
    <dgm:cxn modelId="{4D8B7648-0A75-4134-98E3-905ECC5692D8}" type="presParOf" srcId="{B981D7F3-792A-48D2-8513-420E3D35958F}" destId="{BE807ACA-3FC6-48EA-B617-0325E4EC34C7}" srcOrd="1" destOrd="0" presId="urn:microsoft.com/office/officeart/2008/layout/LinedList"/>
    <dgm:cxn modelId="{AD7334B0-4D72-4D4A-A146-61C0B61AF4F9}" type="presParOf" srcId="{FF7F0779-1C2C-4DF5-A0E5-C8719F5D8B39}" destId="{D2734A6B-4FAE-45EF-9256-2FD0B98CB5A8}" srcOrd="2" destOrd="0" presId="urn:microsoft.com/office/officeart/2008/layout/LinedList"/>
    <dgm:cxn modelId="{AF48F92F-944F-40E9-853E-47069903B18E}" type="presParOf" srcId="{FF7F0779-1C2C-4DF5-A0E5-C8719F5D8B39}" destId="{FF34BCC5-7AE6-4245-8EBA-E2B6C811E312}" srcOrd="3" destOrd="0" presId="urn:microsoft.com/office/officeart/2008/layout/LinedList"/>
    <dgm:cxn modelId="{D5A30347-F8D3-42AD-8D79-6C17F5ED4A91}" type="presParOf" srcId="{FF34BCC5-7AE6-4245-8EBA-E2B6C811E312}" destId="{4914F0C9-D8A1-4AB7-B203-F753E10F7470}" srcOrd="0" destOrd="0" presId="urn:microsoft.com/office/officeart/2008/layout/LinedList"/>
    <dgm:cxn modelId="{7E82E2B3-4B0E-4D4E-A1E3-104AD65AFE84}" type="presParOf" srcId="{FF34BCC5-7AE6-4245-8EBA-E2B6C811E312}" destId="{F9B256E5-6AAF-4680-9B85-178322530A27}" srcOrd="1" destOrd="0" presId="urn:microsoft.com/office/officeart/2008/layout/LinedList"/>
    <dgm:cxn modelId="{98A99389-4EBE-45E8-9782-A709AE90B05F}" type="presParOf" srcId="{FF7F0779-1C2C-4DF5-A0E5-C8719F5D8B39}" destId="{ED9BD666-7DD8-4EB0-A8DB-B1F24945B2DF}" srcOrd="4" destOrd="0" presId="urn:microsoft.com/office/officeart/2008/layout/LinedList"/>
    <dgm:cxn modelId="{A36E7A9D-3BE7-46A3-AED5-78109366F212}" type="presParOf" srcId="{FF7F0779-1C2C-4DF5-A0E5-C8719F5D8B39}" destId="{98175E0A-F3E3-49A7-8CDB-3498710EF974}" srcOrd="5" destOrd="0" presId="urn:microsoft.com/office/officeart/2008/layout/LinedList"/>
    <dgm:cxn modelId="{F188CBB7-D8AC-4BD0-B455-B9637753B0D0}" type="presParOf" srcId="{98175E0A-F3E3-49A7-8CDB-3498710EF974}" destId="{1688DE2D-188D-4D71-8763-1BBB46E127B7}" srcOrd="0" destOrd="0" presId="urn:microsoft.com/office/officeart/2008/layout/LinedList"/>
    <dgm:cxn modelId="{B690B76F-DE44-4081-8EA6-7BA33913A4C5}" type="presParOf" srcId="{98175E0A-F3E3-49A7-8CDB-3498710EF974}" destId="{85182767-B544-4A6E-A0D8-FC96C55D01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3C3004-A3E7-42C8-A273-4D8877AE14A6}" type="doc">
      <dgm:prSet loTypeId="urn:microsoft.com/office/officeart/2005/8/layout/vList5" loCatId="list" qsTypeId="urn:microsoft.com/office/officeart/2005/8/quickstyle/3d2#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F4914D38-4779-4807-B40F-6E0B72201BDE}">
      <dgm:prSet custT="1"/>
      <dgm:spPr/>
      <dgm:t>
        <a:bodyPr/>
        <a:lstStyle/>
        <a:p>
          <a:pPr algn="l" rtl="0"/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%c	       </a:t>
          </a:r>
          <a:r>
            <a: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按字符型输出</a:t>
          </a:r>
        </a:p>
      </dgm:t>
    </dgm:pt>
    <dgm:pt modelId="{D75C2BDF-31BA-4EA4-94E6-31BC29747323}" type="parTrans" cxnId="{EBC91C73-8C65-4205-BBE9-57FD01703D21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34AC72-97C2-48D4-8744-E19D0589E81C}" type="sibTrans" cxnId="{EBC91C73-8C65-4205-BBE9-57FD01703D21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13A986-88D6-4C90-B976-F825F2E5EE99}">
      <dgm:prSet custT="1"/>
      <dgm:spPr/>
      <dgm:t>
        <a:bodyPr/>
        <a:lstStyle/>
        <a:p>
          <a:pPr algn="l" rtl="0"/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%d	       </a:t>
          </a:r>
          <a:r>
            <a: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按十进制整数输出</a:t>
          </a:r>
        </a:p>
      </dgm:t>
    </dgm:pt>
    <dgm:pt modelId="{697C9974-F2B7-498E-B40C-311C856701F5}" type="parTrans" cxnId="{E2C04351-6582-4B65-A204-7C0880894B32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695121-F086-4BFB-9CDB-AA37F6C42BE8}" type="sibTrans" cxnId="{E2C04351-6582-4B65-A204-7C0880894B32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E2D79A-0D24-4D54-800C-074A7ECB096A}">
      <dgm:prSet custT="1"/>
      <dgm:spPr/>
      <dgm:t>
        <a:bodyPr/>
        <a:lstStyle/>
        <a:p>
          <a:pPr algn="l" rtl="0"/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%u	       </a:t>
          </a:r>
          <a:r>
            <a: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按无符号整数输出</a:t>
          </a:r>
        </a:p>
      </dgm:t>
    </dgm:pt>
    <dgm:pt modelId="{2003038F-92A0-448D-8D80-F9AA14F6264D}" type="parTrans" cxnId="{A6E3123C-C616-44EC-A896-BD42C174B7FE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34EA85-82C0-4413-9524-5780AB1E6CF9}" type="sibTrans" cxnId="{A6E3123C-C616-44EC-A896-BD42C174B7FE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363313-7831-428B-9E1B-5C7BA55474E9}">
      <dgm:prSet custT="1"/>
      <dgm:spPr/>
      <dgm:t>
        <a:bodyPr/>
        <a:lstStyle/>
        <a:p>
          <a:pPr algn="l" rtl="0"/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%f	       </a:t>
          </a:r>
          <a:r>
            <a: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按浮点型小数输出</a:t>
          </a:r>
        </a:p>
      </dgm:t>
    </dgm:pt>
    <dgm:pt modelId="{E35FC8A8-07D4-4122-881A-F4552F024278}" type="parTrans" cxnId="{E828B07E-BD1C-4818-BB57-CB9BAED481AF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66A6A-0640-4B1F-A161-4F5772A6F27E}" type="sibTrans" cxnId="{E828B07E-BD1C-4818-BB57-CB9BAED481AF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189B13-7699-4B85-85A3-6DF244C39D4C}">
      <dgm:prSet custT="1"/>
      <dgm:spPr/>
      <dgm:t>
        <a:bodyPr/>
        <a:lstStyle/>
        <a:p>
          <a:pPr algn="l" rtl="0"/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%o	       </a:t>
          </a:r>
          <a:r>
            <a: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按八进制整数输出</a:t>
          </a:r>
        </a:p>
      </dgm:t>
    </dgm:pt>
    <dgm:pt modelId="{5DC758D1-397B-4DA1-A1A3-6933629CF43F}" type="parTrans" cxnId="{0A842E25-EA25-4036-B81C-FE5EAC325122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D0C017-F5EF-4B8E-965C-2960387EA7B2}" type="sibTrans" cxnId="{0A842E25-EA25-4036-B81C-FE5EAC325122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F8062B-4A9F-456C-BFA3-00D44E526714}">
      <dgm:prSet custT="1"/>
      <dgm:spPr/>
      <dgm:t>
        <a:bodyPr/>
        <a:lstStyle/>
        <a:p>
          <a:pPr algn="l" rtl="0"/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%x            </a:t>
          </a:r>
          <a:r>
            <a: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按十六进制整数输出</a:t>
          </a:r>
        </a:p>
      </dgm:t>
    </dgm:pt>
    <dgm:pt modelId="{B4B8263C-5FA0-47FC-B492-9F2745D3B17B}" type="parTrans" cxnId="{C91BB3BB-C53D-4B7E-BDE7-F19E24C42A16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1C085-56E5-48EE-A5C6-3CB3302D8FF9}" type="sibTrans" cxnId="{C91BB3BB-C53D-4B7E-BDE7-F19E24C42A16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A27E89-086B-474A-918E-547EF2DC89A3}">
      <dgm:prSet custT="1"/>
      <dgm:spPr/>
      <dgm:t>
        <a:bodyPr/>
        <a:lstStyle/>
        <a:p>
          <a:pPr algn="l" rtl="0"/>
          <a:r>
            <a: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%s            </a:t>
          </a:r>
          <a:r>
            <a: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按字符串输出</a:t>
          </a:r>
        </a:p>
      </dgm:t>
    </dgm:pt>
    <dgm:pt modelId="{EC2EF145-7A45-445B-8399-B30965529A68}" type="parTrans" cxnId="{6C9FA461-BEA3-4D96-9D99-DC7C405BA228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C03B8C-091B-48B8-A05D-16560EE50930}" type="sibTrans" cxnId="{6C9FA461-BEA3-4D96-9D99-DC7C405BA228}">
      <dgm:prSet/>
      <dgm:spPr/>
      <dgm:t>
        <a:bodyPr/>
        <a:lstStyle/>
        <a:p>
          <a:pPr algn="l"/>
          <a:endParaRPr lang="zh-CN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7F83D3-FD36-40CD-ADD9-CA28A928E317}" type="pres">
      <dgm:prSet presAssocID="{753C3004-A3E7-42C8-A273-4D8877AE14A6}" presName="Name0" presStyleCnt="0">
        <dgm:presLayoutVars>
          <dgm:dir/>
          <dgm:animLvl val="lvl"/>
          <dgm:resizeHandles val="exact"/>
        </dgm:presLayoutVars>
      </dgm:prSet>
      <dgm:spPr/>
    </dgm:pt>
    <dgm:pt modelId="{91165BED-DBAE-4EB6-8C86-61FDD7B54511}" type="pres">
      <dgm:prSet presAssocID="{F4914D38-4779-4807-B40F-6E0B72201BDE}" presName="linNode" presStyleCnt="0"/>
      <dgm:spPr/>
    </dgm:pt>
    <dgm:pt modelId="{CDB39B20-9604-4C82-A40E-E72D7CEA21CB}" type="pres">
      <dgm:prSet presAssocID="{F4914D38-4779-4807-B40F-6E0B72201BDE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33BCF30-305D-4B75-A22D-C8A7BEC39597}" type="pres">
      <dgm:prSet presAssocID="{6D34AC72-97C2-48D4-8744-E19D0589E81C}" presName="sp" presStyleCnt="0"/>
      <dgm:spPr/>
    </dgm:pt>
    <dgm:pt modelId="{6C755A34-D83B-4F6D-B86F-99AD333B2065}" type="pres">
      <dgm:prSet presAssocID="{7A13A986-88D6-4C90-B976-F825F2E5EE99}" presName="linNode" presStyleCnt="0"/>
      <dgm:spPr/>
    </dgm:pt>
    <dgm:pt modelId="{14D0D1FB-E504-4AB6-9AC0-539D07B6CA3B}" type="pres">
      <dgm:prSet presAssocID="{7A13A986-88D6-4C90-B976-F825F2E5EE99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10739A50-C7F5-4C9E-AAD5-9E8F8556C7FD}" type="pres">
      <dgm:prSet presAssocID="{CD695121-F086-4BFB-9CDB-AA37F6C42BE8}" presName="sp" presStyleCnt="0"/>
      <dgm:spPr/>
    </dgm:pt>
    <dgm:pt modelId="{2CD7AFFC-AD5D-4031-960D-A4223F536CEC}" type="pres">
      <dgm:prSet presAssocID="{A4E2D79A-0D24-4D54-800C-074A7ECB096A}" presName="linNode" presStyleCnt="0"/>
      <dgm:spPr/>
    </dgm:pt>
    <dgm:pt modelId="{CE20F155-B8C1-4D64-8153-EC1B5862DD54}" type="pres">
      <dgm:prSet presAssocID="{A4E2D79A-0D24-4D54-800C-074A7ECB096A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4DA3F627-5DC9-44D5-8788-52ED3FA42C64}" type="pres">
      <dgm:prSet presAssocID="{E934EA85-82C0-4413-9524-5780AB1E6CF9}" presName="sp" presStyleCnt="0"/>
      <dgm:spPr/>
    </dgm:pt>
    <dgm:pt modelId="{15A9CFF3-0B3A-4FF3-8401-463B78D97C54}" type="pres">
      <dgm:prSet presAssocID="{77363313-7831-428B-9E1B-5C7BA55474E9}" presName="linNode" presStyleCnt="0"/>
      <dgm:spPr/>
    </dgm:pt>
    <dgm:pt modelId="{1FB8C588-347B-4389-8988-DF8B34387141}" type="pres">
      <dgm:prSet presAssocID="{77363313-7831-428B-9E1B-5C7BA55474E9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A107A6C9-5E84-4C74-9693-DA50997CD3B8}" type="pres">
      <dgm:prSet presAssocID="{17466A6A-0640-4B1F-A161-4F5772A6F27E}" presName="sp" presStyleCnt="0"/>
      <dgm:spPr/>
    </dgm:pt>
    <dgm:pt modelId="{E7450DE3-851A-489D-8A01-270F0F681361}" type="pres">
      <dgm:prSet presAssocID="{6C189B13-7699-4B85-85A3-6DF244C39D4C}" presName="linNode" presStyleCnt="0"/>
      <dgm:spPr/>
    </dgm:pt>
    <dgm:pt modelId="{59947058-54EB-44BA-8E47-5141E233B96B}" type="pres">
      <dgm:prSet presAssocID="{6C189B13-7699-4B85-85A3-6DF244C39D4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C321D6B-6C03-4653-A395-E95CE75E6A4E}" type="pres">
      <dgm:prSet presAssocID="{CBD0C017-F5EF-4B8E-965C-2960387EA7B2}" presName="sp" presStyleCnt="0"/>
      <dgm:spPr/>
    </dgm:pt>
    <dgm:pt modelId="{EB33CE3C-4BA1-4B7A-BC57-A833E4A79AC0}" type="pres">
      <dgm:prSet presAssocID="{D4F8062B-4A9F-456C-BFA3-00D44E526714}" presName="linNode" presStyleCnt="0"/>
      <dgm:spPr/>
    </dgm:pt>
    <dgm:pt modelId="{83CF6463-FD27-4AA2-BDC5-67A875A6069A}" type="pres">
      <dgm:prSet presAssocID="{D4F8062B-4A9F-456C-BFA3-00D44E52671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55C1DB8F-4028-4719-994C-09C6AB98AFB2}" type="pres">
      <dgm:prSet presAssocID="{E5A1C085-56E5-48EE-A5C6-3CB3302D8FF9}" presName="sp" presStyleCnt="0"/>
      <dgm:spPr/>
    </dgm:pt>
    <dgm:pt modelId="{8EB1FCB9-17B3-4A69-9990-32B4609A9D94}" type="pres">
      <dgm:prSet presAssocID="{8DA27E89-086B-474A-918E-547EF2DC89A3}" presName="linNode" presStyleCnt="0"/>
      <dgm:spPr/>
    </dgm:pt>
    <dgm:pt modelId="{981EE6C0-F903-4E78-85F2-C3E0F1D93E22}" type="pres">
      <dgm:prSet presAssocID="{8DA27E89-086B-474A-918E-547EF2DC89A3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C88B0200-6648-4895-BD79-51777A06B6C0}" type="presOf" srcId="{753C3004-A3E7-42C8-A273-4D8877AE14A6}" destId="{6D7F83D3-FD36-40CD-ADD9-CA28A928E317}" srcOrd="0" destOrd="0" presId="urn:microsoft.com/office/officeart/2005/8/layout/vList5"/>
    <dgm:cxn modelId="{0A842E25-EA25-4036-B81C-FE5EAC325122}" srcId="{753C3004-A3E7-42C8-A273-4D8877AE14A6}" destId="{6C189B13-7699-4B85-85A3-6DF244C39D4C}" srcOrd="4" destOrd="0" parTransId="{5DC758D1-397B-4DA1-A1A3-6933629CF43F}" sibTransId="{CBD0C017-F5EF-4B8E-965C-2960387EA7B2}"/>
    <dgm:cxn modelId="{A6E3123C-C616-44EC-A896-BD42C174B7FE}" srcId="{753C3004-A3E7-42C8-A273-4D8877AE14A6}" destId="{A4E2D79A-0D24-4D54-800C-074A7ECB096A}" srcOrd="2" destOrd="0" parTransId="{2003038F-92A0-448D-8D80-F9AA14F6264D}" sibTransId="{E934EA85-82C0-4413-9524-5780AB1E6CF9}"/>
    <dgm:cxn modelId="{D7C70160-D0FF-438A-8B25-748933C01F4B}" type="presOf" srcId="{A4E2D79A-0D24-4D54-800C-074A7ECB096A}" destId="{CE20F155-B8C1-4D64-8153-EC1B5862DD54}" srcOrd="0" destOrd="0" presId="urn:microsoft.com/office/officeart/2005/8/layout/vList5"/>
    <dgm:cxn modelId="{6C9FA461-BEA3-4D96-9D99-DC7C405BA228}" srcId="{753C3004-A3E7-42C8-A273-4D8877AE14A6}" destId="{8DA27E89-086B-474A-918E-547EF2DC89A3}" srcOrd="6" destOrd="0" parTransId="{EC2EF145-7A45-445B-8399-B30965529A68}" sibTransId="{01C03B8C-091B-48B8-A05D-16560EE50930}"/>
    <dgm:cxn modelId="{E2C04351-6582-4B65-A204-7C0880894B32}" srcId="{753C3004-A3E7-42C8-A273-4D8877AE14A6}" destId="{7A13A986-88D6-4C90-B976-F825F2E5EE99}" srcOrd="1" destOrd="0" parTransId="{697C9974-F2B7-498E-B40C-311C856701F5}" sibTransId="{CD695121-F086-4BFB-9CDB-AA37F6C42BE8}"/>
    <dgm:cxn modelId="{EBC91C73-8C65-4205-BBE9-57FD01703D21}" srcId="{753C3004-A3E7-42C8-A273-4D8877AE14A6}" destId="{F4914D38-4779-4807-B40F-6E0B72201BDE}" srcOrd="0" destOrd="0" parTransId="{D75C2BDF-31BA-4EA4-94E6-31BC29747323}" sibTransId="{6D34AC72-97C2-48D4-8744-E19D0589E81C}"/>
    <dgm:cxn modelId="{CC018473-9887-4560-B737-4CB34638FB5C}" type="presOf" srcId="{F4914D38-4779-4807-B40F-6E0B72201BDE}" destId="{CDB39B20-9604-4C82-A40E-E72D7CEA21CB}" srcOrd="0" destOrd="0" presId="urn:microsoft.com/office/officeart/2005/8/layout/vList5"/>
    <dgm:cxn modelId="{E828B07E-BD1C-4818-BB57-CB9BAED481AF}" srcId="{753C3004-A3E7-42C8-A273-4D8877AE14A6}" destId="{77363313-7831-428B-9E1B-5C7BA55474E9}" srcOrd="3" destOrd="0" parTransId="{E35FC8A8-07D4-4122-881A-F4552F024278}" sibTransId="{17466A6A-0640-4B1F-A161-4F5772A6F27E}"/>
    <dgm:cxn modelId="{8CD29C8D-B330-4415-AE96-84A965D3DC08}" type="presOf" srcId="{6C189B13-7699-4B85-85A3-6DF244C39D4C}" destId="{59947058-54EB-44BA-8E47-5141E233B96B}" srcOrd="0" destOrd="0" presId="urn:microsoft.com/office/officeart/2005/8/layout/vList5"/>
    <dgm:cxn modelId="{6D134FB2-E2F7-4B4B-B695-E2AD1C4D6730}" type="presOf" srcId="{D4F8062B-4A9F-456C-BFA3-00D44E526714}" destId="{83CF6463-FD27-4AA2-BDC5-67A875A6069A}" srcOrd="0" destOrd="0" presId="urn:microsoft.com/office/officeart/2005/8/layout/vList5"/>
    <dgm:cxn modelId="{C91BB3BB-C53D-4B7E-BDE7-F19E24C42A16}" srcId="{753C3004-A3E7-42C8-A273-4D8877AE14A6}" destId="{D4F8062B-4A9F-456C-BFA3-00D44E526714}" srcOrd="5" destOrd="0" parTransId="{B4B8263C-5FA0-47FC-B492-9F2745D3B17B}" sibTransId="{E5A1C085-56E5-48EE-A5C6-3CB3302D8FF9}"/>
    <dgm:cxn modelId="{A90445E9-684B-4C09-A8AD-163ECB205B4E}" type="presOf" srcId="{7A13A986-88D6-4C90-B976-F825F2E5EE99}" destId="{14D0D1FB-E504-4AB6-9AC0-539D07B6CA3B}" srcOrd="0" destOrd="0" presId="urn:microsoft.com/office/officeart/2005/8/layout/vList5"/>
    <dgm:cxn modelId="{C65F39EB-DB1A-47A7-B8B4-C41FEA08660B}" type="presOf" srcId="{8DA27E89-086B-474A-918E-547EF2DC89A3}" destId="{981EE6C0-F903-4E78-85F2-C3E0F1D93E22}" srcOrd="0" destOrd="0" presId="urn:microsoft.com/office/officeart/2005/8/layout/vList5"/>
    <dgm:cxn modelId="{10DDBAFC-F30F-4DDA-898E-86F84449F428}" type="presOf" srcId="{77363313-7831-428B-9E1B-5C7BA55474E9}" destId="{1FB8C588-347B-4389-8988-DF8B34387141}" srcOrd="0" destOrd="0" presId="urn:microsoft.com/office/officeart/2005/8/layout/vList5"/>
    <dgm:cxn modelId="{A5CC5FBF-98B1-4758-A63F-DC992DBC6F15}" type="presParOf" srcId="{6D7F83D3-FD36-40CD-ADD9-CA28A928E317}" destId="{91165BED-DBAE-4EB6-8C86-61FDD7B54511}" srcOrd="0" destOrd="0" presId="urn:microsoft.com/office/officeart/2005/8/layout/vList5"/>
    <dgm:cxn modelId="{33ACA16F-90A6-432F-9898-110838BA3A50}" type="presParOf" srcId="{91165BED-DBAE-4EB6-8C86-61FDD7B54511}" destId="{CDB39B20-9604-4C82-A40E-E72D7CEA21CB}" srcOrd="0" destOrd="0" presId="urn:microsoft.com/office/officeart/2005/8/layout/vList5"/>
    <dgm:cxn modelId="{B7199B1A-6766-44C7-B166-AEE0DB700856}" type="presParOf" srcId="{6D7F83D3-FD36-40CD-ADD9-CA28A928E317}" destId="{233BCF30-305D-4B75-A22D-C8A7BEC39597}" srcOrd="1" destOrd="0" presId="urn:microsoft.com/office/officeart/2005/8/layout/vList5"/>
    <dgm:cxn modelId="{B6B464A3-A8FC-4A8C-A512-F85E1228CE40}" type="presParOf" srcId="{6D7F83D3-FD36-40CD-ADD9-CA28A928E317}" destId="{6C755A34-D83B-4F6D-B86F-99AD333B2065}" srcOrd="2" destOrd="0" presId="urn:microsoft.com/office/officeart/2005/8/layout/vList5"/>
    <dgm:cxn modelId="{B2106657-FE02-4799-BC30-2818278D84A4}" type="presParOf" srcId="{6C755A34-D83B-4F6D-B86F-99AD333B2065}" destId="{14D0D1FB-E504-4AB6-9AC0-539D07B6CA3B}" srcOrd="0" destOrd="0" presId="urn:microsoft.com/office/officeart/2005/8/layout/vList5"/>
    <dgm:cxn modelId="{CCDDD315-523B-45E1-8188-0840C6668F98}" type="presParOf" srcId="{6D7F83D3-FD36-40CD-ADD9-CA28A928E317}" destId="{10739A50-C7F5-4C9E-AAD5-9E8F8556C7FD}" srcOrd="3" destOrd="0" presId="urn:microsoft.com/office/officeart/2005/8/layout/vList5"/>
    <dgm:cxn modelId="{86FCC27F-A9EB-4558-AF5F-FF9A7C9CB182}" type="presParOf" srcId="{6D7F83D3-FD36-40CD-ADD9-CA28A928E317}" destId="{2CD7AFFC-AD5D-4031-960D-A4223F536CEC}" srcOrd="4" destOrd="0" presId="urn:microsoft.com/office/officeart/2005/8/layout/vList5"/>
    <dgm:cxn modelId="{1A360AE9-1C02-4886-BEE6-0BDE6BE2F654}" type="presParOf" srcId="{2CD7AFFC-AD5D-4031-960D-A4223F536CEC}" destId="{CE20F155-B8C1-4D64-8153-EC1B5862DD54}" srcOrd="0" destOrd="0" presId="urn:microsoft.com/office/officeart/2005/8/layout/vList5"/>
    <dgm:cxn modelId="{3993FCE3-929A-4E1F-99D9-8C8A67BC6B81}" type="presParOf" srcId="{6D7F83D3-FD36-40CD-ADD9-CA28A928E317}" destId="{4DA3F627-5DC9-44D5-8788-52ED3FA42C64}" srcOrd="5" destOrd="0" presId="urn:microsoft.com/office/officeart/2005/8/layout/vList5"/>
    <dgm:cxn modelId="{66CEA8DE-78D0-473B-8895-D2E4FBB787BB}" type="presParOf" srcId="{6D7F83D3-FD36-40CD-ADD9-CA28A928E317}" destId="{15A9CFF3-0B3A-4FF3-8401-463B78D97C54}" srcOrd="6" destOrd="0" presId="urn:microsoft.com/office/officeart/2005/8/layout/vList5"/>
    <dgm:cxn modelId="{631C3566-B863-402C-B28F-F9CD6CFDFD70}" type="presParOf" srcId="{15A9CFF3-0B3A-4FF3-8401-463B78D97C54}" destId="{1FB8C588-347B-4389-8988-DF8B34387141}" srcOrd="0" destOrd="0" presId="urn:microsoft.com/office/officeart/2005/8/layout/vList5"/>
    <dgm:cxn modelId="{03546F52-9D00-4631-BCA0-C5B9998B1082}" type="presParOf" srcId="{6D7F83D3-FD36-40CD-ADD9-CA28A928E317}" destId="{A107A6C9-5E84-4C74-9693-DA50997CD3B8}" srcOrd="7" destOrd="0" presId="urn:microsoft.com/office/officeart/2005/8/layout/vList5"/>
    <dgm:cxn modelId="{70F2240D-16A6-41C6-AAB4-86D3B3BCC345}" type="presParOf" srcId="{6D7F83D3-FD36-40CD-ADD9-CA28A928E317}" destId="{E7450DE3-851A-489D-8A01-270F0F681361}" srcOrd="8" destOrd="0" presId="urn:microsoft.com/office/officeart/2005/8/layout/vList5"/>
    <dgm:cxn modelId="{1F49868D-D417-4BC4-8179-3A979795B62B}" type="presParOf" srcId="{E7450DE3-851A-489D-8A01-270F0F681361}" destId="{59947058-54EB-44BA-8E47-5141E233B96B}" srcOrd="0" destOrd="0" presId="urn:microsoft.com/office/officeart/2005/8/layout/vList5"/>
    <dgm:cxn modelId="{A415839B-EDCF-47F4-B5AA-BD24B657AF4F}" type="presParOf" srcId="{6D7F83D3-FD36-40CD-ADD9-CA28A928E317}" destId="{6C321D6B-6C03-4653-A395-E95CE75E6A4E}" srcOrd="9" destOrd="0" presId="urn:microsoft.com/office/officeart/2005/8/layout/vList5"/>
    <dgm:cxn modelId="{DEF91B21-EFBF-4983-AC2C-BB71DCC265D3}" type="presParOf" srcId="{6D7F83D3-FD36-40CD-ADD9-CA28A928E317}" destId="{EB33CE3C-4BA1-4B7A-BC57-A833E4A79AC0}" srcOrd="10" destOrd="0" presId="urn:microsoft.com/office/officeart/2005/8/layout/vList5"/>
    <dgm:cxn modelId="{39A08031-3E72-471E-A3F7-EADFDF2D0C24}" type="presParOf" srcId="{EB33CE3C-4BA1-4B7A-BC57-A833E4A79AC0}" destId="{83CF6463-FD27-4AA2-BDC5-67A875A6069A}" srcOrd="0" destOrd="0" presId="urn:microsoft.com/office/officeart/2005/8/layout/vList5"/>
    <dgm:cxn modelId="{349EBF4B-7E4E-436B-94E1-7500533542F3}" type="presParOf" srcId="{6D7F83D3-FD36-40CD-ADD9-CA28A928E317}" destId="{55C1DB8F-4028-4719-994C-09C6AB98AFB2}" srcOrd="11" destOrd="0" presId="urn:microsoft.com/office/officeart/2005/8/layout/vList5"/>
    <dgm:cxn modelId="{4581C6AE-1438-4A22-8421-52D88880CA4D}" type="presParOf" srcId="{6D7F83D3-FD36-40CD-ADD9-CA28A928E317}" destId="{8EB1FCB9-17B3-4A69-9990-32B4609A9D94}" srcOrd="12" destOrd="0" presId="urn:microsoft.com/office/officeart/2005/8/layout/vList5"/>
    <dgm:cxn modelId="{C318862E-C702-4D9A-9F72-2F8CE0562CA5}" type="presParOf" srcId="{8EB1FCB9-17B3-4A69-9990-32B4609A9D94}" destId="{981EE6C0-F903-4E78-85F2-C3E0F1D93E2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594498-FF18-4B35-A2B8-BAB0161D97B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6B8261-3187-4167-B361-72527EF6ACA0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l" rtl="0"/>
          <a:r>
            <a:rPr 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if else </a:t>
          </a:r>
          <a:r>
            <a:rPr 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的多重嵌套方式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可以实现多路分支的判定结构。但 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提供了另一种更为方便简洁的进行多重选择的语句</a:t>
          </a:r>
          <a:r>
            <a:rPr 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switch </a:t>
          </a:r>
          <a:r>
            <a:rPr 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gm:t>
    </dgm:pt>
    <dgm:pt modelId="{00B8E920-0CB5-4A39-9F3E-43FFF982C6F9}" type="parTrans" cxnId="{27901C38-92A2-488F-BE06-CF483141EC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BD62BD-6F54-4EA3-9E8D-EA2F23746E96}" type="sibTrans" cxnId="{27901C38-92A2-488F-BE06-CF483141EC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0B9B48-FF83-42F6-9900-55E684EFD536}" type="pres">
      <dgm:prSet presAssocID="{43594498-FF18-4B35-A2B8-BAB0161D97B6}" presName="Name0" presStyleCnt="0">
        <dgm:presLayoutVars>
          <dgm:dir/>
          <dgm:resizeHandles val="exact"/>
        </dgm:presLayoutVars>
      </dgm:prSet>
      <dgm:spPr/>
    </dgm:pt>
    <dgm:pt modelId="{8A87824D-B16B-4AF6-A691-A1986CA409BC}" type="pres">
      <dgm:prSet presAssocID="{676B8261-3187-4167-B361-72527EF6ACA0}" presName="node" presStyleLbl="node1" presStyleIdx="0" presStyleCnt="1">
        <dgm:presLayoutVars>
          <dgm:bulletEnabled val="1"/>
        </dgm:presLayoutVars>
      </dgm:prSet>
      <dgm:spPr/>
    </dgm:pt>
  </dgm:ptLst>
  <dgm:cxnLst>
    <dgm:cxn modelId="{4D5AE623-DAA5-425A-B2C0-29D99A4161A5}" type="presOf" srcId="{43594498-FF18-4B35-A2B8-BAB0161D97B6}" destId="{8E0B9B48-FF83-42F6-9900-55E684EFD536}" srcOrd="0" destOrd="0" presId="urn:microsoft.com/office/officeart/2005/8/layout/process1"/>
    <dgm:cxn modelId="{27901C38-92A2-488F-BE06-CF483141EC6D}" srcId="{43594498-FF18-4B35-A2B8-BAB0161D97B6}" destId="{676B8261-3187-4167-B361-72527EF6ACA0}" srcOrd="0" destOrd="0" parTransId="{00B8E920-0CB5-4A39-9F3E-43FFF982C6F9}" sibTransId="{7FBD62BD-6F54-4EA3-9E8D-EA2F23746E96}"/>
    <dgm:cxn modelId="{161776E4-E6DD-4B7F-ADF6-93594A468B6F}" type="presOf" srcId="{676B8261-3187-4167-B361-72527EF6ACA0}" destId="{8A87824D-B16B-4AF6-A691-A1986CA409BC}" srcOrd="0" destOrd="0" presId="urn:microsoft.com/office/officeart/2005/8/layout/process1"/>
    <dgm:cxn modelId="{CD3735B0-1327-4FF6-980F-372624A3C166}" type="presParOf" srcId="{8E0B9B48-FF83-42F6-9900-55E684EFD536}" destId="{8A87824D-B16B-4AF6-A691-A1986CA409B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0BD20-4E27-4555-9925-FFF2A6073B83}">
      <dsp:nvSpPr>
        <dsp:cNvPr id="0" name=""/>
        <dsp:cNvSpPr/>
      </dsp:nvSpPr>
      <dsp:spPr>
        <a:xfrm>
          <a:off x="0" y="389825"/>
          <a:ext cx="463103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B68A09-97DB-4ABB-B779-86A7212EE144}">
      <dsp:nvSpPr>
        <dsp:cNvPr id="0" name=""/>
        <dsp:cNvSpPr/>
      </dsp:nvSpPr>
      <dsp:spPr>
        <a:xfrm>
          <a:off x="231551" y="65105"/>
          <a:ext cx="3241727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530" tIns="0" rIns="122530" bIns="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算术运算</a:t>
          </a:r>
        </a:p>
      </dsp:txBody>
      <dsp:txXfrm>
        <a:off x="263254" y="96808"/>
        <a:ext cx="3178321" cy="586034"/>
      </dsp:txXfrm>
    </dsp:sp>
    <dsp:sp modelId="{37A6E829-29CB-41E4-92FD-6947EFF1914C}">
      <dsp:nvSpPr>
        <dsp:cNvPr id="0" name=""/>
        <dsp:cNvSpPr/>
      </dsp:nvSpPr>
      <dsp:spPr>
        <a:xfrm>
          <a:off x="0" y="1387745"/>
          <a:ext cx="463103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9517"/>
              <a:satOff val="-1369"/>
              <a:lumOff val="1324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F936E-3015-4CB6-BAFC-48E5456781F7}">
      <dsp:nvSpPr>
        <dsp:cNvPr id="0" name=""/>
        <dsp:cNvSpPr/>
      </dsp:nvSpPr>
      <dsp:spPr>
        <a:xfrm>
          <a:off x="231551" y="1063025"/>
          <a:ext cx="3241727" cy="649440"/>
        </a:xfrm>
        <a:prstGeom prst="roundRect">
          <a:avLst/>
        </a:prstGeom>
        <a:gradFill rotWithShape="0">
          <a:gsLst>
            <a:gs pos="0">
              <a:schemeClr val="accent2">
                <a:hueOff val="239517"/>
                <a:satOff val="-1369"/>
                <a:lumOff val="1324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239517"/>
                <a:satOff val="-1369"/>
                <a:lumOff val="1324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239517"/>
                <a:satOff val="-1369"/>
                <a:lumOff val="1324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530" tIns="0" rIns="122530" bIns="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关系运算</a:t>
          </a:r>
        </a:p>
      </dsp:txBody>
      <dsp:txXfrm>
        <a:off x="263254" y="1094728"/>
        <a:ext cx="3178321" cy="586034"/>
      </dsp:txXfrm>
    </dsp:sp>
    <dsp:sp modelId="{02DDC4C7-429F-4901-AC5A-BC5AB7489B5B}">
      <dsp:nvSpPr>
        <dsp:cNvPr id="0" name=""/>
        <dsp:cNvSpPr/>
      </dsp:nvSpPr>
      <dsp:spPr>
        <a:xfrm>
          <a:off x="0" y="2385665"/>
          <a:ext cx="463103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388A4C-8F40-4B01-A0CF-F267F9EF268F}">
      <dsp:nvSpPr>
        <dsp:cNvPr id="0" name=""/>
        <dsp:cNvSpPr/>
      </dsp:nvSpPr>
      <dsp:spPr>
        <a:xfrm>
          <a:off x="231551" y="2060945"/>
          <a:ext cx="3241727" cy="649440"/>
        </a:xfrm>
        <a:prstGeom prst="roundRect">
          <a:avLst/>
        </a:prstGeom>
        <a:gradFill rotWithShape="0">
          <a:gsLst>
            <a:gs pos="0">
              <a:schemeClr val="accent2">
                <a:hueOff val="479033"/>
                <a:satOff val="-2738"/>
                <a:lumOff val="2647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479033"/>
                <a:satOff val="-2738"/>
                <a:lumOff val="2647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479033"/>
                <a:satOff val="-2738"/>
                <a:lumOff val="2647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530" tIns="0" rIns="122530" bIns="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逻辑运算</a:t>
          </a:r>
        </a:p>
      </dsp:txBody>
      <dsp:txXfrm>
        <a:off x="263254" y="2092648"/>
        <a:ext cx="3178321" cy="586034"/>
      </dsp:txXfrm>
    </dsp:sp>
    <dsp:sp modelId="{983BE179-B836-427F-95E0-09B159B69E8B}">
      <dsp:nvSpPr>
        <dsp:cNvPr id="0" name=""/>
        <dsp:cNvSpPr/>
      </dsp:nvSpPr>
      <dsp:spPr>
        <a:xfrm>
          <a:off x="0" y="3383585"/>
          <a:ext cx="463103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18550"/>
              <a:satOff val="-4106"/>
              <a:lumOff val="3971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379590-1A15-4CBF-B18D-D783AA0F354F}">
      <dsp:nvSpPr>
        <dsp:cNvPr id="0" name=""/>
        <dsp:cNvSpPr/>
      </dsp:nvSpPr>
      <dsp:spPr>
        <a:xfrm>
          <a:off x="231551" y="3058865"/>
          <a:ext cx="3241727" cy="649440"/>
        </a:xfrm>
        <a:prstGeom prst="roundRect">
          <a:avLst/>
        </a:prstGeom>
        <a:gradFill rotWithShape="0">
          <a:gsLst>
            <a:gs pos="0">
              <a:schemeClr val="accent2">
                <a:hueOff val="718550"/>
                <a:satOff val="-4106"/>
                <a:lumOff val="3971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718550"/>
                <a:satOff val="-4106"/>
                <a:lumOff val="3971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718550"/>
                <a:satOff val="-4106"/>
                <a:lumOff val="3971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530" tIns="0" rIns="122530" bIns="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地址运算</a:t>
          </a:r>
        </a:p>
      </dsp:txBody>
      <dsp:txXfrm>
        <a:off x="263254" y="3090568"/>
        <a:ext cx="3178321" cy="586034"/>
      </dsp:txXfrm>
    </dsp:sp>
    <dsp:sp modelId="{7A3069C6-FEF8-47ED-AFE0-DE7BFFB5734B}">
      <dsp:nvSpPr>
        <dsp:cNvPr id="0" name=""/>
        <dsp:cNvSpPr/>
      </dsp:nvSpPr>
      <dsp:spPr>
        <a:xfrm>
          <a:off x="0" y="4381505"/>
          <a:ext cx="463103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DF3FE7-7131-45D5-9902-D98A6CE25CDD}">
      <dsp:nvSpPr>
        <dsp:cNvPr id="0" name=""/>
        <dsp:cNvSpPr/>
      </dsp:nvSpPr>
      <dsp:spPr>
        <a:xfrm>
          <a:off x="231551" y="4056785"/>
          <a:ext cx="3241727" cy="649440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958067"/>
                <a:satOff val="-5475"/>
                <a:lumOff val="5295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958067"/>
                <a:satOff val="-5475"/>
                <a:lumOff val="5295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530" tIns="0" rIns="122530" bIns="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按位运算</a:t>
          </a:r>
        </a:p>
      </dsp:txBody>
      <dsp:txXfrm>
        <a:off x="263254" y="4088488"/>
        <a:ext cx="3178321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B409D-7898-4DEF-A36A-E799FE032E90}">
      <dsp:nvSpPr>
        <dsp:cNvPr id="0" name=""/>
        <dsp:cNvSpPr/>
      </dsp:nvSpPr>
      <dsp:spPr>
        <a:xfrm>
          <a:off x="0" y="1146"/>
          <a:ext cx="518751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2D0F74-13FE-48FA-A5CC-ABCCB3F89FE7}">
      <dsp:nvSpPr>
        <dsp:cNvPr id="0" name=""/>
        <dsp:cNvSpPr/>
      </dsp:nvSpPr>
      <dsp:spPr>
        <a:xfrm>
          <a:off x="0" y="1146"/>
          <a:ext cx="5187514" cy="78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逻辑与		</a:t>
          </a:r>
          <a:r>
            <a:rPr lang="en-US" altLang="zh-CN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a&amp;&amp;b</a:t>
          </a: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46"/>
        <a:ext cx="5187514" cy="781836"/>
      </dsp:txXfrm>
    </dsp:sp>
    <dsp:sp modelId="{D2734A6B-4FAE-45EF-9256-2FD0B98CB5A8}">
      <dsp:nvSpPr>
        <dsp:cNvPr id="0" name=""/>
        <dsp:cNvSpPr/>
      </dsp:nvSpPr>
      <dsp:spPr>
        <a:xfrm>
          <a:off x="0" y="782982"/>
          <a:ext cx="5187514" cy="0"/>
        </a:xfrm>
        <a:prstGeom prst="line">
          <a:avLst/>
        </a:prstGeom>
        <a:gradFill rotWithShape="0">
          <a:gsLst>
            <a:gs pos="0">
              <a:schemeClr val="accent2">
                <a:hueOff val="479033"/>
                <a:satOff val="-2738"/>
                <a:lumOff val="2647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479033"/>
                <a:satOff val="-2738"/>
                <a:lumOff val="2647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479033"/>
                <a:satOff val="-2738"/>
                <a:lumOff val="2647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4F0C9-D8A1-4AB7-B203-F753E10F7470}">
      <dsp:nvSpPr>
        <dsp:cNvPr id="0" name=""/>
        <dsp:cNvSpPr/>
      </dsp:nvSpPr>
      <dsp:spPr>
        <a:xfrm>
          <a:off x="0" y="782982"/>
          <a:ext cx="5187514" cy="78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逻辑或		</a:t>
          </a:r>
          <a:r>
            <a:rPr lang="en-US" altLang="zh-CN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a||b</a:t>
          </a: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2982"/>
        <a:ext cx="5187514" cy="781836"/>
      </dsp:txXfrm>
    </dsp:sp>
    <dsp:sp modelId="{ED9BD666-7DD8-4EB0-A8DB-B1F24945B2DF}">
      <dsp:nvSpPr>
        <dsp:cNvPr id="0" name=""/>
        <dsp:cNvSpPr/>
      </dsp:nvSpPr>
      <dsp:spPr>
        <a:xfrm>
          <a:off x="0" y="1564818"/>
          <a:ext cx="5187514" cy="0"/>
        </a:xfrm>
        <a:prstGeom prst="line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958067"/>
                <a:satOff val="-5475"/>
                <a:lumOff val="5295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958067"/>
                <a:satOff val="-5475"/>
                <a:lumOff val="5295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8DE2D-188D-4D71-8763-1BBB46E127B7}">
      <dsp:nvSpPr>
        <dsp:cNvPr id="0" name=""/>
        <dsp:cNvSpPr/>
      </dsp:nvSpPr>
      <dsp:spPr>
        <a:xfrm>
          <a:off x="0" y="1564818"/>
          <a:ext cx="5187514" cy="78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逻辑非		</a:t>
          </a:r>
          <a:r>
            <a:rPr lang="en-US" altLang="zh-CN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!a</a:t>
          </a: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4818"/>
        <a:ext cx="5187514" cy="781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39B20-9604-4C82-A40E-E72D7CEA21CB}">
      <dsp:nvSpPr>
        <dsp:cNvPr id="0" name=""/>
        <dsp:cNvSpPr/>
      </dsp:nvSpPr>
      <dsp:spPr>
        <a:xfrm>
          <a:off x="3825064" y="347"/>
          <a:ext cx="4303198" cy="557682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%c	       </a:t>
          </a:r>
          <a:r>
            <a: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按字符型输出</a:t>
          </a:r>
        </a:p>
      </dsp:txBody>
      <dsp:txXfrm>
        <a:off x="3852288" y="27571"/>
        <a:ext cx="4248750" cy="503234"/>
      </dsp:txXfrm>
    </dsp:sp>
    <dsp:sp modelId="{14D0D1FB-E504-4AB6-9AC0-539D07B6CA3B}">
      <dsp:nvSpPr>
        <dsp:cNvPr id="0" name=""/>
        <dsp:cNvSpPr/>
      </dsp:nvSpPr>
      <dsp:spPr>
        <a:xfrm>
          <a:off x="3825064" y="585914"/>
          <a:ext cx="4303198" cy="557682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85000"/>
                <a:satMod val="105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%d	       </a:t>
          </a:r>
          <a:r>
            <a: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按十进制整数输出</a:t>
          </a:r>
        </a:p>
      </dsp:txBody>
      <dsp:txXfrm>
        <a:off x="3852288" y="613138"/>
        <a:ext cx="4248750" cy="503234"/>
      </dsp:txXfrm>
    </dsp:sp>
    <dsp:sp modelId="{CE20F155-B8C1-4D64-8153-EC1B5862DD54}">
      <dsp:nvSpPr>
        <dsp:cNvPr id="0" name=""/>
        <dsp:cNvSpPr/>
      </dsp:nvSpPr>
      <dsp:spPr>
        <a:xfrm>
          <a:off x="3825064" y="1171481"/>
          <a:ext cx="4303198" cy="557682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85000"/>
                <a:satMod val="105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%u	       </a:t>
          </a:r>
          <a:r>
            <a: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按无符号整数输出</a:t>
          </a:r>
        </a:p>
      </dsp:txBody>
      <dsp:txXfrm>
        <a:off x="3852288" y="1198705"/>
        <a:ext cx="4248750" cy="503234"/>
      </dsp:txXfrm>
    </dsp:sp>
    <dsp:sp modelId="{1FB8C588-347B-4389-8988-DF8B34387141}">
      <dsp:nvSpPr>
        <dsp:cNvPr id="0" name=""/>
        <dsp:cNvSpPr/>
      </dsp:nvSpPr>
      <dsp:spPr>
        <a:xfrm>
          <a:off x="3825064" y="1757047"/>
          <a:ext cx="4303198" cy="557682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85000"/>
                <a:satMod val="105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%f	       </a:t>
          </a:r>
          <a:r>
            <a: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按浮点型小数输出</a:t>
          </a:r>
        </a:p>
      </dsp:txBody>
      <dsp:txXfrm>
        <a:off x="3852288" y="1784271"/>
        <a:ext cx="4248750" cy="503234"/>
      </dsp:txXfrm>
    </dsp:sp>
    <dsp:sp modelId="{59947058-54EB-44BA-8E47-5141E233B96B}">
      <dsp:nvSpPr>
        <dsp:cNvPr id="0" name=""/>
        <dsp:cNvSpPr/>
      </dsp:nvSpPr>
      <dsp:spPr>
        <a:xfrm>
          <a:off x="3825064" y="2342614"/>
          <a:ext cx="4303198" cy="557682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85000"/>
                <a:satMod val="105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%o	       </a:t>
          </a:r>
          <a:r>
            <a: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按八进制整数输出</a:t>
          </a:r>
        </a:p>
      </dsp:txBody>
      <dsp:txXfrm>
        <a:off x="3852288" y="2369838"/>
        <a:ext cx="4248750" cy="503234"/>
      </dsp:txXfrm>
    </dsp:sp>
    <dsp:sp modelId="{83CF6463-FD27-4AA2-BDC5-67A875A6069A}">
      <dsp:nvSpPr>
        <dsp:cNvPr id="0" name=""/>
        <dsp:cNvSpPr/>
      </dsp:nvSpPr>
      <dsp:spPr>
        <a:xfrm>
          <a:off x="3825064" y="2928180"/>
          <a:ext cx="4303198" cy="557682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85000"/>
                <a:satMod val="105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%x            </a:t>
          </a:r>
          <a:r>
            <a: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按十六进制整数输出</a:t>
          </a:r>
        </a:p>
      </dsp:txBody>
      <dsp:txXfrm>
        <a:off x="3852288" y="2955404"/>
        <a:ext cx="4248750" cy="503234"/>
      </dsp:txXfrm>
    </dsp:sp>
    <dsp:sp modelId="{981EE6C0-F903-4E78-85F2-C3E0F1D93E22}">
      <dsp:nvSpPr>
        <dsp:cNvPr id="0" name=""/>
        <dsp:cNvSpPr/>
      </dsp:nvSpPr>
      <dsp:spPr>
        <a:xfrm>
          <a:off x="3825064" y="3513747"/>
          <a:ext cx="4303198" cy="557682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05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 %s            </a:t>
          </a:r>
          <a:r>
            <a:rPr lang="zh-CN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按字符串输出</a:t>
          </a:r>
        </a:p>
      </dsp:txBody>
      <dsp:txXfrm>
        <a:off x="3852288" y="3540971"/>
        <a:ext cx="4248750" cy="503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7824D-B16B-4AF6-A691-A1986CA409BC}">
      <dsp:nvSpPr>
        <dsp:cNvPr id="0" name=""/>
        <dsp:cNvSpPr/>
      </dsp:nvSpPr>
      <dsp:spPr>
        <a:xfrm>
          <a:off x="2329" y="0"/>
          <a:ext cx="4765853" cy="2243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if else </a:t>
          </a:r>
          <a:r>
            <a:rPr lang="zh-CN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的多重嵌套方式</a:t>
          </a:r>
          <a:r>
            <a:rPr 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可以实现多路分支的判定结构。但 </a:t>
          </a:r>
          <a:r>
            <a:rPr 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提供了另一种更为方便简洁的进行多重选择的语句</a:t>
          </a:r>
          <a:r>
            <a:rPr 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switch </a:t>
          </a:r>
          <a:r>
            <a:rPr lang="zh-CN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sp:txBody>
      <dsp:txXfrm>
        <a:off x="68026" y="65697"/>
        <a:ext cx="4634459" cy="2111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9C06-140A-43AF-8D7E-C0B877287CA5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8220-A32B-4244-B9F2-0694E86E5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主要的基本运算有算术运行，也就是一般的加减乘除，关系运算就是比大小，逻辑运算就是判断真假，还有地址运算和位运算，下面我们分别做一个初步认识。</a:t>
            </a:r>
            <a:endParaRPr lang="en-US" altLang="zh-CN"/>
          </a:p>
          <a:p>
            <a:r>
              <a:rPr lang="zh-CN" altLang="en-US"/>
              <a:t>首先看算术运算，分成双目运算与单目运算，也就是参与运算的操作数是</a:t>
            </a:r>
            <a:r>
              <a:rPr lang="en-US" altLang="zh-CN"/>
              <a:t>2</a:t>
            </a:r>
            <a:r>
              <a:rPr lang="zh-CN" altLang="en-US"/>
              <a:t>个还是</a:t>
            </a:r>
            <a:r>
              <a:rPr lang="en-US" altLang="zh-CN"/>
              <a:t>1</a:t>
            </a:r>
            <a:r>
              <a:rPr lang="zh-CN" altLang="en-US"/>
              <a:t>个。双目元素的加减乘除，求余。要特别注意除法元素，如果参与除法运算的两个操作数都是整数，则计算结果也是整数；如果任意一个操作数是实数，则计算结果也是实数。而求余运算要求</a:t>
            </a:r>
            <a:r>
              <a:rPr lang="en-US" altLang="zh-CN"/>
              <a:t>2</a:t>
            </a:r>
            <a:r>
              <a:rPr lang="zh-CN" altLang="en-US"/>
              <a:t>个操作数都必须是整数。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77BAD4-A032-4471-BB24-377FF4C8648C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1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497D7E-4572-4F57-B491-A96036F20675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2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逻辑运算符有</a:t>
            </a:r>
            <a:r>
              <a:rPr lang="en-US" altLang="zh-CN"/>
              <a:t>3</a:t>
            </a:r>
            <a:r>
              <a:rPr lang="zh-CN" altLang="en-US"/>
              <a:t>种</a:t>
            </a:r>
            <a:r>
              <a:rPr lang="en-US" altLang="zh-CN"/>
              <a:t>. </a:t>
            </a:r>
            <a:r>
              <a:rPr lang="zh-CN" altLang="en-US"/>
              <a:t>判断结果有真，假两种情况。真是非</a:t>
            </a:r>
            <a:r>
              <a:rPr lang="en-US" altLang="zh-CN"/>
              <a:t>0</a:t>
            </a:r>
            <a:r>
              <a:rPr lang="zh-CN" altLang="en-US"/>
              <a:t>，假是</a:t>
            </a:r>
            <a:r>
              <a:rPr lang="en-US" altLang="zh-CN"/>
              <a:t>0</a:t>
            </a:r>
          </a:p>
          <a:p>
            <a:r>
              <a:rPr lang="zh-CN" altLang="en-US"/>
              <a:t>逻辑与，逻辑或是</a:t>
            </a:r>
            <a:r>
              <a:rPr lang="en-US" altLang="zh-CN"/>
              <a:t>2</a:t>
            </a:r>
            <a:r>
              <a:rPr lang="zh-CN" altLang="en-US"/>
              <a:t>个表达式的相互关系。逻辑与，如果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都是真，则判断结果为真，如果有一个为假，则判断的结果就为假。但如果我们判断</a:t>
            </a:r>
            <a:r>
              <a:rPr lang="en-US" altLang="zh-CN"/>
              <a:t>a</a:t>
            </a:r>
            <a:r>
              <a:rPr lang="zh-CN" altLang="en-US"/>
              <a:t>已经是假，则无论</a:t>
            </a:r>
            <a:r>
              <a:rPr lang="en-US" altLang="zh-CN"/>
              <a:t>b</a:t>
            </a:r>
            <a:r>
              <a:rPr lang="zh-CN" altLang="en-US"/>
              <a:t>的真假，判断结果都是假。</a:t>
            </a:r>
            <a:endParaRPr lang="en-US" altLang="zh-CN"/>
          </a:p>
          <a:p>
            <a:r>
              <a:rPr lang="zh-CN" altLang="en-US"/>
              <a:t>逻辑或是</a:t>
            </a:r>
            <a:r>
              <a:rPr lang="en-US" altLang="zh-CN"/>
              <a:t>a,b</a:t>
            </a:r>
            <a:r>
              <a:rPr lang="zh-CN" altLang="en-US"/>
              <a:t>只要有一个是真，判断结果就是真。但如果</a:t>
            </a:r>
            <a:r>
              <a:rPr lang="en-US" altLang="zh-CN"/>
              <a:t>a</a:t>
            </a:r>
            <a:r>
              <a:rPr lang="zh-CN" altLang="en-US"/>
              <a:t>已经是真，则无论</a:t>
            </a:r>
            <a:r>
              <a:rPr lang="en-US" altLang="zh-CN"/>
              <a:t>b</a:t>
            </a:r>
            <a:r>
              <a:rPr lang="zh-CN" altLang="en-US"/>
              <a:t>的真假，判断结果一定为真。</a:t>
            </a:r>
            <a:endParaRPr lang="en-US" altLang="zh-CN"/>
          </a:p>
          <a:p>
            <a:r>
              <a:rPr lang="zh-CN" altLang="en-US"/>
              <a:t>逻辑非就是对</a:t>
            </a:r>
            <a:r>
              <a:rPr lang="en-US" altLang="zh-CN"/>
              <a:t>a</a:t>
            </a:r>
            <a:r>
              <a:rPr lang="zh-CN" altLang="en-US"/>
              <a:t>取反，</a:t>
            </a:r>
            <a:r>
              <a:rPr lang="en-US" altLang="zh-CN"/>
              <a:t>a</a:t>
            </a:r>
            <a:r>
              <a:rPr lang="zh-CN" altLang="en-US"/>
              <a:t>为真，判断结果为假；</a:t>
            </a:r>
            <a:r>
              <a:rPr lang="en-US" altLang="zh-CN"/>
              <a:t>a</a:t>
            </a:r>
            <a:r>
              <a:rPr lang="zh-CN" altLang="en-US"/>
              <a:t>为假，判断结果为真。</a:t>
            </a:r>
            <a:endParaRPr lang="en-US" altLang="zh-CN"/>
          </a:p>
          <a:p>
            <a:pPr eaLnBrk="1" hangingPunct="1">
              <a:lnSpc>
                <a:spcPct val="80000"/>
              </a:lnSpc>
            </a:pPr>
            <a:r>
              <a:rPr lang="zh-CN" altLang="zh-CN"/>
              <a:t>关系和逻辑运算用于比较两个数间特定关系的一种运算。常用于C的控制结构中。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/>
              <a:t>关系和逻辑构成复合的逻辑关系。</a:t>
            </a:r>
          </a:p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590BB5-C9E1-439C-8E93-FBFA34D95A32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9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位运算是</a:t>
            </a:r>
            <a:r>
              <a:rPr lang="en-US" altLang="zh-CN"/>
              <a:t>C</a:t>
            </a:r>
            <a:r>
              <a:rPr lang="zh-CN" altLang="en-US"/>
              <a:t>语言特有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的位运算功能,可以完成汇编语言的一些工作.</a:t>
            </a:r>
          </a:p>
          <a:p>
            <a:r>
              <a:rPr lang="zh-CN" altLang="en-US"/>
              <a:t>有位逻辑运算和移位运算。位逻辑运算的与，或，非，和逻辑运算的与，或，非很接近，特别容易搞混淆。对于位操作的与，或，非，是一个</a:t>
            </a:r>
            <a:r>
              <a:rPr lang="en-US" altLang="zh-CN"/>
              <a:t>&amp;,|,~</a:t>
            </a:r>
            <a:r>
              <a:rPr lang="zh-CN" altLang="en-US"/>
              <a:t>符号。</a:t>
            </a:r>
            <a:endParaRPr lang="en-US" altLang="zh-CN"/>
          </a:p>
          <a:p>
            <a:r>
              <a:rPr lang="zh-CN" altLang="en-US"/>
              <a:t>位逻辑运算是对</a:t>
            </a:r>
            <a:r>
              <a:rPr lang="en-US" altLang="zh-CN"/>
              <a:t>a,b</a:t>
            </a:r>
            <a:r>
              <a:rPr lang="zh-CN" altLang="en-US"/>
              <a:t>的每一位相同位置的数据进行处理，处理规则和逻辑运算一样。</a:t>
            </a:r>
            <a:endParaRPr lang="en-US" altLang="zh-CN"/>
          </a:p>
          <a:p>
            <a:r>
              <a:rPr lang="zh-CN" altLang="en-US"/>
              <a:t>位异或是如果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相同，则位运算结果为</a:t>
            </a:r>
            <a:r>
              <a:rPr lang="en-US" altLang="zh-CN"/>
              <a:t>0</a:t>
            </a:r>
            <a:r>
              <a:rPr lang="zh-CN" altLang="en-US"/>
              <a:t>，否则位运算的结果为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移位运算变量本身的值不变，但左移</a:t>
            </a:r>
            <a:r>
              <a:rPr lang="en-US" altLang="zh-CN"/>
              <a:t>1</a:t>
            </a:r>
            <a:r>
              <a:rPr lang="zh-CN" altLang="en-US"/>
              <a:t>位的运算结果会实现快速乘</a:t>
            </a:r>
            <a:r>
              <a:rPr lang="en-US" altLang="zh-CN"/>
              <a:t>2</a:t>
            </a:r>
            <a:r>
              <a:rPr lang="zh-CN" altLang="en-US"/>
              <a:t>，右移</a:t>
            </a:r>
            <a:r>
              <a:rPr lang="en-US" altLang="zh-CN"/>
              <a:t>1</a:t>
            </a:r>
            <a:r>
              <a:rPr lang="zh-CN" altLang="en-US"/>
              <a:t>位实现快速除</a:t>
            </a:r>
            <a:r>
              <a:rPr lang="en-US" altLang="zh-CN"/>
              <a:t>2</a:t>
            </a:r>
            <a:r>
              <a:rPr lang="zh-CN" altLang="en-US"/>
              <a:t>的作用。具体过程是如果左移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的二进制位全部都左移</a:t>
            </a:r>
            <a:r>
              <a:rPr lang="en-US" altLang="zh-CN"/>
              <a:t>m</a:t>
            </a:r>
            <a:r>
              <a:rPr lang="zh-CN" altLang="en-US"/>
              <a:t>位，高位扔掉，低位补</a:t>
            </a:r>
            <a:r>
              <a:rPr lang="en-US" altLang="zh-CN"/>
              <a:t>0</a:t>
            </a:r>
            <a:r>
              <a:rPr lang="zh-CN" altLang="en-US"/>
              <a:t>；反之右移则低位扔掉，高位补</a:t>
            </a:r>
            <a:r>
              <a:rPr lang="en-US" altLang="zh-CN"/>
              <a:t>0</a:t>
            </a:r>
          </a:p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7510FC-178E-4AA4-BA61-4DB02088AFC9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8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我们还要一个唯一的三目运算符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A2C91D-2144-493C-A15A-E4A6F29E904B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3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控制字符串包括格式控制说明符和普通字符两个部分。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我们分别认识一下不同的控制说明符分别代表哪种输出。</a:t>
            </a: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310C3A-4981-42A0-8CE4-718A8950E5F5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5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F71558-9602-4D1F-A9F2-686B7FCE519B}" type="slidenum">
              <a:rPr lang="zh-CN" altLang="en-US" smtClean="0">
                <a:latin typeface="Calibri" panose="020F0502020204030204" pitchFamily="34" charset="0"/>
              </a:rPr>
              <a:pPr/>
              <a:t>24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程序设计复习题</a:t>
            </a:r>
          </a:p>
        </p:txBody>
      </p:sp>
    </p:spTree>
    <p:extLst>
      <p:ext uri="{BB962C8B-B14F-4D97-AF65-F5344CB8AC3E}">
        <p14:creationId xmlns:p14="http://schemas.microsoft.com/office/powerpoint/2010/main" val="144948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语言的输入与输出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[20];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(“%s”,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在屏幕上输入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“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4304" y="2487168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abc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74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/>
          </p:nvPr>
        </p:nvGraphicFramePr>
        <p:xfrm>
          <a:off x="1487488" y="1966199"/>
          <a:ext cx="11953328" cy="407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660525" y="1058863"/>
            <a:ext cx="9007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Goudy Old Style" panose="02020502050305020303" pitchFamily="18" charset="0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965325" y="1135063"/>
            <a:ext cx="832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Goudy Old Style" panose="02020502050305020303" pitchFamily="18" charset="0"/>
            </a:endParaRP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2306638" y="1182688"/>
            <a:ext cx="791051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zh-CN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1047752" y="1162211"/>
            <a:ext cx="905844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控制字符串包括格式控制说明符和普通字符两个部分。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格式控制说明(表2.7.1)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%</a:t>
            </a: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1847528" y="2302617"/>
            <a:ext cx="1511300" cy="523757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</a:p>
        </p:txBody>
      </p:sp>
      <p:sp>
        <p:nvSpPr>
          <p:cNvPr id="24586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4587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4588" name="Oval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85" y="1182688"/>
            <a:ext cx="964717" cy="40714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66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B39B20-9604-4C82-A40E-E72D7CEA2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CDB39B20-9604-4C82-A40E-E72D7CEA2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CDB39B20-9604-4C82-A40E-E72D7CEA2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D0D1FB-E504-4AB6-9AC0-539D07B6C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graphicEl>
                                              <a:dgm id="{14D0D1FB-E504-4AB6-9AC0-539D07B6C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14D0D1FB-E504-4AB6-9AC0-539D07B6C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0F155-B8C1-4D64-8153-EC1B5862D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CE20F155-B8C1-4D64-8153-EC1B5862D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E20F155-B8C1-4D64-8153-EC1B5862D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B8C588-347B-4389-8988-DF8B34387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1FB8C588-347B-4389-8988-DF8B34387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1FB8C588-347B-4389-8988-DF8B34387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947058-54EB-44BA-8E47-5141E233B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59947058-54EB-44BA-8E47-5141E233B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59947058-54EB-44BA-8E47-5141E233B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CF6463-FD27-4AA2-BDC5-67A875A60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83CF6463-FD27-4AA2-BDC5-67A875A60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83CF6463-FD27-4AA2-BDC5-67A875A60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81EE6C0-F903-4E78-85F2-C3E0F1D93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981EE6C0-F903-4E78-85F2-C3E0F1D93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981EE6C0-F903-4E78-85F2-C3E0F1D93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  <p:bldP spid="23560" grpId="0"/>
      <p:bldP spid="153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a=2,b=3,c=4; </a:t>
            </a:r>
          </a:p>
          <a:p>
            <a:pPr lvl="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c&gt;=b&gt;=c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 = (b==c)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5896" y="249631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1343" y="308974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888" y="4114800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写出判断一个整数是不是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[3,10]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范围之内的数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9888" y="4840736"/>
            <a:ext cx="7295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if(3&lt;=x&lt;=10)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 in [3,10]\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6736" y="5831611"/>
            <a:ext cx="830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if(x&gt;=3 &amp;&amp; x&lt;=10))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 in [3,10]\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语言的输入与输出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给出语句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如果要输出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的地址（用十六进制表示），该语句应该写为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(“%x\n”, 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7871" y="2948833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2456" y="3807464"/>
            <a:ext cx="85988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连续输入的情况：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c;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d%c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”,&amp;c,&amp;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会出现什么情况？如果有问题怎么解决？</a:t>
            </a:r>
          </a:p>
        </p:txBody>
      </p:sp>
    </p:spTree>
    <p:extLst>
      <p:ext uri="{BB962C8B-B14F-4D97-AF65-F5344CB8AC3E}">
        <p14:creationId xmlns:p14="http://schemas.microsoft.com/office/powerpoint/2010/main" val="35098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数组与指针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若有定义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a[]={2,4,6,8,10,12},</a:t>
            </a: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*(a+5)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的值为：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若继续给出语句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*p=a;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*(p+1)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若给出的语句为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*p = &amp;a[5]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*(p-3)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79161" y="248248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8626" y="3111192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04099" y="357285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6561" y="411480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9889" y="4840736"/>
            <a:ext cx="990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数组在内存是怎么存储的？指针怎么访问普通变量？怎么访问数组元素？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p++;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是怎么移动指针的？</a:t>
            </a:r>
          </a:p>
        </p:txBody>
      </p:sp>
    </p:spTree>
    <p:extLst>
      <p:ext uri="{BB962C8B-B14F-4D97-AF65-F5344CB8AC3E}">
        <p14:creationId xmlns:p14="http://schemas.microsoft.com/office/powerpoint/2010/main" val="42751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数组与字符串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184583"/>
              </p:ext>
            </p:extLst>
          </p:nvPr>
        </p:nvGraphicFramePr>
        <p:xfrm>
          <a:off x="1289304" y="1956816"/>
          <a:ext cx="9985248" cy="2306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5248">
                  <a:extLst>
                    <a:ext uri="{9D8B030D-6E8A-4147-A177-3AD203B41FA5}">
                      <a16:colId xmlns:a16="http://schemas.microsoft.com/office/drawing/2014/main" val="3426970674"/>
                    </a:ext>
                  </a:extLst>
                </a:gridCol>
              </a:tblGrid>
              <a:tr h="2306574">
                <a:tc>
                  <a:txBody>
                    <a:bodyPr/>
                    <a:lstStyle/>
                    <a:p>
                      <a:pPr marL="290830" indent="6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#include &lt;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stdio.h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90830" indent="63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main(){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90830" indent="6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char greeting_1[6] = {‘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H’,’e’,’l’,’l’,’o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’,’\0’};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90830" indent="40005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greeting_2[6] = {‘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H’,’e’,’l’,’l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’,’\0’,’o’ };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90830" indent="40005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(“The first greeting message: %s\n”, greeting_1);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90830" indent="40005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(“The second greeting message: %s\n”, greeting_2);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90830" indent="6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372045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给出下列函数：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5736" y="4427270"/>
            <a:ext cx="8802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则输出为：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first greeting message: 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400" u="sng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second greeting message: 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400" u="sng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7793" y="511976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5575" y="581226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7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4480" y="2323483"/>
            <a:ext cx="858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字符串常量；字符数组；字符指针的关系是什么？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4480" y="3253123"/>
            <a:ext cx="8586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* p=“hello”,*p2={‘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m’,’e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’,’\0’};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array[6];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(“%c %s\n”,*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++p;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(“%c %s\n”,*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s%s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p,array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scanf_s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s%s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p,array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6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919" y="-322993"/>
            <a:ext cx="9784080" cy="150876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数组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给出下列函数：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11795"/>
              </p:ext>
            </p:extLst>
          </p:nvPr>
        </p:nvGraphicFramePr>
        <p:xfrm>
          <a:off x="950976" y="2377440"/>
          <a:ext cx="8988552" cy="3621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479">
                  <a:extLst>
                    <a:ext uri="{9D8B030D-6E8A-4147-A177-3AD203B41FA5}">
                      <a16:colId xmlns:a16="http://schemas.microsoft.com/office/drawing/2014/main" val="1896333621"/>
                    </a:ext>
                  </a:extLst>
                </a:gridCol>
                <a:gridCol w="7918073">
                  <a:extLst>
                    <a:ext uri="{9D8B030D-6E8A-4147-A177-3AD203B41FA5}">
                      <a16:colId xmlns:a16="http://schemas.microsoft.com/office/drawing/2014/main" val="627508431"/>
                    </a:ext>
                  </a:extLst>
                </a:gridCol>
              </a:tblGrid>
              <a:tr h="56845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a[];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363309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b[2] = {1,2,3};</a:t>
                      </a:r>
                      <a:endParaRPr lang="zh-CN" sz="2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931585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(3)</a:t>
                      </a:r>
                      <a:endParaRPr lang="zh-CN" sz="2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c[][] = {{0,1,2},{1,2,3}};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738460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(4)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 d[2][3] = {{0,1},{1}};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456641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(5)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str1[7] = {‘H’,’e’,’l’,’l’,’o’};</a:t>
                      </a:r>
                      <a:endParaRPr lang="zh-CN" sz="24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590047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(6)</a:t>
                      </a:r>
                      <a:endParaRPr lang="zh-CN" sz="2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str2[20] = “Hello”;</a:t>
                      </a:r>
                      <a:endParaRPr lang="zh-CN" sz="2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110951"/>
                  </a:ext>
                </a:extLst>
              </a:tr>
              <a:tr h="28422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char *str3 = “Hello”; str3[0] = ‘a’;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80522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4735" y="995723"/>
            <a:ext cx="73789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下列语句，哪些不能被正确编译？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951" y="2402768"/>
            <a:ext cx="615553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4148" y="249510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数组长度不明确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00531" y="2997646"/>
            <a:ext cx="615553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4959" y="29567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数组长度不够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11967" y="3541270"/>
            <a:ext cx="615553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9826" y="353609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只有低维可以省略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28125" y="5663510"/>
            <a:ext cx="615553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97121" y="5594261"/>
            <a:ext cx="327846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字符串常量不能被修改</a:t>
            </a:r>
          </a:p>
        </p:txBody>
      </p:sp>
    </p:spTree>
    <p:extLst>
      <p:ext uri="{BB962C8B-B14F-4D97-AF65-F5344CB8AC3E}">
        <p14:creationId xmlns:p14="http://schemas.microsoft.com/office/powerpoint/2010/main" val="3510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6" grpId="0"/>
      <p:bldP spid="17" grpId="0"/>
      <p:bldP spid="18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(day)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case 2: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("Tuesday!");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case 3: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("Wednesday!");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break;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day=2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，输出结果为：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0993" y="5366655"/>
            <a:ext cx="369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Tuesday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Wednesday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129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Line 11"/>
          <p:cNvSpPr>
            <a:spLocks noChangeShapeType="1"/>
          </p:cNvSpPr>
          <p:nvPr/>
        </p:nvSpPr>
        <p:spPr bwMode="auto">
          <a:xfrm flipV="1">
            <a:off x="6951663" y="2894013"/>
            <a:ext cx="3351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1309688" y="2226762"/>
            <a:ext cx="3492500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二选一分支结构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基本形式如下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B;</a:t>
            </a:r>
          </a:p>
        </p:txBody>
      </p:sp>
      <p:sp>
        <p:nvSpPr>
          <p:cNvPr id="19460" name="Rectangl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9461" name="Rectangl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30" name="剪去单角的矩形 29"/>
          <p:cNvSpPr/>
          <p:nvPr/>
        </p:nvSpPr>
        <p:spPr>
          <a:xfrm>
            <a:off x="0" y="1052513"/>
            <a:ext cx="4295775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 if else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sp>
        <p:nvSpPr>
          <p:cNvPr id="9230" name="AutoShape 8"/>
          <p:cNvSpPr>
            <a:spLocks noChangeArrowheads="1"/>
          </p:cNvSpPr>
          <p:nvPr/>
        </p:nvSpPr>
        <p:spPr bwMode="auto">
          <a:xfrm>
            <a:off x="7196990" y="2489446"/>
            <a:ext cx="2794572" cy="853201"/>
          </a:xfrm>
          <a:prstGeom prst="flowChartDecision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7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9234" name="Line 13"/>
          <p:cNvSpPr>
            <a:spLocks noChangeShapeType="1"/>
          </p:cNvSpPr>
          <p:nvPr/>
        </p:nvSpPr>
        <p:spPr bwMode="auto">
          <a:xfrm flipH="1">
            <a:off x="6940550" y="2894013"/>
            <a:ext cx="12700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9236" name="Line 16"/>
          <p:cNvSpPr>
            <a:spLocks noChangeShapeType="1"/>
          </p:cNvSpPr>
          <p:nvPr/>
        </p:nvSpPr>
        <p:spPr bwMode="auto">
          <a:xfrm>
            <a:off x="8594725" y="166687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17"/>
          <p:cNvSpPr>
            <a:spLocks noChangeShapeType="1"/>
          </p:cNvSpPr>
          <p:nvPr/>
        </p:nvSpPr>
        <p:spPr bwMode="auto">
          <a:xfrm>
            <a:off x="6951663" y="4332288"/>
            <a:ext cx="0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19"/>
          <p:cNvSpPr>
            <a:spLocks noChangeShapeType="1"/>
          </p:cNvSpPr>
          <p:nvPr/>
        </p:nvSpPr>
        <p:spPr bwMode="auto">
          <a:xfrm flipH="1">
            <a:off x="10318750" y="4422775"/>
            <a:ext cx="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20"/>
          <p:cNvSpPr>
            <a:spLocks noChangeShapeType="1"/>
          </p:cNvSpPr>
          <p:nvPr/>
        </p:nvSpPr>
        <p:spPr bwMode="auto">
          <a:xfrm>
            <a:off x="6964363" y="5275263"/>
            <a:ext cx="3354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21"/>
          <p:cNvSpPr>
            <a:spLocks noChangeShapeType="1"/>
          </p:cNvSpPr>
          <p:nvPr/>
        </p:nvSpPr>
        <p:spPr bwMode="auto">
          <a:xfrm>
            <a:off x="8664575" y="5275263"/>
            <a:ext cx="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Text Box 22"/>
          <p:cNvSpPr txBox="1">
            <a:spLocks noChangeArrowheads="1"/>
          </p:cNvSpPr>
          <p:nvPr/>
        </p:nvSpPr>
        <p:spPr bwMode="auto">
          <a:xfrm>
            <a:off x="8051800" y="2689225"/>
            <a:ext cx="139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 Box 24"/>
          <p:cNvSpPr txBox="1">
            <a:spLocks noChangeArrowheads="1"/>
          </p:cNvSpPr>
          <p:nvPr/>
        </p:nvSpPr>
        <p:spPr bwMode="auto">
          <a:xfrm>
            <a:off x="9221788" y="3838575"/>
            <a:ext cx="139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2"/>
                </a:solidFill>
                <a:latin typeface="+mj-ea"/>
                <a:ea typeface="+mj-ea"/>
              </a:rPr>
              <a:t>语句</a:t>
            </a:r>
            <a:r>
              <a:rPr lang="en-US" altLang="zh-CN" sz="2400">
                <a:solidFill>
                  <a:schemeClr val="bg2"/>
                </a:solidFill>
                <a:latin typeface="+mj-ea"/>
                <a:ea typeface="+mj-ea"/>
              </a:rPr>
              <a:t>B</a:t>
            </a:r>
          </a:p>
        </p:txBody>
      </p:sp>
      <p:sp>
        <p:nvSpPr>
          <p:cNvPr id="9244" name="Text Box 25"/>
          <p:cNvSpPr txBox="1">
            <a:spLocks noChangeArrowheads="1"/>
          </p:cNvSpPr>
          <p:nvPr/>
        </p:nvSpPr>
        <p:spPr bwMode="auto">
          <a:xfrm>
            <a:off x="5891213" y="2379663"/>
            <a:ext cx="161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</a:p>
        </p:txBody>
      </p:sp>
      <p:sp>
        <p:nvSpPr>
          <p:cNvPr id="9245" name="Text Box 26"/>
          <p:cNvSpPr txBox="1">
            <a:spLocks noChangeArrowheads="1"/>
          </p:cNvSpPr>
          <p:nvPr/>
        </p:nvSpPr>
        <p:spPr bwMode="auto">
          <a:xfrm>
            <a:off x="9732963" y="2374900"/>
            <a:ext cx="169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</a:t>
            </a:r>
          </a:p>
        </p:txBody>
      </p:sp>
      <p:sp>
        <p:nvSpPr>
          <p:cNvPr id="32" name="矩形 31"/>
          <p:cNvSpPr/>
          <p:nvPr/>
        </p:nvSpPr>
        <p:spPr>
          <a:xfrm>
            <a:off x="6094730" y="3579822"/>
            <a:ext cx="1728192" cy="9181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H="1">
            <a:off x="10302875" y="2894013"/>
            <a:ext cx="1588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81989" y="3579821"/>
            <a:ext cx="1728192" cy="9181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7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9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92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25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0" grpId="1"/>
      <p:bldP spid="30" grpId="0" animBg="1"/>
      <p:bldP spid="9244" grpId="0"/>
      <p:bldP spid="9244" grpId="1"/>
      <p:bldP spid="9245" grpId="0"/>
      <p:bldP spid="924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（知识点：位运算）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0101^0110 = 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0920" y="1920240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0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1200150" y="2516188"/>
            <a:ext cx="3182938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	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	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                   </a:t>
            </a:r>
          </a:p>
        </p:txBody>
      </p:sp>
      <p:sp>
        <p:nvSpPr>
          <p:cNvPr id="21507" name="Rectangle 1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08" name="Rectangl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1509" name="Oval 14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" name="剪去对角的矩形 1"/>
          <p:cNvSpPr/>
          <p:nvPr/>
        </p:nvSpPr>
        <p:spPr>
          <a:xfrm>
            <a:off x="767408" y="1348581"/>
            <a:ext cx="7128792" cy="723259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注意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语句嵌套结构中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的配对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92650" y="2470150"/>
            <a:ext cx="31686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	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	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                  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169275" y="2470150"/>
            <a:ext cx="33591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	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	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                   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71813" y="5300663"/>
            <a:ext cx="5557837" cy="7207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不看缩进，以最近配对为原则！</a:t>
            </a:r>
          </a:p>
        </p:txBody>
      </p:sp>
    </p:spTree>
    <p:extLst>
      <p:ext uri="{BB962C8B-B14F-4D97-AF65-F5344CB8AC3E}">
        <p14:creationId xmlns:p14="http://schemas.microsoft.com/office/powerpoint/2010/main" val="317619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9" grpId="0" animBg="1"/>
      <p:bldP spid="11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689725" y="1352233"/>
            <a:ext cx="47942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基本形式：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switch(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case 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case 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.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.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case 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default:      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n-1;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6627" name="Rectangl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6628" name="Rectangl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6629" name="Oval 11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0" y="1052513"/>
            <a:ext cx="5591175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switch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多路开关语句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92719630"/>
              </p:ext>
            </p:extLst>
          </p:nvPr>
        </p:nvGraphicFramePr>
        <p:xfrm>
          <a:off x="551384" y="2492896"/>
          <a:ext cx="4770512" cy="224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箭头 5"/>
          <p:cNvSpPr/>
          <p:nvPr/>
        </p:nvSpPr>
        <p:spPr>
          <a:xfrm>
            <a:off x="5463681" y="3063729"/>
            <a:ext cx="827202" cy="840799"/>
          </a:xfrm>
          <a:prstGeom prst="rightArrow">
            <a:avLst>
              <a:gd name="adj1" fmla="val 50000"/>
              <a:gd name="adj2" fmla="val 474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0" grpId="1"/>
      <p:bldP spid="9" grpId="0" animBg="1"/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675313" y="858838"/>
            <a:ext cx="4687887" cy="5256212"/>
            <a:chOff x="5580063" y="620713"/>
            <a:chExt cx="4687887" cy="5256212"/>
          </a:xfrm>
        </p:grpSpPr>
        <p:sp>
          <p:nvSpPr>
            <p:cNvPr id="23562" name="Line 17"/>
            <p:cNvSpPr>
              <a:spLocks noChangeShapeType="1"/>
            </p:cNvSpPr>
            <p:nvPr/>
          </p:nvSpPr>
          <p:spPr bwMode="auto">
            <a:xfrm>
              <a:off x="7626887" y="5482709"/>
              <a:ext cx="0" cy="394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7626886" y="620713"/>
              <a:ext cx="0" cy="328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4" name="Line 14"/>
            <p:cNvSpPr>
              <a:spLocks noChangeShapeType="1"/>
            </p:cNvSpPr>
            <p:nvPr/>
          </p:nvSpPr>
          <p:spPr bwMode="auto">
            <a:xfrm>
              <a:off x="7626886" y="1635968"/>
              <a:ext cx="0" cy="328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7626886" y="2920306"/>
              <a:ext cx="0" cy="620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7626886" y="4300061"/>
              <a:ext cx="0" cy="459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 flipH="1">
              <a:off x="5580063" y="5876925"/>
              <a:ext cx="2046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AutoShape 8"/>
            <p:cNvSpPr>
              <a:spLocks noChangeArrowheads="1"/>
            </p:cNvSpPr>
            <p:nvPr/>
          </p:nvSpPr>
          <p:spPr bwMode="auto">
            <a:xfrm>
              <a:off x="6306355" y="949226"/>
              <a:ext cx="2707090" cy="657027"/>
            </a:xfrm>
            <a:prstGeom prst="flowChartProcess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7" name="AutoShape 9"/>
            <p:cNvSpPr>
              <a:spLocks noChangeArrowheads="1"/>
            </p:cNvSpPr>
            <p:nvPr/>
          </p:nvSpPr>
          <p:spPr bwMode="auto">
            <a:xfrm>
              <a:off x="6306355" y="2000469"/>
              <a:ext cx="2641063" cy="919837"/>
            </a:xfrm>
            <a:prstGeom prst="flowChartDecision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AutoShape 10"/>
            <p:cNvSpPr>
              <a:spLocks noChangeArrowheads="1"/>
            </p:cNvSpPr>
            <p:nvPr/>
          </p:nvSpPr>
          <p:spPr bwMode="auto">
            <a:xfrm>
              <a:off x="6372382" y="3577332"/>
              <a:ext cx="2575037" cy="722729"/>
            </a:xfrm>
            <a:prstGeom prst="flowChartProcess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AutoShape 11"/>
            <p:cNvSpPr>
              <a:spLocks noChangeArrowheads="1"/>
            </p:cNvSpPr>
            <p:nvPr/>
          </p:nvSpPr>
          <p:spPr bwMode="auto">
            <a:xfrm>
              <a:off x="6372382" y="4827930"/>
              <a:ext cx="2575037" cy="722729"/>
            </a:xfrm>
            <a:prstGeom prst="flowChartProcess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0" name="Line 20"/>
            <p:cNvSpPr>
              <a:spLocks noChangeShapeType="1"/>
            </p:cNvSpPr>
            <p:nvPr/>
          </p:nvSpPr>
          <p:spPr bwMode="auto">
            <a:xfrm flipV="1">
              <a:off x="5580063" y="1800225"/>
              <a:ext cx="0" cy="407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1" name="Line 25"/>
            <p:cNvSpPr>
              <a:spLocks noChangeShapeType="1"/>
            </p:cNvSpPr>
            <p:nvPr/>
          </p:nvSpPr>
          <p:spPr bwMode="auto">
            <a:xfrm>
              <a:off x="5580063" y="1800225"/>
              <a:ext cx="2046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2" name="Line 26"/>
            <p:cNvSpPr>
              <a:spLocks noChangeShapeType="1"/>
            </p:cNvSpPr>
            <p:nvPr/>
          </p:nvSpPr>
          <p:spPr bwMode="auto">
            <a:xfrm>
              <a:off x="8947418" y="2460387"/>
              <a:ext cx="1320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3" name="Line 27"/>
            <p:cNvSpPr>
              <a:spLocks noChangeShapeType="1"/>
            </p:cNvSpPr>
            <p:nvPr/>
          </p:nvSpPr>
          <p:spPr bwMode="auto">
            <a:xfrm>
              <a:off x="10267950" y="2460387"/>
              <a:ext cx="0" cy="1445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4" name="Text Box 28"/>
            <p:cNvSpPr txBox="1">
              <a:spLocks noChangeArrowheads="1"/>
            </p:cNvSpPr>
            <p:nvPr/>
          </p:nvSpPr>
          <p:spPr bwMode="auto">
            <a:xfrm>
              <a:off x="6570462" y="1014929"/>
              <a:ext cx="2310930" cy="47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计算表达式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3585" name="Text Box 29"/>
            <p:cNvSpPr txBox="1">
              <a:spLocks noChangeArrowheads="1"/>
            </p:cNvSpPr>
            <p:nvPr/>
          </p:nvSpPr>
          <p:spPr bwMode="auto">
            <a:xfrm>
              <a:off x="6570463" y="3690941"/>
              <a:ext cx="2112850" cy="47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循环体</a:t>
              </a:r>
            </a:p>
          </p:txBody>
        </p:sp>
        <p:sp>
          <p:nvSpPr>
            <p:cNvPr id="23586" name="Text Box 31"/>
            <p:cNvSpPr txBox="1">
              <a:spLocks noChangeArrowheads="1"/>
            </p:cNvSpPr>
            <p:nvPr/>
          </p:nvSpPr>
          <p:spPr bwMode="auto">
            <a:xfrm>
              <a:off x="6966621" y="4966491"/>
              <a:ext cx="1914771" cy="47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3587" name="Text Box 32"/>
            <p:cNvSpPr txBox="1">
              <a:spLocks noChangeArrowheads="1"/>
            </p:cNvSpPr>
            <p:nvPr/>
          </p:nvSpPr>
          <p:spPr bwMode="auto">
            <a:xfrm>
              <a:off x="6900595" y="2197577"/>
              <a:ext cx="1650664" cy="47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2?</a:t>
              </a:r>
            </a:p>
          </p:txBody>
        </p:sp>
        <p:sp>
          <p:nvSpPr>
            <p:cNvPr id="23588" name="Text Box 33"/>
            <p:cNvSpPr txBox="1">
              <a:spLocks noChangeArrowheads="1"/>
            </p:cNvSpPr>
            <p:nvPr/>
          </p:nvSpPr>
          <p:spPr bwMode="auto">
            <a:xfrm>
              <a:off x="7758940" y="2957263"/>
              <a:ext cx="1452585" cy="47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0)</a:t>
              </a:r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8947418" y="1961458"/>
              <a:ext cx="1056425" cy="47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(0)</a:t>
              </a:r>
            </a:p>
          </p:txBody>
        </p:sp>
      </p:grpSp>
      <p:sp>
        <p:nvSpPr>
          <p:cNvPr id="23555" name="Rectangle 3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3556" name="Rectangle 3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3557" name="Oval 3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100" y="2041525"/>
            <a:ext cx="4579938" cy="21224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循环的一般形式是：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剪去单角的矩形 31"/>
          <p:cNvSpPr/>
          <p:nvPr/>
        </p:nvSpPr>
        <p:spPr>
          <a:xfrm>
            <a:off x="0" y="1052513"/>
            <a:ext cx="4151313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2906713" y="5492750"/>
            <a:ext cx="210978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  <a:ea typeface="+mj-ea"/>
              </a:rPr>
              <a:t>语句流程如图所示</a:t>
            </a:r>
            <a:r>
              <a:rPr lang="en-US" altLang="zh-CN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5016500" y="5676900"/>
            <a:ext cx="465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419225" y="2027238"/>
            <a:ext cx="766762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三个表达式均可缺省</a:t>
            </a:r>
          </a:p>
          <a:p>
            <a:pPr algn="just"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2306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29700" name="Rectangl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9701" name="Rectangl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9702" name="Oval 11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1504" y="1982720"/>
            <a:ext cx="648072" cy="6480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latin typeface="+mj-ea"/>
                <a:ea typeface="+mj-ea"/>
              </a:rPr>
              <a:t>3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5863" y="2671763"/>
            <a:ext cx="7729537" cy="3784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for(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=0;i!=100;)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(”%d”,&amp;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)/2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for(;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&gt;20;i++)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{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for(; ;)       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死循环*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{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for(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=1,j=1;i&lt;1000;i++,j*=1);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=1,j=1;i&lt;1000;i++)j*=1;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51425" y="2757488"/>
            <a:ext cx="2180405" cy="59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FF00"/>
                </a:solidFill>
                <a:ea typeface="微软雅黑" panose="020B0503020204020204" pitchFamily="34" charset="-122"/>
              </a:rPr>
              <a:t>省略表达式</a:t>
            </a:r>
            <a:r>
              <a:rPr lang="en-US" altLang="zh-CN" sz="2800" b="1" dirty="0">
                <a:solidFill>
                  <a:srgbClr val="FFFF00"/>
                </a:solidFill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FFFF00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051425" y="3473450"/>
            <a:ext cx="217963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FF00"/>
                </a:solidFill>
                <a:ea typeface="微软雅黑" panose="020B0503020204020204" pitchFamily="34" charset="-122"/>
              </a:rPr>
              <a:t>省略表达式</a:t>
            </a:r>
            <a:r>
              <a:rPr lang="en-US" altLang="zh-CN" sz="2800" b="1" dirty="0">
                <a:solidFill>
                  <a:srgbClr val="FFFF00"/>
                </a:solidFill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00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299075" y="4325938"/>
            <a:ext cx="2698175" cy="59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  <a:ea typeface="微软雅黑" panose="020B0503020204020204" pitchFamily="34" charset="-122"/>
              </a:rPr>
              <a:t>省略所有表达式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648450" y="5180013"/>
            <a:ext cx="1980029" cy="59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  <a:ea typeface="微软雅黑" panose="020B0503020204020204" pitchFamily="34" charset="-122"/>
              </a:rPr>
              <a:t>省略循环体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648450" y="5897563"/>
            <a:ext cx="4493538" cy="59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  <a:ea typeface="微软雅黑" panose="020B0503020204020204" pitchFamily="34" charset="-122"/>
              </a:rPr>
              <a:t>没有省略循环体的等价表示</a:t>
            </a:r>
          </a:p>
        </p:txBody>
      </p:sp>
      <p:sp>
        <p:nvSpPr>
          <p:cNvPr id="17" name="剪去单角的矩形 16"/>
          <p:cNvSpPr/>
          <p:nvPr/>
        </p:nvSpPr>
        <p:spPr>
          <a:xfrm>
            <a:off x="0" y="1052513"/>
            <a:ext cx="4151313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bg2"/>
                </a:solidFill>
                <a:latin typeface="+mj-ea"/>
                <a:ea typeface="+mj-ea"/>
              </a:rPr>
              <a:t>   for </a:t>
            </a:r>
            <a:r>
              <a:rPr lang="zh-CN" altLang="en-US" sz="3200" dirty="0">
                <a:solidFill>
                  <a:schemeClr val="bg2"/>
                </a:solidFill>
                <a:latin typeface="+mj-ea"/>
                <a:ea typeface="+mj-ea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1264462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  <p:bldP spid="2" grpId="0"/>
      <p:bldP spid="3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6CDEB-3053-4EEA-A038-21C38DE0C3A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3" name="剪去单角的矩形 2"/>
          <p:cNvSpPr/>
          <p:nvPr/>
        </p:nvSpPr>
        <p:spPr>
          <a:xfrm>
            <a:off x="0" y="1052513"/>
            <a:ext cx="3792538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007768" y="2708920"/>
            <a:ext cx="3711575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while(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18487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93419-776F-4E7F-A40F-3BD24953757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3" name="剪去单角的矩形 2"/>
          <p:cNvSpPr/>
          <p:nvPr/>
        </p:nvSpPr>
        <p:spPr>
          <a:xfrm>
            <a:off x="0" y="1052513"/>
            <a:ext cx="4583113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do while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919288" y="2420938"/>
            <a:ext cx="7489825" cy="523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后判定循环控制条件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至少需要执行一次循环体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19536" y="3356992"/>
            <a:ext cx="74888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do{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}while(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defRPr/>
            </a:pP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249363"/>
            <a:ext cx="4114800" cy="631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dirty="0">
                <a:solidFill>
                  <a:srgbClr val="36606C"/>
                </a:solidFill>
                <a:latin typeface="+mj-ea"/>
                <a:ea typeface="+mj-ea"/>
              </a:rPr>
              <a:t>当型循环和直到型循环</a:t>
            </a:r>
          </a:p>
          <a:p>
            <a:pPr marL="828675" lvl="1" eaLnBrk="1" hangingPunct="1">
              <a:defRPr/>
            </a:pPr>
            <a:endParaRPr lang="zh-CN" altLang="en-US" sz="4400" dirty="0">
              <a:solidFill>
                <a:srgbClr val="0066FF"/>
              </a:solidFill>
              <a:latin typeface="+mj-ea"/>
              <a:ea typeface="+mj-ea"/>
            </a:endParaRPr>
          </a:p>
          <a:p>
            <a:pPr lvl="4" eaLnBrk="1" hangingPunct="1">
              <a:lnSpc>
                <a:spcPct val="120000"/>
              </a:lnSpc>
              <a:buFontTx/>
              <a:buChar char="•"/>
              <a:defRPr/>
            </a:pPr>
            <a:endParaRPr lang="en-US" altLang="zh-CN" sz="2800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591874" name="Line 2"/>
          <p:cNvSpPr>
            <a:spLocks noChangeAspect="1" noChangeShapeType="1"/>
          </p:cNvSpPr>
          <p:nvPr/>
        </p:nvSpPr>
        <p:spPr bwMode="auto">
          <a:xfrm>
            <a:off x="7835900" y="3779838"/>
            <a:ext cx="1588" cy="557212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75" name="AutoShape 3"/>
          <p:cNvSpPr>
            <a:spLocks noChangeArrowheads="1"/>
          </p:cNvSpPr>
          <p:nvPr/>
        </p:nvSpPr>
        <p:spPr bwMode="auto">
          <a:xfrm>
            <a:off x="7246938" y="2840038"/>
            <a:ext cx="1352550" cy="914400"/>
          </a:xfrm>
          <a:prstGeom prst="cube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1876" name="Line 4"/>
          <p:cNvSpPr>
            <a:spLocks noChangeShapeType="1"/>
          </p:cNvSpPr>
          <p:nvPr/>
        </p:nvSpPr>
        <p:spPr bwMode="auto">
          <a:xfrm flipH="1" flipV="1">
            <a:off x="6430963" y="5992813"/>
            <a:ext cx="1377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77" name="Line 5"/>
          <p:cNvSpPr>
            <a:spLocks noChangeShapeType="1"/>
          </p:cNvSpPr>
          <p:nvPr/>
        </p:nvSpPr>
        <p:spPr bwMode="auto">
          <a:xfrm>
            <a:off x="7799388" y="5287963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78" name="Line 6"/>
          <p:cNvSpPr>
            <a:spLocks noChangeShapeType="1"/>
          </p:cNvSpPr>
          <p:nvPr/>
        </p:nvSpPr>
        <p:spPr bwMode="auto">
          <a:xfrm flipH="1">
            <a:off x="6461125" y="2695575"/>
            <a:ext cx="0" cy="326866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 flipH="1" flipV="1">
            <a:off x="6445250" y="2695575"/>
            <a:ext cx="12827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80" name="AutoShape 8"/>
          <p:cNvSpPr>
            <a:spLocks noChangeArrowheads="1"/>
          </p:cNvSpPr>
          <p:nvPr/>
        </p:nvSpPr>
        <p:spPr bwMode="auto">
          <a:xfrm>
            <a:off x="6821488" y="4352925"/>
            <a:ext cx="1981200" cy="977900"/>
          </a:xfrm>
          <a:prstGeom prst="diamond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bg2"/>
              </a:gs>
            </a:gsLst>
            <a:lin ang="162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 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9696450" y="2563813"/>
            <a:ext cx="174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直到型循环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1900" name="Line 28"/>
          <p:cNvSpPr>
            <a:spLocks noChangeShapeType="1"/>
          </p:cNvSpPr>
          <p:nvPr/>
        </p:nvSpPr>
        <p:spPr bwMode="auto">
          <a:xfrm flipV="1">
            <a:off x="7881938" y="2263775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881938" y="4826000"/>
            <a:ext cx="1392237" cy="1873250"/>
            <a:chOff x="1565" y="1765"/>
            <a:chExt cx="877" cy="2119"/>
          </a:xfrm>
        </p:grpSpPr>
        <p:sp>
          <p:nvSpPr>
            <p:cNvPr id="591902" name="Line 30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CC66"/>
                </a:buClr>
                <a:buSzPct val="80000"/>
                <a:defRPr/>
              </a:pPr>
              <a:endParaRPr lang="zh-CN" altLang="en-US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pSp>
          <p:nvGrpSpPr>
            <p:cNvPr id="37935" name="Group 31"/>
            <p:cNvGrpSpPr>
              <a:grpSpLocks/>
            </p:cNvGrpSpPr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591904" name="Line 32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fontAlgn="auto">
                  <a:lnSpc>
                    <a:spcPct val="9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CC66"/>
                  </a:buClr>
                  <a:buSzPct val="80000"/>
                  <a:defRPr/>
                </a:pPr>
                <a:endParaRPr lang="zh-CN" altLang="en-US"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591905" name="Line 33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fontAlgn="auto">
                  <a:lnSpc>
                    <a:spcPct val="9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CC66"/>
                  </a:buClr>
                  <a:buSzPct val="80000"/>
                  <a:defRPr/>
                </a:pPr>
                <a:endParaRPr lang="zh-CN" altLang="en-US"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591906" name="Line 34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fontAlgn="auto">
                  <a:lnSpc>
                    <a:spcPct val="9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CC66"/>
                  </a:buClr>
                  <a:buSzPct val="80000"/>
                  <a:defRPr/>
                </a:pPr>
                <a:endParaRPr lang="zh-CN" altLang="en-US"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91907" name="Text Box 35"/>
          <p:cNvSpPr txBox="1">
            <a:spLocks noChangeArrowheads="1"/>
          </p:cNvSpPr>
          <p:nvPr/>
        </p:nvSpPr>
        <p:spPr bwMode="auto">
          <a:xfrm>
            <a:off x="8890000" y="4206875"/>
            <a:ext cx="609600" cy="457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</a:p>
        </p:txBody>
      </p:sp>
      <p:sp>
        <p:nvSpPr>
          <p:cNvPr id="591908" name="Text Box 36"/>
          <p:cNvSpPr txBox="1">
            <a:spLocks noChangeArrowheads="1"/>
          </p:cNvSpPr>
          <p:nvPr/>
        </p:nvSpPr>
        <p:spPr bwMode="auto">
          <a:xfrm>
            <a:off x="8026400" y="5287963"/>
            <a:ext cx="488950" cy="457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</a:p>
        </p:txBody>
      </p:sp>
      <p:sp>
        <p:nvSpPr>
          <p:cNvPr id="591881" name="Line 9"/>
          <p:cNvSpPr>
            <a:spLocks noChangeShapeType="1"/>
          </p:cNvSpPr>
          <p:nvPr/>
        </p:nvSpPr>
        <p:spPr bwMode="auto">
          <a:xfrm flipH="1" flipV="1">
            <a:off x="2538413" y="5964238"/>
            <a:ext cx="13779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>
            <a:off x="3906838" y="5259388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83" name="AutoShape 11"/>
          <p:cNvSpPr>
            <a:spLocks noChangeArrowheads="1"/>
          </p:cNvSpPr>
          <p:nvPr/>
        </p:nvSpPr>
        <p:spPr bwMode="auto">
          <a:xfrm>
            <a:off x="3330575" y="4322763"/>
            <a:ext cx="1352550" cy="914400"/>
          </a:xfrm>
          <a:prstGeom prst="cube">
            <a:avLst>
              <a:gd name="adj" fmla="val 25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bg2"/>
              </a:gs>
            </a:gsLst>
            <a:lin ang="162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40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1884" name="Line 12"/>
          <p:cNvSpPr>
            <a:spLocks noChangeAspect="1" noChangeShapeType="1"/>
          </p:cNvSpPr>
          <p:nvPr/>
        </p:nvSpPr>
        <p:spPr bwMode="auto">
          <a:xfrm>
            <a:off x="3962400" y="3902075"/>
            <a:ext cx="1588" cy="55721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85" name="Text Box 13"/>
          <p:cNvSpPr txBox="1">
            <a:spLocks noChangeArrowheads="1"/>
          </p:cNvSpPr>
          <p:nvPr/>
        </p:nvSpPr>
        <p:spPr bwMode="auto">
          <a:xfrm>
            <a:off x="484188" y="2573338"/>
            <a:ext cx="1662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当型循环</a:t>
            </a:r>
          </a:p>
        </p:txBody>
      </p:sp>
      <p:sp>
        <p:nvSpPr>
          <p:cNvPr id="591887" name="Text Box 15"/>
          <p:cNvSpPr txBox="1">
            <a:spLocks noChangeArrowheads="1"/>
          </p:cNvSpPr>
          <p:nvPr/>
        </p:nvSpPr>
        <p:spPr bwMode="auto">
          <a:xfrm>
            <a:off x="4238625" y="3819525"/>
            <a:ext cx="488950" cy="457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</a:p>
        </p:txBody>
      </p:sp>
      <p:sp>
        <p:nvSpPr>
          <p:cNvPr id="37915" name="Text Box 16"/>
          <p:cNvSpPr txBox="1">
            <a:spLocks noChangeArrowheads="1"/>
          </p:cNvSpPr>
          <p:nvPr/>
        </p:nvSpPr>
        <p:spPr bwMode="auto">
          <a:xfrm>
            <a:off x="3705225" y="3040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Goudy Old Style" panose="02020502050305020303" pitchFamily="18" charset="0"/>
              </a:rPr>
              <a:t>假</a:t>
            </a:r>
          </a:p>
        </p:txBody>
      </p:sp>
      <p:sp>
        <p:nvSpPr>
          <p:cNvPr id="591889" name="Text Box 17"/>
          <p:cNvSpPr txBox="1">
            <a:spLocks noChangeArrowheads="1"/>
          </p:cNvSpPr>
          <p:nvPr/>
        </p:nvSpPr>
        <p:spPr bwMode="auto">
          <a:xfrm>
            <a:off x="4992338" y="2821725"/>
            <a:ext cx="609600" cy="457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</a:p>
        </p:txBody>
      </p:sp>
      <p:sp>
        <p:nvSpPr>
          <p:cNvPr id="591890" name="AutoShape 18"/>
          <p:cNvSpPr>
            <a:spLocks noChangeArrowheads="1"/>
          </p:cNvSpPr>
          <p:nvPr/>
        </p:nvSpPr>
        <p:spPr bwMode="auto">
          <a:xfrm>
            <a:off x="2960998" y="2951956"/>
            <a:ext cx="1981200" cy="977900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lIns="92075" tIns="46038" rIns="92075" bIns="46038" anchor="ctr"/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 件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91891" name="Line 19"/>
          <p:cNvSpPr>
            <a:spLocks noChangeShapeType="1"/>
          </p:cNvSpPr>
          <p:nvPr/>
        </p:nvSpPr>
        <p:spPr bwMode="auto">
          <a:xfrm flipV="1">
            <a:off x="3979863" y="2192338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975100" y="3500438"/>
            <a:ext cx="1392238" cy="3363912"/>
            <a:chOff x="1565" y="1765"/>
            <a:chExt cx="877" cy="2119"/>
          </a:xfrm>
        </p:grpSpPr>
        <p:sp>
          <p:nvSpPr>
            <p:cNvPr id="591893" name="Line 21"/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 fontAlgn="auto">
                <a:lnSpc>
                  <a:spcPct val="9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CC66"/>
                </a:buClr>
                <a:buSzPct val="80000"/>
                <a:defRPr/>
              </a:pPr>
              <a:endParaRPr lang="zh-CN" altLang="en-US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pSp>
          <p:nvGrpSpPr>
            <p:cNvPr id="37930" name="Group 22"/>
            <p:cNvGrpSpPr>
              <a:grpSpLocks/>
            </p:cNvGrpSpPr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591895" name="Line 23"/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fontAlgn="auto">
                  <a:lnSpc>
                    <a:spcPct val="9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CC66"/>
                  </a:buClr>
                  <a:buSzPct val="80000"/>
                  <a:defRPr/>
                </a:pPr>
                <a:endParaRPr lang="zh-CN" altLang="en-US"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591896" name="Line 24"/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fontAlgn="auto">
                  <a:lnSpc>
                    <a:spcPct val="9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CC66"/>
                  </a:buClr>
                  <a:buSzPct val="80000"/>
                  <a:defRPr/>
                </a:pPr>
                <a:endParaRPr lang="zh-CN" altLang="en-US"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591897" name="Line 25"/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fontAlgn="auto">
                  <a:lnSpc>
                    <a:spcPct val="95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CC66"/>
                  </a:buClr>
                  <a:buSzPct val="80000"/>
                  <a:defRPr/>
                </a:pPr>
                <a:endParaRPr lang="zh-CN" altLang="en-US">
                  <a:solidFill>
                    <a:srgbClr val="33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</p:grpSp>
      <p:sp>
        <p:nvSpPr>
          <p:cNvPr id="591898" name="Line 26"/>
          <p:cNvSpPr>
            <a:spLocks noChangeShapeType="1"/>
          </p:cNvSpPr>
          <p:nvPr/>
        </p:nvSpPr>
        <p:spPr bwMode="auto">
          <a:xfrm flipH="1">
            <a:off x="2568575" y="2667000"/>
            <a:ext cx="0" cy="326866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91899" name="Line 27"/>
          <p:cNvSpPr>
            <a:spLocks noChangeShapeType="1"/>
          </p:cNvSpPr>
          <p:nvPr/>
        </p:nvSpPr>
        <p:spPr bwMode="auto">
          <a:xfrm flipH="1" flipV="1">
            <a:off x="2538413" y="2667000"/>
            <a:ext cx="12827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zh-CN" altLang="en-US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" name="剪去对角的矩形 40"/>
          <p:cNvSpPr/>
          <p:nvPr/>
        </p:nvSpPr>
        <p:spPr>
          <a:xfrm>
            <a:off x="346742" y="1031617"/>
            <a:ext cx="2580608" cy="905391"/>
          </a:xfrm>
          <a:prstGeom prst="snip2Diag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chemeClr val="accent1">
                <a:lumMod val="50000"/>
                <a:alpha val="3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contourW="12700" prstMaterial="matte">
            <a:bevelT w="127000" h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 dirty="0">
                <a:ea typeface="微软雅黑" panose="020B0503020204020204" pitchFamily="34" charset="-122"/>
              </a:rPr>
              <a:t> 循环的类型</a:t>
            </a:r>
          </a:p>
        </p:txBody>
      </p:sp>
    </p:spTree>
    <p:extLst>
      <p:ext uri="{BB962C8B-B14F-4D97-AF65-F5344CB8AC3E}">
        <p14:creationId xmlns:p14="http://schemas.microsoft.com/office/powerpoint/2010/main" val="356017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416 L 0.03946 0.00416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918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918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59" grpId="1" build="p"/>
      <p:bldP spid="591880" grpId="0" animBg="1" autoUpdateAnimBg="0"/>
      <p:bldP spid="591880" grpId="1" animBg="1"/>
      <p:bldP spid="591886" grpId="0"/>
      <p:bldP spid="591886" grpId="1"/>
      <p:bldP spid="5918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60525" y="1058863"/>
            <a:ext cx="900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>
              <a:latin typeface="Goudy Old Style" panose="02020502050305020303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65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>
              <a:latin typeface="Goudy Old Style" panose="02020502050305020303" pitchFamily="18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35237" y="2685601"/>
            <a:ext cx="882796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语句中，分隔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子句，跳出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在循环语句中可以立即终止循环语句的执行。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828800" y="304800"/>
            <a:ext cx="8458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zh-CN">
              <a:latin typeface="Goudy Old Style" panose="02020502050305020303" pitchFamily="18" charset="0"/>
            </a:endParaRPr>
          </a:p>
        </p:txBody>
      </p:sp>
      <p:sp>
        <p:nvSpPr>
          <p:cNvPr id="15368" name="Rectangl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5369" name="Rectangl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5370" name="Oval 11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649538" y="4033838"/>
            <a:ext cx="13890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</a:rPr>
              <a:t>例如</a:t>
            </a:r>
            <a:r>
              <a:rPr lang="zh-CN" altLang="en-US" sz="2800" b="1" dirty="0">
                <a:latin typeface="+mj-ea"/>
                <a:ea typeface="+mj-ea"/>
              </a:rPr>
              <a:t>：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+mj-ea"/>
                <a:ea typeface="+mj-ea"/>
              </a:rPr>
              <a:t> </a:t>
            </a:r>
            <a:endParaRPr lang="en-US" altLang="zh-CN" sz="28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581400" y="4041775"/>
            <a:ext cx="4572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while(1)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(”%c”,&amp;</a:t>
            </a:r>
            <a:r>
              <a:rPr lang="en-US" altLang="zh-CN" sz="28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</a:t>
            </a:r>
            <a:r>
              <a:rPr lang="en-US" altLang="zh-CN" sz="28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==‘s’) break;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</p:txBody>
      </p:sp>
      <p:sp>
        <p:nvSpPr>
          <p:cNvPr id="13" name="剪去单角的矩形 12"/>
          <p:cNvSpPr/>
          <p:nvPr/>
        </p:nvSpPr>
        <p:spPr>
          <a:xfrm>
            <a:off x="0" y="1052513"/>
            <a:ext cx="6600825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break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43662" y="2015101"/>
            <a:ext cx="2345432" cy="5847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1.break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3922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05417 -0.0009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-0.0569 -0.00023 " pathEditMode="relative" rAng="0" ptsTypes="AA">
                                      <p:cBhvr>
                                        <p:cTn id="3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281" y="1005840"/>
            <a:ext cx="1016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写程序，在一个长度为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的一维数组中用随机数生成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之间的数字。然后从第一个位置开始探测，探测到第一个重复元素则输出这个重复元素并结束循环</a:t>
            </a:r>
          </a:p>
        </p:txBody>
      </p:sp>
    </p:spTree>
    <p:extLst>
      <p:ext uri="{BB962C8B-B14F-4D97-AF65-F5344CB8AC3E}">
        <p14:creationId xmlns:p14="http://schemas.microsoft.com/office/powerpoint/2010/main" val="246759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7678738" y="6858000"/>
            <a:ext cx="79105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zh-CN">
                <a:latin typeface="宋体" panose="02010600030101010101" pitchFamily="2" charset="-122"/>
              </a:rPr>
              <a:t>          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4402526" y="1381591"/>
          <a:ext cx="4631039" cy="500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6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3557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3558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0" y="1268413"/>
            <a:ext cx="3503613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6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，*，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/,%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++,--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13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306638" y="1182688"/>
            <a:ext cx="791051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zh-CN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306638" y="2332038"/>
            <a:ext cx="83058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关系运算符：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	       a&gt;b         大于等于     a&gt;=b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	       a&lt;b         小于等于	  a&lt;=b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	       a==b        不等于	  a!=b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关系表达式的值为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1 或 非零数值表示,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关系表达式的值为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用零表示。</a:t>
            </a:r>
          </a:p>
        </p:txBody>
      </p:sp>
      <p:sp>
        <p:nvSpPr>
          <p:cNvPr id="36868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36869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36870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0" y="1473200"/>
            <a:ext cx="5664200" cy="747713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10000"/>
              </a:spcBef>
              <a:defRPr/>
            </a:pPr>
            <a:r>
              <a:rPr lang="zh-CN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关系运算与逻辑运算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0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1094" y="1286699"/>
            <a:ext cx="3024336" cy="61430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三种逻辑运算:</a:t>
            </a:r>
            <a:endParaRPr lang="zh-CN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B941F9-6F95-4815-A30D-3E54A033A9C1}" type="datetime1">
              <a:rPr lang="zh-CN" altLang="en-US"/>
              <a:pPr>
                <a:defRPr/>
              </a:pPr>
              <a:t>2018/6/12</a:t>
            </a:fld>
            <a:endParaRPr lang="zh-CN" altLang="zh-CN"/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1852613" y="4225925"/>
            <a:ext cx="91963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同样, 逻辑真为非零,逻辑假为零。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关系和逻辑运算用于比较两个数间特定关系的一种运算。常用于C的控制结构中。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关系和逻辑构成复合的逻辑关系。</a:t>
            </a:r>
          </a:p>
        </p:txBody>
      </p:sp>
      <p:sp>
        <p:nvSpPr>
          <p:cNvPr id="40967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40968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40969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697554" y="1356695"/>
          <a:ext cx="5187514" cy="234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6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1954213" y="1949450"/>
            <a:ext cx="80772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特有的位运算功能,可以完成汇编语言的一些工作.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位逻辑运算: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移位运算: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按位与	 a&amp;b		右移位    a&gt;&gt;4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按位或	 a|b		左移位    a&lt;&lt;2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按位异或  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a^b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按位反    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~a</a:t>
            </a:r>
          </a:p>
        </p:txBody>
      </p:sp>
      <p:sp>
        <p:nvSpPr>
          <p:cNvPr id="47107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47108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47109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21375" y="4995432"/>
            <a:ext cx="4711129" cy="79851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，！</a:t>
            </a:r>
          </a:p>
        </p:txBody>
      </p:sp>
      <p:sp>
        <p:nvSpPr>
          <p:cNvPr id="12" name="剪去单角的矩形 11"/>
          <p:cNvSpPr/>
          <p:nvPr/>
        </p:nvSpPr>
        <p:spPr>
          <a:xfrm>
            <a:off x="0" y="1023938"/>
            <a:ext cx="3783013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2.2.4  位运算</a:t>
            </a:r>
          </a:p>
        </p:txBody>
      </p:sp>
    </p:spTree>
    <p:extLst>
      <p:ext uri="{BB962C8B-B14F-4D97-AF65-F5344CB8AC3E}">
        <p14:creationId xmlns:p14="http://schemas.microsoft.com/office/powerpoint/2010/main" val="24778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9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9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124200" y="1447800"/>
            <a:ext cx="900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Goudy Old Style" panose="02020502050305020303" pitchFamily="18" charset="0"/>
            </a:endParaRP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057400" y="457200"/>
            <a:ext cx="67056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157603" y="2669858"/>
            <a:ext cx="8135938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Tx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三目条件运算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基本形式</a:t>
            </a:r>
            <a:r>
              <a:rPr lang="zh-CN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 ? e2 : e3 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则整个表达式结果值取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e2,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否则整个表达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式结果值取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8613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86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68614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68615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0" y="1023938"/>
            <a:ext cx="3648075" cy="747712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2.4.5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其他运算</a:t>
            </a:r>
          </a:p>
        </p:txBody>
      </p:sp>
    </p:spTree>
    <p:extLst>
      <p:ext uri="{BB962C8B-B14F-4D97-AF65-F5344CB8AC3E}">
        <p14:creationId xmlns:p14="http://schemas.microsoft.com/office/powerpoint/2010/main" val="29032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uiExpand="1" build="p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43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257</TotalTime>
  <Words>2001</Words>
  <Application>Microsoft Office PowerPoint</Application>
  <PresentationFormat>宽屏</PresentationFormat>
  <Paragraphs>294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黑体</vt:lpstr>
      <vt:lpstr>宋体</vt:lpstr>
      <vt:lpstr>微软雅黑</vt:lpstr>
      <vt:lpstr>新宋体</vt:lpstr>
      <vt:lpstr>Arial</vt:lpstr>
      <vt:lpstr>Calibri</vt:lpstr>
      <vt:lpstr>Corbel</vt:lpstr>
      <vt:lpstr>Goudy Old Style</vt:lpstr>
      <vt:lpstr>Times New Roman</vt:lpstr>
      <vt:lpstr>Wingdings</vt:lpstr>
      <vt:lpstr>带状</vt:lpstr>
      <vt:lpstr>2018年</vt:lpstr>
      <vt:lpstr>1. C语言的基本运算</vt:lpstr>
      <vt:lpstr>PowerPoint 演示文稿</vt:lpstr>
      <vt:lpstr>算术运算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C语言的输入与输出</vt:lpstr>
      <vt:lpstr>PowerPoint 演示文稿</vt:lpstr>
      <vt:lpstr>3. C语言的运算</vt:lpstr>
      <vt:lpstr>4. C语言的输入与输出</vt:lpstr>
      <vt:lpstr>5. 数组与指针</vt:lpstr>
      <vt:lpstr>6. 数组与字符串</vt:lpstr>
      <vt:lpstr>PowerPoint 演示文稿</vt:lpstr>
      <vt:lpstr>7. 数组</vt:lpstr>
      <vt:lpstr>8. 控制语句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2016.12.2</dc:title>
  <dc:creator>bo dai</dc:creator>
  <cp:lastModifiedBy>dai bo</cp:lastModifiedBy>
  <cp:revision>31</cp:revision>
  <dcterms:created xsi:type="dcterms:W3CDTF">2016-12-05T05:36:55Z</dcterms:created>
  <dcterms:modified xsi:type="dcterms:W3CDTF">2018-06-12T09:00:26Z</dcterms:modified>
</cp:coreProperties>
</file>