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4" r:id="rId4"/>
    <p:sldId id="300" r:id="rId5"/>
    <p:sldId id="301" r:id="rId6"/>
    <p:sldId id="296" r:id="rId7"/>
    <p:sldId id="298" r:id="rId8"/>
    <p:sldId id="302" r:id="rId9"/>
    <p:sldId id="303" r:id="rId10"/>
    <p:sldId id="297" r:id="rId11"/>
    <p:sldId id="299" r:id="rId12"/>
    <p:sldId id="307" r:id="rId13"/>
    <p:sldId id="308" r:id="rId14"/>
    <p:sldId id="309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9C06-140A-43AF-8D7E-C0B877287CA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8220-A32B-4244-B9F2-0694E86E5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程序设计复习题</a:t>
            </a:r>
          </a:p>
        </p:txBody>
      </p:sp>
    </p:spTree>
    <p:extLst>
      <p:ext uri="{BB962C8B-B14F-4D97-AF65-F5344CB8AC3E}">
        <p14:creationId xmlns:p14="http://schemas.microsoft.com/office/powerpoint/2010/main" val="144948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编程练习题</a:t>
            </a:r>
          </a:p>
        </p:txBody>
      </p:sp>
      <p:sp>
        <p:nvSpPr>
          <p:cNvPr id="9" name="矩形 8"/>
          <p:cNvSpPr/>
          <p:nvPr/>
        </p:nvSpPr>
        <p:spPr>
          <a:xfrm>
            <a:off x="1202919" y="2102468"/>
            <a:ext cx="893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小明喜欢玩老虎机，机器说明写的是有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种水果，随机生成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个，如果某一次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个是同一种水果，小明又按动按钮选中了这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个水果，就能够得到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个硬币，而每玩一次需要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个硬币，一次最多可以玩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组数据。小明眼明手快，每次只要有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个同种水果生成，小明每次都能够正确选中。请您计算一下如果他带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个币，要么把所有币都耍完，要么挣了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个币走，需要玩多少趟？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如果要让所有人后一定能够输掉身上所有币，您能够想到什么方案，让玩家玩的高兴又最后无可奈何的输掉所有的钱？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如果用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acllib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图形界面，你能够实现这个老虎机游戏吗？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31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4493" y="2140641"/>
            <a:ext cx="942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模拟老虎机，需要有一个长度为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的数组，值是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之间的随机数，因为只要生成了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个一样的一组，小明就能够得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个币，比赛次数加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，进行下一组；如果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次都没有相同的，则小明的币减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。这是循环做的，直到小明的收入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，则结束，输出比赛次数。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我们可以考虑函数来实现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：初始币数，每次赢的币数，每次输的币数，每个比赛最多的水果出现次数，结束条件的币数量；（相同水果数量，水果种类也可以作为参数）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：比赛次数</a:t>
            </a:r>
          </a:p>
        </p:txBody>
      </p:sp>
      <p:sp>
        <p:nvSpPr>
          <p:cNvPr id="5" name="矩形 4"/>
          <p:cNvSpPr/>
          <p:nvPr/>
        </p:nvSpPr>
        <p:spPr>
          <a:xfrm>
            <a:off x="745719" y="429116"/>
            <a:ext cx="893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分析第一个问题：</a:t>
            </a: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个币玩多久结束游戏？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24" y="2099229"/>
            <a:ext cx="5295158" cy="42062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((unsigned)time(NULL));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tiger(10, 10, 1, 100, 100);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("sum=%d\n",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system("pause");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017" y="2099229"/>
            <a:ext cx="582563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tiger(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sum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 = 0;</a:t>
            </a:r>
          </a:p>
          <a:p>
            <a:pPr lvl="1"/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data[3] = { 0 }, i, j;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(;sum 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sum &gt; 0;)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是不是生成了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个重复数据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每趟比赛最多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</a:p>
        </p:txBody>
      </p:sp>
    </p:spTree>
    <p:extLst>
      <p:ext uri="{BB962C8B-B14F-4D97-AF65-F5344CB8AC3E}">
        <p14:creationId xmlns:p14="http://schemas.microsoft.com/office/powerpoint/2010/main" val="39746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4" y="2001952"/>
            <a:ext cx="7376877" cy="450585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(!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j&lt;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0;i&lt;3;++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rand() % 3;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(data[0] == data[1] &amp;&amp; data[1] == data[2])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++j;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1)sum +=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sum -=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5864" y="2001952"/>
            <a:ext cx="354086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趟数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02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104C-2BB7-4078-89C6-AB7F7F0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A319E-ABE8-4575-8A67-4CF57D0B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假设每次小明有</a:t>
            </a:r>
            <a:r>
              <a:rPr lang="en-US" altLang="zh-CN" sz="3200" dirty="0"/>
              <a:t>p</a:t>
            </a:r>
            <a:r>
              <a:rPr lang="zh-CN" altLang="en-US" sz="3200" dirty="0"/>
              <a:t>的概率</a:t>
            </a:r>
            <a:r>
              <a:rPr lang="en-US" altLang="zh-CN" sz="3200" dirty="0"/>
              <a:t>(p</a:t>
            </a:r>
            <a:r>
              <a:rPr lang="zh-CN" altLang="en-US" sz="3200" dirty="0"/>
              <a:t>在</a:t>
            </a:r>
            <a:r>
              <a:rPr lang="en-US" altLang="zh-CN" sz="3200" dirty="0"/>
              <a:t>[0.45,0.85]</a:t>
            </a:r>
            <a:r>
              <a:rPr lang="zh-CN" altLang="en-US" sz="3200" dirty="0"/>
              <a:t>之间</a:t>
            </a:r>
            <a:r>
              <a:rPr lang="en-US" altLang="zh-CN" sz="3200" dirty="0"/>
              <a:t>)</a:t>
            </a:r>
            <a:r>
              <a:rPr lang="zh-CN" altLang="en-US" sz="3200" dirty="0"/>
              <a:t>击中</a:t>
            </a:r>
            <a:r>
              <a:rPr lang="en-US" altLang="zh-CN" sz="3200" dirty="0"/>
              <a:t>3</a:t>
            </a:r>
            <a:r>
              <a:rPr lang="zh-CN" altLang="en-US" sz="3200" dirty="0"/>
              <a:t>个相同水果，则怎么修改程序？</a:t>
            </a:r>
            <a:endParaRPr lang="en-US" altLang="zh-CN" sz="3200" dirty="0"/>
          </a:p>
          <a:p>
            <a:r>
              <a:rPr lang="zh-CN" altLang="en-US" sz="3200" dirty="0"/>
              <a:t>如果</a:t>
            </a:r>
            <a:r>
              <a:rPr lang="en-US" altLang="zh-CN" sz="3200" dirty="0"/>
              <a:t>p</a:t>
            </a:r>
            <a:r>
              <a:rPr lang="zh-CN" altLang="en-US" sz="3200" dirty="0"/>
              <a:t>的概率为</a:t>
            </a:r>
            <a:r>
              <a:rPr lang="en-US" altLang="zh-CN" sz="3200" dirty="0"/>
              <a:t>p0.2,0.6]</a:t>
            </a:r>
            <a:r>
              <a:rPr lang="zh-CN" altLang="en-US" sz="3200" dirty="0"/>
              <a:t>之间，小明实际是输完钱还是最终赢得</a:t>
            </a:r>
            <a:r>
              <a:rPr lang="en-US" altLang="zh-CN" sz="3200" dirty="0"/>
              <a:t>100</a:t>
            </a:r>
            <a:r>
              <a:rPr lang="zh-CN" altLang="en-US" sz="3200" dirty="0"/>
              <a:t>个币？</a:t>
            </a:r>
          </a:p>
        </p:txBody>
      </p:sp>
    </p:spTree>
    <p:extLst>
      <p:ext uri="{BB962C8B-B14F-4D97-AF65-F5344CB8AC3E}">
        <p14:creationId xmlns:p14="http://schemas.microsoft.com/office/powerpoint/2010/main" val="376715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：如何让玩家最后一定输掉所有的钱？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	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前面最多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趟一定出现一次且仅一次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种相同图案，让玩家用很少的钱就赚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倍收益，然后后面一定不能同时出现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个相同图案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4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acllib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图形库开发老虎机游戏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首先加载图片到指定位置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图片按照一定速度下移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5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3180944"/>
            <a:ext cx="10616187" cy="20058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赌博游戏一定是害人的！</a:t>
            </a:r>
            <a:endParaRPr lang="en-US" altLang="zh-CN" sz="72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赌博一定是庄家赢！</a:t>
            </a:r>
            <a:endParaRPr lang="zh-CN" altLang="en-US" sz="7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编程练习题</a:t>
            </a:r>
          </a:p>
        </p:txBody>
      </p:sp>
      <p:sp>
        <p:nvSpPr>
          <p:cNvPr id="9" name="矩形 8"/>
          <p:cNvSpPr/>
          <p:nvPr/>
        </p:nvSpPr>
        <p:spPr>
          <a:xfrm>
            <a:off x="1202919" y="2102468"/>
            <a:ext cx="8930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击鼓传花：小明今年生日邀请了一群朋友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总共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(5&lt;=n&lt;=20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人）一起玩击鼓传花的游戏，用随机数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2&lt;=x&lt;=5)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模拟传花的次数，传到花停止击鼓的这个人需要随机喝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杯啤酒（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1&lt;=y&lt;=3)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，每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瓶啤酒可以倒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杯，每瓶啤酒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元钱，玩了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10&lt;=z&lt;=30)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次之后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结账。如果给这些人按照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标号，哪些人喝过啤酒？按照编号递增顺序输出喝过啤酒的人的编号及他喝的总的啤酒杯数。最后输出小明需要付款多少元？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5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039" y="1050908"/>
            <a:ext cx="893064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击鼓传花：小明今年生日邀请了一群朋友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总共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个人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(5&lt;=n&lt;=20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人）一起玩击鼓传花的游戏，随机数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秒（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2&lt;=x&lt;=5) 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，这个人需要随机喝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杯啤酒（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1&lt;=y&lt;=3)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，每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瓶啤酒可以倒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杯，每瓶啤酒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元钱，玩了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10&lt;=z&lt;=30)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次之后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结账。如果给这些人按照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标号，哪些人喝过啤酒？按照编号递增顺序输出喝过啤酒的人的编号及他喝的总的啤酒杯数。最后输出小明需要付款多少元？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017" y="4297680"/>
            <a:ext cx="9381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因为需要存储哪些人喝过多少啤酒，可以定义一个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存储每个人喝的啤酒数量，需要一个整数变量存储总共喝的啤酒杯数。其他变量可以使用题目给的名字，如人数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鼓点数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，啤酒杯数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，玩的次数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96290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318" y="767444"/>
            <a:ext cx="1014478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变量定义与初始化：</a:t>
            </a:r>
            <a:r>
              <a:rPr lang="en-US" altLang="zh-CN" sz="2400" b="1" kern="100" dirty="0"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beer</a:t>
            </a:r>
            <a:r>
              <a:rPr lang="zh-CN" altLang="en-US" sz="2400" b="1" kern="100" dirty="0"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是整型指针，用来动态分配</a:t>
            </a:r>
            <a:r>
              <a:rPr lang="en-US" altLang="zh-CN" sz="2400" b="1" kern="100" dirty="0"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100" dirty="0"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个人喝啤酒数量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74318" y="1638544"/>
            <a:ext cx="908608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int n, x, y, z, *beers,i,j,k,sum=0;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srand((unsigned)time(NULL));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 = rand() %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+ 5;//5-20之间的人数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printf("总人数：%d", n);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beers = (int *)malloc(n*sizeof(int));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(beers == NULL)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printf("malloc error\n");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-1;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0;i &lt; n;++i)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beers[i] = 0;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2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532120"/>
            <a:ext cx="603199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根据题目要求分别计算：</a:t>
            </a:r>
          </a:p>
        </p:txBody>
      </p:sp>
      <p:sp>
        <p:nvSpPr>
          <p:cNvPr id="3" name="矩形 2"/>
          <p:cNvSpPr/>
          <p:nvPr/>
        </p:nvSpPr>
        <p:spPr>
          <a:xfrm>
            <a:off x="6096000" y="532120"/>
            <a:ext cx="60960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616" y="1284034"/>
            <a:ext cx="6348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玩的趟数：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 rand() %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+ 10;//10-30次之间的数据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858616" y="2288838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每一趟玩的具体情况：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699" y="2924310"/>
            <a:ext cx="110175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）2-5之间的传花人数：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rand() %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+ 2;	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）这次拿到花的人喝的啤酒杯数（1-3杯啤酒）：</a:t>
            </a:r>
            <a:endParaRPr lang="en-US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rand() %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+1;		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）拿到花的这个人在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0-n-1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中的编号：</a:t>
            </a:r>
            <a:endParaRPr lang="en-US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(j + x) % n;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）修改这个编号的人的啤酒数量：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beers[j] += y;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）总的喝了的啤酒杯数：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+= y;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上述情况循环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趟。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467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08" y="532120"/>
            <a:ext cx="6031992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int n, x, y, z, *beers,i,j,k,sum=0;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srand((unsigned)time(NULL));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 = rand() %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+ 5;//5-20之间的人数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printf("总人数：%d", n);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beers = (int *)malloc(n*sizeof(int));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(beers == NULL)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printf("malloc error\n");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-1;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0;i &lt; n;++i)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beers[i] = 0;</a:t>
            </a:r>
          </a:p>
        </p:txBody>
      </p:sp>
      <p:sp>
        <p:nvSpPr>
          <p:cNvPr id="3" name="矩形 2"/>
          <p:cNvSpPr/>
          <p:nvPr/>
        </p:nvSpPr>
        <p:spPr>
          <a:xfrm>
            <a:off x="6096000" y="532120"/>
            <a:ext cx="60960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 rand() %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+ 10;//10-30次之间的数据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0,j=0;i &lt; z;++i)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x = rand() %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+ 2;//2-5之间的传花人数；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y = rand() %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+1;//1-3杯啤酒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j = (j + x) % n;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beers[j] += y;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sum += y;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printf("x=%d,y=%d\n", x, y);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6549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7335" y="1343490"/>
            <a:ext cx="8304737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printf("\nz=%d\n", z);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printf("喝啤酒的序号和数量：\n");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0;i &lt; n;++i)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 (beers[i] &gt; 0)printf("%d:%5d;", i, beers[i]);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printf(“\n总费用为:%.2f\n”, （sum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/ 3.0 * 5);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3200" y="49103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</a:rPr>
              <a:t>请用函数实现击鼓传花的功能！</a:t>
            </a:r>
          </a:p>
        </p:txBody>
      </p:sp>
    </p:spTree>
    <p:extLst>
      <p:ext uri="{BB962C8B-B14F-4D97-AF65-F5344CB8AC3E}">
        <p14:creationId xmlns:p14="http://schemas.microsoft.com/office/powerpoint/2010/main" val="19094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08" y="532120"/>
            <a:ext cx="6031992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 n, *beers,i,j,k,sum=0;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srand((unsigned)time(NULL));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 = rand() %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+ 5;//5-20之间的人数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printf("总人数：%d", n);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beers = (int *)malloc(n*sizeof(int));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(beers == NULL)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printf("malloc error\n");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-1;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0;i &lt; n;++i)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beers[i]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sum=Flowers(n, beers);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532120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printf("喝啤酒的序号和数量：\n");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(i = 0;i &lt; n;++i)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 (beers[i] &gt; 0)printf("%d:%5d;", i, beers[i]);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printf("\n总费用为:%.2f\n", sum / 3.0 * 5);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0;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7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8192" y="728163"/>
            <a:ext cx="83545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Flowers(int n, int beers[])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z,j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=0,sum=0;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 rand() %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 (i = 0,j=0;i &lt; z;++i)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x = rand() %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+ 2;//2-5之间的传花人数；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y = rand() %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+1;//1-3杯啤酒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j = (j + x) % n;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beers[j] += y;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sum += y;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printf("x=%d,y=%d\n", x, y);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sum;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00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501</TotalTime>
  <Words>1283</Words>
  <Application>Microsoft Office PowerPoint</Application>
  <PresentationFormat>宽屏</PresentationFormat>
  <Paragraphs>165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微软雅黑 Light</vt:lpstr>
      <vt:lpstr>新宋体</vt:lpstr>
      <vt:lpstr>Consolas</vt:lpstr>
      <vt:lpstr>Corbel</vt:lpstr>
      <vt:lpstr>Times New Roman</vt:lpstr>
      <vt:lpstr>Wingdings</vt:lpstr>
      <vt:lpstr>带状</vt:lpstr>
      <vt:lpstr>2018年</vt:lpstr>
      <vt:lpstr>11. 编程练习题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 编程练习题</vt:lpstr>
      <vt:lpstr>PowerPoint 演示文稿</vt:lpstr>
      <vt:lpstr>PowerPoint 演示文稿</vt:lpstr>
      <vt:lpstr>PowerPoint 演示文稿</vt:lpstr>
      <vt:lpstr>修改程序</vt:lpstr>
      <vt:lpstr>分析问题2：如何让玩家最后一定输掉所有的钱？</vt:lpstr>
      <vt:lpstr>分析问题3：acllib图形库开发老虎机游戏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2016.12.2</dc:title>
  <dc:creator>bo dai</dc:creator>
  <cp:lastModifiedBy>dai bo</cp:lastModifiedBy>
  <cp:revision>65</cp:revision>
  <dcterms:created xsi:type="dcterms:W3CDTF">2016-12-05T05:36:55Z</dcterms:created>
  <dcterms:modified xsi:type="dcterms:W3CDTF">2018-06-20T01:46:19Z</dcterms:modified>
</cp:coreProperties>
</file>