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97" r:id="rId3"/>
    <p:sldId id="299" r:id="rId4"/>
    <p:sldId id="307" r:id="rId5"/>
    <p:sldId id="308" r:id="rId6"/>
    <p:sldId id="309" r:id="rId7"/>
    <p:sldId id="304" r:id="rId8"/>
    <p:sldId id="305" r:id="rId9"/>
    <p:sldId id="30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39C06-140A-43AF-8D7E-C0B877287CA5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C8220-A32B-4244-B9F2-0694E86E5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936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第六章函数</a:t>
            </a:r>
          </a:p>
        </p:txBody>
      </p:sp>
    </p:spTree>
    <p:extLst>
      <p:ext uri="{BB962C8B-B14F-4D97-AF65-F5344CB8AC3E}">
        <p14:creationId xmlns:p14="http://schemas.microsoft.com/office/powerpoint/2010/main" val="144948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编程练习题</a:t>
            </a:r>
          </a:p>
        </p:txBody>
      </p:sp>
      <p:sp>
        <p:nvSpPr>
          <p:cNvPr id="9" name="矩形 8"/>
          <p:cNvSpPr/>
          <p:nvPr/>
        </p:nvSpPr>
        <p:spPr>
          <a:xfrm>
            <a:off x="1202919" y="2102468"/>
            <a:ext cx="89306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635" algn="just">
              <a:spcAft>
                <a:spcPts val="0"/>
              </a:spcAft>
            </a:pP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小明喜欢玩老虎机，机器说明写的是有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种水果，随机生成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个，如果某一次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个是同一种水果，小明又按动按钮选中了这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个水果，就能够得到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个硬币，而每玩一次需要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个硬币，一次最多可以玩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组数据。小明眼明手快，每次只要有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个同种水果生成，小明每次都能够正确选中。请您计算一下如果他带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个币，要么把所有币都耍完，要么挣了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个币走，需要玩多少趟？</a:t>
            </a:r>
            <a:endParaRPr lang="en-US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00025" indent="635" algn="just">
              <a:spcAft>
                <a:spcPts val="0"/>
              </a:spcAft>
            </a:pP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如果要让所有人后一定能够输掉身上所有币，您能够想到什么方案，让玩家玩的高兴又最后无可奈何的输掉所有的钱？</a:t>
            </a:r>
            <a:endParaRPr lang="en-US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00025" indent="635" algn="just">
              <a:spcAft>
                <a:spcPts val="0"/>
              </a:spcAft>
            </a:pP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如果用</a:t>
            </a:r>
            <a:r>
              <a:rPr lang="en-US" altLang="zh-CN" sz="2400" b="1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acllib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图形界面，你能够实现这个老虎机游戏吗？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31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94493" y="2140641"/>
            <a:ext cx="94244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模拟老虎机，需要有一个长度为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的数组，值是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之间的随机数，因为只要生成了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个一样的一组，小明就能够得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个币，比赛次数加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，进行下一组；如果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次都没有相同的，则小明的币减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元，比赛次数加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。这是循环做的，直到小明的收入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，则结束，输出比赛次数。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我们可以考虑函数来实现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输入数据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：初始币数，每次赢的币数，每次输的币数，每个比赛最多的水果出现次数，结束条件的币数量；（相同水果数量，水果种类也可以作为参数）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：比赛次数</a:t>
            </a:r>
          </a:p>
        </p:txBody>
      </p:sp>
      <p:sp>
        <p:nvSpPr>
          <p:cNvPr id="5" name="矩形 4"/>
          <p:cNvSpPr/>
          <p:nvPr/>
        </p:nvSpPr>
        <p:spPr>
          <a:xfrm>
            <a:off x="745719" y="429116"/>
            <a:ext cx="8930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635" algn="just">
              <a:spcAft>
                <a:spcPts val="0"/>
              </a:spcAft>
            </a:pPr>
            <a:r>
              <a:rPr lang="en-US" altLang="zh-CN" sz="3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3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分析第一个问题：</a:t>
            </a:r>
            <a:r>
              <a:rPr lang="en-US" altLang="zh-CN" sz="3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3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个币玩多久结束游戏？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550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24" y="2099229"/>
            <a:ext cx="5295158" cy="420624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marL="228600" lvl="1" indent="0">
              <a:buNone/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itime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228600" lvl="1" indent="0">
              <a:buNone/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srand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((unsigned)time(NULL));</a:t>
            </a:r>
          </a:p>
          <a:p>
            <a:pPr marL="228600" lvl="1" indent="0">
              <a:buNone/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itime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tiger(10, 10, 1, 100, 100);</a:t>
            </a:r>
          </a:p>
          <a:p>
            <a:pPr marL="228600" lvl="1" indent="0">
              <a:buNone/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("sum=%d\n",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itime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228600" lvl="1" indent="0"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system("pause");</a:t>
            </a:r>
          </a:p>
          <a:p>
            <a:pPr marL="228600" lvl="1" indent="0"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0;</a:t>
            </a: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40017" y="2099229"/>
            <a:ext cx="5825634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tiger(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initMoney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winPer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lostPer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finishMoney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sum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initMoney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n = 0;</a:t>
            </a:r>
          </a:p>
          <a:p>
            <a:pPr lvl="1"/>
            <a:r>
              <a:rPr lang="nn-NO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data[3] = { 0 }, i, j;</a:t>
            </a:r>
          </a:p>
          <a:p>
            <a:pPr lvl="1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bsame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itime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0;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(;sum &lt;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finishMoney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&amp;&amp; sum &gt; 0;)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bsame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0;</a:t>
            </a:r>
          </a:p>
          <a:p>
            <a:pPr lvl="1"/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是不是生成了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个重复数据 </a:t>
            </a: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 = 0;</a:t>
            </a:r>
          </a:p>
          <a:p>
            <a:pPr lvl="1"/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每趟比赛最多</a:t>
            </a:r>
            <a:r>
              <a:rPr lang="en-US" altLang="zh-CN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 </a:t>
            </a:r>
          </a:p>
        </p:txBody>
      </p:sp>
    </p:spTree>
    <p:extLst>
      <p:ext uri="{BB962C8B-B14F-4D97-AF65-F5344CB8AC3E}">
        <p14:creationId xmlns:p14="http://schemas.microsoft.com/office/powerpoint/2010/main" val="397466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974" y="2001952"/>
            <a:ext cx="7376877" cy="450585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 (!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bsame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&amp;&amp; j&lt;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0;i&lt;3;++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</a:p>
          <a:p>
            <a:pPr marL="228600" lvl="1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= rand() % 3;</a:t>
            </a:r>
          </a:p>
          <a:p>
            <a:pPr marL="228600" lvl="1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228600" lvl="1" indent="0">
              <a:buNone/>
            </a:pPr>
            <a:r>
              <a:rPr lang="it-IT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(data[0] == data[1] &amp;&amp; data[1] == data[2])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marL="228600" lvl="1" indent="0">
              <a:buNone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bsame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228600" lvl="1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++j;</a:t>
            </a:r>
          </a:p>
          <a:p>
            <a:pPr marL="228600" lvl="1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228600" lvl="1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bsame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== 1)sum +=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winPer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228600" lvl="1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 sum -=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lostPer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228600" lvl="1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05864" y="2001952"/>
            <a:ext cx="354086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itime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;//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趟数 </a:t>
            </a: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return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itime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202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0104C-2BB7-4078-89C6-AB7F7F0A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1A319E-ABE8-4575-8A67-4CF57D0BF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假设每次小明有</a:t>
            </a:r>
            <a:r>
              <a:rPr lang="en-US" altLang="zh-CN" sz="3200" dirty="0"/>
              <a:t>p</a:t>
            </a:r>
            <a:r>
              <a:rPr lang="zh-CN" altLang="en-US" sz="3200" dirty="0"/>
              <a:t>的概率</a:t>
            </a:r>
            <a:r>
              <a:rPr lang="en-US" altLang="zh-CN" sz="3200" dirty="0"/>
              <a:t>(p</a:t>
            </a:r>
            <a:r>
              <a:rPr lang="zh-CN" altLang="en-US" sz="3200" dirty="0"/>
              <a:t>在</a:t>
            </a:r>
            <a:r>
              <a:rPr lang="en-US" altLang="zh-CN" sz="3200" dirty="0"/>
              <a:t>[0.45,0.85]</a:t>
            </a:r>
            <a:r>
              <a:rPr lang="zh-CN" altLang="en-US" sz="3200" dirty="0"/>
              <a:t>之间</a:t>
            </a:r>
            <a:r>
              <a:rPr lang="en-US" altLang="zh-CN" sz="3200" dirty="0"/>
              <a:t>)</a:t>
            </a:r>
            <a:r>
              <a:rPr lang="zh-CN" altLang="en-US" sz="3200" dirty="0"/>
              <a:t>击中</a:t>
            </a:r>
            <a:r>
              <a:rPr lang="en-US" altLang="zh-CN" sz="3200" dirty="0"/>
              <a:t>3</a:t>
            </a:r>
            <a:r>
              <a:rPr lang="zh-CN" altLang="en-US" sz="3200" dirty="0"/>
              <a:t>个相同水果，则怎么修改程序？</a:t>
            </a:r>
            <a:endParaRPr lang="en-US" altLang="zh-CN" sz="3200" dirty="0"/>
          </a:p>
          <a:p>
            <a:r>
              <a:rPr lang="zh-CN" altLang="en-US" sz="3200" dirty="0"/>
              <a:t>如果</a:t>
            </a:r>
            <a:r>
              <a:rPr lang="en-US" altLang="zh-CN" sz="3200" dirty="0"/>
              <a:t>p</a:t>
            </a:r>
            <a:r>
              <a:rPr lang="zh-CN" altLang="en-US" sz="3200" dirty="0"/>
              <a:t>的概率为</a:t>
            </a:r>
            <a:r>
              <a:rPr lang="en-US" altLang="zh-CN" sz="3200" dirty="0"/>
              <a:t>p0.2,0.6]</a:t>
            </a:r>
            <a:r>
              <a:rPr lang="zh-CN" altLang="en-US" sz="3200" dirty="0"/>
              <a:t>之间，小明实际是输完钱还是最终赢得</a:t>
            </a:r>
            <a:r>
              <a:rPr lang="en-US" altLang="zh-CN" sz="3200" dirty="0"/>
              <a:t>100</a:t>
            </a:r>
            <a:r>
              <a:rPr lang="zh-CN" altLang="en-US" sz="3200" dirty="0"/>
              <a:t>个币？</a:t>
            </a:r>
          </a:p>
        </p:txBody>
      </p:sp>
    </p:spTree>
    <p:extLst>
      <p:ext uri="{BB962C8B-B14F-4D97-AF65-F5344CB8AC3E}">
        <p14:creationId xmlns:p14="http://schemas.microsoft.com/office/powerpoint/2010/main" val="376715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分析问题</a:t>
            </a:r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：如何让玩家最后一定输掉所有的钱？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r>
              <a:rPr lang="en-US" altLang="zh-CN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	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前面最多</a:t>
            </a:r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趟一定出现一次且仅一次</a:t>
            </a:r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种相同图案，让玩家用很少的钱就赚</a:t>
            </a:r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倍收益，然后后面一定不能同时出现</a:t>
            </a:r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个相同图案</a:t>
            </a:r>
            <a:endParaRPr lang="en-US" altLang="zh-CN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r>
              <a:rPr lang="en-US" altLang="zh-CN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r>
              <a:rPr lang="en-US" altLang="zh-CN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548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分析问题</a:t>
            </a:r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28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acllib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图形库开发老虎机游戏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首先加载图片到指定位置</a:t>
            </a:r>
            <a:endParaRPr lang="en-US" altLang="zh-CN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按照</a:t>
            </a:r>
            <a:r>
              <a:rPr lang="en-US" altLang="zh-CN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</a:t>
            </a:r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r>
              <a:rPr lang="en-US" altLang="zh-CN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</a:t>
            </a:r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长宽显示图片在指定位置</a:t>
            </a:r>
            <a:endParaRPr lang="en-US" altLang="zh-CN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显示多幅图片在指定位置（结构数组：图片类型；图片放置位置）</a:t>
            </a:r>
            <a:endParaRPr lang="en-US" altLang="zh-CN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 </a:t>
            </a:r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窗口显示</a:t>
            </a:r>
            <a:r>
              <a:rPr lang="en-US" altLang="zh-CN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800" b="1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行，，</a:t>
            </a:r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图片按照一定速度下移</a:t>
            </a:r>
            <a:endParaRPr lang="en-US" altLang="zh-CN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 </a:t>
            </a:r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键盘按键发生（回车键盘），判断当前中间行是不是同种图片，如果是，显示你赢了，否则显示你输了，结束游戏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935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19" y="3180944"/>
            <a:ext cx="10616187" cy="200584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72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赌博游戏一定是害人的！</a:t>
            </a:r>
            <a:endParaRPr lang="en-US" altLang="zh-CN" sz="72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72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赌博一定是庄家赢！</a:t>
            </a:r>
            <a:endParaRPr lang="zh-CN" altLang="en-US" sz="7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082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带状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TM03090430[[fn=镶边]]</Template>
  <TotalTime>502</TotalTime>
  <Words>749</Words>
  <Application>Microsoft Office PowerPoint</Application>
  <PresentationFormat>宽屏</PresentationFormat>
  <Paragraphs>65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宋体</vt:lpstr>
      <vt:lpstr>微软雅黑</vt:lpstr>
      <vt:lpstr>微软雅黑 Light</vt:lpstr>
      <vt:lpstr>Corbel</vt:lpstr>
      <vt:lpstr>Times New Roman</vt:lpstr>
      <vt:lpstr>Wingdings</vt:lpstr>
      <vt:lpstr>带状</vt:lpstr>
      <vt:lpstr>2018年</vt:lpstr>
      <vt:lpstr> 编程练习题</vt:lpstr>
      <vt:lpstr>PowerPoint 演示文稿</vt:lpstr>
      <vt:lpstr>PowerPoint 演示文稿</vt:lpstr>
      <vt:lpstr>PowerPoint 演示文稿</vt:lpstr>
      <vt:lpstr>修改程序</vt:lpstr>
      <vt:lpstr>分析问题2：如何让玩家最后一定输掉所有的钱？</vt:lpstr>
      <vt:lpstr>分析问题3：acllib图形库开发老虎机游戏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2016.12.2</dc:title>
  <dc:creator>bo dai</dc:creator>
  <cp:lastModifiedBy>dai bo</cp:lastModifiedBy>
  <cp:revision>66</cp:revision>
  <dcterms:created xsi:type="dcterms:W3CDTF">2016-12-05T05:36:55Z</dcterms:created>
  <dcterms:modified xsi:type="dcterms:W3CDTF">2018-11-28T09:31:12Z</dcterms:modified>
</cp:coreProperties>
</file>