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356" r:id="rId3"/>
    <p:sldId id="262" r:id="rId4"/>
    <p:sldId id="263" r:id="rId5"/>
    <p:sldId id="264" r:id="rId6"/>
    <p:sldId id="265" r:id="rId7"/>
    <p:sldId id="266" r:id="rId8"/>
    <p:sldId id="267" r:id="rId9"/>
    <p:sldId id="357" r:id="rId10"/>
    <p:sldId id="268" r:id="rId11"/>
    <p:sldId id="270" r:id="rId12"/>
    <p:sldId id="271" r:id="rId13"/>
    <p:sldId id="358" r:id="rId14"/>
    <p:sldId id="359" r:id="rId15"/>
    <p:sldId id="272" r:id="rId16"/>
    <p:sldId id="273" r:id="rId17"/>
    <p:sldId id="340" r:id="rId18"/>
    <p:sldId id="274" r:id="rId19"/>
    <p:sldId id="275" r:id="rId20"/>
    <p:sldId id="276" r:id="rId21"/>
    <p:sldId id="277" r:id="rId22"/>
    <p:sldId id="278" r:id="rId23"/>
    <p:sldId id="363" r:id="rId24"/>
    <p:sldId id="373" r:id="rId25"/>
    <p:sldId id="364" r:id="rId26"/>
    <p:sldId id="279" r:id="rId27"/>
    <p:sldId id="280" r:id="rId28"/>
    <p:sldId id="281" r:id="rId29"/>
    <p:sldId id="282" r:id="rId30"/>
    <p:sldId id="365" r:id="rId31"/>
    <p:sldId id="283" r:id="rId32"/>
    <p:sldId id="366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67" r:id="rId43"/>
    <p:sldId id="293" r:id="rId44"/>
    <p:sldId id="374" r:id="rId45"/>
    <p:sldId id="342" r:id="rId46"/>
    <p:sldId id="368" r:id="rId47"/>
    <p:sldId id="294" r:id="rId48"/>
    <p:sldId id="295" r:id="rId49"/>
    <p:sldId id="296" r:id="rId50"/>
    <p:sldId id="297" r:id="rId51"/>
    <p:sldId id="298" r:id="rId52"/>
    <p:sldId id="369" r:id="rId53"/>
    <p:sldId id="299" r:id="rId54"/>
    <p:sldId id="370" r:id="rId55"/>
    <p:sldId id="300" r:id="rId56"/>
    <p:sldId id="406" r:id="rId57"/>
    <p:sldId id="301" r:id="rId58"/>
    <p:sldId id="302" r:id="rId59"/>
    <p:sldId id="303" r:id="rId60"/>
    <p:sldId id="304" r:id="rId61"/>
    <p:sldId id="372" r:id="rId62"/>
    <p:sldId id="306" r:id="rId63"/>
    <p:sldId id="307" r:id="rId64"/>
    <p:sldId id="308" r:id="rId65"/>
    <p:sldId id="309" r:id="rId66"/>
    <p:sldId id="375" r:id="rId67"/>
    <p:sldId id="310" r:id="rId68"/>
    <p:sldId id="376" r:id="rId69"/>
    <p:sldId id="407" r:id="rId70"/>
    <p:sldId id="311" r:id="rId71"/>
    <p:sldId id="312" r:id="rId72"/>
    <p:sldId id="313" r:id="rId73"/>
    <p:sldId id="314" r:id="rId74"/>
    <p:sldId id="315" r:id="rId75"/>
    <p:sldId id="316" r:id="rId76"/>
    <p:sldId id="324" r:id="rId77"/>
    <p:sldId id="325" r:id="rId78"/>
    <p:sldId id="326" r:id="rId79"/>
    <p:sldId id="327" r:id="rId80"/>
    <p:sldId id="343" r:id="rId81"/>
    <p:sldId id="379" r:id="rId82"/>
    <p:sldId id="378" r:id="rId83"/>
    <p:sldId id="408" r:id="rId84"/>
    <p:sldId id="329" r:id="rId85"/>
    <p:sldId id="380" r:id="rId86"/>
    <p:sldId id="392" r:id="rId87"/>
    <p:sldId id="393" r:id="rId88"/>
    <p:sldId id="330" r:id="rId89"/>
    <p:sldId id="331" r:id="rId90"/>
    <p:sldId id="332" r:id="rId91"/>
    <p:sldId id="333" r:id="rId92"/>
    <p:sldId id="334" r:id="rId93"/>
    <p:sldId id="344" r:id="rId94"/>
    <p:sldId id="335" r:id="rId95"/>
    <p:sldId id="336" r:id="rId96"/>
    <p:sldId id="337" r:id="rId97"/>
    <p:sldId id="338" r:id="rId98"/>
    <p:sldId id="390" r:id="rId99"/>
    <p:sldId id="339" r:id="rId100"/>
    <p:sldId id="409" r:id="rId101"/>
    <p:sldId id="410" r:id="rId102"/>
    <p:sldId id="411" r:id="rId103"/>
    <p:sldId id="412" r:id="rId104"/>
    <p:sldId id="413" r:id="rId105"/>
    <p:sldId id="414" r:id="rId106"/>
    <p:sldId id="415" r:id="rId107"/>
    <p:sldId id="416" r:id="rId108"/>
    <p:sldId id="345" r:id="rId109"/>
    <p:sldId id="394" r:id="rId110"/>
    <p:sldId id="346" r:id="rId111"/>
    <p:sldId id="395" r:id="rId112"/>
    <p:sldId id="396" r:id="rId113"/>
    <p:sldId id="399" r:id="rId114"/>
    <p:sldId id="397" r:id="rId115"/>
    <p:sldId id="347" r:id="rId116"/>
    <p:sldId id="353" r:id="rId117"/>
    <p:sldId id="417" r:id="rId118"/>
    <p:sldId id="401" r:id="rId119"/>
    <p:sldId id="405" r:id="rId120"/>
    <p:sldId id="404" r:id="rId1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37" autoAdjust="0"/>
  </p:normalViewPr>
  <p:slideViewPr>
    <p:cSldViewPr>
      <p:cViewPr varScale="1">
        <p:scale>
          <a:sx n="127" d="100"/>
          <a:sy n="127" d="100"/>
        </p:scale>
        <p:origin x="258" y="120"/>
      </p:cViewPr>
      <p:guideLst>
        <p:guide orient="horz" pos="34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A7AFE8A0-CEFE-4D8A-B415-7B0F3B054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3DA49819-226F-44EB-8CC1-22A4E89E0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97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82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8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6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7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1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9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0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9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0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4F79A-F26F-4A51-91F7-88E7C48D2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4420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64455-550A-48A4-84E9-E2321423F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1080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333375"/>
            <a:ext cx="2000250" cy="6119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48350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2D4D-875E-47E5-A5BB-812DF0316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900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06DD-AAF2-4233-8671-C4972AB65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12316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5600-E22E-4798-9EE4-7B33FEDAC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66193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A6805-9124-4420-BC6F-2E9754E02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45942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B0E02-8F9A-4C4A-A666-DA970C3EB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80267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415B-3DC7-4949-AF72-9ACED3378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567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FF6-DD6B-4A81-BE0F-0B291EA3A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51530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7B75-A6E3-44AF-87B4-BB65A8020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4841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8474B-B3DC-4C79-AA0C-0328FC8CF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9297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001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34ACA46-D9F6-4E8C-8797-DCAAE1129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0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3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9525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7.w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emf"/><Relationship Id="rId7" Type="http://schemas.openxmlformats.org/officeDocument/2006/relationships/image" Target="../media/image478.emf"/><Relationship Id="rId2" Type="http://schemas.openxmlformats.org/officeDocument/2006/relationships/oleObject" Target="../embeddings/oleObject4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9.bin"/><Relationship Id="rId5" Type="http://schemas.openxmlformats.org/officeDocument/2006/relationships/image" Target="../media/image477.emf"/><Relationship Id="rId4" Type="http://schemas.openxmlformats.org/officeDocument/2006/relationships/oleObject" Target="../embeddings/oleObject458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3" Type="http://schemas.openxmlformats.org/officeDocument/2006/relationships/image" Target="../media/image479.emf"/><Relationship Id="rId7" Type="http://schemas.openxmlformats.org/officeDocument/2006/relationships/image" Target="../media/image481.emf"/><Relationship Id="rId2" Type="http://schemas.openxmlformats.org/officeDocument/2006/relationships/oleObject" Target="../embeddings/oleObject4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2.bin"/><Relationship Id="rId5" Type="http://schemas.openxmlformats.org/officeDocument/2006/relationships/image" Target="../media/image480.emf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482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7.bin"/><Relationship Id="rId13" Type="http://schemas.openxmlformats.org/officeDocument/2006/relationships/image" Target="../media/image488.emf"/><Relationship Id="rId3" Type="http://schemas.openxmlformats.org/officeDocument/2006/relationships/image" Target="../media/image483.emf"/><Relationship Id="rId7" Type="http://schemas.openxmlformats.org/officeDocument/2006/relationships/image" Target="../media/image485.emf"/><Relationship Id="rId12" Type="http://schemas.openxmlformats.org/officeDocument/2006/relationships/oleObject" Target="../embeddings/oleObject469.bin"/><Relationship Id="rId17" Type="http://schemas.openxmlformats.org/officeDocument/2006/relationships/image" Target="../media/image490.emf"/><Relationship Id="rId2" Type="http://schemas.openxmlformats.org/officeDocument/2006/relationships/oleObject" Target="../embeddings/oleObject464.bin"/><Relationship Id="rId16" Type="http://schemas.openxmlformats.org/officeDocument/2006/relationships/oleObject" Target="../embeddings/oleObject4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6.bin"/><Relationship Id="rId11" Type="http://schemas.openxmlformats.org/officeDocument/2006/relationships/image" Target="../media/image487.emf"/><Relationship Id="rId5" Type="http://schemas.openxmlformats.org/officeDocument/2006/relationships/image" Target="../media/image484.emf"/><Relationship Id="rId15" Type="http://schemas.openxmlformats.org/officeDocument/2006/relationships/image" Target="../media/image489.emf"/><Relationship Id="rId10" Type="http://schemas.openxmlformats.org/officeDocument/2006/relationships/oleObject" Target="../embeddings/oleObject468.bin"/><Relationship Id="rId4" Type="http://schemas.openxmlformats.org/officeDocument/2006/relationships/oleObject" Target="../embeddings/oleObject465.bin"/><Relationship Id="rId9" Type="http://schemas.openxmlformats.org/officeDocument/2006/relationships/image" Target="../media/image486.emf"/><Relationship Id="rId14" Type="http://schemas.openxmlformats.org/officeDocument/2006/relationships/oleObject" Target="../embeddings/oleObject470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wmf"/><Relationship Id="rId7" Type="http://schemas.openxmlformats.org/officeDocument/2006/relationships/image" Target="../media/image493.emf"/><Relationship Id="rId2" Type="http://schemas.openxmlformats.org/officeDocument/2006/relationships/oleObject" Target="../embeddings/oleObject4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4.bin"/><Relationship Id="rId5" Type="http://schemas.openxmlformats.org/officeDocument/2006/relationships/image" Target="../media/image492.emf"/><Relationship Id="rId4" Type="http://schemas.openxmlformats.org/officeDocument/2006/relationships/oleObject" Target="../embeddings/oleObject473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8.bin"/><Relationship Id="rId13" Type="http://schemas.openxmlformats.org/officeDocument/2006/relationships/image" Target="../media/image499.emf"/><Relationship Id="rId3" Type="http://schemas.openxmlformats.org/officeDocument/2006/relationships/image" Target="../media/image494.wmf"/><Relationship Id="rId7" Type="http://schemas.openxmlformats.org/officeDocument/2006/relationships/image" Target="../media/image496.emf"/><Relationship Id="rId12" Type="http://schemas.openxmlformats.org/officeDocument/2006/relationships/oleObject" Target="../embeddings/oleObject480.bin"/><Relationship Id="rId2" Type="http://schemas.openxmlformats.org/officeDocument/2006/relationships/oleObject" Target="../embeddings/oleObject4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498.wmf"/><Relationship Id="rId5" Type="http://schemas.openxmlformats.org/officeDocument/2006/relationships/image" Target="../media/image495.emf"/><Relationship Id="rId15" Type="http://schemas.openxmlformats.org/officeDocument/2006/relationships/image" Target="../media/image500.wmf"/><Relationship Id="rId10" Type="http://schemas.openxmlformats.org/officeDocument/2006/relationships/oleObject" Target="../embeddings/oleObject479.bin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497.wmf"/><Relationship Id="rId14" Type="http://schemas.openxmlformats.org/officeDocument/2006/relationships/oleObject" Target="../embeddings/oleObject481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4.bin"/><Relationship Id="rId13" Type="http://schemas.openxmlformats.org/officeDocument/2006/relationships/image" Target="../media/image504.wmf"/><Relationship Id="rId3" Type="http://schemas.openxmlformats.org/officeDocument/2006/relationships/image" Target="../media/image501.emf"/><Relationship Id="rId7" Type="http://schemas.openxmlformats.org/officeDocument/2006/relationships/image" Target="../media/image352.emf"/><Relationship Id="rId12" Type="http://schemas.openxmlformats.org/officeDocument/2006/relationships/oleObject" Target="../embeddings/oleObject486.bin"/><Relationship Id="rId2" Type="http://schemas.openxmlformats.org/officeDocument/2006/relationships/oleObject" Target="../embeddings/oleObject4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500.wmf"/><Relationship Id="rId5" Type="http://schemas.openxmlformats.org/officeDocument/2006/relationships/image" Target="../media/image502.wmf"/><Relationship Id="rId10" Type="http://schemas.openxmlformats.org/officeDocument/2006/relationships/oleObject" Target="../embeddings/oleObject485.bin"/><Relationship Id="rId4" Type="http://schemas.openxmlformats.org/officeDocument/2006/relationships/oleObject" Target="../embeddings/oleObject483.bin"/><Relationship Id="rId9" Type="http://schemas.openxmlformats.org/officeDocument/2006/relationships/image" Target="../media/image503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emf"/><Relationship Id="rId7" Type="http://schemas.openxmlformats.org/officeDocument/2006/relationships/image" Target="../media/image507.wmf"/><Relationship Id="rId2" Type="http://schemas.openxmlformats.org/officeDocument/2006/relationships/oleObject" Target="../embeddings/oleObject4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9.bin"/><Relationship Id="rId5" Type="http://schemas.openxmlformats.org/officeDocument/2006/relationships/image" Target="../media/image506.emf"/><Relationship Id="rId4" Type="http://schemas.openxmlformats.org/officeDocument/2006/relationships/oleObject" Target="../embeddings/oleObject48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9.wmf"/><Relationship Id="rId5" Type="http://schemas.openxmlformats.org/officeDocument/2006/relationships/oleObject" Target="../embeddings/oleObject491.bin"/><Relationship Id="rId4" Type="http://schemas.openxmlformats.org/officeDocument/2006/relationships/image" Target="../media/image508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wmf"/><Relationship Id="rId2" Type="http://schemas.openxmlformats.org/officeDocument/2006/relationships/oleObject" Target="../embeddings/oleObject49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1.wmf"/><Relationship Id="rId4" Type="http://schemas.openxmlformats.org/officeDocument/2006/relationships/oleObject" Target="../embeddings/oleObject493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6.bin"/><Relationship Id="rId13" Type="http://schemas.openxmlformats.org/officeDocument/2006/relationships/image" Target="../media/image516.wmf"/><Relationship Id="rId3" Type="http://schemas.openxmlformats.org/officeDocument/2006/relationships/image" Target="../media/image510.wmf"/><Relationship Id="rId7" Type="http://schemas.openxmlformats.org/officeDocument/2006/relationships/image" Target="../media/image513.wmf"/><Relationship Id="rId12" Type="http://schemas.openxmlformats.org/officeDocument/2006/relationships/oleObject" Target="../embeddings/oleObject498.bin"/><Relationship Id="rId17" Type="http://schemas.openxmlformats.org/officeDocument/2006/relationships/image" Target="../media/image518.wmf"/><Relationship Id="rId2" Type="http://schemas.openxmlformats.org/officeDocument/2006/relationships/oleObject" Target="../embeddings/oleObject492.bin"/><Relationship Id="rId16" Type="http://schemas.openxmlformats.org/officeDocument/2006/relationships/oleObject" Target="../embeddings/oleObject5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5.bin"/><Relationship Id="rId11" Type="http://schemas.openxmlformats.org/officeDocument/2006/relationships/image" Target="../media/image515.wmf"/><Relationship Id="rId5" Type="http://schemas.openxmlformats.org/officeDocument/2006/relationships/image" Target="../media/image512.wmf"/><Relationship Id="rId15" Type="http://schemas.openxmlformats.org/officeDocument/2006/relationships/image" Target="../media/image517.wmf"/><Relationship Id="rId10" Type="http://schemas.openxmlformats.org/officeDocument/2006/relationships/oleObject" Target="../embeddings/oleObject497.bin"/><Relationship Id="rId4" Type="http://schemas.openxmlformats.org/officeDocument/2006/relationships/oleObject" Target="../embeddings/oleObject494.bin"/><Relationship Id="rId9" Type="http://schemas.openxmlformats.org/officeDocument/2006/relationships/image" Target="../media/image514.wmf"/><Relationship Id="rId14" Type="http://schemas.openxmlformats.org/officeDocument/2006/relationships/oleObject" Target="../embeddings/oleObject49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4.bin"/><Relationship Id="rId13" Type="http://schemas.openxmlformats.org/officeDocument/2006/relationships/image" Target="../media/image524.wmf"/><Relationship Id="rId3" Type="http://schemas.openxmlformats.org/officeDocument/2006/relationships/image" Target="../media/image519.wmf"/><Relationship Id="rId7" Type="http://schemas.openxmlformats.org/officeDocument/2006/relationships/image" Target="../media/image521.wmf"/><Relationship Id="rId12" Type="http://schemas.openxmlformats.org/officeDocument/2006/relationships/oleObject" Target="../embeddings/oleObject506.bin"/><Relationship Id="rId2" Type="http://schemas.openxmlformats.org/officeDocument/2006/relationships/oleObject" Target="../embeddings/oleObject5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3.bin"/><Relationship Id="rId11" Type="http://schemas.openxmlformats.org/officeDocument/2006/relationships/image" Target="../media/image523.wmf"/><Relationship Id="rId5" Type="http://schemas.openxmlformats.org/officeDocument/2006/relationships/image" Target="../media/image520.wmf"/><Relationship Id="rId15" Type="http://schemas.openxmlformats.org/officeDocument/2006/relationships/image" Target="../media/image525.wmf"/><Relationship Id="rId10" Type="http://schemas.openxmlformats.org/officeDocument/2006/relationships/oleObject" Target="../embeddings/oleObject505.bin"/><Relationship Id="rId4" Type="http://schemas.openxmlformats.org/officeDocument/2006/relationships/oleObject" Target="../embeddings/oleObject502.bin"/><Relationship Id="rId9" Type="http://schemas.openxmlformats.org/officeDocument/2006/relationships/image" Target="../media/image522.wmf"/><Relationship Id="rId14" Type="http://schemas.openxmlformats.org/officeDocument/2006/relationships/oleObject" Target="../embeddings/oleObject507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529.wmf"/><Relationship Id="rId3" Type="http://schemas.openxmlformats.org/officeDocument/2006/relationships/image" Target="../media/image526.wmf"/><Relationship Id="rId7" Type="http://schemas.openxmlformats.org/officeDocument/2006/relationships/image" Target="../media/image216.emf"/><Relationship Id="rId12" Type="http://schemas.openxmlformats.org/officeDocument/2006/relationships/oleObject" Target="../embeddings/oleObject513.bin"/><Relationship Id="rId2" Type="http://schemas.openxmlformats.org/officeDocument/2006/relationships/oleObject" Target="../embeddings/oleObject5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528.wmf"/><Relationship Id="rId5" Type="http://schemas.openxmlformats.org/officeDocument/2006/relationships/image" Target="../media/image213.emf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527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wmf"/><Relationship Id="rId3" Type="http://schemas.openxmlformats.org/officeDocument/2006/relationships/oleObject" Target="../embeddings/oleObject514.bin"/><Relationship Id="rId7" Type="http://schemas.openxmlformats.org/officeDocument/2006/relationships/oleObject" Target="../embeddings/oleObject516.bin"/><Relationship Id="rId2" Type="http://schemas.openxmlformats.org/officeDocument/2006/relationships/image" Target="../media/image5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2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531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wmf"/><Relationship Id="rId3" Type="http://schemas.openxmlformats.org/officeDocument/2006/relationships/oleObject" Target="../embeddings/oleObject517.bin"/><Relationship Id="rId7" Type="http://schemas.openxmlformats.org/officeDocument/2006/relationships/oleObject" Target="../embeddings/oleObject519.bin"/><Relationship Id="rId12" Type="http://schemas.openxmlformats.org/officeDocument/2006/relationships/image" Target="../media/image538.wmf"/><Relationship Id="rId2" Type="http://schemas.openxmlformats.org/officeDocument/2006/relationships/image" Target="../media/image5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5.wmf"/><Relationship Id="rId11" Type="http://schemas.openxmlformats.org/officeDocument/2006/relationships/oleObject" Target="../embeddings/oleObject521.bin"/><Relationship Id="rId5" Type="http://schemas.openxmlformats.org/officeDocument/2006/relationships/oleObject" Target="../embeddings/oleObject518.bin"/><Relationship Id="rId10" Type="http://schemas.openxmlformats.org/officeDocument/2006/relationships/image" Target="../media/image537.wmf"/><Relationship Id="rId4" Type="http://schemas.openxmlformats.org/officeDocument/2006/relationships/image" Target="../media/image534.wmf"/><Relationship Id="rId9" Type="http://schemas.openxmlformats.org/officeDocument/2006/relationships/oleObject" Target="../embeddings/oleObject520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5.bin"/><Relationship Id="rId3" Type="http://schemas.openxmlformats.org/officeDocument/2006/relationships/image" Target="../media/image539.wmf"/><Relationship Id="rId7" Type="http://schemas.openxmlformats.org/officeDocument/2006/relationships/image" Target="../media/image541.wmf"/><Relationship Id="rId2" Type="http://schemas.openxmlformats.org/officeDocument/2006/relationships/oleObject" Target="../embeddings/oleObject5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4.bin"/><Relationship Id="rId5" Type="http://schemas.openxmlformats.org/officeDocument/2006/relationships/image" Target="../media/image540.wmf"/><Relationship Id="rId4" Type="http://schemas.openxmlformats.org/officeDocument/2006/relationships/oleObject" Target="../embeddings/oleObject523.bin"/><Relationship Id="rId9" Type="http://schemas.openxmlformats.org/officeDocument/2006/relationships/image" Target="../media/image542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1.bin"/><Relationship Id="rId13" Type="http://schemas.openxmlformats.org/officeDocument/2006/relationships/image" Target="../media/image546.wmf"/><Relationship Id="rId3" Type="http://schemas.openxmlformats.org/officeDocument/2006/relationships/image" Target="../media/image543.wmf"/><Relationship Id="rId7" Type="http://schemas.openxmlformats.org/officeDocument/2006/relationships/image" Target="../media/image545.wmf"/><Relationship Id="rId12" Type="http://schemas.openxmlformats.org/officeDocument/2006/relationships/oleObject" Target="../embeddings/oleObject529.bin"/><Relationship Id="rId2" Type="http://schemas.openxmlformats.org/officeDocument/2006/relationships/oleObject" Target="../embeddings/oleObject5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471.wmf"/><Relationship Id="rId5" Type="http://schemas.openxmlformats.org/officeDocument/2006/relationships/image" Target="../media/image544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452.bin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470.wmf"/><Relationship Id="rId14" Type="http://schemas.openxmlformats.org/officeDocument/2006/relationships/oleObject" Target="../embeddings/oleObject113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3.bin"/><Relationship Id="rId13" Type="http://schemas.openxmlformats.org/officeDocument/2006/relationships/image" Target="../media/image552.wmf"/><Relationship Id="rId3" Type="http://schemas.openxmlformats.org/officeDocument/2006/relationships/image" Target="../media/image547.wmf"/><Relationship Id="rId7" Type="http://schemas.openxmlformats.org/officeDocument/2006/relationships/image" Target="../media/image549.wmf"/><Relationship Id="rId12" Type="http://schemas.openxmlformats.org/officeDocument/2006/relationships/oleObject" Target="../embeddings/oleObject535.bin"/><Relationship Id="rId2" Type="http://schemas.openxmlformats.org/officeDocument/2006/relationships/oleObject" Target="../embeddings/oleObject5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2.bin"/><Relationship Id="rId11" Type="http://schemas.openxmlformats.org/officeDocument/2006/relationships/image" Target="../media/image551.wmf"/><Relationship Id="rId5" Type="http://schemas.openxmlformats.org/officeDocument/2006/relationships/image" Target="../media/image548.wmf"/><Relationship Id="rId15" Type="http://schemas.openxmlformats.org/officeDocument/2006/relationships/image" Target="../media/image553.wmf"/><Relationship Id="rId10" Type="http://schemas.openxmlformats.org/officeDocument/2006/relationships/oleObject" Target="../embeddings/oleObject534.bin"/><Relationship Id="rId4" Type="http://schemas.openxmlformats.org/officeDocument/2006/relationships/oleObject" Target="../embeddings/oleObject531.bin"/><Relationship Id="rId9" Type="http://schemas.openxmlformats.org/officeDocument/2006/relationships/image" Target="../media/image550.wmf"/><Relationship Id="rId14" Type="http://schemas.openxmlformats.org/officeDocument/2006/relationships/oleObject" Target="../embeddings/oleObject536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wmf"/><Relationship Id="rId13" Type="http://schemas.openxmlformats.org/officeDocument/2006/relationships/oleObject" Target="../embeddings/oleObject540.bin"/><Relationship Id="rId18" Type="http://schemas.openxmlformats.org/officeDocument/2006/relationships/image" Target="../media/image559.wmf"/><Relationship Id="rId3" Type="http://schemas.openxmlformats.org/officeDocument/2006/relationships/oleObject" Target="../embeddings/oleObject537.bin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556.wmf"/><Relationship Id="rId17" Type="http://schemas.openxmlformats.org/officeDocument/2006/relationships/oleObject" Target="../embeddings/oleObject542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5.wmf"/><Relationship Id="rId11" Type="http://schemas.openxmlformats.org/officeDocument/2006/relationships/oleObject" Target="../embeddings/oleObject539.bin"/><Relationship Id="rId5" Type="http://schemas.openxmlformats.org/officeDocument/2006/relationships/oleObject" Target="../embeddings/oleObject538.bin"/><Relationship Id="rId15" Type="http://schemas.openxmlformats.org/officeDocument/2006/relationships/oleObject" Target="../embeddings/oleObject541.bin"/><Relationship Id="rId10" Type="http://schemas.openxmlformats.org/officeDocument/2006/relationships/image" Target="../media/image548.wmf"/><Relationship Id="rId4" Type="http://schemas.openxmlformats.org/officeDocument/2006/relationships/image" Target="../media/image554.wmf"/><Relationship Id="rId9" Type="http://schemas.openxmlformats.org/officeDocument/2006/relationships/oleObject" Target="../embeddings/oleObject531.bin"/><Relationship Id="rId14" Type="http://schemas.openxmlformats.org/officeDocument/2006/relationships/image" Target="../media/image557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48.bin"/><Relationship Id="rId3" Type="http://schemas.openxmlformats.org/officeDocument/2006/relationships/oleObject" Target="../embeddings/oleObject543.bin"/><Relationship Id="rId7" Type="http://schemas.openxmlformats.org/officeDocument/2006/relationships/oleObject" Target="../embeddings/oleObject545.bin"/><Relationship Id="rId12" Type="http://schemas.openxmlformats.org/officeDocument/2006/relationships/image" Target="../media/image561.wmf"/><Relationship Id="rId2" Type="http://schemas.openxmlformats.org/officeDocument/2006/relationships/image" Target="../media/image15.jpeg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47.bin"/><Relationship Id="rId5" Type="http://schemas.openxmlformats.org/officeDocument/2006/relationships/oleObject" Target="../embeddings/oleObject544.bin"/><Relationship Id="rId15" Type="http://schemas.openxmlformats.org/officeDocument/2006/relationships/oleObject" Target="../embeddings/oleObject549.bin"/><Relationship Id="rId10" Type="http://schemas.openxmlformats.org/officeDocument/2006/relationships/image" Target="../media/image560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546.bin"/><Relationship Id="rId14" Type="http://schemas.openxmlformats.org/officeDocument/2006/relationships/image" Target="../media/image562.w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3.bin"/><Relationship Id="rId13" Type="http://schemas.openxmlformats.org/officeDocument/2006/relationships/image" Target="../media/image31.emf"/><Relationship Id="rId3" Type="http://schemas.openxmlformats.org/officeDocument/2006/relationships/image" Target="../media/image115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543.bin"/><Relationship Id="rId2" Type="http://schemas.openxmlformats.org/officeDocument/2006/relationships/oleObject" Target="../embeddings/oleObject5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2.bin"/><Relationship Id="rId11" Type="http://schemas.openxmlformats.org/officeDocument/2006/relationships/image" Target="../media/image128.emf"/><Relationship Id="rId5" Type="http://schemas.openxmlformats.org/officeDocument/2006/relationships/image" Target="../media/image118.e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554.bin"/><Relationship Id="rId4" Type="http://schemas.openxmlformats.org/officeDocument/2006/relationships/oleObject" Target="../embeddings/oleObject551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5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6.e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0.bin"/><Relationship Id="rId3" Type="http://schemas.openxmlformats.org/officeDocument/2006/relationships/image" Target="../media/image256.emf"/><Relationship Id="rId7" Type="http://schemas.openxmlformats.org/officeDocument/2006/relationships/image" Target="../media/image213.emf"/><Relationship Id="rId2" Type="http://schemas.openxmlformats.org/officeDocument/2006/relationships/oleObject" Target="../embeddings/oleObject5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9.bin"/><Relationship Id="rId5" Type="http://schemas.openxmlformats.org/officeDocument/2006/relationships/image" Target="../media/image372.emf"/><Relationship Id="rId4" Type="http://schemas.openxmlformats.org/officeDocument/2006/relationships/oleObject" Target="../embeddings/oleObject557.bin"/><Relationship Id="rId9" Type="http://schemas.openxmlformats.org/officeDocument/2006/relationships/image" Target="../media/image2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9.e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2.e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6.e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69.png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74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png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0.wmf"/><Relationship Id="rId3" Type="http://schemas.openxmlformats.org/officeDocument/2006/relationships/image" Target="../media/image75.e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80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0.w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7.emf"/><Relationship Id="rId3" Type="http://schemas.openxmlformats.org/officeDocument/2006/relationships/image" Target="../media/image92.png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86.bin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6.emf"/><Relationship Id="rId5" Type="http://schemas.openxmlformats.org/officeDocument/2006/relationships/image" Target="../media/image93.png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4.wmf"/><Relationship Id="rId3" Type="http://schemas.openxmlformats.org/officeDocument/2006/relationships/image" Target="../media/image99.e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03.wmf"/><Relationship Id="rId5" Type="http://schemas.openxmlformats.org/officeDocument/2006/relationships/image" Target="../media/image100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12.png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oleObject" Target="../embeddings/oleObject101.bin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17.emf"/><Relationship Id="rId5" Type="http://schemas.openxmlformats.org/officeDocument/2006/relationships/image" Target="../media/image114.e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07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3.emf"/><Relationship Id="rId5" Type="http://schemas.openxmlformats.org/officeDocument/2006/relationships/image" Target="../media/image120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7" Type="http://schemas.openxmlformats.org/officeDocument/2006/relationships/image" Target="../media/image127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6.emf"/><Relationship Id="rId4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1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32.e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36.wmf"/><Relationship Id="rId5" Type="http://schemas.openxmlformats.org/officeDocument/2006/relationships/image" Target="../media/image133.e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3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25.bin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2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144.emf"/><Relationship Id="rId7" Type="http://schemas.openxmlformats.org/officeDocument/2006/relationships/image" Target="../media/image146.e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7" Type="http://schemas.openxmlformats.org/officeDocument/2006/relationships/image" Target="../media/image151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50.emf"/><Relationship Id="rId4" Type="http://schemas.openxmlformats.org/officeDocument/2006/relationships/oleObject" Target="../embeddings/oleObject13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52.emf"/><Relationship Id="rId7" Type="http://schemas.openxmlformats.org/officeDocument/2006/relationships/image" Target="../media/image154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6.wmf"/><Relationship Id="rId5" Type="http://schemas.openxmlformats.org/officeDocument/2006/relationships/image" Target="../media/image153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image" Target="../media/image157.emf"/><Relationship Id="rId7" Type="http://schemas.openxmlformats.org/officeDocument/2006/relationships/image" Target="../media/image159.e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61.emf"/><Relationship Id="rId5" Type="http://schemas.openxmlformats.org/officeDocument/2006/relationships/image" Target="../media/image158.e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6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50.bin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5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74.emf"/><Relationship Id="rId3" Type="http://schemas.openxmlformats.org/officeDocument/2006/relationships/image" Target="../media/image169.emf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76.wmf"/><Relationship Id="rId2" Type="http://schemas.openxmlformats.org/officeDocument/2006/relationships/oleObject" Target="../embeddings/oleObject152.bin"/><Relationship Id="rId16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73.emf"/><Relationship Id="rId5" Type="http://schemas.openxmlformats.org/officeDocument/2006/relationships/image" Target="../media/image170.emf"/><Relationship Id="rId15" Type="http://schemas.openxmlformats.org/officeDocument/2006/relationships/image" Target="../media/image175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177.wmf"/><Relationship Id="rId7" Type="http://schemas.openxmlformats.org/officeDocument/2006/relationships/image" Target="../media/image179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8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69.bin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7" Type="http://schemas.openxmlformats.org/officeDocument/2006/relationships/image" Target="../media/image189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7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95.wmf"/><Relationship Id="rId3" Type="http://schemas.openxmlformats.org/officeDocument/2006/relationships/image" Target="../media/image190.emf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78.bin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94.wmf"/><Relationship Id="rId5" Type="http://schemas.openxmlformats.org/officeDocument/2006/relationships/image" Target="../media/image191.e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9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95.wmf"/><Relationship Id="rId3" Type="http://schemas.openxmlformats.org/officeDocument/2006/relationships/image" Target="../media/image190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82.bin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94.wmf"/><Relationship Id="rId5" Type="http://schemas.openxmlformats.org/officeDocument/2006/relationships/image" Target="../media/image191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17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18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208.wmf"/><Relationship Id="rId26" Type="http://schemas.openxmlformats.org/officeDocument/2006/relationships/image" Target="../media/image212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193.bin"/><Relationship Id="rId25" Type="http://schemas.openxmlformats.org/officeDocument/2006/relationships/oleObject" Target="../embeddings/oleObject19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211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image" Target="../media/image213.emf"/><Relationship Id="rId7" Type="http://schemas.openxmlformats.org/officeDocument/2006/relationships/image" Target="../media/image215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217.wmf"/><Relationship Id="rId5" Type="http://schemas.openxmlformats.org/officeDocument/2006/relationships/image" Target="../media/image214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1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7" Type="http://schemas.openxmlformats.org/officeDocument/2006/relationships/image" Target="../media/image221.emf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220.emf"/><Relationship Id="rId4" Type="http://schemas.openxmlformats.org/officeDocument/2006/relationships/oleObject" Target="../embeddings/oleObject20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7" Type="http://schemas.openxmlformats.org/officeDocument/2006/relationships/image" Target="../media/image224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223.emf"/><Relationship Id="rId4" Type="http://schemas.openxmlformats.org/officeDocument/2006/relationships/oleObject" Target="../embeddings/oleObject20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7" Type="http://schemas.openxmlformats.org/officeDocument/2006/relationships/image" Target="../media/image227.wmf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1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228.wmf"/><Relationship Id="rId7" Type="http://schemas.openxmlformats.org/officeDocument/2006/relationships/image" Target="../media/image115.e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11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34.emf"/><Relationship Id="rId3" Type="http://schemas.openxmlformats.org/officeDocument/2006/relationships/image" Target="../media/image229.emf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19.bin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33.emf"/><Relationship Id="rId5" Type="http://schemas.openxmlformats.org/officeDocument/2006/relationships/image" Target="../media/image230.emf"/><Relationship Id="rId15" Type="http://schemas.openxmlformats.org/officeDocument/2006/relationships/image" Target="../media/image235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2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36.emf"/><Relationship Id="rId3" Type="http://schemas.openxmlformats.org/officeDocument/2006/relationships/image" Target="../media/image229.emf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238.emf"/><Relationship Id="rId2" Type="http://schemas.openxmlformats.org/officeDocument/2006/relationships/oleObject" Target="../embeddings/oleObject214.bin"/><Relationship Id="rId16" Type="http://schemas.openxmlformats.org/officeDocument/2006/relationships/oleObject" Target="../embeddings/oleObject2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34.emf"/><Relationship Id="rId5" Type="http://schemas.openxmlformats.org/officeDocument/2006/relationships/image" Target="../media/image231.emf"/><Relationship Id="rId15" Type="http://schemas.openxmlformats.org/officeDocument/2006/relationships/image" Target="../media/image237.emf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2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44.emf"/><Relationship Id="rId18" Type="http://schemas.openxmlformats.org/officeDocument/2006/relationships/oleObject" Target="../embeddings/oleObject218.bin"/><Relationship Id="rId3" Type="http://schemas.openxmlformats.org/officeDocument/2006/relationships/image" Target="../media/image239.wmf"/><Relationship Id="rId21" Type="http://schemas.openxmlformats.org/officeDocument/2006/relationships/image" Target="../media/image234.emf"/><Relationship Id="rId7" Type="http://schemas.openxmlformats.org/officeDocument/2006/relationships/image" Target="../media/image241.e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31.emf"/><Relationship Id="rId2" Type="http://schemas.openxmlformats.org/officeDocument/2006/relationships/oleObject" Target="../embeddings/oleObject224.bin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43.emf"/><Relationship Id="rId5" Type="http://schemas.openxmlformats.org/officeDocument/2006/relationships/image" Target="../media/image240.emf"/><Relationship Id="rId15" Type="http://schemas.openxmlformats.org/officeDocument/2006/relationships/image" Target="../media/image245.e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33.e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42.emf"/><Relationship Id="rId14" Type="http://schemas.openxmlformats.org/officeDocument/2006/relationships/oleObject" Target="../embeddings/oleObject23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5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3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7" Type="http://schemas.openxmlformats.org/officeDocument/2006/relationships/image" Target="../media/image253.w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23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60.w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oleObject" Target="../embeddings/oleObject244.bin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59.wmf"/><Relationship Id="rId5" Type="http://schemas.openxmlformats.org/officeDocument/2006/relationships/image" Target="../media/image256.e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5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68.emf"/><Relationship Id="rId2" Type="http://schemas.openxmlformats.org/officeDocument/2006/relationships/oleObject" Target="../embeddings/oleObject245.bin"/><Relationship Id="rId16" Type="http://schemas.openxmlformats.org/officeDocument/2006/relationships/oleObject" Target="../embeddings/oleObject2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65.wmf"/><Relationship Id="rId5" Type="http://schemas.openxmlformats.org/officeDocument/2006/relationships/image" Target="../media/image262.emf"/><Relationship Id="rId15" Type="http://schemas.openxmlformats.org/officeDocument/2006/relationships/image" Target="../media/image267.e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64.emf"/><Relationship Id="rId14" Type="http://schemas.openxmlformats.org/officeDocument/2006/relationships/oleObject" Target="../embeddings/oleObject25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oleObject" Target="../embeddings/oleObject258.bin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73.wmf"/><Relationship Id="rId5" Type="http://schemas.openxmlformats.org/officeDocument/2006/relationships/image" Target="../media/image270.emf"/><Relationship Id="rId15" Type="http://schemas.openxmlformats.org/officeDocument/2006/relationships/image" Target="../media/image275.e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72.emf"/><Relationship Id="rId14" Type="http://schemas.openxmlformats.org/officeDocument/2006/relationships/oleObject" Target="../embeddings/oleObject25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image" Target="../media/image276.emf"/><Relationship Id="rId7" Type="http://schemas.openxmlformats.org/officeDocument/2006/relationships/image" Target="../media/image278.e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77.w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79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2.emf"/><Relationship Id="rId12" Type="http://schemas.openxmlformats.org/officeDocument/2006/relationships/oleObject" Target="../embeddings/oleObject269.bin"/><Relationship Id="rId2" Type="http://schemas.openxmlformats.org/officeDocument/2006/relationships/oleObject" Target="../embeddings/oleObject2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84.emf"/><Relationship Id="rId5" Type="http://schemas.openxmlformats.org/officeDocument/2006/relationships/image" Target="../media/image281.e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83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91.emf"/><Relationship Id="rId3" Type="http://schemas.openxmlformats.org/officeDocument/2006/relationships/image" Target="../media/image286.emf"/><Relationship Id="rId7" Type="http://schemas.openxmlformats.org/officeDocument/2006/relationships/image" Target="../media/image288.emf"/><Relationship Id="rId12" Type="http://schemas.openxmlformats.org/officeDocument/2006/relationships/oleObject" Target="../embeddings/oleObject275.bin"/><Relationship Id="rId2" Type="http://schemas.openxmlformats.org/officeDocument/2006/relationships/oleObject" Target="../embeddings/oleObject2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90.emf"/><Relationship Id="rId5" Type="http://schemas.openxmlformats.org/officeDocument/2006/relationships/image" Target="../media/image287.emf"/><Relationship Id="rId15" Type="http://schemas.openxmlformats.org/officeDocument/2006/relationships/image" Target="../media/image292.emf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89.emf"/><Relationship Id="rId14" Type="http://schemas.openxmlformats.org/officeDocument/2006/relationships/oleObject" Target="../embeddings/oleObject27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98.wmf"/><Relationship Id="rId3" Type="http://schemas.openxmlformats.org/officeDocument/2006/relationships/image" Target="../media/image293.emf"/><Relationship Id="rId7" Type="http://schemas.openxmlformats.org/officeDocument/2006/relationships/image" Target="../media/image295.emf"/><Relationship Id="rId12" Type="http://schemas.openxmlformats.org/officeDocument/2006/relationships/oleObject" Target="../embeddings/oleObject282.bin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97.wmf"/><Relationship Id="rId5" Type="http://schemas.openxmlformats.org/officeDocument/2006/relationships/image" Target="../media/image294.e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9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image" Target="../media/image299.emf"/><Relationship Id="rId7" Type="http://schemas.openxmlformats.org/officeDocument/2006/relationships/image" Target="../media/image296.emf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301.wmf"/><Relationship Id="rId5" Type="http://schemas.openxmlformats.org/officeDocument/2006/relationships/image" Target="../media/image295.e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300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97.wmf"/><Relationship Id="rId3" Type="http://schemas.openxmlformats.org/officeDocument/2006/relationships/image" Target="../media/image302.emf"/><Relationship Id="rId7" Type="http://schemas.openxmlformats.org/officeDocument/2006/relationships/image" Target="../media/image303.wmf"/><Relationship Id="rId12" Type="http://schemas.openxmlformats.org/officeDocument/2006/relationships/oleObject" Target="../embeddings/oleObject281.bin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305.wmf"/><Relationship Id="rId5" Type="http://schemas.openxmlformats.org/officeDocument/2006/relationships/image" Target="../media/image222.emf"/><Relationship Id="rId10" Type="http://schemas.openxmlformats.org/officeDocument/2006/relationships/oleObject" Target="../embeddings/oleObject28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30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emf"/><Relationship Id="rId2" Type="http://schemas.openxmlformats.org/officeDocument/2006/relationships/oleObject" Target="../embeddings/oleObject2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7.wmf"/><Relationship Id="rId4" Type="http://schemas.openxmlformats.org/officeDocument/2006/relationships/oleObject" Target="../embeddings/oleObject29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30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9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7" Type="http://schemas.openxmlformats.org/officeDocument/2006/relationships/image" Target="../media/image312.emf"/><Relationship Id="rId2" Type="http://schemas.openxmlformats.org/officeDocument/2006/relationships/oleObject" Target="../embeddings/oleObject2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6.bin"/><Relationship Id="rId5" Type="http://schemas.openxmlformats.org/officeDocument/2006/relationships/image" Target="../media/image311.emf"/><Relationship Id="rId4" Type="http://schemas.openxmlformats.org/officeDocument/2006/relationships/oleObject" Target="../embeddings/oleObject29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emf"/><Relationship Id="rId2" Type="http://schemas.openxmlformats.org/officeDocument/2006/relationships/oleObject" Target="../embeddings/oleObject29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4.emf"/><Relationship Id="rId4" Type="http://schemas.openxmlformats.org/officeDocument/2006/relationships/oleObject" Target="../embeddings/oleObject29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320.emf"/><Relationship Id="rId3" Type="http://schemas.openxmlformats.org/officeDocument/2006/relationships/image" Target="../media/image315.emf"/><Relationship Id="rId7" Type="http://schemas.openxmlformats.org/officeDocument/2006/relationships/image" Target="../media/image317.emf"/><Relationship Id="rId12" Type="http://schemas.openxmlformats.org/officeDocument/2006/relationships/oleObject" Target="../embeddings/oleObject304.bin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19.emf"/><Relationship Id="rId5" Type="http://schemas.openxmlformats.org/officeDocument/2006/relationships/image" Target="../media/image316.e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1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emf"/><Relationship Id="rId7" Type="http://schemas.openxmlformats.org/officeDocument/2006/relationships/image" Target="../media/image310.e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4.bin"/><Relationship Id="rId5" Type="http://schemas.openxmlformats.org/officeDocument/2006/relationships/image" Target="../media/image322.emf"/><Relationship Id="rId4" Type="http://schemas.openxmlformats.org/officeDocument/2006/relationships/oleObject" Target="../embeddings/oleObject30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323.emf"/><Relationship Id="rId7" Type="http://schemas.openxmlformats.org/officeDocument/2006/relationships/image" Target="../media/image325.e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324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26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3" Type="http://schemas.openxmlformats.org/officeDocument/2006/relationships/image" Target="../media/image327.emf"/><Relationship Id="rId7" Type="http://schemas.openxmlformats.org/officeDocument/2006/relationships/image" Target="../media/image329.emf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3.bin"/><Relationship Id="rId5" Type="http://schemas.openxmlformats.org/officeDocument/2006/relationships/image" Target="../media/image328.emf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33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336.emf"/><Relationship Id="rId18" Type="http://schemas.openxmlformats.org/officeDocument/2006/relationships/oleObject" Target="../embeddings/oleObject323.bin"/><Relationship Id="rId3" Type="http://schemas.openxmlformats.org/officeDocument/2006/relationships/image" Target="../media/image331.wmf"/><Relationship Id="rId21" Type="http://schemas.openxmlformats.org/officeDocument/2006/relationships/image" Target="../media/image340.wmf"/><Relationship Id="rId7" Type="http://schemas.openxmlformats.org/officeDocument/2006/relationships/image" Target="../media/image333.e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338.wmf"/><Relationship Id="rId2" Type="http://schemas.openxmlformats.org/officeDocument/2006/relationships/oleObject" Target="../embeddings/oleObject315.bin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335.emf"/><Relationship Id="rId5" Type="http://schemas.openxmlformats.org/officeDocument/2006/relationships/image" Target="../media/image332.emf"/><Relationship Id="rId15" Type="http://schemas.openxmlformats.org/officeDocument/2006/relationships/image" Target="../media/image337.emf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339.w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334.emf"/><Relationship Id="rId14" Type="http://schemas.openxmlformats.org/officeDocument/2006/relationships/oleObject" Target="../embeddings/oleObject32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emf"/><Relationship Id="rId7" Type="http://schemas.openxmlformats.org/officeDocument/2006/relationships/image" Target="../media/image343.wmf"/><Relationship Id="rId2" Type="http://schemas.openxmlformats.org/officeDocument/2006/relationships/oleObject" Target="../embeddings/oleObject3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7.bin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32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349.emf"/><Relationship Id="rId3" Type="http://schemas.openxmlformats.org/officeDocument/2006/relationships/image" Target="../media/image344.emf"/><Relationship Id="rId7" Type="http://schemas.openxmlformats.org/officeDocument/2006/relationships/image" Target="../media/image346.emf"/><Relationship Id="rId12" Type="http://schemas.openxmlformats.org/officeDocument/2006/relationships/oleObject" Target="../embeddings/oleObject333.bin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348.emf"/><Relationship Id="rId5" Type="http://schemas.openxmlformats.org/officeDocument/2006/relationships/image" Target="../media/image345.emf"/><Relationship Id="rId10" Type="http://schemas.openxmlformats.org/officeDocument/2006/relationships/oleObject" Target="../embeddings/oleObject332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4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emf"/><Relationship Id="rId7" Type="http://schemas.openxmlformats.org/officeDocument/2006/relationships/image" Target="../media/image352.emf"/><Relationship Id="rId2" Type="http://schemas.openxmlformats.org/officeDocument/2006/relationships/oleObject" Target="../embeddings/oleObject3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5" Type="http://schemas.openxmlformats.org/officeDocument/2006/relationships/image" Target="../media/image351.emf"/><Relationship Id="rId4" Type="http://schemas.openxmlformats.org/officeDocument/2006/relationships/oleObject" Target="../embeddings/oleObject3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3" Type="http://schemas.openxmlformats.org/officeDocument/2006/relationships/image" Target="../media/image353.wmf"/><Relationship Id="rId7" Type="http://schemas.openxmlformats.org/officeDocument/2006/relationships/image" Target="../media/image355.wmf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357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41.bin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56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62.wmf"/><Relationship Id="rId3" Type="http://schemas.openxmlformats.org/officeDocument/2006/relationships/image" Target="../media/image353.wmf"/><Relationship Id="rId7" Type="http://schemas.openxmlformats.org/officeDocument/2006/relationships/image" Target="../media/image359.wmf"/><Relationship Id="rId12" Type="http://schemas.openxmlformats.org/officeDocument/2006/relationships/oleObject" Target="../embeddings/oleObject346.bin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61.wmf"/><Relationship Id="rId5" Type="http://schemas.openxmlformats.org/officeDocument/2006/relationships/image" Target="../media/image358.wmf"/><Relationship Id="rId10" Type="http://schemas.openxmlformats.org/officeDocument/2006/relationships/oleObject" Target="../embeddings/oleObject345.bin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60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image" Target="../media/image365.wmf"/><Relationship Id="rId3" Type="http://schemas.openxmlformats.org/officeDocument/2006/relationships/image" Target="../media/image353.wmf"/><Relationship Id="rId7" Type="http://schemas.openxmlformats.org/officeDocument/2006/relationships/image" Target="../media/image356.wmf"/><Relationship Id="rId12" Type="http://schemas.openxmlformats.org/officeDocument/2006/relationships/oleObject" Target="../embeddings/oleObject349.bin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364.wmf"/><Relationship Id="rId5" Type="http://schemas.openxmlformats.org/officeDocument/2006/relationships/image" Target="../media/image355.wmf"/><Relationship Id="rId10" Type="http://schemas.openxmlformats.org/officeDocument/2006/relationships/oleObject" Target="../embeddings/oleObject348.bin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36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13" Type="http://schemas.openxmlformats.org/officeDocument/2006/relationships/oleObject" Target="../embeddings/oleObject355.bin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7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0" Type="http://schemas.openxmlformats.org/officeDocument/2006/relationships/image" Target="../media/image369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7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e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1.wmf"/><Relationship Id="rId4" Type="http://schemas.openxmlformats.org/officeDocument/2006/relationships/oleObject" Target="../embeddings/oleObject236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e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3.wmf"/><Relationship Id="rId4" Type="http://schemas.openxmlformats.org/officeDocument/2006/relationships/oleObject" Target="../embeddings/oleObject35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0.bin"/><Relationship Id="rId13" Type="http://schemas.openxmlformats.org/officeDocument/2006/relationships/image" Target="../media/image378.wmf"/><Relationship Id="rId18" Type="http://schemas.openxmlformats.org/officeDocument/2006/relationships/oleObject" Target="../embeddings/oleObject365.bin"/><Relationship Id="rId3" Type="http://schemas.openxmlformats.org/officeDocument/2006/relationships/image" Target="../media/image372.emf"/><Relationship Id="rId21" Type="http://schemas.openxmlformats.org/officeDocument/2006/relationships/image" Target="../media/image382.wmf"/><Relationship Id="rId7" Type="http://schemas.openxmlformats.org/officeDocument/2006/relationships/image" Target="../media/image375.wmf"/><Relationship Id="rId12" Type="http://schemas.openxmlformats.org/officeDocument/2006/relationships/oleObject" Target="../embeddings/oleObject362.bin"/><Relationship Id="rId17" Type="http://schemas.openxmlformats.org/officeDocument/2006/relationships/image" Target="../media/image380.wmf"/><Relationship Id="rId2" Type="http://schemas.openxmlformats.org/officeDocument/2006/relationships/oleObject" Target="../embeddings/oleObject356.bin"/><Relationship Id="rId16" Type="http://schemas.openxmlformats.org/officeDocument/2006/relationships/oleObject" Target="../embeddings/oleObject364.bin"/><Relationship Id="rId20" Type="http://schemas.openxmlformats.org/officeDocument/2006/relationships/oleObject" Target="../embeddings/oleObject3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77.wmf"/><Relationship Id="rId5" Type="http://schemas.openxmlformats.org/officeDocument/2006/relationships/image" Target="../media/image374.wmf"/><Relationship Id="rId15" Type="http://schemas.openxmlformats.org/officeDocument/2006/relationships/image" Target="../media/image379.wmf"/><Relationship Id="rId10" Type="http://schemas.openxmlformats.org/officeDocument/2006/relationships/oleObject" Target="../embeddings/oleObject361.bin"/><Relationship Id="rId19" Type="http://schemas.openxmlformats.org/officeDocument/2006/relationships/image" Target="../media/image381.wmf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76.wmf"/><Relationship Id="rId14" Type="http://schemas.openxmlformats.org/officeDocument/2006/relationships/oleObject" Target="../embeddings/oleObject363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3" Type="http://schemas.openxmlformats.org/officeDocument/2006/relationships/image" Target="../media/image383.wmf"/><Relationship Id="rId7" Type="http://schemas.openxmlformats.org/officeDocument/2006/relationships/image" Target="../media/image385.wmf"/><Relationship Id="rId2" Type="http://schemas.openxmlformats.org/officeDocument/2006/relationships/oleObject" Target="../embeddings/oleObject3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87.wmf"/><Relationship Id="rId5" Type="http://schemas.openxmlformats.org/officeDocument/2006/relationships/image" Target="../media/image384.wmf"/><Relationship Id="rId10" Type="http://schemas.openxmlformats.org/officeDocument/2006/relationships/oleObject" Target="../embeddings/oleObject371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8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5.bin"/><Relationship Id="rId13" Type="http://schemas.openxmlformats.org/officeDocument/2006/relationships/image" Target="../media/image393.emf"/><Relationship Id="rId18" Type="http://schemas.openxmlformats.org/officeDocument/2006/relationships/oleObject" Target="../embeddings/oleObject380.bin"/><Relationship Id="rId3" Type="http://schemas.openxmlformats.org/officeDocument/2006/relationships/image" Target="../media/image388.emf"/><Relationship Id="rId21" Type="http://schemas.openxmlformats.org/officeDocument/2006/relationships/image" Target="../media/image397.emf"/><Relationship Id="rId7" Type="http://schemas.openxmlformats.org/officeDocument/2006/relationships/image" Target="../media/image390.emf"/><Relationship Id="rId12" Type="http://schemas.openxmlformats.org/officeDocument/2006/relationships/oleObject" Target="../embeddings/oleObject377.bin"/><Relationship Id="rId17" Type="http://schemas.openxmlformats.org/officeDocument/2006/relationships/image" Target="../media/image395.emf"/><Relationship Id="rId2" Type="http://schemas.openxmlformats.org/officeDocument/2006/relationships/oleObject" Target="../embeddings/oleObject372.bin"/><Relationship Id="rId16" Type="http://schemas.openxmlformats.org/officeDocument/2006/relationships/oleObject" Target="../embeddings/oleObject379.bin"/><Relationship Id="rId20" Type="http://schemas.openxmlformats.org/officeDocument/2006/relationships/oleObject" Target="../embeddings/oleObject3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4.bin"/><Relationship Id="rId11" Type="http://schemas.openxmlformats.org/officeDocument/2006/relationships/image" Target="../media/image392.emf"/><Relationship Id="rId5" Type="http://schemas.openxmlformats.org/officeDocument/2006/relationships/image" Target="../media/image389.emf"/><Relationship Id="rId15" Type="http://schemas.openxmlformats.org/officeDocument/2006/relationships/image" Target="../media/image394.emf"/><Relationship Id="rId23" Type="http://schemas.openxmlformats.org/officeDocument/2006/relationships/image" Target="../media/image398.emf"/><Relationship Id="rId10" Type="http://schemas.openxmlformats.org/officeDocument/2006/relationships/oleObject" Target="../embeddings/oleObject376.bin"/><Relationship Id="rId19" Type="http://schemas.openxmlformats.org/officeDocument/2006/relationships/image" Target="../media/image396.emf"/><Relationship Id="rId4" Type="http://schemas.openxmlformats.org/officeDocument/2006/relationships/oleObject" Target="../embeddings/oleObject373.bin"/><Relationship Id="rId9" Type="http://schemas.openxmlformats.org/officeDocument/2006/relationships/image" Target="../media/image391.emf"/><Relationship Id="rId14" Type="http://schemas.openxmlformats.org/officeDocument/2006/relationships/oleObject" Target="../embeddings/oleObject378.bin"/><Relationship Id="rId22" Type="http://schemas.openxmlformats.org/officeDocument/2006/relationships/oleObject" Target="../embeddings/oleObject382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404.emf"/><Relationship Id="rId18" Type="http://schemas.openxmlformats.org/officeDocument/2006/relationships/oleObject" Target="../embeddings/oleObject391.bin"/><Relationship Id="rId3" Type="http://schemas.openxmlformats.org/officeDocument/2006/relationships/image" Target="../media/image399.emf"/><Relationship Id="rId21" Type="http://schemas.openxmlformats.org/officeDocument/2006/relationships/image" Target="../media/image408.emf"/><Relationship Id="rId7" Type="http://schemas.openxmlformats.org/officeDocument/2006/relationships/image" Target="../media/image401.emf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406.emf"/><Relationship Id="rId25" Type="http://schemas.openxmlformats.org/officeDocument/2006/relationships/image" Target="../media/image410.wmf"/><Relationship Id="rId2" Type="http://schemas.openxmlformats.org/officeDocument/2006/relationships/oleObject" Target="../embeddings/oleObject383.bin"/><Relationship Id="rId16" Type="http://schemas.openxmlformats.org/officeDocument/2006/relationships/oleObject" Target="../embeddings/oleObject390.bin"/><Relationship Id="rId20" Type="http://schemas.openxmlformats.org/officeDocument/2006/relationships/oleObject" Target="../embeddings/oleObject3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5.bin"/><Relationship Id="rId11" Type="http://schemas.openxmlformats.org/officeDocument/2006/relationships/image" Target="../media/image403.emf"/><Relationship Id="rId24" Type="http://schemas.openxmlformats.org/officeDocument/2006/relationships/oleObject" Target="../embeddings/oleObject394.bin"/><Relationship Id="rId5" Type="http://schemas.openxmlformats.org/officeDocument/2006/relationships/image" Target="../media/image400.emf"/><Relationship Id="rId15" Type="http://schemas.openxmlformats.org/officeDocument/2006/relationships/image" Target="../media/image405.emf"/><Relationship Id="rId23" Type="http://schemas.openxmlformats.org/officeDocument/2006/relationships/image" Target="../media/image409.wmf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407.emf"/><Relationship Id="rId4" Type="http://schemas.openxmlformats.org/officeDocument/2006/relationships/oleObject" Target="../embeddings/oleObject384.bin"/><Relationship Id="rId9" Type="http://schemas.openxmlformats.org/officeDocument/2006/relationships/image" Target="../media/image402.emf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3.w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404.emf"/><Relationship Id="rId18" Type="http://schemas.openxmlformats.org/officeDocument/2006/relationships/oleObject" Target="../embeddings/oleObject391.bin"/><Relationship Id="rId3" Type="http://schemas.openxmlformats.org/officeDocument/2006/relationships/image" Target="../media/image411.emf"/><Relationship Id="rId21" Type="http://schemas.openxmlformats.org/officeDocument/2006/relationships/image" Target="../media/image408.emf"/><Relationship Id="rId7" Type="http://schemas.openxmlformats.org/officeDocument/2006/relationships/image" Target="../media/image413.wmf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406.emf"/><Relationship Id="rId2" Type="http://schemas.openxmlformats.org/officeDocument/2006/relationships/oleObject" Target="../embeddings/oleObject395.bin"/><Relationship Id="rId16" Type="http://schemas.openxmlformats.org/officeDocument/2006/relationships/oleObject" Target="../embeddings/oleObject390.bin"/><Relationship Id="rId20" Type="http://schemas.openxmlformats.org/officeDocument/2006/relationships/oleObject" Target="../embeddings/oleObject3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403.emf"/><Relationship Id="rId5" Type="http://schemas.openxmlformats.org/officeDocument/2006/relationships/image" Target="../media/image412.emf"/><Relationship Id="rId15" Type="http://schemas.openxmlformats.org/officeDocument/2006/relationships/image" Target="../media/image405.emf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407.emf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402.emf"/><Relationship Id="rId14" Type="http://schemas.openxmlformats.org/officeDocument/2006/relationships/oleObject" Target="../embeddings/oleObject38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1.bin"/><Relationship Id="rId13" Type="http://schemas.openxmlformats.org/officeDocument/2006/relationships/image" Target="../media/image419.emf"/><Relationship Id="rId18" Type="http://schemas.openxmlformats.org/officeDocument/2006/relationships/oleObject" Target="../embeddings/oleObject406.bin"/><Relationship Id="rId26" Type="http://schemas.openxmlformats.org/officeDocument/2006/relationships/oleObject" Target="../embeddings/oleObject410.bin"/><Relationship Id="rId3" Type="http://schemas.openxmlformats.org/officeDocument/2006/relationships/image" Target="../media/image414.emf"/><Relationship Id="rId21" Type="http://schemas.openxmlformats.org/officeDocument/2006/relationships/image" Target="../media/image423.emf"/><Relationship Id="rId7" Type="http://schemas.openxmlformats.org/officeDocument/2006/relationships/image" Target="../media/image416.emf"/><Relationship Id="rId12" Type="http://schemas.openxmlformats.org/officeDocument/2006/relationships/oleObject" Target="../embeddings/oleObject403.bin"/><Relationship Id="rId17" Type="http://schemas.openxmlformats.org/officeDocument/2006/relationships/image" Target="../media/image421.emf"/><Relationship Id="rId25" Type="http://schemas.openxmlformats.org/officeDocument/2006/relationships/image" Target="../media/image425.emf"/><Relationship Id="rId2" Type="http://schemas.openxmlformats.org/officeDocument/2006/relationships/oleObject" Target="../embeddings/oleObject398.bin"/><Relationship Id="rId16" Type="http://schemas.openxmlformats.org/officeDocument/2006/relationships/oleObject" Target="../embeddings/oleObject405.bin"/><Relationship Id="rId20" Type="http://schemas.openxmlformats.org/officeDocument/2006/relationships/oleObject" Target="../embeddings/oleObject407.bin"/><Relationship Id="rId29" Type="http://schemas.openxmlformats.org/officeDocument/2006/relationships/image" Target="../media/image42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0.bin"/><Relationship Id="rId11" Type="http://schemas.openxmlformats.org/officeDocument/2006/relationships/image" Target="../media/image418.emf"/><Relationship Id="rId24" Type="http://schemas.openxmlformats.org/officeDocument/2006/relationships/oleObject" Target="../embeddings/oleObject409.bin"/><Relationship Id="rId5" Type="http://schemas.openxmlformats.org/officeDocument/2006/relationships/image" Target="../media/image415.emf"/><Relationship Id="rId15" Type="http://schemas.openxmlformats.org/officeDocument/2006/relationships/image" Target="../media/image420.emf"/><Relationship Id="rId23" Type="http://schemas.openxmlformats.org/officeDocument/2006/relationships/image" Target="../media/image424.emf"/><Relationship Id="rId28" Type="http://schemas.openxmlformats.org/officeDocument/2006/relationships/oleObject" Target="../embeddings/oleObject411.bin"/><Relationship Id="rId10" Type="http://schemas.openxmlformats.org/officeDocument/2006/relationships/oleObject" Target="../embeddings/oleObject402.bin"/><Relationship Id="rId19" Type="http://schemas.openxmlformats.org/officeDocument/2006/relationships/image" Target="../media/image422.emf"/><Relationship Id="rId31" Type="http://schemas.openxmlformats.org/officeDocument/2006/relationships/image" Target="../media/image428.emf"/><Relationship Id="rId4" Type="http://schemas.openxmlformats.org/officeDocument/2006/relationships/oleObject" Target="../embeddings/oleObject399.bin"/><Relationship Id="rId9" Type="http://schemas.openxmlformats.org/officeDocument/2006/relationships/image" Target="../media/image417.emf"/><Relationship Id="rId14" Type="http://schemas.openxmlformats.org/officeDocument/2006/relationships/oleObject" Target="../embeddings/oleObject404.bin"/><Relationship Id="rId22" Type="http://schemas.openxmlformats.org/officeDocument/2006/relationships/oleObject" Target="../embeddings/oleObject408.bin"/><Relationship Id="rId27" Type="http://schemas.openxmlformats.org/officeDocument/2006/relationships/image" Target="../media/image426.emf"/><Relationship Id="rId30" Type="http://schemas.openxmlformats.org/officeDocument/2006/relationships/oleObject" Target="../embeddings/oleObject412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6.bin"/><Relationship Id="rId13" Type="http://schemas.openxmlformats.org/officeDocument/2006/relationships/image" Target="../media/image434.emf"/><Relationship Id="rId3" Type="http://schemas.openxmlformats.org/officeDocument/2006/relationships/image" Target="../media/image429.emf"/><Relationship Id="rId7" Type="http://schemas.openxmlformats.org/officeDocument/2006/relationships/image" Target="../media/image431.emf"/><Relationship Id="rId12" Type="http://schemas.openxmlformats.org/officeDocument/2006/relationships/oleObject" Target="../embeddings/oleObject418.bin"/><Relationship Id="rId2" Type="http://schemas.openxmlformats.org/officeDocument/2006/relationships/oleObject" Target="../embeddings/oleObject4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5.bin"/><Relationship Id="rId11" Type="http://schemas.openxmlformats.org/officeDocument/2006/relationships/image" Target="../media/image433.emf"/><Relationship Id="rId5" Type="http://schemas.openxmlformats.org/officeDocument/2006/relationships/image" Target="../media/image430.emf"/><Relationship Id="rId15" Type="http://schemas.openxmlformats.org/officeDocument/2006/relationships/image" Target="../media/image435.emf"/><Relationship Id="rId10" Type="http://schemas.openxmlformats.org/officeDocument/2006/relationships/oleObject" Target="../embeddings/oleObject417.bin"/><Relationship Id="rId4" Type="http://schemas.openxmlformats.org/officeDocument/2006/relationships/oleObject" Target="../embeddings/oleObject414.bin"/><Relationship Id="rId9" Type="http://schemas.openxmlformats.org/officeDocument/2006/relationships/image" Target="../media/image432.emf"/><Relationship Id="rId14" Type="http://schemas.openxmlformats.org/officeDocument/2006/relationships/oleObject" Target="../embeddings/oleObject419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441.emf"/><Relationship Id="rId3" Type="http://schemas.openxmlformats.org/officeDocument/2006/relationships/image" Target="../media/image436.emf"/><Relationship Id="rId7" Type="http://schemas.openxmlformats.org/officeDocument/2006/relationships/image" Target="../media/image438.emf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443.emf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440.emf"/><Relationship Id="rId5" Type="http://schemas.openxmlformats.org/officeDocument/2006/relationships/image" Target="../media/image437.emf"/><Relationship Id="rId15" Type="http://schemas.openxmlformats.org/officeDocument/2006/relationships/image" Target="../media/image442.emf"/><Relationship Id="rId10" Type="http://schemas.openxmlformats.org/officeDocument/2006/relationships/oleObject" Target="../embeddings/oleObject424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439.emf"/><Relationship Id="rId14" Type="http://schemas.openxmlformats.org/officeDocument/2006/relationships/oleObject" Target="../embeddings/oleObject426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1.bin"/><Relationship Id="rId13" Type="http://schemas.openxmlformats.org/officeDocument/2006/relationships/image" Target="../media/image449.emf"/><Relationship Id="rId3" Type="http://schemas.openxmlformats.org/officeDocument/2006/relationships/image" Target="../media/image444.emf"/><Relationship Id="rId7" Type="http://schemas.openxmlformats.org/officeDocument/2006/relationships/image" Target="../media/image446.emf"/><Relationship Id="rId12" Type="http://schemas.openxmlformats.org/officeDocument/2006/relationships/oleObject" Target="../embeddings/oleObject433.bin"/><Relationship Id="rId17" Type="http://schemas.openxmlformats.org/officeDocument/2006/relationships/image" Target="../media/image451.wmf"/><Relationship Id="rId2" Type="http://schemas.openxmlformats.org/officeDocument/2006/relationships/oleObject" Target="../embeddings/oleObject428.bin"/><Relationship Id="rId16" Type="http://schemas.openxmlformats.org/officeDocument/2006/relationships/oleObject" Target="../embeddings/oleObject4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0.bin"/><Relationship Id="rId11" Type="http://schemas.openxmlformats.org/officeDocument/2006/relationships/image" Target="../media/image448.emf"/><Relationship Id="rId5" Type="http://schemas.openxmlformats.org/officeDocument/2006/relationships/image" Target="../media/image445.emf"/><Relationship Id="rId15" Type="http://schemas.openxmlformats.org/officeDocument/2006/relationships/image" Target="../media/image450.emf"/><Relationship Id="rId10" Type="http://schemas.openxmlformats.org/officeDocument/2006/relationships/oleObject" Target="../embeddings/oleObject432.bin"/><Relationship Id="rId4" Type="http://schemas.openxmlformats.org/officeDocument/2006/relationships/oleObject" Target="../embeddings/oleObject429.bin"/><Relationship Id="rId9" Type="http://schemas.openxmlformats.org/officeDocument/2006/relationships/image" Target="../media/image447.emf"/><Relationship Id="rId14" Type="http://schemas.openxmlformats.org/officeDocument/2006/relationships/oleObject" Target="../embeddings/oleObject43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9.bin"/><Relationship Id="rId13" Type="http://schemas.openxmlformats.org/officeDocument/2006/relationships/image" Target="../media/image457.emf"/><Relationship Id="rId18" Type="http://schemas.openxmlformats.org/officeDocument/2006/relationships/oleObject" Target="../embeddings/oleObject444.bin"/><Relationship Id="rId26" Type="http://schemas.openxmlformats.org/officeDocument/2006/relationships/oleObject" Target="../embeddings/oleObject448.bin"/><Relationship Id="rId3" Type="http://schemas.openxmlformats.org/officeDocument/2006/relationships/image" Target="../media/image452.emf"/><Relationship Id="rId21" Type="http://schemas.openxmlformats.org/officeDocument/2006/relationships/image" Target="../media/image461.emf"/><Relationship Id="rId7" Type="http://schemas.openxmlformats.org/officeDocument/2006/relationships/image" Target="../media/image454.emf"/><Relationship Id="rId12" Type="http://schemas.openxmlformats.org/officeDocument/2006/relationships/oleObject" Target="../embeddings/oleObject441.bin"/><Relationship Id="rId17" Type="http://schemas.openxmlformats.org/officeDocument/2006/relationships/image" Target="../media/image459.emf"/><Relationship Id="rId25" Type="http://schemas.openxmlformats.org/officeDocument/2006/relationships/image" Target="../media/image463.emf"/><Relationship Id="rId2" Type="http://schemas.openxmlformats.org/officeDocument/2006/relationships/oleObject" Target="../embeddings/oleObject436.bin"/><Relationship Id="rId16" Type="http://schemas.openxmlformats.org/officeDocument/2006/relationships/oleObject" Target="../embeddings/oleObject443.bin"/><Relationship Id="rId20" Type="http://schemas.openxmlformats.org/officeDocument/2006/relationships/oleObject" Target="../embeddings/oleObject445.bin"/><Relationship Id="rId29" Type="http://schemas.openxmlformats.org/officeDocument/2006/relationships/image" Target="../media/image46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8.bin"/><Relationship Id="rId11" Type="http://schemas.openxmlformats.org/officeDocument/2006/relationships/image" Target="../media/image456.emf"/><Relationship Id="rId24" Type="http://schemas.openxmlformats.org/officeDocument/2006/relationships/oleObject" Target="../embeddings/oleObject447.bin"/><Relationship Id="rId5" Type="http://schemas.openxmlformats.org/officeDocument/2006/relationships/image" Target="../media/image453.emf"/><Relationship Id="rId15" Type="http://schemas.openxmlformats.org/officeDocument/2006/relationships/image" Target="../media/image458.emf"/><Relationship Id="rId23" Type="http://schemas.openxmlformats.org/officeDocument/2006/relationships/image" Target="../media/image462.emf"/><Relationship Id="rId28" Type="http://schemas.openxmlformats.org/officeDocument/2006/relationships/oleObject" Target="../embeddings/oleObject449.bin"/><Relationship Id="rId10" Type="http://schemas.openxmlformats.org/officeDocument/2006/relationships/oleObject" Target="../embeddings/oleObject440.bin"/><Relationship Id="rId19" Type="http://schemas.openxmlformats.org/officeDocument/2006/relationships/image" Target="../media/image460.emf"/><Relationship Id="rId31" Type="http://schemas.openxmlformats.org/officeDocument/2006/relationships/image" Target="../media/image466.emf"/><Relationship Id="rId4" Type="http://schemas.openxmlformats.org/officeDocument/2006/relationships/oleObject" Target="../embeddings/oleObject437.bin"/><Relationship Id="rId9" Type="http://schemas.openxmlformats.org/officeDocument/2006/relationships/image" Target="../media/image455.emf"/><Relationship Id="rId14" Type="http://schemas.openxmlformats.org/officeDocument/2006/relationships/oleObject" Target="../embeddings/oleObject442.bin"/><Relationship Id="rId22" Type="http://schemas.openxmlformats.org/officeDocument/2006/relationships/oleObject" Target="../embeddings/oleObject446.bin"/><Relationship Id="rId27" Type="http://schemas.openxmlformats.org/officeDocument/2006/relationships/image" Target="../media/image464.emf"/><Relationship Id="rId30" Type="http://schemas.openxmlformats.org/officeDocument/2006/relationships/oleObject" Target="../embeddings/oleObject450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7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jpeg"/><Relationship Id="rId2" Type="http://schemas.openxmlformats.org/officeDocument/2006/relationships/image" Target="../media/image468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13" Type="http://schemas.openxmlformats.org/officeDocument/2006/relationships/oleObject" Target="../embeddings/oleObject455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73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0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72.wmf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74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559A2-B26D-4A6C-A884-FBEBE887ED2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349250" y="125413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Ch.4 The Continuous-Time Fourier Transform</a:t>
            </a:r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107504" y="1268413"/>
            <a:ext cx="903649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Representation of Aperiodic Signals: Continuous-Time Fourier Transform (Ch.4.1)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FT for Periodic Signals (Ch.4.2) 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Properties of Continuous-Time FT (Ch.4.3)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Convolution Property (Ch.4.4) 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Multiplication Property (Ch.4.5)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Tables of Fourier Transform Properties and of Basic FT Pairs (Ch.4.6)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Systems Characterized by Linear Constant-Coefficient Differential Equations (Ch.4.7)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CAD16A-4EE9-4BCD-9C31-0F8A958C444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50696"/>
              </p:ext>
            </p:extLst>
          </p:nvPr>
        </p:nvGraphicFramePr>
        <p:xfrm>
          <a:off x="683568" y="2348880"/>
          <a:ext cx="3460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685800" progId="Equation.DSMT4">
                  <p:embed/>
                </p:oleObj>
              </mc:Choice>
              <mc:Fallback>
                <p:oleObj name="Equation" r:id="rId2" imgW="1384200" imgH="685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3460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07510"/>
              </p:ext>
            </p:extLst>
          </p:nvPr>
        </p:nvGraphicFramePr>
        <p:xfrm>
          <a:off x="1507932" y="1783059"/>
          <a:ext cx="69525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81000" imgH="241200" progId="Equation.DSMT4">
                  <p:embed/>
                </p:oleObj>
              </mc:Choice>
              <mc:Fallback>
                <p:oleObj name="Equation" r:id="rId4" imgW="2781000" imgH="241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32" y="1783059"/>
                        <a:ext cx="69525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94267"/>
              </p:ext>
            </p:extLst>
          </p:nvPr>
        </p:nvGraphicFramePr>
        <p:xfrm>
          <a:off x="4561967" y="2420888"/>
          <a:ext cx="453866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81085" imgH="676243" progId="Equation.3">
                  <p:embed/>
                </p:oleObj>
              </mc:Choice>
              <mc:Fallback>
                <p:oleObj name="公式" r:id="rId6" imgW="1781085" imgH="67624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967" y="2420888"/>
                        <a:ext cx="4538662" cy="17764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578" y="1282080"/>
            <a:ext cx="892891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Connection between the periodic and aperiodic signals: </a:t>
            </a:r>
          </a:p>
        </p:txBody>
      </p:sp>
      <p:pic>
        <p:nvPicPr>
          <p:cNvPr id="10" name="Picture 2" descr="未定标题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25293"/>
            <a:ext cx="3841657" cy="27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未定标题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2" y="4192250"/>
            <a:ext cx="3845905" cy="26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FC4A8-228E-4FC4-A41F-5942E10720D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200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  <p:graphicFrame>
        <p:nvGraphicFramePr>
          <p:cNvPr id="84996" name="Object 3"/>
          <p:cNvGraphicFramePr>
            <a:graphicFrameLocks/>
          </p:cNvGraphicFramePr>
          <p:nvPr/>
        </p:nvGraphicFramePr>
        <p:xfrm>
          <a:off x="4296543" y="1316038"/>
          <a:ext cx="43799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72" imgH="409511" progId="Equation.3">
                  <p:embed/>
                </p:oleObj>
              </mc:Choice>
              <mc:Fallback>
                <p:oleObj name="Equation" r:id="rId2" imgW="1714572" imgH="409511" progId="Equation.3">
                  <p:embed/>
                  <p:pic>
                    <p:nvPicPr>
                      <p:cNvPr id="8499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543" y="1316038"/>
                        <a:ext cx="43799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07504" y="2837880"/>
            <a:ext cx="88078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 true, take Fourier transform:</a:t>
            </a:r>
          </a:p>
        </p:txBody>
      </p:sp>
      <p:graphicFrame>
        <p:nvGraphicFramePr>
          <p:cNvPr id="84998" name="Object 5"/>
          <p:cNvGraphicFramePr>
            <a:graphicFrameLocks/>
          </p:cNvGraphicFramePr>
          <p:nvPr/>
        </p:nvGraphicFramePr>
        <p:xfrm>
          <a:off x="1905000" y="3284984"/>
          <a:ext cx="6094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228" imgH="390396" progId="Equation.3">
                  <p:embed/>
                </p:oleObj>
              </mc:Choice>
              <mc:Fallback>
                <p:oleObj name="Equation" r:id="rId4" imgW="2400228" imgH="390396" progId="Equation.3">
                  <p:embed/>
                  <p:pic>
                    <p:nvPicPr>
                      <p:cNvPr id="8499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4984"/>
                        <a:ext cx="6094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395536" y="4327674"/>
          <a:ext cx="507841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90743" imgH="809754" progId="Equation.3">
                  <p:embed/>
                </p:oleObj>
              </mc:Choice>
              <mc:Fallback>
                <p:oleObj name="公式" r:id="rId6" imgW="1990743" imgH="809754" progId="Equation.3">
                  <p:embed/>
                  <p:pic>
                    <p:nvPicPr>
                      <p:cNvPr id="8499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27674"/>
                        <a:ext cx="507841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33780" y="4312294"/>
            <a:ext cx="3284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Frequency response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7504" y="1266706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Time-domain description: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94048" y="2331770"/>
            <a:ext cx="712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casual LTI system if under initial rest.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64100" y="5642084"/>
            <a:ext cx="3644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Unit impulse response</a:t>
            </a:r>
          </a:p>
        </p:txBody>
      </p:sp>
    </p:spTree>
    <p:extLst>
      <p:ext uri="{BB962C8B-B14F-4D97-AF65-F5344CB8AC3E}">
        <p14:creationId xmlns:p14="http://schemas.microsoft.com/office/powerpoint/2010/main" val="2898522670"/>
      </p:ext>
    </p:extLst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14606-03F6-4173-86B1-0AFF354101B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200"/>
          </a:p>
        </p:txBody>
      </p:sp>
      <p:graphicFrame>
        <p:nvGraphicFramePr>
          <p:cNvPr id="86019" name="Object 2"/>
          <p:cNvGraphicFramePr>
            <a:graphicFrameLocks/>
          </p:cNvGraphicFramePr>
          <p:nvPr/>
        </p:nvGraphicFramePr>
        <p:xfrm>
          <a:off x="2991824" y="1310700"/>
          <a:ext cx="3109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657" imgH="371572" progId="Equation.3">
                  <p:embed/>
                </p:oleObj>
              </mc:Choice>
              <mc:Fallback>
                <p:oleObj name="Equation" r:id="rId2" imgW="1209657" imgH="371572" progId="Equation.3">
                  <p:embed/>
                  <p:pic>
                    <p:nvPicPr>
                      <p:cNvPr id="860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24" y="1310700"/>
                        <a:ext cx="3109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/>
          </p:cNvGraphicFramePr>
          <p:nvPr/>
        </p:nvGraphicFramePr>
        <p:xfrm>
          <a:off x="1522264" y="3137024"/>
          <a:ext cx="4633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9257" imgH="161893" progId="Equation.3">
                  <p:embed/>
                </p:oleObj>
              </mc:Choice>
              <mc:Fallback>
                <p:oleObj name="Equation" r:id="rId4" imgW="1819257" imgH="161893" progId="Equation.3">
                  <p:embed/>
                  <p:pic>
                    <p:nvPicPr>
                      <p:cNvPr id="2007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264" y="3137024"/>
                        <a:ext cx="4633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57200" y="5282624"/>
            <a:ext cx="8291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Causal system and if a &gt; 0, the system is stable. </a:t>
            </a:r>
          </a:p>
        </p:txBody>
      </p:sp>
      <p:graphicFrame>
        <p:nvGraphicFramePr>
          <p:cNvPr id="200709" name="Object 5"/>
          <p:cNvGraphicFramePr>
            <a:graphicFrameLocks/>
          </p:cNvGraphicFramePr>
          <p:nvPr/>
        </p:nvGraphicFramePr>
        <p:xfrm>
          <a:off x="1320800" y="3808413"/>
          <a:ext cx="4221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7771" imgH="390396" progId="Equation.3">
                  <p:embed/>
                </p:oleObj>
              </mc:Choice>
              <mc:Fallback>
                <p:oleObj name="Equation" r:id="rId6" imgW="1647771" imgH="390396" progId="Equation.3">
                  <p:embed/>
                  <p:pic>
                    <p:nvPicPr>
                      <p:cNvPr id="20070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808413"/>
                        <a:ext cx="4221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25400" y="12985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4.24: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0711" name="Object 7"/>
          <p:cNvGraphicFramePr>
            <a:graphicFrameLocks/>
          </p:cNvGraphicFramePr>
          <p:nvPr/>
        </p:nvGraphicFramePr>
        <p:xfrm>
          <a:off x="6073775" y="4062413"/>
          <a:ext cx="2601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9998" imgH="190564" progId="Equation.3">
                  <p:embed/>
                </p:oleObj>
              </mc:Choice>
              <mc:Fallback>
                <p:oleObj name="Equation" r:id="rId8" imgW="999998" imgH="190564" progId="Equation.3">
                  <p:embed/>
                  <p:pic>
                    <p:nvPicPr>
                      <p:cNvPr id="20071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062413"/>
                        <a:ext cx="2601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85936" y="242088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transform:</a:t>
            </a:r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</p:spTree>
    <p:extLst>
      <p:ext uri="{BB962C8B-B14F-4D97-AF65-F5344CB8AC3E}">
        <p14:creationId xmlns:p14="http://schemas.microsoft.com/office/powerpoint/2010/main" val="1791605556"/>
      </p:ext>
    </p:extLst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543A5F-BD54-4367-B53F-406E55A0139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200"/>
          </a:p>
        </p:txBody>
      </p:sp>
      <p:graphicFrame>
        <p:nvGraphicFramePr>
          <p:cNvPr id="199682" name="Object 2"/>
          <p:cNvGraphicFramePr>
            <a:graphicFrameLocks/>
          </p:cNvGraphicFramePr>
          <p:nvPr/>
        </p:nvGraphicFramePr>
        <p:xfrm>
          <a:off x="512763" y="2211388"/>
          <a:ext cx="7988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90798" imgH="190564" progId="Equation.3">
                  <p:embed/>
                </p:oleObj>
              </mc:Choice>
              <mc:Fallback>
                <p:oleObj name="公式" r:id="rId2" imgW="3590798" imgH="190564" progId="Equation.3">
                  <p:embed/>
                  <p:pic>
                    <p:nvPicPr>
                      <p:cNvPr id="1996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211388"/>
                        <a:ext cx="7988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/>
          </p:cNvGraphicFramePr>
          <p:nvPr/>
        </p:nvGraphicFramePr>
        <p:xfrm>
          <a:off x="1292225" y="4773613"/>
          <a:ext cx="49149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00402" imgH="419068" progId="Equation.3">
                  <p:embed/>
                </p:oleObj>
              </mc:Choice>
              <mc:Fallback>
                <p:oleObj name="公式" r:id="rId4" imgW="2200402" imgH="419068" progId="Equation.3">
                  <p:embed/>
                  <p:pic>
                    <p:nvPicPr>
                      <p:cNvPr id="1996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773613"/>
                        <a:ext cx="49149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/>
          </p:cNvGraphicFramePr>
          <p:nvPr/>
        </p:nvGraphicFramePr>
        <p:xfrm>
          <a:off x="468313" y="2836863"/>
          <a:ext cx="36306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9598" imgH="390396" progId="Equation.3">
                  <p:embed/>
                </p:oleObj>
              </mc:Choice>
              <mc:Fallback>
                <p:oleObj name="Equation" r:id="rId6" imgW="1609598" imgH="390396" progId="Equation.3">
                  <p:embed/>
                  <p:pic>
                    <p:nvPicPr>
                      <p:cNvPr id="1996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36863"/>
                        <a:ext cx="36306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/>
          </p:cNvGraphicFramePr>
          <p:nvPr/>
        </p:nvGraphicFramePr>
        <p:xfrm>
          <a:off x="3619500" y="3836988"/>
          <a:ext cx="215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43029" imgH="390396" progId="Equation.3">
                  <p:embed/>
                </p:oleObj>
              </mc:Choice>
              <mc:Fallback>
                <p:oleObj name="公式" r:id="rId8" imgW="943029" imgH="390396" progId="Equation.3">
                  <p:embed/>
                  <p:pic>
                    <p:nvPicPr>
                      <p:cNvPr id="19968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836988"/>
                        <a:ext cx="21510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/>
          </p:cNvGraphicFramePr>
          <p:nvPr/>
        </p:nvGraphicFramePr>
        <p:xfrm>
          <a:off x="6227763" y="3830638"/>
          <a:ext cx="20383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85771" imgH="371572" progId="Equation.3">
                  <p:embed/>
                </p:oleObj>
              </mc:Choice>
              <mc:Fallback>
                <p:oleObj name="公式" r:id="rId10" imgW="885771" imgH="371572" progId="Equation.3">
                  <p:embed/>
                  <p:pic>
                    <p:nvPicPr>
                      <p:cNvPr id="19968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830638"/>
                        <a:ext cx="20383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/>
          </p:cNvGraphicFramePr>
          <p:nvPr/>
        </p:nvGraphicFramePr>
        <p:xfrm>
          <a:off x="1258888" y="5781675"/>
          <a:ext cx="49720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219198" imgH="419068" progId="Equation.3">
                  <p:embed/>
                </p:oleObj>
              </mc:Choice>
              <mc:Fallback>
                <p:oleObj name="公式" r:id="rId12" imgW="2219198" imgH="419068" progId="Equation.3">
                  <p:embed/>
                  <p:pic>
                    <p:nvPicPr>
                      <p:cNvPr id="19968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81675"/>
                        <a:ext cx="49720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395288" y="13112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4.25: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87050" name="Object 9"/>
          <p:cNvGraphicFramePr>
            <a:graphicFrameLocks/>
          </p:cNvGraphicFramePr>
          <p:nvPr/>
        </p:nvGraphicFramePr>
        <p:xfrm>
          <a:off x="2998788" y="1292225"/>
          <a:ext cx="55022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67029" imgH="381129" progId="Equation.3">
                  <p:embed/>
                </p:oleObj>
              </mc:Choice>
              <mc:Fallback>
                <p:oleObj name="公式" r:id="rId14" imgW="2467029" imgH="381129" progId="Equation.3">
                  <p:embed/>
                  <p:pic>
                    <p:nvPicPr>
                      <p:cNvPr id="8705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292225"/>
                        <a:ext cx="55022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/>
          </p:cNvGraphicFramePr>
          <p:nvPr/>
        </p:nvGraphicFramePr>
        <p:xfrm>
          <a:off x="539750" y="3836988"/>
          <a:ext cx="26527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71485" imgH="371572" progId="Equation.3">
                  <p:embed/>
                </p:oleObj>
              </mc:Choice>
              <mc:Fallback>
                <p:oleObj name="公式" r:id="rId16" imgW="1171485" imgH="371572" progId="Equation.3">
                  <p:embed/>
                  <p:pic>
                    <p:nvPicPr>
                      <p:cNvPr id="19969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36988"/>
                        <a:ext cx="26527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</p:spTree>
    <p:extLst>
      <p:ext uri="{BB962C8B-B14F-4D97-AF65-F5344CB8AC3E}">
        <p14:creationId xmlns:p14="http://schemas.microsoft.com/office/powerpoint/2010/main" val="8781939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D21ED2-8B4A-4CBE-BE67-56D802721C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200"/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974713" y="1477963"/>
          <a:ext cx="69210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431640" progId="Equation.DSMT4">
                  <p:embed/>
                </p:oleObj>
              </mc:Choice>
              <mc:Fallback>
                <p:oleObj name="Equation" r:id="rId2" imgW="2768400" imgH="431640" progId="Equation.DSMT4">
                  <p:embed/>
                  <p:pic>
                    <p:nvPicPr>
                      <p:cNvPr id="8806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13" y="1477963"/>
                        <a:ext cx="69210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3"/>
          <p:cNvGraphicFramePr>
            <a:graphicFrameLocks/>
          </p:cNvGraphicFramePr>
          <p:nvPr/>
        </p:nvGraphicFramePr>
        <p:xfrm>
          <a:off x="1418484" y="2672557"/>
          <a:ext cx="43164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5943" imgH="371572" progId="Equation.3">
                  <p:embed/>
                </p:oleObj>
              </mc:Choice>
              <mc:Fallback>
                <p:oleObj name="Equation" r:id="rId4" imgW="1685943" imgH="371572" progId="Equation.3">
                  <p:embed/>
                  <p:pic>
                    <p:nvPicPr>
                      <p:cNvPr id="8806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484" y="2672557"/>
                        <a:ext cx="43164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539750" y="4451374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4.26: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80106" y="5056212"/>
            <a:ext cx="7488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system from Example 4.25 with input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7"/>
          <p:cNvGraphicFramePr>
            <a:graphicFrameLocks/>
          </p:cNvGraphicFramePr>
          <p:nvPr/>
        </p:nvGraphicFramePr>
        <p:xfrm>
          <a:off x="6660232" y="5018112"/>
          <a:ext cx="2220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7598" imgH="190564" progId="Equation.3">
                  <p:embed/>
                </p:oleObj>
              </mc:Choice>
              <mc:Fallback>
                <p:oleObj name="Equation" r:id="rId6" imgW="847598" imgH="190564" progId="Equation.3">
                  <p:embed/>
                  <p:pic>
                    <p:nvPicPr>
                      <p:cNvPr id="6758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18112"/>
                        <a:ext cx="2220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95288" y="404813"/>
            <a:ext cx="432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4.25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08574" y="3543672"/>
            <a:ext cx="44559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Causal and stable system.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9512" y="5517232"/>
            <a:ext cx="7488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the output signal in time.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90885"/>
      </p:ext>
    </p:extLst>
  </p:cSld>
  <p:clrMapOvr>
    <a:masterClrMapping/>
  </p:clrMapOvr>
  <p:transition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2D5EE-4433-429F-AF26-43FA98103ED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200"/>
          </a:p>
        </p:txBody>
      </p:sp>
      <p:graphicFrame>
        <p:nvGraphicFramePr>
          <p:cNvPr id="89091" name="Object 2"/>
          <p:cNvGraphicFramePr>
            <a:graphicFrameLocks noChangeAspect="1"/>
          </p:cNvGraphicFramePr>
          <p:nvPr/>
        </p:nvGraphicFramePr>
        <p:xfrm>
          <a:off x="4269468" y="3303716"/>
          <a:ext cx="3841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31640" progId="Equation.DSMT4">
                  <p:embed/>
                </p:oleObj>
              </mc:Choice>
              <mc:Fallback>
                <p:oleObj name="Equation" r:id="rId2" imgW="1536480" imgH="431640" progId="Equation.DSMT4">
                  <p:embed/>
                  <p:pic>
                    <p:nvPicPr>
                      <p:cNvPr id="8909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468" y="3303716"/>
                        <a:ext cx="3841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00113" y="2133599"/>
          <a:ext cx="6738713" cy="9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95485" imgH="390396" progId="Equation.3">
                  <p:embed/>
                </p:oleObj>
              </mc:Choice>
              <mc:Fallback>
                <p:oleObj name="公式" r:id="rId4" imgW="2695485" imgH="390396" progId="Equation.3">
                  <p:embed/>
                  <p:pic>
                    <p:nvPicPr>
                      <p:cNvPr id="890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599"/>
                        <a:ext cx="6738713" cy="97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/>
          </p:cNvGraphicFramePr>
          <p:nvPr/>
        </p:nvGraphicFramePr>
        <p:xfrm>
          <a:off x="6143625" y="1285875"/>
          <a:ext cx="2317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9085" imgH="390396" progId="Equation.3">
                  <p:embed/>
                </p:oleObj>
              </mc:Choice>
              <mc:Fallback>
                <p:oleObj name="Equation" r:id="rId6" imgW="1019085" imgH="390396" progId="Equation.3">
                  <p:embed/>
                  <p:pic>
                    <p:nvPicPr>
                      <p:cNvPr id="890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285875"/>
                        <a:ext cx="23177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39750" y="13112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4.26: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638175" y="4358562"/>
          <a:ext cx="8096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38200" imgH="482400" progId="Equation.DSMT4">
                  <p:embed/>
                </p:oleObj>
              </mc:Choice>
              <mc:Fallback>
                <p:oleObj name="Equation" r:id="rId8" imgW="3238200" imgH="482400" progId="Equation.DSMT4">
                  <p:embed/>
                  <p:pic>
                    <p:nvPicPr>
                      <p:cNvPr id="8909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358562"/>
                        <a:ext cx="8096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839918" y="5491194"/>
          <a:ext cx="7270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457200" progId="Equation.DSMT4">
                  <p:embed/>
                </p:oleObj>
              </mc:Choice>
              <mc:Fallback>
                <p:oleObj name="Equation" r:id="rId10" imgW="2908080" imgH="457200" progId="Equation.DSMT4">
                  <p:embed/>
                  <p:pic>
                    <p:nvPicPr>
                      <p:cNvPr id="8909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18" y="5491194"/>
                        <a:ext cx="7270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/>
          </p:cNvGraphicFramePr>
          <p:nvPr/>
        </p:nvGraphicFramePr>
        <p:xfrm>
          <a:off x="3059113" y="1484313"/>
          <a:ext cx="19542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47598" imgH="190564" progId="Equation.3">
                  <p:embed/>
                </p:oleObj>
              </mc:Choice>
              <mc:Fallback>
                <p:oleObj name="Equation" r:id="rId12" imgW="847598" imgH="190564" progId="Equation.3">
                  <p:embed/>
                  <p:pic>
                    <p:nvPicPr>
                      <p:cNvPr id="8909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19542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14375" y="3289430"/>
          <a:ext cx="3397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58640" imgH="431640" progId="Equation.DSMT4">
                  <p:embed/>
                </p:oleObj>
              </mc:Choice>
              <mc:Fallback>
                <p:oleObj name="Equation" r:id="rId14" imgW="1358640" imgH="431640" progId="Equation.DSMT4">
                  <p:embed/>
                  <p:pic>
                    <p:nvPicPr>
                      <p:cNvPr id="1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89430"/>
                        <a:ext cx="3397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934294"/>
      </p:ext>
    </p:extLst>
  </p:cSld>
  <p:clrMapOvr>
    <a:masterClrMapping/>
  </p:clrMapOvr>
  <p:transition>
    <p:rand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2DE50-AD07-4A6D-8E70-C809739BC4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200"/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468313" y="333375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4.26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8" name="Object 5"/>
          <p:cNvGraphicFramePr>
            <a:graphicFrameLocks/>
          </p:cNvGraphicFramePr>
          <p:nvPr/>
        </p:nvGraphicFramePr>
        <p:xfrm>
          <a:off x="467544" y="3645024"/>
          <a:ext cx="46640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5885" imgH="447739" progId="Equation.3">
                  <p:embed/>
                </p:oleObj>
              </mc:Choice>
              <mc:Fallback>
                <p:oleObj name="公式" r:id="rId2" imgW="2085885" imgH="447739" progId="Equation.3">
                  <p:embed/>
                  <p:pic>
                    <p:nvPicPr>
                      <p:cNvPr id="901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46640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/>
          </p:cNvGraphicFramePr>
          <p:nvPr/>
        </p:nvGraphicFramePr>
        <p:xfrm>
          <a:off x="4972050" y="3688333"/>
          <a:ext cx="361156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914400" progId="Equation.DSMT4">
                  <p:embed/>
                </p:oleObj>
              </mc:Choice>
              <mc:Fallback>
                <p:oleObj name="Equation" r:id="rId4" imgW="1600200" imgH="914400" progId="Equation.DSMT4">
                  <p:embed/>
                  <p:pic>
                    <p:nvPicPr>
                      <p:cNvPr id="19661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688333"/>
                        <a:ext cx="361156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447800" y="1196752"/>
          <a:ext cx="6738713" cy="123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95485" imgH="495236" progId="Equation.3">
                  <p:embed/>
                </p:oleObj>
              </mc:Choice>
              <mc:Fallback>
                <p:oleObj name="公式" r:id="rId6" imgW="2695485" imgH="495236" progId="Equation.3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96752"/>
                        <a:ext cx="6738713" cy="1238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544" y="2718214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Take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567681" y="2713484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1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81" y="2713484"/>
                        <a:ext cx="2190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644008" y="2516382"/>
          <a:ext cx="3397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431640" progId="Equation.DSMT4">
                  <p:embed/>
                </p:oleObj>
              </mc:Choice>
              <mc:Fallback>
                <p:oleObj name="Equation" r:id="rId10" imgW="1358640" imgH="43164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516382"/>
                        <a:ext cx="3397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82624" y="5534174"/>
          <a:ext cx="4078800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431640" progId="Equation.DSMT4">
                  <p:embed/>
                </p:oleObj>
              </mc:Choice>
              <mc:Fallback>
                <p:oleObj name="Equation" r:id="rId12" imgW="1854000" imgH="431640" progId="Equation.DSMT4">
                  <p:embed/>
                  <p:pic>
                    <p:nvPicPr>
                      <p:cNvPr id="1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24" y="5534174"/>
                        <a:ext cx="4078800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39083"/>
      </p:ext>
    </p:extLst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2DE50-AD07-4A6D-8E70-C809739BC4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200"/>
          </a:p>
        </p:txBody>
      </p:sp>
      <p:graphicFrame>
        <p:nvGraphicFramePr>
          <p:cNvPr id="196610" name="Object 2"/>
          <p:cNvGraphicFramePr>
            <a:graphicFrameLocks/>
          </p:cNvGraphicFramePr>
          <p:nvPr/>
        </p:nvGraphicFramePr>
        <p:xfrm>
          <a:off x="323528" y="1412776"/>
          <a:ext cx="5613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4745" imgH="390396" progId="Equation.3">
                  <p:embed/>
                </p:oleObj>
              </mc:Choice>
              <mc:Fallback>
                <p:oleObj name="公式" r:id="rId2" imgW="2514745" imgH="390396" progId="Equation.3">
                  <p:embed/>
                  <p:pic>
                    <p:nvPicPr>
                      <p:cNvPr id="1966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12776"/>
                        <a:ext cx="5613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/>
          </p:cNvGraphicFramePr>
          <p:nvPr/>
        </p:nvGraphicFramePr>
        <p:xfrm>
          <a:off x="899592" y="4884576"/>
          <a:ext cx="47196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4971" imgH="409511" progId="Equation.3">
                  <p:embed/>
                </p:oleObj>
              </mc:Choice>
              <mc:Fallback>
                <p:oleObj name="Equation" r:id="rId4" imgW="2104971" imgH="409511" progId="Equation.3">
                  <p:embed/>
                  <p:pic>
                    <p:nvPicPr>
                      <p:cNvPr id="1966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84576"/>
                        <a:ext cx="47196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468313" y="333375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4.26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195736" y="2662476"/>
          <a:ext cx="6191100" cy="222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888840" progId="Equation.DSMT4">
                  <p:embed/>
                </p:oleObj>
              </mc:Choice>
              <mc:Fallback>
                <p:oleObj name="Equation" r:id="rId6" imgW="2476440" imgH="888840" progId="Equation.DSMT4">
                  <p:embed/>
                  <p:pic>
                    <p:nvPicPr>
                      <p:cNvPr id="1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62476"/>
                        <a:ext cx="6191100" cy="222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376228"/>
      </p:ext>
    </p:extLst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For the following system described by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603376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under initial rest. Try to find the unit impulse response 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) of the system.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414970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Do partial fraction expansion to get the parameters A, B and C. 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648022" y="4683688"/>
          <a:ext cx="7907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431640" progId="Equation.DSMT4">
                  <p:embed/>
                </p:oleObj>
              </mc:Choice>
              <mc:Fallback>
                <p:oleObj name="Equation" r:id="rId3" imgW="3593880" imgH="431640" progId="Equation.DSMT4">
                  <p:embed/>
                  <p:pic>
                    <p:nvPicPr>
                      <p:cNvPr id="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2" y="4683688"/>
                        <a:ext cx="79073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792408" y="1724221"/>
          <a:ext cx="5307984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720" imgH="419040" progId="Equation.DSMT4">
                  <p:embed/>
                </p:oleObj>
              </mc:Choice>
              <mc:Fallback>
                <p:oleObj name="Equation" r:id="rId5" imgW="2412720" imgH="419040" progId="Equation.DSMT4">
                  <p:embed/>
                  <p:pic>
                    <p:nvPicPr>
                      <p:cNvPr id="1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08" y="1724221"/>
                        <a:ext cx="5307984" cy="92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4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927FA0-47AB-4973-AF2B-7B98D00070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zh-CN" sz="1200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31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34425"/>
              </p:ext>
            </p:extLst>
          </p:nvPr>
        </p:nvGraphicFramePr>
        <p:xfrm>
          <a:off x="3417912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380835" progId="Equation.DSMT4">
                  <p:embed/>
                </p:oleObj>
              </mc:Choice>
              <mc:Fallback>
                <p:oleObj name="Equation" r:id="rId2" imgW="132022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12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 this textbook, no rigorous proof on this FT pair. Instead,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5496" y="270892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To get this FT pair, assume the time integral property is known: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17256"/>
              </p:ext>
            </p:extLst>
          </p:nvPr>
        </p:nvGraphicFramePr>
        <p:xfrm>
          <a:off x="204788" y="1772816"/>
          <a:ext cx="88550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320" imgH="469800" progId="Equation.DSMT4">
                  <p:embed/>
                </p:oleObj>
              </mc:Choice>
              <mc:Fallback>
                <p:oleObj name="Equation" r:id="rId4" imgW="4216320" imgH="469800" progId="Equation.DSMT4">
                  <p:embed/>
                  <p:pic>
                    <p:nvPicPr>
                      <p:cNvPr id="3789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772816"/>
                        <a:ext cx="88550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496" y="3395464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To prove the time integral property, assume the FT pair is known: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496" y="497964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Any other possible way to prove this important FT pair?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927FA0-47AB-4973-AF2B-7B98D00070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200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3188" name="Object 6"/>
          <p:cNvGraphicFramePr>
            <a:graphicFrameLocks noChangeAspect="1"/>
          </p:cNvGraphicFramePr>
          <p:nvPr/>
        </p:nvGraphicFramePr>
        <p:xfrm>
          <a:off x="3417912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380835" progId="Equation.DSMT4">
                  <p:embed/>
                </p:oleObj>
              </mc:Choice>
              <mc:Fallback>
                <p:oleObj name="Equation" r:id="rId2" imgW="1320227" imgH="380835" progId="Equation.DSMT4">
                  <p:embed/>
                  <p:pic>
                    <p:nvPicPr>
                      <p:cNvPr id="931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12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Line 23"/>
          <p:cNvSpPr>
            <a:spLocks noChangeShapeType="1"/>
          </p:cNvSpPr>
          <p:nvPr/>
        </p:nvSpPr>
        <p:spPr bwMode="auto">
          <a:xfrm>
            <a:off x="6084888" y="2530475"/>
            <a:ext cx="3059112" cy="79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24"/>
          <p:cNvSpPr>
            <a:spLocks noChangeShapeType="1"/>
          </p:cNvSpPr>
          <p:nvPr/>
        </p:nvSpPr>
        <p:spPr bwMode="auto">
          <a:xfrm>
            <a:off x="7578725" y="1341438"/>
            <a:ext cx="22225" cy="219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任意多边形 2"/>
          <p:cNvSpPr>
            <a:spLocks/>
          </p:cNvSpPr>
          <p:nvPr/>
        </p:nvSpPr>
        <p:spPr bwMode="auto">
          <a:xfrm>
            <a:off x="7589838" y="1630363"/>
            <a:ext cx="1238250" cy="915987"/>
          </a:xfrm>
          <a:custGeom>
            <a:avLst/>
            <a:gdLst>
              <a:gd name="T0" fmla="*/ 0 w 1237483"/>
              <a:gd name="T1" fmla="*/ 0 h 916747"/>
              <a:gd name="T2" fmla="*/ 408383 w 1237483"/>
              <a:gd name="T3" fmla="*/ 637390 h 916747"/>
              <a:gd name="T4" fmla="*/ 1147886 w 1237483"/>
              <a:gd name="T5" fmla="*/ 890148 h 916747"/>
              <a:gd name="T6" fmla="*/ 1203072 w 1237483"/>
              <a:gd name="T7" fmla="*/ 890148 h 9167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7483" h="916747">
                <a:moveTo>
                  <a:pt x="0" y="0"/>
                </a:moveTo>
                <a:cubicBezTo>
                  <a:pt x="108332" y="245125"/>
                  <a:pt x="216665" y="490250"/>
                  <a:pt x="407624" y="638978"/>
                </a:cubicBezTo>
                <a:cubicBezTo>
                  <a:pt x="598583" y="787706"/>
                  <a:pt x="1013552" y="850135"/>
                  <a:pt x="1145754" y="892366"/>
                </a:cubicBezTo>
                <a:cubicBezTo>
                  <a:pt x="1277956" y="934597"/>
                  <a:pt x="1239397" y="913481"/>
                  <a:pt x="1200838" y="89236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2" name="任意多边形 3"/>
          <p:cNvSpPr>
            <a:spLocks/>
          </p:cNvSpPr>
          <p:nvPr/>
        </p:nvSpPr>
        <p:spPr bwMode="auto">
          <a:xfrm>
            <a:off x="6383338" y="2538413"/>
            <a:ext cx="1217612" cy="746125"/>
          </a:xfrm>
          <a:custGeom>
            <a:avLst/>
            <a:gdLst>
              <a:gd name="T0" fmla="*/ 1217810 w 1217513"/>
              <a:gd name="T1" fmla="*/ 746257 h 746059"/>
              <a:gd name="T2" fmla="*/ 854163 w 1217513"/>
              <a:gd name="T3" fmla="*/ 250366 h 746059"/>
              <a:gd name="T4" fmla="*/ 71776 w 1217513"/>
              <a:gd name="T5" fmla="*/ 18952 h 746059"/>
              <a:gd name="T6" fmla="*/ 82796 w 1217513"/>
              <a:gd name="T7" fmla="*/ 29972 h 7460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7513" h="746059">
                <a:moveTo>
                  <a:pt x="1217513" y="746059"/>
                </a:moveTo>
                <a:cubicBezTo>
                  <a:pt x="1131214" y="558772"/>
                  <a:pt x="1044915" y="371485"/>
                  <a:pt x="853956" y="250300"/>
                </a:cubicBezTo>
                <a:cubicBezTo>
                  <a:pt x="662997" y="129115"/>
                  <a:pt x="71758" y="18946"/>
                  <a:pt x="71758" y="18946"/>
                </a:cubicBezTo>
                <a:cubicBezTo>
                  <a:pt x="-56772" y="-17777"/>
                  <a:pt x="13001" y="6093"/>
                  <a:pt x="82775" y="2996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31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40420"/>
              </p:ext>
            </p:extLst>
          </p:nvPr>
        </p:nvGraphicFramePr>
        <p:xfrm>
          <a:off x="104006" y="1476375"/>
          <a:ext cx="4540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279400" progId="Equation.DSMT4">
                  <p:embed/>
                </p:oleObj>
              </mc:Choice>
              <mc:Fallback>
                <p:oleObj name="Equation" r:id="rId4" imgW="1816100" imgH="27940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6" y="1476375"/>
                        <a:ext cx="4540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53232"/>
              </p:ext>
            </p:extLst>
          </p:nvPr>
        </p:nvGraphicFramePr>
        <p:xfrm>
          <a:off x="251520" y="2231278"/>
          <a:ext cx="3078415" cy="95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366" imgH="380835" progId="Equation.DSMT4">
                  <p:embed/>
                </p:oleObj>
              </mc:Choice>
              <mc:Fallback>
                <p:oleObj name="Equation" r:id="rId6" imgW="1231366" imgH="380835" progId="Equation.DSMT4">
                  <p:embed/>
                  <p:pic>
                    <p:nvPicPr>
                      <p:cNvPr id="93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31278"/>
                        <a:ext cx="3078415" cy="95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51746"/>
              </p:ext>
            </p:extLst>
          </p:nvPr>
        </p:nvGraphicFramePr>
        <p:xfrm>
          <a:off x="210332" y="3030911"/>
          <a:ext cx="3143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300" imgH="381000" progId="Equation.DSMT4">
                  <p:embed/>
                </p:oleObj>
              </mc:Choice>
              <mc:Fallback>
                <p:oleObj name="Equation" r:id="rId8" imgW="1257300" imgH="381000" progId="Equation.DSMT4">
                  <p:embed/>
                  <p:pic>
                    <p:nvPicPr>
                      <p:cNvPr id="93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2" y="3030911"/>
                        <a:ext cx="3143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72772"/>
              </p:ext>
            </p:extLst>
          </p:nvPr>
        </p:nvGraphicFramePr>
        <p:xfrm>
          <a:off x="3977201" y="3158816"/>
          <a:ext cx="3014943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5977" imgH="215806" progId="Equation.DSMT4">
                  <p:embed/>
                </p:oleObj>
              </mc:Choice>
              <mc:Fallback>
                <p:oleObj name="Equation" r:id="rId10" imgW="1205977" imgH="215806" progId="Equation.DSMT4">
                  <p:embed/>
                  <p:pic>
                    <p:nvPicPr>
                      <p:cNvPr id="93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201" y="3158816"/>
                        <a:ext cx="3014943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20877"/>
              </p:ext>
            </p:extLst>
          </p:nvPr>
        </p:nvGraphicFramePr>
        <p:xfrm>
          <a:off x="104006" y="3963326"/>
          <a:ext cx="5810251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3800" imgH="393480" progId="Equation.DSMT4">
                  <p:embed/>
                </p:oleObj>
              </mc:Choice>
              <mc:Fallback>
                <p:oleObj name="Equation" r:id="rId12" imgW="2323800" imgH="393480" progId="Equation.DSMT4">
                  <p:embed/>
                  <p:pic>
                    <p:nvPicPr>
                      <p:cNvPr id="93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6" y="3963326"/>
                        <a:ext cx="5810251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55674"/>
              </p:ext>
            </p:extLst>
          </p:nvPr>
        </p:nvGraphicFramePr>
        <p:xfrm>
          <a:off x="643757" y="5436310"/>
          <a:ext cx="527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08200" imgH="381000" progId="Equation.DSMT4">
                  <p:embed/>
                </p:oleObj>
              </mc:Choice>
              <mc:Fallback>
                <p:oleObj name="Equation" r:id="rId14" imgW="2108200" imgH="381000" progId="Equation.DSMT4">
                  <p:embed/>
                  <p:pic>
                    <p:nvPicPr>
                      <p:cNvPr id="93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57" y="5436310"/>
                        <a:ext cx="527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53480"/>
              </p:ext>
            </p:extLst>
          </p:nvPr>
        </p:nvGraphicFramePr>
        <p:xfrm>
          <a:off x="4760196" y="1248012"/>
          <a:ext cx="2730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419040" progId="Equation.DSMT4">
                  <p:embed/>
                </p:oleObj>
              </mc:Choice>
              <mc:Fallback>
                <p:oleObj name="Equation" r:id="rId16" imgW="1091880" imgH="41904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196" y="1248012"/>
                        <a:ext cx="2730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790727" y="5000321"/>
            <a:ext cx="65451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Real and odd signal, p</a:t>
            </a:r>
            <a:r>
              <a:rPr lang="en-US" altLang="zh-CN" sz="2400" b="1" dirty="0">
                <a:latin typeface="Times New Roman" panose="02020603050405020304" pitchFamily="18" charset="0"/>
              </a:rPr>
              <a:t>urely imaginary spectrum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048321" y="4072672"/>
            <a:ext cx="29877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No matter how small </a:t>
            </a:r>
            <a:r>
              <a:rPr lang="el-GR" altLang="zh-CN" sz="2400" dirty="0">
                <a:latin typeface="Times New Roman" panose="02020603050405020304" pitchFamily="18" charset="0"/>
              </a:rPr>
              <a:t>ω</a:t>
            </a:r>
            <a:r>
              <a:rPr lang="en-US" altLang="zh-CN" sz="2400" dirty="0">
                <a:latin typeface="Times New Roman" panose="02020603050405020304" pitchFamily="18" charset="0"/>
              </a:rPr>
              <a:t> is!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6844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A42032-D103-4F47-9864-A5C9A5E3A01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61988" y="1265238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2). Convergence of Fourier transform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4388" y="3752478"/>
            <a:ext cx="80772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 x(t) has a finite number of discontinuity within any finite interval. Furthermore, each of these discontinuities must be finite.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9920"/>
              </p:ext>
            </p:extLst>
          </p:nvPr>
        </p:nvGraphicFramePr>
        <p:xfrm>
          <a:off x="5899345" y="2049494"/>
          <a:ext cx="2605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9998" imgH="295404" progId="Equation.3">
                  <p:embed/>
                </p:oleObj>
              </mc:Choice>
              <mc:Fallback>
                <p:oleObj name="公式" r:id="rId2" imgW="999998" imgH="29540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345" y="2049494"/>
                        <a:ext cx="2605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27088" y="2276475"/>
            <a:ext cx="807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x(t) is absolutely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integrable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15975" y="2780928"/>
            <a:ext cx="80772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x(t) has a finite number of maxima and minima within any finite interval.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15975" y="1772618"/>
            <a:ext cx="8077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Dirichlet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conditions:      </a:t>
            </a:r>
          </a:p>
        </p:txBody>
      </p:sp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0" y="5157192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Note: if an LTI system has frequency response,  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64528"/>
              </p:ext>
            </p:extLst>
          </p:nvPr>
        </p:nvGraphicFramePr>
        <p:xfrm>
          <a:off x="2872904" y="5461992"/>
          <a:ext cx="26352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330120" progId="Equation.DSMT4">
                  <p:embed/>
                </p:oleObj>
              </mc:Choice>
              <mc:Fallback>
                <p:oleObj name="Equation" r:id="rId4" imgW="1054080" imgH="330120" progId="Equation.DSMT4">
                  <p:embed/>
                  <p:pic>
                    <p:nvPicPr>
                      <p:cNvPr id="1536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904" y="5461992"/>
                        <a:ext cx="26352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899345" y="5648216"/>
            <a:ext cx="244827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A stable system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54840"/>
              </p:ext>
            </p:extLst>
          </p:nvPr>
        </p:nvGraphicFramePr>
        <p:xfrm>
          <a:off x="6283404" y="5061726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228600" progId="Equation.DSMT4">
                  <p:embed/>
                </p:oleObj>
              </mc:Choice>
              <mc:Fallback>
                <p:oleObj name="Equation" r:id="rId6" imgW="1130040" imgH="228600" progId="Equation.DSMT4">
                  <p:embed/>
                  <p:pic>
                    <p:nvPicPr>
                      <p:cNvPr id="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404" y="5061726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6B2E82-307B-4878-B723-7BDF71EAAE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zh-CN" sz="1200"/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4212" name="Object 6"/>
          <p:cNvGraphicFramePr>
            <a:graphicFrameLocks noChangeAspect="1"/>
          </p:cNvGraphicFramePr>
          <p:nvPr/>
        </p:nvGraphicFramePr>
        <p:xfrm>
          <a:off x="3417888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380835" progId="Equation.DSMT4">
                  <p:embed/>
                </p:oleObj>
              </mc:Choice>
              <mc:Fallback>
                <p:oleObj name="Equation" r:id="rId2" imgW="132022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Line 23"/>
          <p:cNvSpPr>
            <a:spLocks noChangeShapeType="1"/>
          </p:cNvSpPr>
          <p:nvPr/>
        </p:nvSpPr>
        <p:spPr bwMode="auto">
          <a:xfrm flipV="1">
            <a:off x="7019925" y="2538413"/>
            <a:ext cx="2124075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24"/>
          <p:cNvSpPr>
            <a:spLocks noChangeShapeType="1"/>
          </p:cNvSpPr>
          <p:nvPr/>
        </p:nvSpPr>
        <p:spPr bwMode="auto">
          <a:xfrm>
            <a:off x="7578725" y="1341438"/>
            <a:ext cx="11113" cy="155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5" name="任意多边形 2"/>
          <p:cNvSpPr>
            <a:spLocks/>
          </p:cNvSpPr>
          <p:nvPr/>
        </p:nvSpPr>
        <p:spPr bwMode="auto">
          <a:xfrm>
            <a:off x="7589838" y="1630363"/>
            <a:ext cx="1238250" cy="915987"/>
          </a:xfrm>
          <a:custGeom>
            <a:avLst/>
            <a:gdLst>
              <a:gd name="T0" fmla="*/ 0 w 1237483"/>
              <a:gd name="T1" fmla="*/ 0 h 916747"/>
              <a:gd name="T2" fmla="*/ 408383 w 1237483"/>
              <a:gd name="T3" fmla="*/ 637390 h 916747"/>
              <a:gd name="T4" fmla="*/ 1147886 w 1237483"/>
              <a:gd name="T5" fmla="*/ 890148 h 916747"/>
              <a:gd name="T6" fmla="*/ 1203072 w 1237483"/>
              <a:gd name="T7" fmla="*/ 890148 h 9167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7483" h="916747">
                <a:moveTo>
                  <a:pt x="0" y="0"/>
                </a:moveTo>
                <a:cubicBezTo>
                  <a:pt x="108332" y="245125"/>
                  <a:pt x="216665" y="490250"/>
                  <a:pt x="407624" y="638978"/>
                </a:cubicBezTo>
                <a:cubicBezTo>
                  <a:pt x="598583" y="787706"/>
                  <a:pt x="1013552" y="850135"/>
                  <a:pt x="1145754" y="892366"/>
                </a:cubicBezTo>
                <a:cubicBezTo>
                  <a:pt x="1277956" y="934597"/>
                  <a:pt x="1239397" y="913481"/>
                  <a:pt x="1200838" y="89236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75921"/>
              </p:ext>
            </p:extLst>
          </p:nvPr>
        </p:nvGraphicFramePr>
        <p:xfrm>
          <a:off x="468313" y="1196975"/>
          <a:ext cx="2538898" cy="66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559" imgH="266584" progId="Equation.DSMT4">
                  <p:embed/>
                </p:oleObj>
              </mc:Choice>
              <mc:Fallback>
                <p:oleObj name="Equation" r:id="rId4" imgW="1015559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2538898" cy="66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5284"/>
              </p:ext>
            </p:extLst>
          </p:nvPr>
        </p:nvGraphicFramePr>
        <p:xfrm>
          <a:off x="296441" y="2852936"/>
          <a:ext cx="5238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393700" progId="Equation.DSMT4">
                  <p:embed/>
                </p:oleObj>
              </mc:Choice>
              <mc:Fallback>
                <p:oleObj name="Equation" r:id="rId6" imgW="2095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1" y="2852936"/>
                        <a:ext cx="5238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14274"/>
              </p:ext>
            </p:extLst>
          </p:nvPr>
        </p:nvGraphicFramePr>
        <p:xfrm>
          <a:off x="5626174" y="2937013"/>
          <a:ext cx="2762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900" imgH="381000" progId="Equation.DSMT4">
                  <p:embed/>
                </p:oleObj>
              </mc:Choice>
              <mc:Fallback>
                <p:oleObj name="Equation" r:id="rId8" imgW="11049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74" y="2937013"/>
                        <a:ext cx="2762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100230"/>
              </p:ext>
            </p:extLst>
          </p:nvPr>
        </p:nvGraphicFramePr>
        <p:xfrm>
          <a:off x="150213" y="3956189"/>
          <a:ext cx="5080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2000" imgH="419100" progId="Equation.DSMT4">
                  <p:embed/>
                </p:oleObj>
              </mc:Choice>
              <mc:Fallback>
                <p:oleObj name="Equation" r:id="rId10" imgW="2032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13" y="3956189"/>
                        <a:ext cx="5080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2086"/>
              </p:ext>
            </p:extLst>
          </p:nvPr>
        </p:nvGraphicFramePr>
        <p:xfrm>
          <a:off x="308963" y="5153333"/>
          <a:ext cx="5014323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5729" imgH="393529" progId="Equation.DSMT4">
                  <p:embed/>
                </p:oleObj>
              </mc:Choice>
              <mc:Fallback>
                <p:oleObj name="Equation" r:id="rId12" imgW="200572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3" y="5153333"/>
                        <a:ext cx="5014323" cy="98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154"/>
              </p:ext>
            </p:extLst>
          </p:nvPr>
        </p:nvGraphicFramePr>
        <p:xfrm>
          <a:off x="308963" y="1781433"/>
          <a:ext cx="238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380880" progId="Equation.DSMT4">
                  <p:embed/>
                </p:oleObj>
              </mc:Choice>
              <mc:Fallback>
                <p:oleObj name="Equation" r:id="rId14" imgW="952200" imgH="380880" progId="Equation.DSMT4">
                  <p:embed/>
                  <p:pic>
                    <p:nvPicPr>
                      <p:cNvPr id="942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3" y="1781433"/>
                        <a:ext cx="238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915816" y="1955304"/>
            <a:ext cx="413985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Why incorrect?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615112" y="5411688"/>
            <a:ext cx="29893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For any non-zero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6B2E82-307B-4878-B723-7BDF71EAAE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200"/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2: Hilbert transform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1355895"/>
            <a:ext cx="29893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Duality: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35913"/>
              </p:ext>
            </p:extLst>
          </p:nvPr>
        </p:nvGraphicFramePr>
        <p:xfrm>
          <a:off x="3307157" y="2996952"/>
          <a:ext cx="4730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419040" progId="Equation.DSMT4">
                  <p:embed/>
                </p:oleObj>
              </mc:Choice>
              <mc:Fallback>
                <p:oleObj name="Equation" r:id="rId2" imgW="1892160" imgH="41904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157" y="2996952"/>
                        <a:ext cx="4730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68239"/>
              </p:ext>
            </p:extLst>
          </p:nvPr>
        </p:nvGraphicFramePr>
        <p:xfrm>
          <a:off x="5102866" y="1325111"/>
          <a:ext cx="3466669" cy="50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81143" imgH="200122" progId="Equation.3">
                  <p:embed/>
                </p:oleObj>
              </mc:Choice>
              <mc:Fallback>
                <p:oleObj name="公式" r:id="rId4" imgW="1381143" imgH="200122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66" y="1325111"/>
                        <a:ext cx="3466669" cy="502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47654"/>
              </p:ext>
            </p:extLst>
          </p:nvPr>
        </p:nvGraphicFramePr>
        <p:xfrm>
          <a:off x="1611312" y="1302900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04972" imgH="200122" progId="Equation.3">
                  <p:embed/>
                </p:oleObj>
              </mc:Choice>
              <mc:Fallback>
                <p:oleObj name="公式" r:id="rId6" imgW="1104972" imgH="200122" progId="Equation.3">
                  <p:embed/>
                  <p:pic>
                    <p:nvPicPr>
                      <p:cNvPr id="430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1302900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87535"/>
              </p:ext>
            </p:extLst>
          </p:nvPr>
        </p:nvGraphicFramePr>
        <p:xfrm>
          <a:off x="925907" y="1902857"/>
          <a:ext cx="238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380880" progId="Equation.DSMT4">
                  <p:embed/>
                </p:oleObj>
              </mc:Choice>
              <mc:Fallback>
                <p:oleObj name="Equation" r:id="rId8" imgW="952200" imgH="380880" progId="Equation.DSMT4">
                  <p:embed/>
                  <p:pic>
                    <p:nvPicPr>
                      <p:cNvPr id="93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07" y="1902857"/>
                        <a:ext cx="238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08170"/>
              </p:ext>
            </p:extLst>
          </p:nvPr>
        </p:nvGraphicFramePr>
        <p:xfrm>
          <a:off x="3992562" y="1904209"/>
          <a:ext cx="492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380880" progId="Equation.DSMT4">
                  <p:embed/>
                </p:oleObj>
              </mc:Choice>
              <mc:Fallback>
                <p:oleObj name="Equation" r:id="rId10" imgW="1968480" imgH="38088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2" y="1904209"/>
                        <a:ext cx="492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48318"/>
              </p:ext>
            </p:extLst>
          </p:nvPr>
        </p:nvGraphicFramePr>
        <p:xfrm>
          <a:off x="1691680" y="3076327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55320" progId="Equation.DSMT4">
                  <p:embed/>
                </p:oleObj>
              </mc:Choice>
              <mc:Fallback>
                <p:oleObj name="Equation" r:id="rId12" imgW="583920" imgH="35532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76327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959639" y="4077072"/>
            <a:ext cx="40507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90-degree phase shifter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91136" y="4797152"/>
            <a:ext cx="90528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Any frequency components passing through this system will have its magnitude unchanged, but a 90-degree phase shifting. 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730"/>
      </p:ext>
    </p:extLst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883923"/>
            <a:ext cx="758031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0B9DF5-658C-47FC-B91F-52D4371AF7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2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3: Circuit analysis using FT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050" y="3645024"/>
            <a:ext cx="900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Impedance: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34029"/>
              </p:ext>
            </p:extLst>
          </p:nvPr>
        </p:nvGraphicFramePr>
        <p:xfrm>
          <a:off x="514432" y="3933056"/>
          <a:ext cx="7747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32" y="3933056"/>
                        <a:ext cx="7747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76824"/>
              </p:ext>
            </p:extLst>
          </p:nvPr>
        </p:nvGraphicFramePr>
        <p:xfrm>
          <a:off x="179512" y="4869160"/>
          <a:ext cx="8159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760" imgH="380880" progId="Equation.DSMT4">
                  <p:embed/>
                </p:oleObj>
              </mc:Choice>
              <mc:Fallback>
                <p:oleObj name="Equation" r:id="rId5" imgW="326376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9160"/>
                        <a:ext cx="8159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21712"/>
              </p:ext>
            </p:extLst>
          </p:nvPr>
        </p:nvGraphicFramePr>
        <p:xfrm>
          <a:off x="3481512" y="5975350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12" y="5975350"/>
                        <a:ext cx="1555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45490" y="2924944"/>
            <a:ext cx="13622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Input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84368" y="2895600"/>
            <a:ext cx="123130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Output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41045"/>
      </p:ext>
    </p:extLst>
  </p:cSld>
  <p:clrMapOvr>
    <a:masterClrMapping/>
  </p:clrMapOvr>
  <p:transition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" y="116632"/>
            <a:ext cx="758031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0B9DF5-658C-47FC-B91F-52D4371AF7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200"/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36513" y="2895600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A: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66478"/>
              </p:ext>
            </p:extLst>
          </p:nvPr>
        </p:nvGraphicFramePr>
        <p:xfrm>
          <a:off x="112176" y="3465512"/>
          <a:ext cx="8996328" cy="83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9240" imgH="380880" progId="Equation.DSMT4">
                  <p:embed/>
                </p:oleObj>
              </mc:Choice>
              <mc:Fallback>
                <p:oleObj name="Equation" r:id="rId3" imgW="4089240" imgH="380880" progId="Equation.DSMT4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6" y="3465512"/>
                        <a:ext cx="8996328" cy="83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36513" y="4358630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B: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82778"/>
              </p:ext>
            </p:extLst>
          </p:nvPr>
        </p:nvGraphicFramePr>
        <p:xfrm>
          <a:off x="2690871" y="4149080"/>
          <a:ext cx="5365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6300" imgH="381000" progId="Equation.DSMT4">
                  <p:embed/>
                </p:oleObj>
              </mc:Choice>
              <mc:Fallback>
                <p:oleObj name="Equation" r:id="rId5" imgW="2146300" imgH="381000" progId="Equation.DSMT4">
                  <p:embed/>
                  <p:pic>
                    <p:nvPicPr>
                      <p:cNvPr id="1024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71" y="4149080"/>
                        <a:ext cx="5365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4377"/>
              </p:ext>
            </p:extLst>
          </p:nvPr>
        </p:nvGraphicFramePr>
        <p:xfrm>
          <a:off x="1671638" y="2894806"/>
          <a:ext cx="612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0880" imgH="203040" progId="Equation.DSMT4">
                  <p:embed/>
                </p:oleObj>
              </mc:Choice>
              <mc:Fallback>
                <p:oleObj name="Equation" r:id="rId7" imgW="2450880" imgH="203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2894806"/>
                        <a:ext cx="612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13" y="5085184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An ideal amplifier: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6459"/>
              </p:ext>
            </p:extLst>
          </p:nvPr>
        </p:nvGraphicFramePr>
        <p:xfrm>
          <a:off x="3491880" y="5148704"/>
          <a:ext cx="2792788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1034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148704"/>
                        <a:ext cx="2792788" cy="50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496" y="5733256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Given the three equations, the three unknown voltage can be solved.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39297"/>
              </p:ext>
            </p:extLst>
          </p:nvPr>
        </p:nvGraphicFramePr>
        <p:xfrm>
          <a:off x="2864090" y="6146320"/>
          <a:ext cx="349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0" imgH="203040" progId="Equation.DSMT4">
                  <p:embed/>
                </p:oleObj>
              </mc:Choice>
              <mc:Fallback>
                <p:oleObj name="Equation" r:id="rId11" imgW="1396800" imgH="203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090" y="6146320"/>
                        <a:ext cx="349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02275"/>
      </p:ext>
    </p:extLst>
  </p:cSld>
  <p:clrMapOvr>
    <a:masterClrMapping/>
  </p:clrMapOvr>
  <p:transition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238EE-0D69-4F84-915D-04B72972EFB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200"/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3: Circuit analysis using FT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560" y="3759770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3dB bandwidth: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14288" y="1340768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Given that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71535"/>
              </p:ext>
            </p:extLst>
          </p:nvPr>
        </p:nvGraphicFramePr>
        <p:xfrm>
          <a:off x="1952625" y="1342356"/>
          <a:ext cx="476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03200" progId="Equation.DSMT4">
                  <p:embed/>
                </p:oleObj>
              </mc:Choice>
              <mc:Fallback>
                <p:oleObj name="Equation" r:id="rId2" imgW="1905000" imgH="203200" progId="Equation.DSMT4">
                  <p:embed/>
                  <p:pic>
                    <p:nvPicPr>
                      <p:cNvPr id="10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342356"/>
                        <a:ext cx="476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94561"/>
              </p:ext>
            </p:extLst>
          </p:nvPr>
        </p:nvGraphicFramePr>
        <p:xfrm>
          <a:off x="3440113" y="2132931"/>
          <a:ext cx="460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393700" progId="Equation.DSMT4">
                  <p:embed/>
                </p:oleObj>
              </mc:Choice>
              <mc:Fallback>
                <p:oleObj name="Equation" r:id="rId4" imgW="1841500" imgH="393700" progId="Equation.DSMT4">
                  <p:embed/>
                  <p:pic>
                    <p:nvPicPr>
                      <p:cNvPr id="1034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132931"/>
                        <a:ext cx="4603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74434"/>
              </p:ext>
            </p:extLst>
          </p:nvPr>
        </p:nvGraphicFramePr>
        <p:xfrm>
          <a:off x="3721474" y="3620505"/>
          <a:ext cx="149160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641" imgH="355446" progId="Equation.DSMT4">
                  <p:embed/>
                </p:oleObj>
              </mc:Choice>
              <mc:Fallback>
                <p:oleObj name="Equation" r:id="rId6" imgW="596641" imgH="355446" progId="Equation.DSMT4">
                  <p:embed/>
                  <p:pic>
                    <p:nvPicPr>
                      <p:cNvPr id="1034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474" y="3620505"/>
                        <a:ext cx="149160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4"/>
          <p:cNvSpPr>
            <a:spLocks noChangeArrowheads="1"/>
          </p:cNvSpPr>
          <p:nvPr/>
        </p:nvSpPr>
        <p:spPr bwMode="auto">
          <a:xfrm>
            <a:off x="34925" y="2277393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Frequency response: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64281"/>
              </p:ext>
            </p:extLst>
          </p:nvPr>
        </p:nvGraphicFramePr>
        <p:xfrm>
          <a:off x="3950867" y="4531336"/>
          <a:ext cx="3237095" cy="101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4838" imgH="406224" progId="Equation.DSMT4">
                  <p:embed/>
                </p:oleObj>
              </mc:Choice>
              <mc:Fallback>
                <p:oleObj name="Equation" r:id="rId8" imgW="1294838" imgH="406224" progId="Equation.DSMT4">
                  <p:embed/>
                  <p:pic>
                    <p:nvPicPr>
                      <p:cNvPr id="103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867" y="4531336"/>
                        <a:ext cx="3237095" cy="101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Rectangle 4"/>
          <p:cNvSpPr>
            <a:spLocks noChangeArrowheads="1"/>
          </p:cNvSpPr>
          <p:nvPr/>
        </p:nvSpPr>
        <p:spPr bwMode="auto">
          <a:xfrm>
            <a:off x="34925" y="4581128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Unit impulse response: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3346"/>
      </p:ext>
    </p:extLst>
  </p:cSld>
  <p:clrMapOvr>
    <a:masterClrMapping/>
  </p:clrMapOvr>
  <p:transition>
    <p:rand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FDCD8-359E-4D15-BA81-BDA14BF5F7F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200"/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4: properties of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48837"/>
              </p:ext>
            </p:extLst>
          </p:nvPr>
        </p:nvGraphicFramePr>
        <p:xfrm>
          <a:off x="5596462" y="278102"/>
          <a:ext cx="1014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55320" progId="Equation.DSMT4">
                  <p:embed/>
                </p:oleObj>
              </mc:Choice>
              <mc:Fallback>
                <p:oleObj name="Equation" r:id="rId2" imgW="40608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62" y="278102"/>
                        <a:ext cx="1014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36513" y="317872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2. Example 4.23, Compute the FT of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12912"/>
              </p:ext>
            </p:extLst>
          </p:nvPr>
        </p:nvGraphicFramePr>
        <p:xfrm>
          <a:off x="5017028" y="3076271"/>
          <a:ext cx="3046678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671" imgH="355446" progId="Equation.DSMT4">
                  <p:embed/>
                </p:oleObj>
              </mc:Choice>
              <mc:Fallback>
                <p:oleObj name="Equation" r:id="rId4" imgW="1218671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28" y="3076271"/>
                        <a:ext cx="3046678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4"/>
          <p:cNvSpPr>
            <a:spLocks noChangeArrowheads="1"/>
          </p:cNvSpPr>
          <p:nvPr/>
        </p:nvSpPr>
        <p:spPr bwMode="auto">
          <a:xfrm>
            <a:off x="36513" y="397572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3. Prove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03828"/>
              </p:ext>
            </p:extLst>
          </p:nvPr>
        </p:nvGraphicFramePr>
        <p:xfrm>
          <a:off x="1733308" y="3832777"/>
          <a:ext cx="2602370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355446" progId="Equation.DSMT4">
                  <p:embed/>
                </p:oleObj>
              </mc:Choice>
              <mc:Fallback>
                <p:oleObj name="Equation" r:id="rId6" imgW="1040948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308" y="3832777"/>
                        <a:ext cx="2602370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5496" y="470969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</a:rPr>
              <a:t>Compute the following integral given the signal’s spectrum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04102"/>
              </p:ext>
            </p:extLst>
          </p:nvPr>
        </p:nvGraphicFramePr>
        <p:xfrm>
          <a:off x="1742497" y="5319291"/>
          <a:ext cx="215806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355446" progId="Equation.DSMT4">
                  <p:embed/>
                </p:oleObj>
              </mc:Choice>
              <mc:Fallback>
                <p:oleObj name="Equation" r:id="rId8" imgW="863225" imgH="355446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97" y="5319291"/>
                        <a:ext cx="215806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532813" y="6279976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946775" y="6330776"/>
            <a:ext cx="3059113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7442200" y="5141738"/>
            <a:ext cx="95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7451725" y="5443363"/>
            <a:ext cx="1223963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6218238" y="5475113"/>
            <a:ext cx="1196975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731125" y="5300488"/>
            <a:ext cx="50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74762"/>
              </p:ext>
            </p:extLst>
          </p:nvPr>
        </p:nvGraphicFramePr>
        <p:xfrm>
          <a:off x="5792788" y="5233813"/>
          <a:ext cx="104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5233813"/>
                        <a:ext cx="1047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012978" y="6274271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496" y="131142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An ideal low-pass filter type spectrum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4701"/>
              </p:ext>
            </p:extLst>
          </p:nvPr>
        </p:nvGraphicFramePr>
        <p:xfrm>
          <a:off x="5293164" y="1193636"/>
          <a:ext cx="3549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419040" progId="Equation.DSMT4">
                  <p:embed/>
                </p:oleObj>
              </mc:Choice>
              <mc:Fallback>
                <p:oleObj name="Equation" r:id="rId12" imgW="1422360" imgH="419040" progId="Equation.DSMT4">
                  <p:embed/>
                  <p:pic>
                    <p:nvPicPr>
                      <p:cNvPr id="952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164" y="1193636"/>
                        <a:ext cx="3549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5496" y="231953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1. Frequency-selective filtering: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12847"/>
              </p:ext>
            </p:extLst>
          </p:nvPr>
        </p:nvGraphicFramePr>
        <p:xfrm>
          <a:off x="4594796" y="2164672"/>
          <a:ext cx="3464208" cy="89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640" imgH="406080" progId="Equation.DSMT4">
                  <p:embed/>
                </p:oleObj>
              </mc:Choice>
              <mc:Fallback>
                <p:oleObj name="Equation" r:id="rId14" imgW="1574640" imgH="406080" progId="Equation.DSMT4">
                  <p:embed/>
                  <p:pic>
                    <p:nvPicPr>
                      <p:cNvPr id="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796" y="2164672"/>
                        <a:ext cx="3464208" cy="89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A024C-45D2-4573-A0A5-D18B12CEBC1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200"/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Other Examples: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6513" y="123983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 Poisson formula: let 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80233"/>
              </p:ext>
            </p:extLst>
          </p:nvPr>
        </p:nvGraphicFramePr>
        <p:xfrm>
          <a:off x="1670325" y="1989603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381000" progId="Equation.DSMT4">
                  <p:embed/>
                </p:oleObj>
              </mc:Choice>
              <mc:Fallback>
                <p:oleObj name="Equation" r:id="rId2" imgW="20955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25" y="1989603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09058"/>
              </p:ext>
            </p:extLst>
          </p:nvPr>
        </p:nvGraphicFramePr>
        <p:xfrm>
          <a:off x="3679368" y="1276468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215806" progId="Equation.DSMT4">
                  <p:embed/>
                </p:oleObj>
              </mc:Choice>
              <mc:Fallback>
                <p:oleObj name="Equation" r:id="rId4" imgW="1040948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8" y="1276468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06406"/>
              </p:ext>
            </p:extLst>
          </p:nvPr>
        </p:nvGraphicFramePr>
        <p:xfrm>
          <a:off x="6909075" y="1101917"/>
          <a:ext cx="1269450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355446" progId="Equation.DSMT4">
                  <p:embed/>
                </p:oleObj>
              </mc:Choice>
              <mc:Fallback>
                <p:oleObj name="Equation" r:id="rId6" imgW="507780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075" y="1101917"/>
                        <a:ext cx="1269450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99539"/>
              </p:ext>
            </p:extLst>
          </p:nvPr>
        </p:nvGraphicFramePr>
        <p:xfrm>
          <a:off x="1357997" y="2964712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00" imgH="381000" progId="Equation.DSMT4">
                  <p:embed/>
                </p:oleObj>
              </mc:Choice>
              <mc:Fallback>
                <p:oleObj name="Equation" r:id="rId8" imgW="20955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997" y="2964712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4"/>
          <p:cNvSpPr>
            <a:spLocks noChangeArrowheads="1"/>
          </p:cNvSpPr>
          <p:nvPr/>
        </p:nvSpPr>
        <p:spPr bwMode="auto">
          <a:xfrm>
            <a:off x="36513" y="447977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2. Compute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47647"/>
              </p:ext>
            </p:extLst>
          </p:nvPr>
        </p:nvGraphicFramePr>
        <p:xfrm>
          <a:off x="1491634" y="5246800"/>
          <a:ext cx="2475425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170" imgH="355446" progId="Equation.DSMT4">
                  <p:embed/>
                </p:oleObj>
              </mc:Choice>
              <mc:Fallback>
                <p:oleObj name="Equation" r:id="rId10" imgW="990170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634" y="5246800"/>
                        <a:ext cx="2475425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15735"/>
              </p:ext>
            </p:extLst>
          </p:nvPr>
        </p:nvGraphicFramePr>
        <p:xfrm>
          <a:off x="1984375" y="4222750"/>
          <a:ext cx="2190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6300" imgH="419100" progId="Equation.DSMT4">
                  <p:embed/>
                </p:oleObj>
              </mc:Choice>
              <mc:Fallback>
                <p:oleObj name="Equation" r:id="rId12" imgW="876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222750"/>
                        <a:ext cx="2190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8814"/>
              </p:ext>
            </p:extLst>
          </p:nvPr>
        </p:nvGraphicFramePr>
        <p:xfrm>
          <a:off x="4995999" y="5238279"/>
          <a:ext cx="276105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421" imgH="355446" progId="Equation.DSMT4">
                  <p:embed/>
                </p:oleObj>
              </mc:Choice>
              <mc:Fallback>
                <p:oleObj name="Equation" r:id="rId14" imgW="1104421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999" y="5238279"/>
                        <a:ext cx="276105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8343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1. Assume that                                    , find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23728" y="1340768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0948" imgH="215806" progId="Equation.DSMT4">
                  <p:embed/>
                </p:oleObj>
              </mc:Choice>
              <mc:Fallback>
                <p:oleObj name="Equation" r:id="rId3" imgW="1040948" imgH="215806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40768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508104" y="1305309"/>
          <a:ext cx="2507163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215806" progId="Equation.DSMT4">
                  <p:embed/>
                </p:oleObj>
              </mc:Choice>
              <mc:Fallback>
                <p:oleObj name="Equation" r:id="rId5" imgW="1002865" imgH="215806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05309"/>
                        <a:ext cx="2507163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496" y="450081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. Let                                    , prove that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763688" y="4996780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500" imgH="381000" progId="Equation.DSMT4">
                  <p:embed/>
                </p:oleObj>
              </mc:Choice>
              <mc:Fallback>
                <p:oleObj name="Equation" r:id="rId7" imgW="2095500" imgH="38100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96780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971600" y="4457265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0948" imgH="215806" progId="Equation.DSMT4">
                  <p:embed/>
                </p:oleObj>
              </mc:Choice>
              <mc:Fallback>
                <p:oleObj name="Equation" r:id="rId9" imgW="1040948" imgH="215806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57265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496" y="191683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The result is which one of the following choices.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896228" y="2520752"/>
          <a:ext cx="2820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28" y="2520752"/>
                        <a:ext cx="2820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5010023" y="2308517"/>
          <a:ext cx="28781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880" imgH="406080" progId="Equation.DSMT4">
                  <p:embed/>
                </p:oleObj>
              </mc:Choice>
              <mc:Fallback>
                <p:oleObj name="Equation" r:id="rId13" imgW="1307880" imgH="40608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23" y="2308517"/>
                        <a:ext cx="28781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5010023" y="3288483"/>
          <a:ext cx="2736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44520" imgH="406080" progId="Equation.DSMT4">
                  <p:embed/>
                </p:oleObj>
              </mc:Choice>
              <mc:Fallback>
                <p:oleObj name="Equation" r:id="rId15" imgW="1244520" imgH="406080" progId="Equation.DSMT4">
                  <p:embed/>
                  <p:pic>
                    <p:nvPicPr>
                      <p:cNvPr id="2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23" y="3288483"/>
                        <a:ext cx="2736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928529" y="3193951"/>
          <a:ext cx="248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30040" imgH="406080" progId="Equation.DSMT4">
                  <p:embed/>
                </p:oleObj>
              </mc:Choice>
              <mc:Fallback>
                <p:oleObj name="Equation" r:id="rId17" imgW="1130040" imgH="406080" progId="Equation.DSMT4">
                  <p:embed/>
                  <p:pic>
                    <p:nvPicPr>
                      <p:cNvPr id="24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29" y="3193951"/>
                        <a:ext cx="2489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4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0" y="2217861"/>
            <a:ext cx="4392984" cy="1691407"/>
            <a:chOff x="422" y="624"/>
            <a:chExt cx="5002" cy="3408"/>
          </a:xfrm>
        </p:grpSpPr>
        <p:pic>
          <p:nvPicPr>
            <p:cNvPr id="7" name="Picture 3" descr="未定标题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624"/>
              <a:ext cx="5002" cy="3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880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174" y="1855"/>
              <a:ext cx="11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kumimoji="1" lang="en-US" altLang="zh-CN" sz="28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20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07504" y="1341438"/>
            <a:ext cx="8928546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 Continuous-Time Fourier Transform of Aperiodic Signals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41821"/>
              </p:ext>
            </p:extLst>
          </p:nvPr>
        </p:nvGraphicFramePr>
        <p:xfrm>
          <a:off x="4497834" y="2132856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81085" imgH="676243" progId="Equation.3">
                  <p:embed/>
                </p:oleObj>
              </mc:Choice>
              <mc:Fallback>
                <p:oleObj name="公式" r:id="rId3" imgW="1781085" imgH="676243" progId="Equation.3">
                  <p:embed/>
                  <p:pic>
                    <p:nvPicPr>
                      <p:cNvPr id="1229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834" y="2132856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5496" y="5301208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Commonly-used FT pairs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9552" y="3994329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LTI system: 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64081"/>
              </p:ext>
            </p:extLst>
          </p:nvPr>
        </p:nvGraphicFramePr>
        <p:xfrm>
          <a:off x="2416932" y="4012349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32" y="4012349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63129"/>
              </p:ext>
            </p:extLst>
          </p:nvPr>
        </p:nvGraphicFramePr>
        <p:xfrm>
          <a:off x="3756298" y="4475182"/>
          <a:ext cx="26352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330120" progId="Equation.DSMT4">
                  <p:embed/>
                </p:oleObj>
              </mc:Choice>
              <mc:Fallback>
                <p:oleObj name="Equation" r:id="rId7" imgW="1054080" imgH="330120" progId="Equation.DSMT4">
                  <p:embed/>
                  <p:pic>
                    <p:nvPicPr>
                      <p:cNvPr id="1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298" y="4475182"/>
                        <a:ext cx="26352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782739" y="4661406"/>
            <a:ext cx="244827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A stable system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9552" y="4581128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Convergence: </a:t>
            </a:r>
          </a:p>
        </p:txBody>
      </p:sp>
      <p:graphicFrame>
        <p:nvGraphicFramePr>
          <p:cNvPr id="1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4648"/>
              </p:ext>
            </p:extLst>
          </p:nvPr>
        </p:nvGraphicFramePr>
        <p:xfrm>
          <a:off x="3829482" y="5312053"/>
          <a:ext cx="3767138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720" imgH="241200" progId="Equation.DSMT4">
                  <p:embed/>
                </p:oleObj>
              </mc:Choice>
              <mc:Fallback>
                <p:oleObj name="Equation" r:id="rId9" imgW="1485720" imgH="241200" progId="Equation.DSMT4">
                  <p:embed/>
                  <p:pic>
                    <p:nvPicPr>
                      <p:cNvPr id="1638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482" y="5312053"/>
                        <a:ext cx="3767138" cy="5306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351322"/>
              </p:ext>
            </p:extLst>
          </p:nvPr>
        </p:nvGraphicFramePr>
        <p:xfrm>
          <a:off x="268473" y="5794719"/>
          <a:ext cx="38560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52480" imgH="431640" progId="Equation.DSMT4">
                  <p:embed/>
                </p:oleObj>
              </mc:Choice>
              <mc:Fallback>
                <p:oleObj name="Equation" r:id="rId11" imgW="175248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3" y="5794719"/>
                        <a:ext cx="3856037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81302"/>
              </p:ext>
            </p:extLst>
          </p:nvPr>
        </p:nvGraphicFramePr>
        <p:xfrm>
          <a:off x="4306251" y="6028962"/>
          <a:ext cx="1816056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21514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251" y="6028962"/>
                        <a:ext cx="1816056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34739"/>
              </p:ext>
            </p:extLst>
          </p:nvPr>
        </p:nvGraphicFramePr>
        <p:xfrm>
          <a:off x="6553200" y="6034708"/>
          <a:ext cx="2290464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21515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034708"/>
                        <a:ext cx="2290464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75953"/>
      </p:ext>
    </p:extLst>
  </p:cSld>
  <p:clrMapOvr>
    <a:masterClrMapping/>
  </p:clrMapOvr>
  <p:transition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20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1268760"/>
            <a:ext cx="8928546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2. Continuous-Time Fourier Transform of Periodic Signals</a:t>
            </a:r>
          </a:p>
        </p:txBody>
      </p:sp>
      <p:graphicFrame>
        <p:nvGraphicFramePr>
          <p:cNvPr id="1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19900"/>
              </p:ext>
            </p:extLst>
          </p:nvPr>
        </p:nvGraphicFramePr>
        <p:xfrm>
          <a:off x="199009" y="2050733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6285" imgH="390396" progId="Equation.3">
                  <p:embed/>
                </p:oleObj>
              </mc:Choice>
              <mc:Fallback>
                <p:oleObj name="公式" r:id="rId2" imgW="1476285" imgH="390396" progId="Equation.3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9" y="2050733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946736"/>
              </p:ext>
            </p:extLst>
          </p:nvPr>
        </p:nvGraphicFramePr>
        <p:xfrm>
          <a:off x="4088880" y="2050733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8800" imgH="390396" progId="Equation.3">
                  <p:embed/>
                </p:oleObj>
              </mc:Choice>
              <mc:Fallback>
                <p:oleObj name="公式" r:id="rId4" imgW="1828800" imgH="390396" progId="Equation.3">
                  <p:embed/>
                  <p:pic>
                    <p:nvPicPr>
                      <p:cNvPr id="1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880" y="2050733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14070"/>
              </p:ext>
            </p:extLst>
          </p:nvPr>
        </p:nvGraphicFramePr>
        <p:xfrm>
          <a:off x="3635896" y="134896"/>
          <a:ext cx="43586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81200" imgH="428625" progId="Equation.3">
                  <p:embed/>
                </p:oleObj>
              </mc:Choice>
              <mc:Fallback>
                <p:oleObj name="公式" r:id="rId6" imgW="1981200" imgH="428625" progId="Equation.3">
                  <p:embed/>
                  <p:pic>
                    <p:nvPicPr>
                      <p:cNvPr id="14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34896"/>
                        <a:ext cx="435864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93058"/>
              </p:ext>
            </p:extLst>
          </p:nvPr>
        </p:nvGraphicFramePr>
        <p:xfrm>
          <a:off x="323528" y="3137759"/>
          <a:ext cx="2703235" cy="85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28743" imgH="390396" progId="Equation.3">
                  <p:embed/>
                </p:oleObj>
              </mc:Choice>
              <mc:Fallback>
                <p:oleObj name="Equation" r:id="rId8" imgW="1228743" imgH="390396" progId="Equation.3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37759"/>
                        <a:ext cx="2703235" cy="85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13021"/>
              </p:ext>
            </p:extLst>
          </p:nvPr>
        </p:nvGraphicFramePr>
        <p:xfrm>
          <a:off x="4118406" y="3169278"/>
          <a:ext cx="3939382" cy="85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628" imgH="390396" progId="Equation.3">
                  <p:embed/>
                </p:oleObj>
              </mc:Choice>
              <mc:Fallback>
                <p:oleObj name="Equation" r:id="rId10" imgW="1790628" imgH="390396" progId="Equation.3">
                  <p:embed/>
                  <p:pic>
                    <p:nvPicPr>
                      <p:cNvPr id="2867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06" y="3169278"/>
                        <a:ext cx="3939382" cy="85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7504" y="4005064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</a:t>
            </a:r>
          </a:p>
        </p:txBody>
      </p:sp>
      <p:graphicFrame>
        <p:nvGraphicFramePr>
          <p:cNvPr id="1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283329"/>
              </p:ext>
            </p:extLst>
          </p:nvPr>
        </p:nvGraphicFramePr>
        <p:xfrm>
          <a:off x="249362" y="4700414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81085" imgH="676243" progId="Equation.3">
                  <p:embed/>
                </p:oleObj>
              </mc:Choice>
              <mc:Fallback>
                <p:oleObj name="公式" r:id="rId12" imgW="1781085" imgH="676243" progId="Equation.3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2" y="4700414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93892"/>
              </p:ext>
            </p:extLst>
          </p:nvPr>
        </p:nvGraphicFramePr>
        <p:xfrm>
          <a:off x="5061425" y="4509120"/>
          <a:ext cx="3683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120" imgH="863280" progId="Equation.DSMT4">
                  <p:embed/>
                </p:oleObj>
              </mc:Choice>
              <mc:Fallback>
                <p:oleObj name="Equation" r:id="rId14" imgW="1473120" imgH="86328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5" y="4509120"/>
                        <a:ext cx="3683000" cy="21590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89322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21F78-68B0-41DC-A5D5-98FA08C0DE5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07950" y="14478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(1):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638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78287"/>
              </p:ext>
            </p:extLst>
          </p:nvPr>
        </p:nvGraphicFramePr>
        <p:xfrm>
          <a:off x="2319338" y="1353840"/>
          <a:ext cx="625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7029" imgH="218946" progId="Equation.3">
                  <p:embed/>
                </p:oleObj>
              </mc:Choice>
              <mc:Fallback>
                <p:oleObj name="公式" r:id="rId2" imgW="2467029" imgH="21894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353840"/>
                        <a:ext cx="6253162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1310"/>
              </p:ext>
            </p:extLst>
          </p:nvPr>
        </p:nvGraphicFramePr>
        <p:xfrm>
          <a:off x="2066925" y="2718593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5943" imgH="371572" progId="Equation.3">
                  <p:embed/>
                </p:oleObj>
              </mc:Choice>
              <mc:Fallback>
                <p:oleObj name="Equation" r:id="rId4" imgW="1685943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718593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07504" y="29416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Prove: Use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09219"/>
              </p:ext>
            </p:extLst>
          </p:nvPr>
        </p:nvGraphicFramePr>
        <p:xfrm>
          <a:off x="1098724" y="3644900"/>
          <a:ext cx="46974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38343" imgH="371572" progId="Equation.3">
                  <p:embed/>
                </p:oleObj>
              </mc:Choice>
              <mc:Fallback>
                <p:oleObj name="公式" r:id="rId6" imgW="1838343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724" y="3644900"/>
                        <a:ext cx="46974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2009" y="5174704"/>
            <a:ext cx="90364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from FS, a signal like           has only one frequency component. Its FT is an impulse in the frequency.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51884"/>
              </p:ext>
            </p:extLst>
          </p:nvPr>
        </p:nvGraphicFramePr>
        <p:xfrm>
          <a:off x="4417219" y="5129184"/>
          <a:ext cx="7604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628" imgH="181007" progId="Equation.3">
                  <p:embed/>
                </p:oleObj>
              </mc:Choice>
              <mc:Fallback>
                <p:oleObj name="Equation" r:id="rId8" imgW="266628" imgH="18100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219" y="5129184"/>
                        <a:ext cx="7604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/>
          </p:cNvGraphicFramePr>
          <p:nvPr/>
        </p:nvGraphicFramePr>
        <p:xfrm>
          <a:off x="5940425" y="3829050"/>
          <a:ext cx="24114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23943" imgH="228503" progId="Equation.3">
                  <p:embed/>
                </p:oleObj>
              </mc:Choice>
              <mc:Fallback>
                <p:oleObj name="公式" r:id="rId10" imgW="923943" imgH="2285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29050"/>
                        <a:ext cx="241141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/>
          </p:cNvGraphicFramePr>
          <p:nvPr/>
        </p:nvGraphicFramePr>
        <p:xfrm>
          <a:off x="3940175" y="213360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52572" imgH="200122" progId="Equation.3">
                  <p:embed/>
                </p:oleObj>
              </mc:Choice>
              <mc:Fallback>
                <p:oleObj name="公式" r:id="rId12" imgW="952572" imgH="20012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133600"/>
                        <a:ext cx="2474913" cy="603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zh-CN" sz="120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7504" y="2122121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4. The Convolution Property: </a:t>
            </a:r>
          </a:p>
        </p:txBody>
      </p:sp>
      <p:graphicFrame>
        <p:nvGraphicFramePr>
          <p:cNvPr id="1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414593"/>
              </p:ext>
            </p:extLst>
          </p:nvPr>
        </p:nvGraphicFramePr>
        <p:xfrm>
          <a:off x="771525" y="2770193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6971" imgH="200122" progId="Equation.3">
                  <p:embed/>
                </p:oleObj>
              </mc:Choice>
              <mc:Fallback>
                <p:oleObj name="公式" r:id="rId2" imgW="2866971" imgH="200122" progId="Equation.3">
                  <p:embed/>
                  <p:pic>
                    <p:nvPicPr>
                      <p:cNvPr id="522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770193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7504" y="3844979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5. The Multiplication Property: </a:t>
            </a:r>
          </a:p>
        </p:txBody>
      </p:sp>
      <p:graphicFrame>
        <p:nvGraphicFramePr>
          <p:cNvPr id="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558684"/>
              </p:ext>
            </p:extLst>
          </p:nvPr>
        </p:nvGraphicFramePr>
        <p:xfrm>
          <a:off x="842963" y="4214787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09828" imgH="371572" progId="Equation.3">
                  <p:embed/>
                </p:oleObj>
              </mc:Choice>
              <mc:Fallback>
                <p:oleObj name="公式" r:id="rId4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214787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133998" y="3418265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Partial fraction expansion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7504" y="5242550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6. Systems Characterized by Linear Constant-Coefficient Differential Equations: frequency analysis</a:t>
            </a:r>
          </a:p>
        </p:txBody>
      </p:sp>
      <p:graphicFrame>
        <p:nvGraphicFramePr>
          <p:cNvPr id="2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566387"/>
              </p:ext>
            </p:extLst>
          </p:nvPr>
        </p:nvGraphicFramePr>
        <p:xfrm>
          <a:off x="4775993" y="1385590"/>
          <a:ext cx="3554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81143" imgH="200122" progId="Equation.3">
                  <p:embed/>
                </p:oleObj>
              </mc:Choice>
              <mc:Fallback>
                <p:oleObj name="公式" r:id="rId6" imgW="1381143" imgH="200122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993" y="1385590"/>
                        <a:ext cx="3554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46329"/>
              </p:ext>
            </p:extLst>
          </p:nvPr>
        </p:nvGraphicFramePr>
        <p:xfrm>
          <a:off x="1187624" y="1385590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04972" imgH="200122" progId="Equation.3">
                  <p:embed/>
                </p:oleObj>
              </mc:Choice>
              <mc:Fallback>
                <p:oleObj name="公式" r:id="rId8" imgW="1104972" imgH="200122" progId="Equation.3">
                  <p:embed/>
                  <p:pic>
                    <p:nvPicPr>
                      <p:cNvPr id="430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85590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154121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21F78-68B0-41DC-A5D5-98FA08C0DE5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07950" y="1292746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(2):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00119"/>
              </p:ext>
            </p:extLst>
          </p:nvPr>
        </p:nvGraphicFramePr>
        <p:xfrm>
          <a:off x="426913" y="2132856"/>
          <a:ext cx="8537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81429" imgH="218946" progId="Equation.3">
                  <p:embed/>
                </p:oleObj>
              </mc:Choice>
              <mc:Fallback>
                <p:oleObj name="公式" r:id="rId2" imgW="3381429" imgH="218946" progId="Equation.3">
                  <p:embed/>
                  <p:pic>
                    <p:nvPicPr>
                      <p:cNvPr id="1639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13" y="2132856"/>
                        <a:ext cx="8537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655404"/>
              </p:ext>
            </p:extLst>
          </p:nvPr>
        </p:nvGraphicFramePr>
        <p:xfrm>
          <a:off x="2411760" y="1383634"/>
          <a:ext cx="625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7029" imgH="218946" progId="Equation.3">
                  <p:embed/>
                </p:oleObj>
              </mc:Choice>
              <mc:Fallback>
                <p:oleObj name="公式" r:id="rId4" imgW="2467029" imgH="218946" progId="Equation.3">
                  <p:embed/>
                  <p:pic>
                    <p:nvPicPr>
                      <p:cNvPr id="1638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383634"/>
                        <a:ext cx="6253162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82852"/>
              </p:ext>
            </p:extLst>
          </p:nvPr>
        </p:nvGraphicFramePr>
        <p:xfrm>
          <a:off x="426913" y="2767856"/>
          <a:ext cx="41592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406080" progId="Equation.DSMT4">
                  <p:embed/>
                </p:oleObj>
              </mc:Choice>
              <mc:Fallback>
                <p:oleObj name="Equation" r:id="rId6" imgW="1663560" imgH="40608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13" y="2767856"/>
                        <a:ext cx="4159250" cy="1014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44664"/>
              </p:ext>
            </p:extLst>
          </p:nvPr>
        </p:nvGraphicFramePr>
        <p:xfrm>
          <a:off x="475188" y="3645024"/>
          <a:ext cx="8569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431640" progId="Equation.DSMT4">
                  <p:embed/>
                </p:oleObj>
              </mc:Choice>
              <mc:Fallback>
                <p:oleObj name="Equation" r:id="rId8" imgW="3429000" imgH="43164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8" y="3645024"/>
                        <a:ext cx="8569325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009" y="4814664"/>
            <a:ext cx="90364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cos( ) and sin( ) are composed of the same two frequency components. Different phases generate signals of different form.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921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If a signal                      is used as the input to LTI systems, which of the following outputs can be generated: 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395536" y="2326085"/>
          <a:ext cx="1676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26085"/>
                        <a:ext cx="1676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860032" y="2276872"/>
          <a:ext cx="2122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276872"/>
                        <a:ext cx="21224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1831215" y="1288438"/>
          <a:ext cx="1481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14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215" y="1288438"/>
                        <a:ext cx="1481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01215" y="2973388"/>
          <a:ext cx="2514601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1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15" y="2973388"/>
                        <a:ext cx="2514601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4860032" y="2924175"/>
          <a:ext cx="2541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228600" progId="Equation.DSMT4">
                  <p:embed/>
                </p:oleObj>
              </mc:Choice>
              <mc:Fallback>
                <p:oleObj name="Equation" r:id="rId11" imgW="1155600" imgH="228600" progId="Equation.DSMT4">
                  <p:embed/>
                  <p:pic>
                    <p:nvPicPr>
                      <p:cNvPr id="1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924175"/>
                        <a:ext cx="2541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1912" y="407707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If a signal                                   is used as the input to an causal LTI systems, which of the following outputs can be generated: </a:t>
            </a: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58355"/>
              </p:ext>
            </p:extLst>
          </p:nvPr>
        </p:nvGraphicFramePr>
        <p:xfrm>
          <a:off x="415256" y="5062538"/>
          <a:ext cx="2068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03040" progId="Equation.DSMT4">
                  <p:embed/>
                </p:oleObj>
              </mc:Choice>
              <mc:Fallback>
                <p:oleObj name="Equation" r:id="rId13" imgW="939600" imgH="203040" progId="Equation.DSMT4">
                  <p:embed/>
                  <p:pic>
                    <p:nvPicPr>
                      <p:cNvPr id="1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56" y="5062538"/>
                        <a:ext cx="2068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20998"/>
              </p:ext>
            </p:extLst>
          </p:nvPr>
        </p:nvGraphicFramePr>
        <p:xfrm>
          <a:off x="4860032" y="5013325"/>
          <a:ext cx="1982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01440" imgH="228600" progId="Equation.DSMT4">
                  <p:embed/>
                </p:oleObj>
              </mc:Choice>
              <mc:Fallback>
                <p:oleObj name="Equation" r:id="rId15" imgW="901440" imgH="228600" progId="Equation.DSMT4">
                  <p:embed/>
                  <p:pic>
                    <p:nvPicPr>
                      <p:cNvPr id="1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13325"/>
                        <a:ext cx="1982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73607"/>
              </p:ext>
            </p:extLst>
          </p:nvPr>
        </p:nvGraphicFramePr>
        <p:xfrm>
          <a:off x="1841376" y="4024313"/>
          <a:ext cx="2514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1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376" y="4024313"/>
                        <a:ext cx="2514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590083"/>
              </p:ext>
            </p:extLst>
          </p:nvPr>
        </p:nvGraphicFramePr>
        <p:xfrm>
          <a:off x="4860032" y="5689600"/>
          <a:ext cx="2541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55600" imgH="203040" progId="Equation.DSMT4">
                  <p:embed/>
                </p:oleObj>
              </mc:Choice>
              <mc:Fallback>
                <p:oleObj name="Equation" r:id="rId19" imgW="115560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689600"/>
                        <a:ext cx="2541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97811"/>
              </p:ext>
            </p:extLst>
          </p:nvPr>
        </p:nvGraphicFramePr>
        <p:xfrm>
          <a:off x="409575" y="5661025"/>
          <a:ext cx="298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58640" imgH="228600" progId="Equation.DSMT4">
                  <p:embed/>
                </p:oleObj>
              </mc:Choice>
              <mc:Fallback>
                <p:oleObj name="Equation" r:id="rId21" imgW="1358640" imgH="22860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661025"/>
                        <a:ext cx="298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4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23F37F-8FFC-4816-BAC9-68ED921427A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17411" name="Rectangle 14"/>
          <p:cNvSpPr>
            <a:spLocks noChangeArrowheads="1"/>
          </p:cNvSpPr>
          <p:nvPr/>
        </p:nvSpPr>
        <p:spPr bwMode="auto">
          <a:xfrm>
            <a:off x="35496" y="1247775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45847"/>
              </p:ext>
            </p:extLst>
          </p:nvPr>
        </p:nvGraphicFramePr>
        <p:xfrm>
          <a:off x="1928813" y="2254176"/>
          <a:ext cx="62214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47943" imgH="752411" progId="Equation.3">
                  <p:embed/>
                </p:oleObj>
              </mc:Choice>
              <mc:Fallback>
                <p:oleObj name="Equation" r:id="rId2" imgW="2447943" imgH="752411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54176"/>
                        <a:ext cx="62214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228600" y="229386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02312"/>
              </p:ext>
            </p:extLst>
          </p:nvPr>
        </p:nvGraphicFramePr>
        <p:xfrm>
          <a:off x="6346404" y="1168302"/>
          <a:ext cx="27621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404" y="1168302"/>
                        <a:ext cx="27621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8"/>
          <p:cNvSpPr>
            <a:spLocks noChangeArrowheads="1"/>
          </p:cNvSpPr>
          <p:nvPr/>
        </p:nvSpPr>
        <p:spPr bwMode="auto">
          <a:xfrm>
            <a:off x="2156144" y="1228502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Fourier transform of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79958"/>
              </p:ext>
            </p:extLst>
          </p:nvPr>
        </p:nvGraphicFramePr>
        <p:xfrm>
          <a:off x="916981" y="4149080"/>
          <a:ext cx="482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228600" progId="Equation.DSMT4">
                  <p:embed/>
                </p:oleObj>
              </mc:Choice>
              <mc:Fallback>
                <p:oleObj name="Equation" r:id="rId6" imgW="1930320" imgH="2286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81" y="4149080"/>
                        <a:ext cx="4825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10578"/>
              </p:ext>
            </p:extLst>
          </p:nvPr>
        </p:nvGraphicFramePr>
        <p:xfrm>
          <a:off x="961791" y="4725144"/>
          <a:ext cx="14283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203040" progId="Equation.DSMT4">
                  <p:embed/>
                </p:oleObj>
              </mc:Choice>
              <mc:Fallback>
                <p:oleObj name="Equation" r:id="rId8" imgW="571320" imgH="20304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91" y="4725144"/>
                        <a:ext cx="14283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21"/>
          <p:cNvSpPr>
            <a:spLocks noChangeArrowheads="1"/>
          </p:cNvSpPr>
          <p:nvPr/>
        </p:nvSpPr>
        <p:spPr bwMode="auto">
          <a:xfrm>
            <a:off x="2484438" y="4725144"/>
            <a:ext cx="65166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while the other is oscillating and bounded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9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123743"/>
              </p:ext>
            </p:extLst>
          </p:nvPr>
        </p:nvGraphicFramePr>
        <p:xfrm>
          <a:off x="1041446" y="5085184"/>
          <a:ext cx="2982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2398" imgH="390396" progId="Equation.3">
                  <p:embed/>
                </p:oleObj>
              </mc:Choice>
              <mc:Fallback>
                <p:oleObj name="Equation" r:id="rId10" imgW="1152398" imgH="390396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46" y="5085184"/>
                        <a:ext cx="2982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5208513" y="5373216"/>
            <a:ext cx="3179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Complex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function.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55576" y="1735088"/>
            <a:ext cx="61206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signal is absolutely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integrable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174431-7289-4C2A-8530-D0B7019270B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73075" y="373063"/>
            <a:ext cx="5322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3"/>
          <p:cNvGraphicFramePr>
            <a:graphicFrameLocks/>
          </p:cNvGraphicFramePr>
          <p:nvPr/>
        </p:nvGraphicFramePr>
        <p:xfrm>
          <a:off x="539750" y="1052513"/>
          <a:ext cx="688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14571" imgH="390396" progId="Equation.3">
                  <p:embed/>
                </p:oleObj>
              </mc:Choice>
              <mc:Fallback>
                <p:oleObj name="公式" r:id="rId2" imgW="2714571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68865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5192713" y="2643188"/>
          <a:ext cx="3808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828" imgH="371572" progId="Equation.3">
                  <p:embed/>
                </p:oleObj>
              </mc:Choice>
              <mc:Fallback>
                <p:oleObj name="Equation" r:id="rId4" imgW="1485828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643188"/>
                        <a:ext cx="3808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591175" y="3716338"/>
          <a:ext cx="35528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800476" imgH="1428949" progId="Paint.Picture">
                  <p:embed/>
                </p:oleObj>
              </mc:Choice>
              <mc:Fallback>
                <p:oleObj name="Bitmap Image" r:id="rId6" imgW="1800476" imgH="142894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16338"/>
                        <a:ext cx="35528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638800" y="5100638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638800" y="41052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638800" y="61626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105400" y="48672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3" name="Object 11"/>
          <p:cNvGraphicFramePr>
            <a:graphicFrameLocks/>
          </p:cNvGraphicFramePr>
          <p:nvPr/>
        </p:nvGraphicFramePr>
        <p:xfrm>
          <a:off x="4719638" y="3852863"/>
          <a:ext cx="7921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171" imgH="142778" progId="Equation.3">
                  <p:embed/>
                </p:oleObj>
              </mc:Choice>
              <mc:Fallback>
                <p:oleObj name="Equation" r:id="rId8" imgW="276171" imgH="14277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852863"/>
                        <a:ext cx="7921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/>
          </p:cNvGraphicFramePr>
          <p:nvPr/>
        </p:nvGraphicFramePr>
        <p:xfrm>
          <a:off x="4419600" y="5934075"/>
          <a:ext cx="1079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0398" imgH="142778" progId="Equation.3">
                  <p:embed/>
                </p:oleObj>
              </mc:Choice>
              <mc:Fallback>
                <p:oleObj name="Equation" r:id="rId10" imgW="390398" imgH="14277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934075"/>
                        <a:ext cx="1079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2390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52656"/>
              </p:ext>
            </p:extLst>
          </p:nvPr>
        </p:nvGraphicFramePr>
        <p:xfrm>
          <a:off x="611188" y="2575769"/>
          <a:ext cx="3300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6002" imgH="409511" progId="Equation.3">
                  <p:embed/>
                </p:oleObj>
              </mc:Choice>
              <mc:Fallback>
                <p:oleObj name="Equation" r:id="rId12" imgW="1286002" imgH="409511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75769"/>
                        <a:ext cx="3300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6"/>
          <p:cNvGraphicFramePr>
            <a:graphicFrameLocks noChangeAspect="1"/>
          </p:cNvGraphicFramePr>
          <p:nvPr/>
        </p:nvGraphicFramePr>
        <p:xfrm>
          <a:off x="611188" y="3716338"/>
          <a:ext cx="35052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790476" imgH="1448002" progId="Paint.Picture">
                  <p:embed/>
                </p:oleObj>
              </mc:Choice>
              <mc:Fallback>
                <p:oleObj name="Bitmap Image" r:id="rId14" imgW="1790476" imgH="1448002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350520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2363788" y="63817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V="1">
            <a:off x="2339975" y="37814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0" name="Object 19"/>
          <p:cNvGraphicFramePr>
            <a:graphicFrameLocks/>
          </p:cNvGraphicFramePr>
          <p:nvPr/>
        </p:nvGraphicFramePr>
        <p:xfrm>
          <a:off x="2516188" y="4138613"/>
          <a:ext cx="698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998" imgH="142778" progId="Equation.3">
                  <p:embed/>
                </p:oleObj>
              </mc:Choice>
              <mc:Fallback>
                <p:oleObj name="Equation" r:id="rId16" imgW="237998" imgH="14277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138613"/>
                        <a:ext cx="698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644525" y="2132856"/>
            <a:ext cx="37433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Magnitude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364163" y="2132856"/>
            <a:ext cx="3744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Phase spectrum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2E9BD-81A4-43EC-95CE-50AD1E8101C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73075" y="373063"/>
            <a:ext cx="5322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30555"/>
              </p:ext>
            </p:extLst>
          </p:nvPr>
        </p:nvGraphicFramePr>
        <p:xfrm>
          <a:off x="1187624" y="1341388"/>
          <a:ext cx="688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14571" imgH="390396" progId="Equation.3">
                  <p:embed/>
                </p:oleObj>
              </mc:Choice>
              <mc:Fallback>
                <p:oleObj name="公式" r:id="rId2" imgW="2714571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1388"/>
                        <a:ext cx="68865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68313" y="2389386"/>
            <a:ext cx="84248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complex spectrum, but for real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195513" y="3030538"/>
          <a:ext cx="1206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181" imgH="215713" progId="Equation.DSMT4">
                  <p:embed/>
                </p:oleObj>
              </mc:Choice>
              <mc:Fallback>
                <p:oleObj name="Equation" r:id="rId4" imgW="482181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206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3851275" y="3883025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15640" progId="Equation.DSMT4">
                  <p:embed/>
                </p:oleObj>
              </mc:Choice>
              <mc:Fallback>
                <p:oleObj name="Equation" r:id="rId6" imgW="558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83025"/>
                        <a:ext cx="139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539750" y="3903663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Conjugate: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Rectangle 4"/>
          <p:cNvSpPr>
            <a:spLocks noChangeArrowheads="1"/>
          </p:cNvSpPr>
          <p:nvPr/>
        </p:nvSpPr>
        <p:spPr bwMode="auto">
          <a:xfrm>
            <a:off x="539750" y="4403725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Frequency reversal: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541338" y="4941888"/>
            <a:ext cx="4967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Conjugate and frequency reversal: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7" name="Object 6"/>
          <p:cNvGraphicFramePr>
            <a:graphicFrameLocks noChangeAspect="1"/>
          </p:cNvGraphicFramePr>
          <p:nvPr/>
        </p:nvGraphicFramePr>
        <p:xfrm>
          <a:off x="3946525" y="3062288"/>
          <a:ext cx="457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215900" progId="Equation.DSMT4">
                  <p:embed/>
                </p:oleObj>
              </mc:Choice>
              <mc:Fallback>
                <p:oleObj name="Equation" r:id="rId8" imgW="18288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3062288"/>
                        <a:ext cx="457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51261"/>
              </p:ext>
            </p:extLst>
          </p:nvPr>
        </p:nvGraphicFramePr>
        <p:xfrm>
          <a:off x="3851920" y="4464918"/>
          <a:ext cx="298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190440" progId="Equation.DSMT4">
                  <p:embed/>
                </p:oleObj>
              </mc:Choice>
              <mc:Fallback>
                <p:oleObj name="Equation" r:id="rId10" imgW="11937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464918"/>
                        <a:ext cx="298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6"/>
          <p:cNvGraphicFramePr>
            <a:graphicFrameLocks noChangeAspect="1"/>
          </p:cNvGraphicFramePr>
          <p:nvPr/>
        </p:nvGraphicFramePr>
        <p:xfrm>
          <a:off x="5478463" y="4902200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720" imgH="215640" progId="Equation.DSMT4">
                  <p:embed/>
                </p:oleObj>
              </mc:Choice>
              <mc:Fallback>
                <p:oleObj name="Equation" r:id="rId12" imgW="558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902200"/>
                        <a:ext cx="139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119274"/>
            <a:ext cx="2955057" cy="1625596"/>
          </a:xfrm>
          <a:prstGeom prst="rect">
            <a:avLst/>
          </a:prstGeom>
        </p:spPr>
      </p:pic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073B6-5A66-407B-8B8F-1B86DCCA7DF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2385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3"/>
          <p:cNvGraphicFramePr>
            <a:graphicFrameLocks/>
          </p:cNvGraphicFramePr>
          <p:nvPr/>
        </p:nvGraphicFramePr>
        <p:xfrm>
          <a:off x="250825" y="2451100"/>
          <a:ext cx="8347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05085" imgH="295404" progId="Equation.3">
                  <p:embed/>
                </p:oleObj>
              </mc:Choice>
              <mc:Fallback>
                <p:oleObj name="公式" r:id="rId3" imgW="3305085" imgH="29540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51100"/>
                        <a:ext cx="8347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19510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721184"/>
              </p:ext>
            </p:extLst>
          </p:nvPr>
        </p:nvGraphicFramePr>
        <p:xfrm>
          <a:off x="4424362" y="1307307"/>
          <a:ext cx="298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2398" imgH="190564" progId="Equation.3">
                  <p:embed/>
                </p:oleObj>
              </mc:Choice>
              <mc:Fallback>
                <p:oleObj name="Equation" r:id="rId5" imgW="1152398" imgH="19056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2" y="1307307"/>
                        <a:ext cx="298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555875" y="1341438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FT of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7"/>
          <p:cNvGraphicFramePr>
            <a:graphicFrameLocks/>
          </p:cNvGraphicFramePr>
          <p:nvPr/>
        </p:nvGraphicFramePr>
        <p:xfrm>
          <a:off x="1374775" y="4564063"/>
          <a:ext cx="457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90628" imgH="390396" progId="Equation.3">
                  <p:embed/>
                </p:oleObj>
              </mc:Choice>
              <mc:Fallback>
                <p:oleObj name="公式" r:id="rId7" imgW="1790628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564063"/>
                        <a:ext cx="457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8"/>
          <p:cNvGraphicFramePr>
            <a:graphicFrameLocks/>
          </p:cNvGraphicFramePr>
          <p:nvPr/>
        </p:nvGraphicFramePr>
        <p:xfrm>
          <a:off x="1403350" y="3413125"/>
          <a:ext cx="4411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24115" imgH="409511" progId="Equation.3">
                  <p:embed/>
                </p:oleObj>
              </mc:Choice>
              <mc:Fallback>
                <p:oleObj name="公式" r:id="rId9" imgW="1724115" imgH="40951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13125"/>
                        <a:ext cx="4411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07578" y="5672138"/>
            <a:ext cx="892891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this signal is real in time and has a real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83405-5116-4152-A797-A52B2827D7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17513" y="126841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4.3: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29433"/>
              </p:ext>
            </p:extLst>
          </p:nvPr>
        </p:nvGraphicFramePr>
        <p:xfrm>
          <a:off x="305370" y="3429000"/>
          <a:ext cx="80325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330120" progId="Equation.DSMT4">
                  <p:embed/>
                </p:oleObj>
              </mc:Choice>
              <mc:Fallback>
                <p:oleObj name="Equation" r:id="rId2" imgW="3213000" imgH="33012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0" y="3429000"/>
                        <a:ext cx="80325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07504" y="177281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95256"/>
              </p:ext>
            </p:extLst>
          </p:nvPr>
        </p:nvGraphicFramePr>
        <p:xfrm>
          <a:off x="6976299" y="1296988"/>
          <a:ext cx="1808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945" imgH="161893" progId="Equation.3">
                  <p:embed/>
                </p:oleObj>
              </mc:Choice>
              <mc:Fallback>
                <p:oleObj name="公式" r:id="rId4" imgW="685945" imgH="16189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299" y="1296988"/>
                        <a:ext cx="1808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632899" y="1258888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Fourier transform of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17008"/>
              </p:ext>
            </p:extLst>
          </p:nvPr>
        </p:nvGraphicFramePr>
        <p:xfrm>
          <a:off x="8430071" y="3573016"/>
          <a:ext cx="606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572" imgH="123954" progId="Equation.3">
                  <p:embed/>
                </p:oleObj>
              </mc:Choice>
              <mc:Fallback>
                <p:oleObj name="公式" r:id="rId6" imgW="190572" imgH="123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071" y="3573016"/>
                        <a:ext cx="6064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86438" y="2236343"/>
            <a:ext cx="8950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 that this signal does not meet the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Dirichlet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condition 3, finite discontinuity.  However, it is a very important signal.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391949"/>
              </p:ext>
            </p:extLst>
          </p:nvPr>
        </p:nvGraphicFramePr>
        <p:xfrm>
          <a:off x="2732583" y="429018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52572" imgH="200122" progId="Equation.3">
                  <p:embed/>
                </p:oleObj>
              </mc:Choice>
              <mc:Fallback>
                <p:oleObj name="公式" r:id="rId8" imgW="952572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83" y="4290180"/>
                        <a:ext cx="2474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47940"/>
              </p:ext>
            </p:extLst>
          </p:nvPr>
        </p:nvGraphicFramePr>
        <p:xfrm>
          <a:off x="5751215" y="4321930"/>
          <a:ext cx="260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1120" imgH="228600" progId="Equation.DSMT4">
                  <p:embed/>
                </p:oleObj>
              </mc:Choice>
              <mc:Fallback>
                <p:oleObj name="Equation" r:id="rId10" imgW="104112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215" y="4321930"/>
                        <a:ext cx="260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3603"/>
              </p:ext>
            </p:extLst>
          </p:nvPr>
        </p:nvGraphicFramePr>
        <p:xfrm>
          <a:off x="649288" y="4797152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79560" imgH="431640" progId="Equation.DSMT4">
                  <p:embed/>
                </p:oleObj>
              </mc:Choice>
              <mc:Fallback>
                <p:oleObj name="Equation" r:id="rId12" imgW="1879560" imgH="431640" progId="Equation.DSMT4">
                  <p:embed/>
                  <p:pic>
                    <p:nvPicPr>
                      <p:cNvPr id="6246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797152"/>
                        <a:ext cx="4699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6438" y="5805264"/>
            <a:ext cx="8950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in order to support the impulse behavior for the signal, it must have all frequency components included.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D0934-25F8-4A1E-97BA-B9CBF27638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2127849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496" y="2420888"/>
            <a:ext cx="9001000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Frequency domain analysis: periodic in time</a:t>
            </a:r>
          </a:p>
        </p:txBody>
      </p:sp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56092"/>
              </p:ext>
            </p:extLst>
          </p:nvPr>
        </p:nvGraphicFramePr>
        <p:xfrm>
          <a:off x="2382540" y="2852936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31640" progId="Equation.DSMT4">
                  <p:embed/>
                </p:oleObj>
              </mc:Choice>
              <mc:Fallback>
                <p:oleObj name="Equation" r:id="rId3" imgW="1739880" imgH="431640" progId="Equation.DSMT4">
                  <p:embed/>
                  <p:pic>
                    <p:nvPicPr>
                      <p:cNvPr id="6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40" y="2852936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496" y="3916160"/>
            <a:ext cx="9108504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LTI system unit impulse response: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aperiodic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in time</a:t>
            </a:r>
          </a:p>
        </p:txBody>
      </p:sp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32588"/>
              </p:ext>
            </p:extLst>
          </p:nvPr>
        </p:nvGraphicFramePr>
        <p:xfrm>
          <a:off x="3025378" y="4433168"/>
          <a:ext cx="2698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15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378" y="4433168"/>
                        <a:ext cx="2698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20249"/>
              </p:ext>
            </p:extLst>
          </p:nvPr>
        </p:nvGraphicFramePr>
        <p:xfrm>
          <a:off x="977900" y="4797152"/>
          <a:ext cx="7937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4840" imgH="431640" progId="Equation.DSMT4">
                  <p:embed/>
                </p:oleObj>
              </mc:Choice>
              <mc:Fallback>
                <p:oleObj name="Equation" r:id="rId7" imgW="3174840" imgH="431640" progId="Equation.DSMT4">
                  <p:embed/>
                  <p:pic>
                    <p:nvPicPr>
                      <p:cNvPr id="15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797152"/>
                        <a:ext cx="7937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5788368"/>
            <a:ext cx="9108504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How about frequency domain analysis for signals aperiodic in time? </a:t>
            </a:r>
          </a:p>
        </p:txBody>
      </p:sp>
    </p:spTree>
    <p:extLst>
      <p:ext uri="{BB962C8B-B14F-4D97-AF65-F5344CB8AC3E}">
        <p14:creationId xmlns:p14="http://schemas.microsoft.com/office/powerpoint/2010/main" val="3017054778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60124C-6906-4516-880F-C092AD9CAEF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4925" y="126841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4.4: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7950" y="17732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124075" y="1268413"/>
            <a:ext cx="6900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 of aperiodic square-wave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4857750" y="1928813"/>
          <a:ext cx="385762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81582" imgH="1333333" progId="Paint.Picture">
                  <p:embed/>
                </p:oleObj>
              </mc:Choice>
              <mc:Fallback>
                <p:oleObj name="Bitmap Image" r:id="rId2" imgW="2381582" imgH="13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928813"/>
                        <a:ext cx="385762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05537"/>
              </p:ext>
            </p:extLst>
          </p:nvPr>
        </p:nvGraphicFramePr>
        <p:xfrm>
          <a:off x="4509239" y="4279298"/>
          <a:ext cx="4599265" cy="201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33333" imgH="2161905" progId="Paint.Picture">
                  <p:embed/>
                </p:oleObj>
              </mc:Choice>
              <mc:Fallback>
                <p:oleObj name="Bitmap Image" r:id="rId4" imgW="4933333" imgH="216190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239" y="4279298"/>
                        <a:ext cx="4599265" cy="201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369887"/>
              </p:ext>
            </p:extLst>
          </p:nvPr>
        </p:nvGraphicFramePr>
        <p:xfrm>
          <a:off x="203200" y="2397572"/>
          <a:ext cx="30464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81028" imgH="314228" progId="Equation.3">
                  <p:embed/>
                </p:oleObj>
              </mc:Choice>
              <mc:Fallback>
                <p:oleObj name="公式" r:id="rId6" imgW="1181028" imgH="31422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397572"/>
                        <a:ext cx="30464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96432"/>
              </p:ext>
            </p:extLst>
          </p:nvPr>
        </p:nvGraphicFramePr>
        <p:xfrm>
          <a:off x="2892425" y="4524375"/>
          <a:ext cx="18090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406080" progId="Equation.DSMT4">
                  <p:embed/>
                </p:oleObj>
              </mc:Choice>
              <mc:Fallback>
                <p:oleObj name="Equation" r:id="rId8" imgW="723600" imgH="40608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4524375"/>
                        <a:ext cx="18090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"/>
          <p:cNvGraphicFramePr>
            <a:graphicFrameLocks/>
          </p:cNvGraphicFramePr>
          <p:nvPr/>
        </p:nvGraphicFramePr>
        <p:xfrm>
          <a:off x="214313" y="3357563"/>
          <a:ext cx="19986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62000" imgH="409511" progId="Equation.3">
                  <p:embed/>
                </p:oleObj>
              </mc:Choice>
              <mc:Fallback>
                <p:oleObj name="公式" r:id="rId10" imgW="762000" imgH="40951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357563"/>
                        <a:ext cx="19986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>
            <a:graphicFrameLocks/>
          </p:cNvGraphicFramePr>
          <p:nvPr/>
        </p:nvGraphicFramePr>
        <p:xfrm>
          <a:off x="2214563" y="3319463"/>
          <a:ext cx="2411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23943" imgH="409511" progId="Equation.3">
                  <p:embed/>
                </p:oleObj>
              </mc:Choice>
              <mc:Fallback>
                <p:oleObj name="公式" r:id="rId12" imgW="923943" imgH="409511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319463"/>
                        <a:ext cx="2411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2"/>
          <p:cNvGraphicFramePr>
            <a:graphicFrameLocks/>
          </p:cNvGraphicFramePr>
          <p:nvPr/>
        </p:nvGraphicFramePr>
        <p:xfrm>
          <a:off x="214313" y="4572000"/>
          <a:ext cx="2538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81202" imgH="390396" progId="Equation.3">
                  <p:embed/>
                </p:oleObj>
              </mc:Choice>
              <mc:Fallback>
                <p:oleObj name="公式" r:id="rId14" imgW="981202" imgH="39039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572000"/>
                        <a:ext cx="2538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496" y="5877272"/>
            <a:ext cx="473834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Real signal and real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917853" y="6165304"/>
            <a:ext cx="411864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First zero-crossing frequency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880339-62E5-4226-9787-F1F1CE9E7A5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9750" y="404813"/>
            <a:ext cx="4032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4.4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51521" y="2938463"/>
            <a:ext cx="8828979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2.	A perfect square-wave in time has a sharp transition in time-domain with an oscillating spectrum in the frequency-domain.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4653136"/>
            <a:ext cx="8540750" cy="1752600"/>
            <a:chOff x="188" y="2544"/>
            <a:chExt cx="5380" cy="1104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88" y="2544"/>
              <a:ext cx="1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Example 4.5: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295" y="2928"/>
              <a:ext cx="527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How about a perfect square-spectrum in the frequency-domain?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51521" y="1354138"/>
            <a:ext cx="882898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    A perfect square-wave in time has infinite frequency components;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33265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302668" y="332656"/>
            <a:ext cx="4271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perfect square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26789"/>
              </p:ext>
            </p:extLst>
          </p:nvPr>
        </p:nvGraphicFramePr>
        <p:xfrm>
          <a:off x="2325812" y="1268760"/>
          <a:ext cx="34591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2971" imgH="428625" progId="Equation.3">
                  <p:embed/>
                </p:oleObj>
              </mc:Choice>
              <mc:Fallback>
                <p:oleObj name="Equation" r:id="rId2" imgW="1342971" imgH="42862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812" y="1268760"/>
                        <a:ext cx="34591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414"/>
              </p:ext>
            </p:extLst>
          </p:nvPr>
        </p:nvGraphicFramePr>
        <p:xfrm>
          <a:off x="4347949" y="4869160"/>
          <a:ext cx="4616539" cy="173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020376" imgH="1886213" progId="Paint.Picture">
                  <p:embed/>
                </p:oleObj>
              </mc:Choice>
              <mc:Fallback>
                <p:oleObj name="Bitmap Image" r:id="rId4" imgW="5020376" imgH="188621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949" y="4869160"/>
                        <a:ext cx="4616539" cy="173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17576"/>
              </p:ext>
            </p:extLst>
          </p:nvPr>
        </p:nvGraphicFramePr>
        <p:xfrm>
          <a:off x="1231949" y="2534424"/>
          <a:ext cx="64134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360" imgH="444240" progId="Equation.DSMT4">
                  <p:embed/>
                </p:oleObj>
              </mc:Choice>
              <mc:Fallback>
                <p:oleObj name="Equation" r:id="rId6" imgW="2565360" imgH="4442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49" y="2534424"/>
                        <a:ext cx="64134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5"/>
          <p:cNvSpPr>
            <a:spLocks noChangeArrowheads="1"/>
          </p:cNvSpPr>
          <p:nvPr/>
        </p:nvSpPr>
        <p:spPr bwMode="auto">
          <a:xfrm>
            <a:off x="401638" y="2311400"/>
            <a:ext cx="2514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79512" y="4903809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Let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34566"/>
              </p:ext>
            </p:extLst>
          </p:nvPr>
        </p:nvGraphicFramePr>
        <p:xfrm>
          <a:off x="928812" y="4653136"/>
          <a:ext cx="2794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406080" progId="Equation.DSMT4">
                  <p:embed/>
                </p:oleObj>
              </mc:Choice>
              <mc:Fallback>
                <p:oleObj name="Equation" r:id="rId8" imgW="1117440" imgH="406080" progId="Equation.DSMT4">
                  <p:embed/>
                  <p:pic>
                    <p:nvPicPr>
                      <p:cNvPr id="2458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12" y="4653136"/>
                        <a:ext cx="2794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05058" y="5874631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96058"/>
              </p:ext>
            </p:extLst>
          </p:nvPr>
        </p:nvGraphicFramePr>
        <p:xfrm>
          <a:off x="996709" y="5584687"/>
          <a:ext cx="32067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680" imgH="444240" progId="Equation.DSMT4">
                  <p:embed/>
                </p:oleObj>
              </mc:Choice>
              <mc:Fallback>
                <p:oleObj name="Equation" r:id="rId10" imgW="1282680" imgH="444240" progId="Equation.DSMT4">
                  <p:embed/>
                  <p:pic>
                    <p:nvPicPr>
                      <p:cNvPr id="24586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09" y="5584687"/>
                        <a:ext cx="32067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7160"/>
              </p:ext>
            </p:extLst>
          </p:nvPr>
        </p:nvGraphicFramePr>
        <p:xfrm>
          <a:off x="957684" y="3637136"/>
          <a:ext cx="5270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08160" imgH="406080" progId="Equation.DSMT4">
                  <p:embed/>
                </p:oleObj>
              </mc:Choice>
              <mc:Fallback>
                <p:oleObj name="Equation" r:id="rId12" imgW="210816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84" y="3637136"/>
                        <a:ext cx="5270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7163"/>
              </p:ext>
            </p:extLst>
          </p:nvPr>
        </p:nvGraphicFramePr>
        <p:xfrm>
          <a:off x="6372200" y="3637136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406080" progId="Equation.DSMT4">
                  <p:embed/>
                </p:oleObj>
              </mc:Choice>
              <mc:Fallback>
                <p:oleObj name="Equation" r:id="rId14" imgW="81252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637136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6197" y="557165"/>
            <a:ext cx="1926255" cy="202490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" y="1916832"/>
            <a:ext cx="2786803" cy="3433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75" y="1916832"/>
            <a:ext cx="2781545" cy="34335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82682"/>
            <a:ext cx="3394419" cy="3162542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504" y="5335488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the wider the bandwidth, the narrower the pulse in time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758376"/>
              </p:ext>
            </p:extLst>
          </p:nvPr>
        </p:nvGraphicFramePr>
        <p:xfrm>
          <a:off x="3535886" y="1124744"/>
          <a:ext cx="5046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81200" imgH="428625" progId="Equation.3">
                  <p:embed/>
                </p:oleObj>
              </mc:Choice>
              <mc:Fallback>
                <p:oleObj name="公式" r:id="rId5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86" y="1124744"/>
                        <a:ext cx="5046663" cy="1174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07504" y="5733256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    the narrower the bandwidth, the wider the pulse in time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0293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2536546" y="2348880"/>
          <a:ext cx="5347822" cy="200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20376" imgH="1886213" progId="Paint.Picture">
                  <p:embed/>
                </p:oleObj>
              </mc:Choice>
              <mc:Fallback>
                <p:oleObj name="Bitmap Image" r:id="rId2" imgW="5020376" imgH="1886213" progId="Paint.Picture">
                  <p:embed/>
                  <p:pic>
                    <p:nvPicPr>
                      <p:cNvPr id="245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46" y="2348880"/>
                        <a:ext cx="5347822" cy="200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5"/>
          <p:cNvSpPr>
            <a:spLocks noChangeArrowheads="1"/>
          </p:cNvSpPr>
          <p:nvPr/>
        </p:nvSpPr>
        <p:spPr bwMode="auto">
          <a:xfrm>
            <a:off x="138109" y="1915627"/>
            <a:ext cx="2514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07504" y="4327376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A perfect ideal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lowpass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filter, but bad time-domain properties like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non-causal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oscillation in time, low convergence rate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4"/>
          <p:cNvGraphicFramePr>
            <a:graphicFrameLocks/>
          </p:cNvGraphicFramePr>
          <p:nvPr/>
        </p:nvGraphicFramePr>
        <p:xfrm>
          <a:off x="2652709" y="1268760"/>
          <a:ext cx="5046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200" imgH="428625" progId="Equation.3">
                  <p:embed/>
                </p:oleObj>
              </mc:Choice>
              <mc:Fallback>
                <p:oleObj name="公式" r:id="rId4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09" y="1268760"/>
                        <a:ext cx="5046663" cy="1174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7504" y="5157192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How to deal with these problems in practice: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2089" y="5695528"/>
            <a:ext cx="774035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cutoff in time, plus time delay for causality</a:t>
            </a:r>
          </a:p>
        </p:txBody>
      </p:sp>
    </p:spTree>
    <p:extLst>
      <p:ext uri="{BB962C8B-B14F-4D97-AF65-F5344CB8AC3E}">
        <p14:creationId xmlns:p14="http://schemas.microsoft.com/office/powerpoint/2010/main" val="42240875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81314"/>
              </p:ext>
            </p:extLst>
          </p:nvPr>
        </p:nvGraphicFramePr>
        <p:xfrm>
          <a:off x="827584" y="1268760"/>
          <a:ext cx="4392488" cy="165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20376" imgH="1886213" progId="Paint.Picture">
                  <p:embed/>
                </p:oleObj>
              </mc:Choice>
              <mc:Fallback>
                <p:oleObj name="Bitmap Image" r:id="rId2" imgW="5020376" imgH="1886213" progId="Paint.Picture">
                  <p:embed/>
                  <p:pic>
                    <p:nvPicPr>
                      <p:cNvPr id="245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4392488" cy="165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12165"/>
              </p:ext>
            </p:extLst>
          </p:nvPr>
        </p:nvGraphicFramePr>
        <p:xfrm>
          <a:off x="4749864" y="1333897"/>
          <a:ext cx="43586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200" imgH="428625" progId="Equation.3">
                  <p:embed/>
                </p:oleObj>
              </mc:Choice>
              <mc:Fallback>
                <p:oleObj name="公式" r:id="rId4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64" y="1333897"/>
                        <a:ext cx="435864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770906" y="2276872"/>
            <a:ext cx="206832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cutoff in time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42" y="2942010"/>
            <a:ext cx="5259697" cy="3944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448" y="2942010"/>
            <a:ext cx="2478992" cy="39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639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57AB1D-F5FE-45BE-944A-9470AB3C130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68313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  <p:graphicFrame>
        <p:nvGraphicFramePr>
          <p:cNvPr id="25604" name="Object 3"/>
          <p:cNvGraphicFramePr>
            <a:graphicFrameLocks/>
          </p:cNvGraphicFramePr>
          <p:nvPr/>
        </p:nvGraphicFramePr>
        <p:xfrm>
          <a:off x="3795713" y="4008438"/>
          <a:ext cx="4062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90802" imgH="218946" progId="Equation.3">
                  <p:embed/>
                </p:oleObj>
              </mc:Choice>
              <mc:Fallback>
                <p:oleObj name="公式" r:id="rId2" imgW="1590802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008438"/>
                        <a:ext cx="4062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" y="3124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Periodic signal: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3895725" y="2778125"/>
          <a:ext cx="2824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5429" imgH="390396" progId="Equation.3">
                  <p:embed/>
                </p:oleObj>
              </mc:Choice>
              <mc:Fallback>
                <p:oleObj name="Equation" r:id="rId4" imgW="1095429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778125"/>
                        <a:ext cx="2824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827088" y="4335463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thus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8" name="Object 9"/>
          <p:cNvGraphicFramePr>
            <a:graphicFrameLocks/>
          </p:cNvGraphicFramePr>
          <p:nvPr/>
        </p:nvGraphicFramePr>
        <p:xfrm>
          <a:off x="1074738" y="4643438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6285" imgH="390396" progId="Equation.3">
                  <p:embed/>
                </p:oleObj>
              </mc:Choice>
              <mc:Fallback>
                <p:oleObj name="公式" r:id="rId6" imgW="1476285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643438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1"/>
          <p:cNvGraphicFramePr>
            <a:graphicFrameLocks/>
          </p:cNvGraphicFramePr>
          <p:nvPr/>
        </p:nvGraphicFramePr>
        <p:xfrm>
          <a:off x="2897188" y="1368425"/>
          <a:ext cx="374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57198" imgH="218946" progId="Equation.3">
                  <p:embed/>
                </p:oleObj>
              </mc:Choice>
              <mc:Fallback>
                <p:oleObj name="公式" r:id="rId8" imgW="1457198" imgH="21894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368425"/>
                        <a:ext cx="374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838200" y="213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Especially,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Object 13"/>
          <p:cNvGraphicFramePr>
            <a:graphicFrameLocks/>
          </p:cNvGraphicFramePr>
          <p:nvPr/>
        </p:nvGraphicFramePr>
        <p:xfrm>
          <a:off x="3444875" y="205740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52572" imgH="200122" progId="Equation.3">
                  <p:embed/>
                </p:oleObj>
              </mc:Choice>
              <mc:Fallback>
                <p:oleObj name="公式" r:id="rId10" imgW="952572" imgH="20012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057400"/>
                        <a:ext cx="2474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4"/>
          <p:cNvGraphicFramePr>
            <a:graphicFrameLocks/>
          </p:cNvGraphicFramePr>
          <p:nvPr/>
        </p:nvGraphicFramePr>
        <p:xfrm>
          <a:off x="4067175" y="5157788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28800" imgH="390396" progId="Equation.3">
                  <p:embed/>
                </p:oleObj>
              </mc:Choice>
              <mc:Fallback>
                <p:oleObj name="公式" r:id="rId12" imgW="1828800" imgH="390396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57788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CA4F85-7050-4803-9834-A651C1EBD7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2385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4.7: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26168"/>
              </p:ext>
            </p:extLst>
          </p:nvPr>
        </p:nvGraphicFramePr>
        <p:xfrm>
          <a:off x="444500" y="1844824"/>
          <a:ext cx="8537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81429" imgH="218946" progId="Equation.3">
                  <p:embed/>
                </p:oleObj>
              </mc:Choice>
              <mc:Fallback>
                <p:oleObj name="公式" r:id="rId2" imgW="3381429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44824"/>
                        <a:ext cx="8537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2425" y="2599184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Another 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06454"/>
              </p:ext>
            </p:extLst>
          </p:nvPr>
        </p:nvGraphicFramePr>
        <p:xfrm>
          <a:off x="6429375" y="3212976"/>
          <a:ext cx="228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28" imgH="181007" progId="Equation.3">
                  <p:embed/>
                </p:oleObj>
              </mc:Choice>
              <mc:Fallback>
                <p:oleObj name="Equation" r:id="rId4" imgW="876228" imgH="18100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212976"/>
                        <a:ext cx="2286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000250" y="3212976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is a periodic signal with FS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312797"/>
              </p:ext>
            </p:extLst>
          </p:nvPr>
        </p:nvGraphicFramePr>
        <p:xfrm>
          <a:off x="644525" y="3212976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8571" imgH="190564" progId="Equation.3">
                  <p:embed/>
                </p:oleObj>
              </mc:Choice>
              <mc:Fallback>
                <p:oleObj name="Equation" r:id="rId6" imgW="428571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212976"/>
                        <a:ext cx="117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58284"/>
              </p:ext>
            </p:extLst>
          </p:nvPr>
        </p:nvGraphicFramePr>
        <p:xfrm>
          <a:off x="644525" y="3717032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28800" imgH="390396" progId="Equation.3">
                  <p:embed/>
                </p:oleObj>
              </mc:Choice>
              <mc:Fallback>
                <p:oleObj name="公式" r:id="rId8" imgW="1828800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717032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38724"/>
              </p:ext>
            </p:extLst>
          </p:nvPr>
        </p:nvGraphicFramePr>
        <p:xfrm>
          <a:off x="1797050" y="5595044"/>
          <a:ext cx="4252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6857" imgH="190564" progId="Equation.3">
                  <p:embed/>
                </p:oleObj>
              </mc:Choice>
              <mc:Fallback>
                <p:oleObj name="公式" r:id="rId10" imgW="1666857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595044"/>
                        <a:ext cx="4252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7330"/>
              </p:ext>
            </p:extLst>
          </p:nvPr>
        </p:nvGraphicFramePr>
        <p:xfrm>
          <a:off x="1747838" y="4802882"/>
          <a:ext cx="549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62229" imgH="190564" progId="Equation.3">
                  <p:embed/>
                </p:oleObj>
              </mc:Choice>
              <mc:Fallback>
                <p:oleObj name="公式" r:id="rId12" imgW="2162229" imgH="19056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802882"/>
                        <a:ext cx="549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629400" y="3788841"/>
            <a:ext cx="2263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Others are 0.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471488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7BBB87-6EB5-4836-ADC8-9BBA454BE88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860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4.8: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8600" y="3213100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Example 3.8 </a:t>
            </a:r>
          </a:p>
        </p:txBody>
      </p:sp>
      <p:graphicFrame>
        <p:nvGraphicFramePr>
          <p:cNvPr id="2765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086765"/>
              </p:ext>
            </p:extLst>
          </p:nvPr>
        </p:nvGraphicFramePr>
        <p:xfrm>
          <a:off x="436563" y="4829473"/>
          <a:ext cx="8029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771" imgH="390396" progId="Equation.3">
                  <p:embed/>
                </p:oleObj>
              </mc:Choice>
              <mc:Fallback>
                <p:oleObj name="Equation" r:id="rId2" imgW="3171771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829473"/>
                        <a:ext cx="8029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/>
          </p:cNvGraphicFramePr>
          <p:nvPr/>
        </p:nvGraphicFramePr>
        <p:xfrm>
          <a:off x="755650" y="1916113"/>
          <a:ext cx="3173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28743" imgH="390396" progId="Equation.3">
                  <p:embed/>
                </p:oleObj>
              </mc:Choice>
              <mc:Fallback>
                <p:oleObj name="Equation" r:id="rId4" imgW="1228743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3173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700338" y="1341438"/>
            <a:ext cx="327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impulse train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4427538" y="1852613"/>
            <a:ext cx="4343400" cy="1371600"/>
            <a:chOff x="2784" y="672"/>
            <a:chExt cx="2736" cy="864"/>
          </a:xfrm>
        </p:grpSpPr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2832" y="1200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4128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V="1">
              <a:off x="4752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V="1">
              <a:off x="3504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Rectangle 14"/>
            <p:cNvSpPr>
              <a:spLocks noChangeArrowheads="1"/>
            </p:cNvSpPr>
            <p:nvPr/>
          </p:nvSpPr>
          <p:spPr bwMode="auto">
            <a:xfrm>
              <a:off x="2784" y="72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5088" y="72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4080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0 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T </a:t>
              </a: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408" y="12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-T </a:t>
              </a:r>
            </a:p>
          </p:txBody>
        </p:sp>
      </p:grp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471488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637338" y="162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49885"/>
              </p:ext>
            </p:extLst>
          </p:nvPr>
        </p:nvGraphicFramePr>
        <p:xfrm>
          <a:off x="3008538" y="3621387"/>
          <a:ext cx="54288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520" imgH="431640" progId="Equation.DSMT4">
                  <p:embed/>
                </p:oleObj>
              </mc:Choice>
              <mc:Fallback>
                <p:oleObj name="Equation" r:id="rId6" imgW="2171520" imgH="431640" progId="Equation.DSMT4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538" y="3621387"/>
                        <a:ext cx="54288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5229B2-68AD-49B6-AAC1-403865CE70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61950" y="476250"/>
            <a:ext cx="39227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4.8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3"/>
          <p:cNvGraphicFramePr>
            <a:graphicFrameLocks/>
          </p:cNvGraphicFramePr>
          <p:nvPr/>
        </p:nvGraphicFramePr>
        <p:xfrm>
          <a:off x="1978025" y="1614488"/>
          <a:ext cx="457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28" imgH="390396" progId="Equation.3">
                  <p:embed/>
                </p:oleObj>
              </mc:Choice>
              <mc:Fallback>
                <p:oleObj name="Equation" r:id="rId2" imgW="1790628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614488"/>
                        <a:ext cx="457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19150" y="4941888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impulse train in the time-domain gives an impulse train in the frequency-domain.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114550" y="4205288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719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51625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31813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038350" y="3443288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5695950" y="3443288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4095750" y="4281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D0934-25F8-4A1E-97BA-B9CBF27638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  <p:pic>
        <p:nvPicPr>
          <p:cNvPr id="7171" name="Picture 2" descr="未定标题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88"/>
            <a:ext cx="7924800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62311"/>
              </p:ext>
            </p:extLst>
          </p:nvPr>
        </p:nvGraphicFramePr>
        <p:xfrm>
          <a:off x="1872126" y="1724025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95198" imgH="190564" progId="Equation.3">
                  <p:embed/>
                </p:oleObj>
              </mc:Choice>
              <mc:Fallback>
                <p:oleObj name="公式" r:id="rId3" imgW="695198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126" y="1724025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50825" y="19351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4T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50825" y="31448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8T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50825" y="44418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16T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7176" name="Group 7"/>
          <p:cNvGrpSpPr>
            <a:grpSpLocks/>
          </p:cNvGrpSpPr>
          <p:nvPr/>
        </p:nvGrpSpPr>
        <p:grpSpPr bwMode="auto">
          <a:xfrm>
            <a:off x="5364165" y="1547813"/>
            <a:ext cx="3671888" cy="4059238"/>
            <a:chOff x="3379" y="918"/>
            <a:chExt cx="2313" cy="2557"/>
          </a:xfrm>
        </p:grpSpPr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3379" y="1343"/>
              <a:ext cx="0" cy="21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3560" y="918"/>
              <a:ext cx="21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the same frequency</a:t>
              </a:r>
            </a:p>
          </p:txBody>
        </p:sp>
      </p:grpSp>
      <p:graphicFrame>
        <p:nvGraphicFramePr>
          <p:cNvPr id="717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071720"/>
              </p:ext>
            </p:extLst>
          </p:nvPr>
        </p:nvGraphicFramePr>
        <p:xfrm>
          <a:off x="827088" y="6066110"/>
          <a:ext cx="7045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81372" imgH="200122" progId="Equation.3">
                  <p:embed/>
                </p:oleObj>
              </mc:Choice>
              <mc:Fallback>
                <p:oleObj name="公式" r:id="rId5" imgW="2781372" imgH="20012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66110"/>
                        <a:ext cx="7045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86388"/>
              </p:ext>
            </p:extLst>
          </p:nvPr>
        </p:nvGraphicFramePr>
        <p:xfrm>
          <a:off x="4843463" y="5229200"/>
          <a:ext cx="44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646" imgH="380670" progId="Equation.DSMT4">
                  <p:embed/>
                </p:oleObj>
              </mc:Choice>
              <mc:Fallback>
                <p:oleObj name="Equation" r:id="rId7" imgW="177646" imgH="3806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5229200"/>
                        <a:ext cx="44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" y="141287"/>
            <a:ext cx="5287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Fix pulse shape, increase period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652120" y="4221088"/>
            <a:ext cx="338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the same envelope in frequency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For the following LTI system with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95497"/>
              </p:ext>
            </p:extLst>
          </p:nvPr>
        </p:nvGraphicFramePr>
        <p:xfrm>
          <a:off x="2771800" y="3213996"/>
          <a:ext cx="29844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31640" progId="Equation.DSMT4">
                  <p:embed/>
                </p:oleObj>
              </mc:Choice>
              <mc:Fallback>
                <p:oleObj name="Equation" r:id="rId3" imgW="1193760" imgH="431640" progId="Equation.DSMT4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13996"/>
                        <a:ext cx="29844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50142"/>
              </p:ext>
            </p:extLst>
          </p:nvPr>
        </p:nvGraphicFramePr>
        <p:xfrm>
          <a:off x="2771800" y="1786632"/>
          <a:ext cx="393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06080" progId="Equation.DSMT4">
                  <p:embed/>
                </p:oleObj>
              </mc:Choice>
              <mc:Fallback>
                <p:oleObj name="Equation" r:id="rId5" imgW="157464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86632"/>
                        <a:ext cx="3937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5536" y="2780928"/>
            <a:ext cx="71287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Find the output signal </a:t>
            </a:r>
            <a:r>
              <a:rPr lang="en-US" altLang="zh-CN" sz="2400" dirty="0">
                <a:latin typeface="Times New Roman" panose="02020603050405020304" pitchFamily="18" charset="0"/>
              </a:rPr>
              <a:t>when the input signal is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1832D-D065-4F1B-9FFB-C3204A393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3965"/>
              </p:ext>
            </p:extLst>
          </p:nvPr>
        </p:nvGraphicFramePr>
        <p:xfrm>
          <a:off x="249362" y="1556792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81085" imgH="676243" progId="Equation.3">
                  <p:embed/>
                </p:oleObj>
              </mc:Choice>
              <mc:Fallback>
                <p:oleObj name="公式" r:id="rId2" imgW="1781085" imgH="676243" progId="Equation.3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2" y="1556792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56676"/>
              </p:ext>
            </p:extLst>
          </p:nvPr>
        </p:nvGraphicFramePr>
        <p:xfrm>
          <a:off x="5061425" y="1365498"/>
          <a:ext cx="3683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863280" progId="Equation.DSMT4">
                  <p:embed/>
                </p:oleObj>
              </mc:Choice>
              <mc:Fallback>
                <p:oleObj name="Equation" r:id="rId4" imgW="1473120" imgH="863280" progId="Equation.DSMT4">
                  <p:embed/>
                  <p:pic>
                    <p:nvPicPr>
                      <p:cNvPr id="256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5" y="1365498"/>
                        <a:ext cx="3683000" cy="21590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79512" y="3789040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the same underlying principles behind FT and FS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plus, similar operations for both FT and FS, and thus similar properties for FT and FS.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1832D-D065-4F1B-9FFB-C3204A393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89212" y="2276872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4"/>
          <p:cNvGraphicFramePr>
            <a:graphicFrameLocks/>
          </p:cNvGraphicFramePr>
          <p:nvPr/>
        </p:nvGraphicFramePr>
        <p:xfrm>
          <a:off x="3697288" y="1268760"/>
          <a:ext cx="28559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972" imgH="447739" progId="Equation.3">
                  <p:embed/>
                </p:oleObj>
              </mc:Choice>
              <mc:Fallback>
                <p:oleObj name="公式" r:id="rId2" imgW="1104972" imgH="447739" progId="Equation.3">
                  <p:embed/>
                  <p:pic>
                    <p:nvPicPr>
                      <p:cNvPr id="2970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268760"/>
                        <a:ext cx="28559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836168" y="1278632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11560" y="126876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1). Linearity:</a:t>
            </a:r>
          </a:p>
        </p:txBody>
      </p:sp>
      <p:graphicFrame>
        <p:nvGraphicFramePr>
          <p:cNvPr id="29704" name="Object 7"/>
          <p:cNvGraphicFramePr>
            <a:graphicFrameLocks/>
          </p:cNvGraphicFramePr>
          <p:nvPr/>
        </p:nvGraphicFramePr>
        <p:xfrm>
          <a:off x="2836168" y="2465710"/>
          <a:ext cx="5840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95543" imgH="200122" progId="Equation.3">
                  <p:embed/>
                </p:oleObj>
              </mc:Choice>
              <mc:Fallback>
                <p:oleObj name="公式" r:id="rId4" imgW="2295543" imgH="200122" progId="Equation.3">
                  <p:embed/>
                  <p:pic>
                    <p:nvPicPr>
                      <p:cNvPr id="2970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68" y="2465710"/>
                        <a:ext cx="5840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1789212" y="3124549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both periodic and aperiodic signals.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9552" y="395210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552" y="4977581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Aperiodic signal, no FS, but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54052" y="3933056"/>
            <a:ext cx="6770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Fourier Transform for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017640" y="4473525"/>
          <a:ext cx="330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190417" progId="Equation.DSMT4">
                  <p:embed/>
                </p:oleObj>
              </mc:Choice>
              <mc:Fallback>
                <p:oleObj name="Equation" r:id="rId6" imgW="1320227" imgH="190417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640" y="4473525"/>
                        <a:ext cx="3302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339752" y="5512494"/>
          <a:ext cx="4794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190500" progId="Equation.DSMT4">
                  <p:embed/>
                </p:oleObj>
              </mc:Choice>
              <mc:Fallback>
                <p:oleObj name="Equation" r:id="rId8" imgW="1917700" imgH="19050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12494"/>
                        <a:ext cx="4794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431593" y="5877272"/>
          <a:ext cx="482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400" imgH="381000" progId="Equation.DSMT4">
                  <p:embed/>
                </p:oleObj>
              </mc:Choice>
              <mc:Fallback>
                <p:oleObj name="Equation" r:id="rId10" imgW="1930400" imgH="38100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593" y="5877272"/>
                        <a:ext cx="482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24514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421C59-4E6C-4642-80E3-8E2C0B1D101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50825" y="134076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31748" name="Object 3"/>
          <p:cNvGraphicFramePr>
            <a:graphicFrameLocks/>
          </p:cNvGraphicFramePr>
          <p:nvPr/>
        </p:nvGraphicFramePr>
        <p:xfrm>
          <a:off x="3667125" y="1339850"/>
          <a:ext cx="4252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6857" imgH="218946" progId="Equation.3">
                  <p:embed/>
                </p:oleObj>
              </mc:Choice>
              <mc:Fallback>
                <p:oleObj name="公式" r:id="rId2" imgW="1666857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339850"/>
                        <a:ext cx="4252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95288" y="285273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graphicFrame>
        <p:nvGraphicFramePr>
          <p:cNvPr id="3175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573266"/>
              </p:ext>
            </p:extLst>
          </p:nvPr>
        </p:nvGraphicFramePr>
        <p:xfrm>
          <a:off x="2339975" y="5589240"/>
          <a:ext cx="3776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76285" imgH="200122" progId="Equation.3">
                  <p:embed/>
                </p:oleObj>
              </mc:Choice>
              <mc:Fallback>
                <p:oleObj name="公式" r:id="rId4" imgW="1476285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240"/>
                        <a:ext cx="3776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331913" y="1959496"/>
            <a:ext cx="741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same spectrum except for a linear phase. </a:t>
            </a:r>
          </a:p>
        </p:txBody>
      </p:sp>
      <p:graphicFrame>
        <p:nvGraphicFramePr>
          <p:cNvPr id="3175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007251"/>
              </p:ext>
            </p:extLst>
          </p:nvPr>
        </p:nvGraphicFramePr>
        <p:xfrm>
          <a:off x="2574925" y="2564904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85943" imgH="371572" progId="Equation.3">
                  <p:embed/>
                </p:oleObj>
              </mc:Choice>
              <mc:Fallback>
                <p:oleObj name="公式" r:id="rId6" imgW="1685943" imgH="37157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564904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692275" y="2852738"/>
            <a:ext cx="86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Let  </a:t>
            </a:r>
          </a:p>
        </p:txBody>
      </p:sp>
      <p:graphicFrame>
        <p:nvGraphicFramePr>
          <p:cNvPr id="3175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410442"/>
              </p:ext>
            </p:extLst>
          </p:nvPr>
        </p:nvGraphicFramePr>
        <p:xfrm>
          <a:off x="539552" y="3807966"/>
          <a:ext cx="2728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57257" imgH="190564" progId="Equation.3">
                  <p:embed/>
                </p:oleObj>
              </mc:Choice>
              <mc:Fallback>
                <p:oleObj name="公式" r:id="rId8" imgW="1057257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07966"/>
                        <a:ext cx="2728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99126"/>
              </p:ext>
            </p:extLst>
          </p:nvPr>
        </p:nvGraphicFramePr>
        <p:xfrm>
          <a:off x="3419872" y="3573016"/>
          <a:ext cx="3840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95371" imgH="371572" progId="Equation.3">
                  <p:embed/>
                </p:oleObj>
              </mc:Choice>
              <mc:Fallback>
                <p:oleObj name="公式" r:id="rId10" imgW="1495371" imgH="3715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73016"/>
                        <a:ext cx="3840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766418"/>
              </p:ext>
            </p:extLst>
          </p:nvPr>
        </p:nvGraphicFramePr>
        <p:xfrm>
          <a:off x="1237679" y="4509120"/>
          <a:ext cx="78708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114802" imgH="371572" progId="Equation.3">
                  <p:embed/>
                </p:oleObj>
              </mc:Choice>
              <mc:Fallback>
                <p:oleObj name="公式" r:id="rId12" imgW="3114802" imgH="371572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679" y="4509120"/>
                        <a:ext cx="78708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31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2134"/>
              </p:ext>
            </p:extLst>
          </p:nvPr>
        </p:nvGraphicFramePr>
        <p:xfrm>
          <a:off x="6142138" y="792488"/>
          <a:ext cx="1269900" cy="53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215640" progId="Equation.DSMT4">
                  <p:embed/>
                </p:oleObj>
              </mc:Choice>
              <mc:Fallback>
                <p:oleObj name="Equation" r:id="rId14" imgW="5079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138" y="792488"/>
                        <a:ext cx="1269900" cy="53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305075-2BA4-4B96-9275-75869DF94B8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708025" y="135255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32773" name="Object 4"/>
          <p:cNvGraphicFramePr>
            <a:graphicFrameLocks/>
          </p:cNvGraphicFramePr>
          <p:nvPr/>
        </p:nvGraphicFramePr>
        <p:xfrm>
          <a:off x="3740150" y="1341438"/>
          <a:ext cx="4252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6857" imgH="218946" progId="Equation.3">
                  <p:embed/>
                </p:oleObj>
              </mc:Choice>
              <mc:Fallback>
                <p:oleObj name="公式" r:id="rId2" imgW="1666857" imgH="21894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341438"/>
                        <a:ext cx="4252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39750" y="220503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Another proof: </a:t>
            </a:r>
          </a:p>
        </p:txBody>
      </p:sp>
      <p:graphicFrame>
        <p:nvGraphicFramePr>
          <p:cNvPr id="3277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478880"/>
              </p:ext>
            </p:extLst>
          </p:nvPr>
        </p:nvGraphicFramePr>
        <p:xfrm>
          <a:off x="2195736" y="5264150"/>
          <a:ext cx="4570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28" imgH="218946" progId="Equation.3">
                  <p:embed/>
                </p:oleObj>
              </mc:Choice>
              <mc:Fallback>
                <p:oleObj name="公式" r:id="rId4" imgW="1790628" imgH="21894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64150"/>
                        <a:ext cx="4570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70238" y="220503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First  </a:t>
            </a:r>
          </a:p>
        </p:txBody>
      </p:sp>
      <p:graphicFrame>
        <p:nvGraphicFramePr>
          <p:cNvPr id="32777" name="Object 9"/>
          <p:cNvGraphicFramePr>
            <a:graphicFrameLocks/>
          </p:cNvGraphicFramePr>
          <p:nvPr/>
        </p:nvGraphicFramePr>
        <p:xfrm>
          <a:off x="4249738" y="2100263"/>
          <a:ext cx="374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57198" imgH="295404" progId="Equation.3">
                  <p:embed/>
                </p:oleObj>
              </mc:Choice>
              <mc:Fallback>
                <p:oleObj name="公式" r:id="rId6" imgW="1457198" imgH="29540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100263"/>
                        <a:ext cx="3744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611188" y="2957513"/>
            <a:ext cx="911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</a:p>
        </p:txBody>
      </p:sp>
      <p:graphicFrame>
        <p:nvGraphicFramePr>
          <p:cNvPr id="32779" name="Object 12"/>
          <p:cNvGraphicFramePr>
            <a:graphicFrameLocks/>
          </p:cNvGraphicFramePr>
          <p:nvPr/>
        </p:nvGraphicFramePr>
        <p:xfrm>
          <a:off x="1665288" y="2924175"/>
          <a:ext cx="34591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42971" imgH="295404" progId="Equation.3">
                  <p:embed/>
                </p:oleObj>
              </mc:Choice>
              <mc:Fallback>
                <p:oleObj name="公式" r:id="rId8" imgW="1342971" imgH="29540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24175"/>
                        <a:ext cx="34591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3"/>
          <p:cNvGraphicFramePr>
            <a:graphicFrameLocks/>
          </p:cNvGraphicFramePr>
          <p:nvPr/>
        </p:nvGraphicFramePr>
        <p:xfrm>
          <a:off x="5075238" y="2852738"/>
          <a:ext cx="3744912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57198" imgH="923861" progId="Equation.3">
                  <p:embed/>
                </p:oleObj>
              </mc:Choice>
              <mc:Fallback>
                <p:oleObj name="公式" r:id="rId10" imgW="1457198" imgH="923861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52738"/>
                        <a:ext cx="3744912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7504" y="5877272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similar to FS, two different ways to prove the FT properties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EB69A-1025-4F2B-ACA9-2BF65A77FE8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696913" y="1277938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4.9: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11200" y="1887538"/>
            <a:ext cx="48688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Fourier transform of  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5715000" y="123666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5486400" y="25320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6324600" y="19224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6934200" y="16176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5715000" y="1693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80772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61722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934200" y="16176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73914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7543800" y="16176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8153400" y="19224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7543800" y="1922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6324600" y="1922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67818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5715000" y="1312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533400" y="32051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371600" y="3205163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1143000" y="41195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1981200" y="35099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371600" y="32813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6576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7526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25908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9718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3810000" y="35099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2004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9812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362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5410200" y="3281363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5181600" y="41195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6629400" y="38147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696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791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629400" y="38147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0104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7239000" y="38147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4008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5410200" y="35099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4495800" y="30527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33516" name="Object 44"/>
          <p:cNvGraphicFramePr>
            <a:graphicFrameLocks/>
          </p:cNvGraphicFramePr>
          <p:nvPr/>
        </p:nvGraphicFramePr>
        <p:xfrm>
          <a:off x="1116013" y="5557838"/>
          <a:ext cx="3078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0571" imgH="371572" progId="Equation.3">
                  <p:embed/>
                </p:oleObj>
              </mc:Choice>
              <mc:Fallback>
                <p:oleObj name="Equation" r:id="rId2" imgW="1190571" imgH="371572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57838"/>
                        <a:ext cx="3078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Rectangle 46"/>
          <p:cNvSpPr>
            <a:spLocks noChangeArrowheads="1"/>
          </p:cNvSpPr>
          <p:nvPr/>
        </p:nvSpPr>
        <p:spPr bwMode="auto">
          <a:xfrm>
            <a:off x="4859338" y="5862638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47"/>
          <p:cNvGraphicFramePr>
            <a:graphicFrameLocks/>
          </p:cNvGraphicFramePr>
          <p:nvPr/>
        </p:nvGraphicFramePr>
        <p:xfrm>
          <a:off x="5797550" y="5557838"/>
          <a:ext cx="2633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9085" imgH="371572" progId="Equation.3">
                  <p:embed/>
                </p:oleObj>
              </mc:Choice>
              <mc:Fallback>
                <p:oleObj name="Equation" r:id="rId4" imgW="1019085" imgH="371572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5557838"/>
                        <a:ext cx="2633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20" name="Rectangle 48"/>
          <p:cNvSpPr>
            <a:spLocks noChangeArrowheads="1"/>
          </p:cNvSpPr>
          <p:nvPr/>
        </p:nvSpPr>
        <p:spPr bwMode="auto">
          <a:xfrm>
            <a:off x="468313" y="4829175"/>
            <a:ext cx="2344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Square-wave</a:t>
            </a:r>
          </a:p>
        </p:txBody>
      </p:sp>
      <p:sp>
        <p:nvSpPr>
          <p:cNvPr id="233521" name="Rectangle 49"/>
          <p:cNvSpPr>
            <a:spLocks noChangeArrowheads="1"/>
          </p:cNvSpPr>
          <p:nvPr/>
        </p:nvSpPr>
        <p:spPr bwMode="auto">
          <a:xfrm>
            <a:off x="4572000" y="4838700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and time shift of 2.5  </a:t>
            </a:r>
          </a:p>
        </p:txBody>
      </p:sp>
      <p:graphicFrame>
        <p:nvGraphicFramePr>
          <p:cNvPr id="233522" name="Object 50"/>
          <p:cNvGraphicFramePr>
            <a:graphicFrameLocks/>
          </p:cNvGraphicFramePr>
          <p:nvPr/>
        </p:nvGraphicFramePr>
        <p:xfrm>
          <a:off x="2771775" y="4700588"/>
          <a:ext cx="15240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71428" imgH="371572" progId="Equation.3">
                  <p:embed/>
                </p:oleObj>
              </mc:Choice>
              <mc:Fallback>
                <p:oleObj name="公式" r:id="rId6" imgW="571428" imgH="371572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00588"/>
                        <a:ext cx="15240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D9FEE7-5D93-4E20-A505-32F3080988E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4213" y="136525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3). Conjugation and Conjugate Symmetry: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827213" y="2713038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4822" name="Object 5"/>
          <p:cNvGraphicFramePr>
            <a:graphicFrameLocks/>
          </p:cNvGraphicFramePr>
          <p:nvPr/>
        </p:nvGraphicFramePr>
        <p:xfrm>
          <a:off x="2357438" y="1928813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972" imgH="200122" progId="Equation.3">
                  <p:embed/>
                </p:oleObj>
              </mc:Choice>
              <mc:Fallback>
                <p:oleObj name="公式" r:id="rId2" imgW="1104972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928813"/>
                        <a:ext cx="2855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198563" y="198278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(1)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7"/>
          <p:cNvGraphicFramePr>
            <a:graphicFrameLocks/>
          </p:cNvGraphicFramePr>
          <p:nvPr/>
        </p:nvGraphicFramePr>
        <p:xfrm>
          <a:off x="2781300" y="2682875"/>
          <a:ext cx="3395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200122" progId="Equation.3">
                  <p:embed/>
                </p:oleObj>
              </mc:Choice>
              <mc:Fallback>
                <p:oleObj name="公式" r:id="rId4" imgW="1323885" imgH="2001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682875"/>
                        <a:ext cx="3395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827213" y="41148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and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6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39835"/>
              </p:ext>
            </p:extLst>
          </p:nvPr>
        </p:nvGraphicFramePr>
        <p:xfrm>
          <a:off x="4693319" y="3452813"/>
          <a:ext cx="1966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52457" imgH="190564" progId="Equation.3">
                  <p:embed/>
                </p:oleObj>
              </mc:Choice>
              <mc:Fallback>
                <p:oleObj name="公式" r:id="rId6" imgW="752457" imgH="19056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319" y="3452813"/>
                        <a:ext cx="1966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1217613" y="3505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 If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is real, 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8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06317"/>
              </p:ext>
            </p:extLst>
          </p:nvPr>
        </p:nvGraphicFramePr>
        <p:xfrm>
          <a:off x="2555776" y="4114800"/>
          <a:ext cx="3046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81028" imgH="190564" progId="Equation.3">
                  <p:embed/>
                </p:oleObj>
              </mc:Choice>
              <mc:Fallback>
                <p:oleObj name="公式" r:id="rId8" imgW="118102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114800"/>
                        <a:ext cx="3046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76619"/>
              </p:ext>
            </p:extLst>
          </p:nvPr>
        </p:nvGraphicFramePr>
        <p:xfrm>
          <a:off x="6492875" y="2636912"/>
          <a:ext cx="2628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5920" imgH="215806" progId="Equation.DSMT4">
                  <p:embed/>
                </p:oleObj>
              </mc:Choice>
              <mc:Fallback>
                <p:oleObj name="Equation" r:id="rId10" imgW="875920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2636912"/>
                        <a:ext cx="2628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77FF5C-357F-4091-97FE-6CC3E4437D5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/>
          </a:p>
        </p:txBody>
      </p:sp>
      <p:graphicFrame>
        <p:nvGraphicFramePr>
          <p:cNvPr id="35843" name="Object 2"/>
          <p:cNvGraphicFramePr>
            <a:graphicFrameLocks/>
          </p:cNvGraphicFramePr>
          <p:nvPr/>
        </p:nvGraphicFramePr>
        <p:xfrm>
          <a:off x="915988" y="1312863"/>
          <a:ext cx="3395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23885" imgH="200122" progId="Equation.3">
                  <p:embed/>
                </p:oleObj>
              </mc:Choice>
              <mc:Fallback>
                <p:oleObj name="公式" r:id="rId2" imgW="1323885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12863"/>
                        <a:ext cx="3395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3"/>
          <p:cNvGraphicFramePr>
            <a:graphicFrameLocks/>
          </p:cNvGraphicFramePr>
          <p:nvPr/>
        </p:nvGraphicFramePr>
        <p:xfrm>
          <a:off x="1908175" y="2844800"/>
          <a:ext cx="4792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76515" imgH="371572" progId="Equation.3">
                  <p:embed/>
                </p:oleObj>
              </mc:Choice>
              <mc:Fallback>
                <p:oleObj name="公式" r:id="rId4" imgW="1876515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44800"/>
                        <a:ext cx="4792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39750" y="2052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489460"/>
              </p:ext>
            </p:extLst>
          </p:nvPr>
        </p:nvGraphicFramePr>
        <p:xfrm>
          <a:off x="2055787" y="1836738"/>
          <a:ext cx="43164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85943" imgH="371572" progId="Equation.3">
                  <p:embed/>
                </p:oleObj>
              </mc:Choice>
              <mc:Fallback>
                <p:oleObj name="公式" r:id="rId6" imgW="1685943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787" y="1836738"/>
                        <a:ext cx="43164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/>
          </p:cNvGraphicFramePr>
          <p:nvPr/>
        </p:nvGraphicFramePr>
        <p:xfrm>
          <a:off x="2543175" y="4141788"/>
          <a:ext cx="5268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66798" imgH="371572" progId="Equation.3">
                  <p:embed/>
                </p:oleObj>
              </mc:Choice>
              <mc:Fallback>
                <p:oleObj name="公式" r:id="rId8" imgW="2066798" imgH="37157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141788"/>
                        <a:ext cx="5268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419475" y="3759200"/>
            <a:ext cx="5545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 a standard synthesis equation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9" name="Object 8"/>
          <p:cNvGraphicFramePr>
            <a:graphicFrameLocks/>
          </p:cNvGraphicFramePr>
          <p:nvPr/>
        </p:nvGraphicFramePr>
        <p:xfrm>
          <a:off x="2805113" y="5149850"/>
          <a:ext cx="39989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62172" imgH="371572" progId="Equation.3">
                  <p:embed/>
                </p:oleObj>
              </mc:Choice>
              <mc:Fallback>
                <p:oleObj name="公式" r:id="rId10" imgW="1562172" imgH="37157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149850"/>
                        <a:ext cx="39989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726854-B199-4743-8FAC-E943E98416A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066800" y="1819275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also write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3"/>
          <p:cNvGraphicFramePr>
            <a:graphicFrameLocks/>
          </p:cNvGraphicFramePr>
          <p:nvPr/>
        </p:nvGraphicFramePr>
        <p:xfrm>
          <a:off x="4786313" y="1285875"/>
          <a:ext cx="3078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0571" imgH="190564" progId="Equation.3">
                  <p:embed/>
                </p:oleObj>
              </mc:Choice>
              <mc:Fallback>
                <p:oleObj name="Equation" r:id="rId2" imgW="1190571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285875"/>
                        <a:ext cx="3078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57200" y="1341438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  If x(t) is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real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and write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0" name="Object 5"/>
          <p:cNvGraphicFramePr>
            <a:graphicFrameLocks/>
          </p:cNvGraphicFramePr>
          <p:nvPr/>
        </p:nvGraphicFramePr>
        <p:xfrm>
          <a:off x="3084513" y="1862138"/>
          <a:ext cx="45704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28" imgH="181007" progId="Equation.3">
                  <p:embed/>
                </p:oleObj>
              </mc:Choice>
              <mc:Fallback>
                <p:oleObj name="Equation" r:id="rId4" imgW="1790628" imgH="1810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862138"/>
                        <a:ext cx="45704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/>
          <p:cNvGraphicFramePr>
            <a:graphicFrameLocks/>
          </p:cNvGraphicFramePr>
          <p:nvPr/>
        </p:nvGraphicFramePr>
        <p:xfrm>
          <a:off x="2454275" y="2525713"/>
          <a:ext cx="48879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4398" imgH="457297" progId="Equation.3">
                  <p:embed/>
                </p:oleObj>
              </mc:Choice>
              <mc:Fallback>
                <p:oleObj name="公式" r:id="rId6" imgW="1914398" imgH="45729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525713"/>
                        <a:ext cx="48879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1066800" y="2505075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50825" y="5222875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5" name="Object 10"/>
          <p:cNvGraphicFramePr>
            <a:graphicFrameLocks/>
          </p:cNvGraphicFramePr>
          <p:nvPr/>
        </p:nvGraphicFramePr>
        <p:xfrm>
          <a:off x="4857750" y="5256213"/>
          <a:ext cx="3998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62172" imgH="190564" progId="Equation.3">
                  <p:embed/>
                </p:oleObj>
              </mc:Choice>
              <mc:Fallback>
                <p:oleObj name="公式" r:id="rId8" imgW="1562172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256213"/>
                        <a:ext cx="3998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1"/>
          <p:cNvGraphicFramePr>
            <a:graphicFrameLocks/>
          </p:cNvGraphicFramePr>
          <p:nvPr/>
        </p:nvGraphicFramePr>
        <p:xfrm>
          <a:off x="2460625" y="5180013"/>
          <a:ext cx="23796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14400" imgH="218946" progId="Equation.3">
                  <p:embed/>
                </p:oleObj>
              </mc:Choice>
              <mc:Fallback>
                <p:oleObj name="公式" r:id="rId10" imgW="914400" imgH="21894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5180013"/>
                        <a:ext cx="23796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2"/>
          <p:cNvGraphicFramePr>
            <a:graphicFrameLocks/>
          </p:cNvGraphicFramePr>
          <p:nvPr/>
        </p:nvGraphicFramePr>
        <p:xfrm>
          <a:off x="2476500" y="5913438"/>
          <a:ext cx="2316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85771" imgH="218946" progId="Equation.3">
                  <p:embed/>
                </p:oleObj>
              </mc:Choice>
              <mc:Fallback>
                <p:oleObj name="公式" r:id="rId12" imgW="885771" imgH="21894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913438"/>
                        <a:ext cx="2316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3"/>
          <p:cNvGraphicFramePr>
            <a:graphicFrameLocks/>
          </p:cNvGraphicFramePr>
          <p:nvPr/>
        </p:nvGraphicFramePr>
        <p:xfrm>
          <a:off x="4929188" y="5994400"/>
          <a:ext cx="3998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62172" imgH="200122" progId="Equation.3">
                  <p:embed/>
                </p:oleObj>
              </mc:Choice>
              <mc:Fallback>
                <p:oleObj name="公式" r:id="rId14" imgW="1562172" imgH="20012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994400"/>
                        <a:ext cx="3998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9388" y="3789040"/>
            <a:ext cx="885710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a real and even signal, its Fourier transform will be real; for a real and odd signal, its Fourier transform will be purely imaginary.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0A0C58-3D9E-4120-BE31-EA0AF2350FA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712788" y="131127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4). Differentiation and Integration: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529138" y="1941513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, 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4"/>
          <p:cNvGraphicFramePr>
            <a:graphicFrameLocks/>
          </p:cNvGraphicFramePr>
          <p:nvPr/>
        </p:nvGraphicFramePr>
        <p:xfrm>
          <a:off x="1736725" y="1865313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972" imgH="200122" progId="Equation.3">
                  <p:embed/>
                </p:oleObj>
              </mc:Choice>
              <mc:Fallback>
                <p:oleObj name="公式" r:id="rId2" imgW="1104972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1865313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12788" y="1941513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(1)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4737"/>
              </p:ext>
            </p:extLst>
          </p:nvPr>
        </p:nvGraphicFramePr>
        <p:xfrm>
          <a:off x="5508104" y="1889646"/>
          <a:ext cx="3363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4798" imgH="200122" progId="Equation.3">
                  <p:embed/>
                </p:oleObj>
              </mc:Choice>
              <mc:Fallback>
                <p:oleObj name="公式" r:id="rId4" imgW="1304798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89646"/>
                        <a:ext cx="3363912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7"/>
          <p:cNvGraphicFramePr>
            <a:graphicFrameLocks/>
          </p:cNvGraphicFramePr>
          <p:nvPr/>
        </p:nvGraphicFramePr>
        <p:xfrm>
          <a:off x="2081213" y="3351213"/>
          <a:ext cx="4856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145" imgH="371572" progId="Equation.3">
                  <p:embed/>
                </p:oleObj>
              </mc:Choice>
              <mc:Fallback>
                <p:oleObj name="Equation" r:id="rId6" imgW="1905145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351213"/>
                        <a:ext cx="4856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810125" y="4580558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12788" y="458055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72128"/>
              </p:ext>
            </p:extLst>
          </p:nvPr>
        </p:nvGraphicFramePr>
        <p:xfrm>
          <a:off x="1131100" y="5088229"/>
          <a:ext cx="7873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280" imgH="431640" progId="Equation.DSMT4">
                  <p:embed/>
                </p:oleObj>
              </mc:Choice>
              <mc:Fallback>
                <p:oleObj name="Equation" r:id="rId8" imgW="3149280" imgH="43164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00" y="5088229"/>
                        <a:ext cx="7873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864573"/>
              </p:ext>
            </p:extLst>
          </p:nvPr>
        </p:nvGraphicFramePr>
        <p:xfrm>
          <a:off x="1808163" y="4509120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04972" imgH="200122" progId="Equation.3">
                  <p:embed/>
                </p:oleObj>
              </mc:Choice>
              <mc:Fallback>
                <p:oleObj name="公式" r:id="rId10" imgW="1104972" imgH="200122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509120"/>
                        <a:ext cx="2855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744538" y="2630488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903" name="Object 15"/>
          <p:cNvGraphicFramePr>
            <a:graphicFrameLocks/>
          </p:cNvGraphicFramePr>
          <p:nvPr/>
        </p:nvGraphicFramePr>
        <p:xfrm>
          <a:off x="2039938" y="2414588"/>
          <a:ext cx="4316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85943" imgH="371572" progId="Equation.3">
                  <p:embed/>
                </p:oleObj>
              </mc:Choice>
              <mc:Fallback>
                <p:oleObj name="公式" r:id="rId12" imgW="1685943" imgH="37157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414588"/>
                        <a:ext cx="4316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22522"/>
              </p:ext>
            </p:extLst>
          </p:nvPr>
        </p:nvGraphicFramePr>
        <p:xfrm>
          <a:off x="6286500" y="5989721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90360" imgH="228600" progId="Equation.DSMT4">
                  <p:embed/>
                </p:oleObj>
              </mc:Choice>
              <mc:Fallback>
                <p:oleObj name="Equation" r:id="rId14" imgW="990360" imgH="228600" progId="Equation.DSMT4">
                  <p:embed/>
                  <p:pic>
                    <p:nvPicPr>
                      <p:cNvPr id="3789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989721"/>
                        <a:ext cx="2476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28214"/>
              </p:ext>
            </p:extLst>
          </p:nvPr>
        </p:nvGraphicFramePr>
        <p:xfrm>
          <a:off x="1931988" y="6053621"/>
          <a:ext cx="2952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203040" progId="Equation.DSMT4">
                  <p:embed/>
                </p:oleObj>
              </mc:Choice>
              <mc:Fallback>
                <p:oleObj name="Equation" r:id="rId16" imgW="1180800" imgH="203040" progId="Equation.DSMT4">
                  <p:embed/>
                  <p:pic>
                    <p:nvPicPr>
                      <p:cNvPr id="3790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053621"/>
                        <a:ext cx="29520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A94491-A441-470A-A01C-B4FD018FD09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79512" y="3126209"/>
            <a:ext cx="8856984" cy="33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As T increases, we have two observations: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harmonics are packed more and more closer to each other;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</a:rPr>
              <a:t>However, the shape (the envelope) of the spectrum remains the same (and it is determined by the pulse shape of the signal).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1358280"/>
            <a:ext cx="788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1). Development of the Fourier transform representation of an aperiodic signal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98550" y="2492896"/>
            <a:ext cx="7434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Go from Fourier series to Fourier transform 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114811"/>
              </p:ext>
            </p:extLst>
          </p:nvPr>
        </p:nvGraphicFramePr>
        <p:xfrm>
          <a:off x="6921500" y="3170312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5198" imgH="190564" progId="Equation.3">
                  <p:embed/>
                </p:oleObj>
              </mc:Choice>
              <mc:Fallback>
                <p:oleObj name="公式" r:id="rId2" imgW="695198" imgH="190564" progId="Equation.3">
                  <p:embed/>
                  <p:pic>
                    <p:nvPicPr>
                      <p:cNvPr id="717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170312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A6C407-FD1A-4398-8786-110B5C6718F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07504" y="1311424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4.12: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508375" y="1608584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755775" y="2446784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2441575" y="24467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2441575" y="1837184"/>
            <a:ext cx="2209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651375" y="1837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995738" y="119583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3584575" y="15323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660775" y="27515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498975" y="24467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1908175" y="24467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6099175" y="1340768"/>
            <a:ext cx="21447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179512" y="3327723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Here, we first find                       .  What do you get?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223838" y="3861048"/>
            <a:ext cx="4122737" cy="1905000"/>
            <a:chOff x="427" y="2640"/>
            <a:chExt cx="2597" cy="1200"/>
          </a:xfrm>
        </p:grpSpPr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34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38935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6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7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8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9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0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4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5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8930" name="Rectangle 3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389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1788"/>
              </p:ext>
            </p:extLst>
          </p:nvPr>
        </p:nvGraphicFramePr>
        <p:xfrm>
          <a:off x="5119192" y="4655968"/>
          <a:ext cx="2209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280" imgH="215806" progId="Equation.DSMT4">
                  <p:embed/>
                </p:oleObj>
              </mc:Choice>
              <mc:Fallback>
                <p:oleObj name="Equation" r:id="rId2" imgW="736280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192" y="4655968"/>
                        <a:ext cx="2209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0027"/>
              </p:ext>
            </p:extLst>
          </p:nvPr>
        </p:nvGraphicFramePr>
        <p:xfrm>
          <a:off x="3548443" y="5373216"/>
          <a:ext cx="556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381000" progId="Equation.DSMT4">
                  <p:embed/>
                </p:oleObj>
              </mc:Choice>
              <mc:Fallback>
                <p:oleObj name="Equation" r:id="rId4" imgW="18542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443" y="5373216"/>
                        <a:ext cx="5562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99506"/>
              </p:ext>
            </p:extLst>
          </p:nvPr>
        </p:nvGraphicFramePr>
        <p:xfrm>
          <a:off x="3061792" y="3284984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190440" progId="Equation.DSMT4">
                  <p:embed/>
                </p:oleObj>
              </mc:Choice>
              <mc:Fallback>
                <p:oleObj name="Equation" r:id="rId6" imgW="685800" imgH="190440" progId="Equation.DSMT4">
                  <p:embed/>
                  <p:pic>
                    <p:nvPicPr>
                      <p:cNvPr id="389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792" y="3284984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58413"/>
              </p:ext>
            </p:extLst>
          </p:nvPr>
        </p:nvGraphicFramePr>
        <p:xfrm>
          <a:off x="5690119" y="2446784"/>
          <a:ext cx="32067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330120" progId="Equation.DSMT4">
                  <p:embed/>
                </p:oleObj>
              </mc:Choice>
              <mc:Fallback>
                <p:oleObj name="Equation" r:id="rId8" imgW="1282680" imgH="330120" progId="Equation.DSMT4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446784"/>
                        <a:ext cx="3206700" cy="8253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05E22-407D-421C-AB43-272894E5CF0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8313" y="447675"/>
            <a:ext cx="4464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747452"/>
              </p:ext>
            </p:extLst>
          </p:nvPr>
        </p:nvGraphicFramePr>
        <p:xfrm>
          <a:off x="323528" y="3645024"/>
          <a:ext cx="7680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8457" imgH="371572" progId="Equation.3">
                  <p:embed/>
                </p:oleObj>
              </mc:Choice>
              <mc:Fallback>
                <p:oleObj name="Equation" r:id="rId2" imgW="3038457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7680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7504" y="1340768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Black part: a square-wave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49453"/>
              </p:ext>
            </p:extLst>
          </p:nvPr>
        </p:nvGraphicFramePr>
        <p:xfrm>
          <a:off x="2195736" y="1915103"/>
          <a:ext cx="16494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143" imgH="142778" progId="Equation.3">
                  <p:embed/>
                </p:oleObj>
              </mc:Choice>
              <mc:Fallback>
                <p:oleObj name="Equation" r:id="rId4" imgW="619143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5103"/>
                        <a:ext cx="16494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07504" y="2398951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Red part: two unit impulses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322914"/>
              </p:ext>
            </p:extLst>
          </p:nvPr>
        </p:nvGraphicFramePr>
        <p:xfrm>
          <a:off x="4511856" y="2352347"/>
          <a:ext cx="1935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33371" imgH="200122" progId="Equation.3">
                  <p:embed/>
                </p:oleObj>
              </mc:Choice>
              <mc:Fallback>
                <p:oleObj name="公式" r:id="rId6" imgW="733371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56" y="2352347"/>
                        <a:ext cx="1935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23441"/>
              </p:ext>
            </p:extLst>
          </p:nvPr>
        </p:nvGraphicFramePr>
        <p:xfrm>
          <a:off x="4448175" y="3068960"/>
          <a:ext cx="1523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068960"/>
                        <a:ext cx="15237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7893"/>
              </p:ext>
            </p:extLst>
          </p:nvPr>
        </p:nvGraphicFramePr>
        <p:xfrm>
          <a:off x="600397" y="4581128"/>
          <a:ext cx="8220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48115" imgH="390396" progId="Equation.3">
                  <p:embed/>
                </p:oleObj>
              </mc:Choice>
              <mc:Fallback>
                <p:oleObj name="Equation" r:id="rId10" imgW="3248115" imgH="39039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7" y="4581128"/>
                        <a:ext cx="8220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338469"/>
              </p:ext>
            </p:extLst>
          </p:nvPr>
        </p:nvGraphicFramePr>
        <p:xfrm>
          <a:off x="1536700" y="5582940"/>
          <a:ext cx="6664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28972" imgH="371572" progId="Equation.3">
                  <p:embed/>
                </p:oleObj>
              </mc:Choice>
              <mc:Fallback>
                <p:oleObj name="Equation" r:id="rId12" imgW="2628972" imgH="37157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582940"/>
                        <a:ext cx="66643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539750" y="5811540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880925"/>
              </p:ext>
            </p:extLst>
          </p:nvPr>
        </p:nvGraphicFramePr>
        <p:xfrm>
          <a:off x="2059746" y="3041774"/>
          <a:ext cx="2220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47598" imgH="200122" progId="Equation.3">
                  <p:embed/>
                </p:oleObj>
              </mc:Choice>
              <mc:Fallback>
                <p:oleObj name="公式" r:id="rId14" imgW="847598" imgH="20012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746" y="3041774"/>
                        <a:ext cx="2220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491831" y="384528"/>
            <a:ext cx="4122737" cy="1905000"/>
            <a:chOff x="427" y="2640"/>
            <a:chExt cx="2597" cy="1200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05E22-407D-421C-AB43-272894E5CF0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8313" y="447675"/>
            <a:ext cx="4464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6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4549"/>
              </p:ext>
            </p:extLst>
          </p:nvPr>
        </p:nvGraphicFramePr>
        <p:xfrm>
          <a:off x="600397" y="3645024"/>
          <a:ext cx="8220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48115" imgH="390396" progId="Equation.3">
                  <p:embed/>
                </p:oleObj>
              </mc:Choice>
              <mc:Fallback>
                <p:oleObj name="Equation" r:id="rId2" imgW="3248115" imgH="390396" progId="Equation.3">
                  <p:embed/>
                  <p:pic>
                    <p:nvPicPr>
                      <p:cNvPr id="39946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7" y="3645024"/>
                        <a:ext cx="8220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323528" y="5140839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841751" y="1361809"/>
            <a:ext cx="4122737" cy="1905000"/>
            <a:chOff x="427" y="2640"/>
            <a:chExt cx="2597" cy="1200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56331"/>
              </p:ext>
            </p:extLst>
          </p:nvPr>
        </p:nvGraphicFramePr>
        <p:xfrm>
          <a:off x="525978" y="2160387"/>
          <a:ext cx="3819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330120" progId="Equation.DSMT4">
                  <p:embed/>
                </p:oleObj>
              </mc:Choice>
              <mc:Fallback>
                <p:oleObj name="Equation" r:id="rId4" imgW="1498320" imgH="33012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8" y="2160387"/>
                        <a:ext cx="3819525" cy="8667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1727"/>
              </p:ext>
            </p:extLst>
          </p:nvPr>
        </p:nvGraphicFramePr>
        <p:xfrm>
          <a:off x="1803952" y="5066935"/>
          <a:ext cx="59364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330120" progId="Equation.DSMT4">
                  <p:embed/>
                </p:oleObj>
              </mc:Choice>
              <mc:Fallback>
                <p:oleObj name="Equation" r:id="rId6" imgW="2374560" imgH="330120" progId="Equation.DSMT4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52" y="5066935"/>
                        <a:ext cx="5936400" cy="8253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7329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0DB38-BFA0-4546-BF57-FB62A97C1E9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0964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8402" imgH="390396" progId="Equation.3">
                  <p:embed/>
                </p:oleObj>
              </mc:Choice>
              <mc:Fallback>
                <p:oleObj name="公式" r:id="rId2" imgW="1438402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35106"/>
              </p:ext>
            </p:extLst>
          </p:nvPr>
        </p:nvGraphicFramePr>
        <p:xfrm>
          <a:off x="1866900" y="3934742"/>
          <a:ext cx="4548143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9257" imgH="371572" progId="Equation.3">
                  <p:embed/>
                </p:oleObj>
              </mc:Choice>
              <mc:Fallback>
                <p:oleObj name="公式" r:id="rId4" imgW="1819257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34742"/>
                        <a:ext cx="4548143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252545"/>
              </p:ext>
            </p:extLst>
          </p:nvPr>
        </p:nvGraphicFramePr>
        <p:xfrm>
          <a:off x="5324475" y="2132856"/>
          <a:ext cx="3300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6002" imgH="200122" progId="Equation.3">
                  <p:embed/>
                </p:oleObj>
              </mc:Choice>
              <mc:Fallback>
                <p:oleObj name="公式" r:id="rId6" imgW="1286002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2132856"/>
                        <a:ext cx="3300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39750" y="2175719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Especially, for time reversal,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23528" y="3140968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899592" y="5199856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a&gt;0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53756"/>
              </p:ext>
            </p:extLst>
          </p:nvPr>
        </p:nvGraphicFramePr>
        <p:xfrm>
          <a:off x="2793928" y="4887913"/>
          <a:ext cx="47304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406080" progId="Equation.DSMT4">
                  <p:embed/>
                </p:oleObj>
              </mc:Choice>
              <mc:Fallback>
                <p:oleObj name="Equation" r:id="rId8" imgW="1892160" imgH="40608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28" y="4887913"/>
                        <a:ext cx="47304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27925"/>
              </p:ext>
            </p:extLst>
          </p:nvPr>
        </p:nvGraphicFramePr>
        <p:xfrm>
          <a:off x="2020587" y="2897256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480" imgH="406080" progId="Equation.DSMT4">
                  <p:embed/>
                </p:oleObj>
              </mc:Choice>
              <mc:Fallback>
                <p:oleObj name="Equation" r:id="rId10" imgW="1752480" imgH="406080" progId="Equation.DSMT4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87" y="2897256"/>
                        <a:ext cx="438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4572"/>
              </p:ext>
            </p:extLst>
          </p:nvPr>
        </p:nvGraphicFramePr>
        <p:xfrm>
          <a:off x="7308304" y="4176957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480" imgH="177480" progId="Equation.DSMT4">
                  <p:embed/>
                </p:oleObj>
              </mc:Choice>
              <mc:Fallback>
                <p:oleObj name="Equation" r:id="rId12" imgW="609480" imgH="177480" progId="Equation.DSMT4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176957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0DB38-BFA0-4546-BF57-FB62A97C1E9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0964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8402" imgH="390396" progId="Equation.3">
                  <p:embed/>
                </p:oleObj>
              </mc:Choice>
              <mc:Fallback>
                <p:oleObj name="公式" r:id="rId2" imgW="1438402" imgH="390396" progId="Equation.3">
                  <p:embed/>
                  <p:pic>
                    <p:nvPicPr>
                      <p:cNvPr id="4096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97118"/>
              </p:ext>
            </p:extLst>
          </p:nvPr>
        </p:nvGraphicFramePr>
        <p:xfrm>
          <a:off x="1919287" y="2865364"/>
          <a:ext cx="4633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9257" imgH="371572" progId="Equation.3">
                  <p:embed/>
                </p:oleObj>
              </mc:Choice>
              <mc:Fallback>
                <p:oleObj name="公式" r:id="rId4" imgW="1819257" imgH="371572" progId="Equation.3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7" y="2865364"/>
                        <a:ext cx="4633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36588" y="2054225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403350" y="411956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a&lt;0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40972" name="Object 14"/>
          <p:cNvGraphicFramePr>
            <a:graphicFrameLocks/>
          </p:cNvGraphicFramePr>
          <p:nvPr/>
        </p:nvGraphicFramePr>
        <p:xfrm>
          <a:off x="2771775" y="3933825"/>
          <a:ext cx="4729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57429" imgH="371572" progId="Equation.3">
                  <p:embed/>
                </p:oleObj>
              </mc:Choice>
              <mc:Fallback>
                <p:oleObj name="公式" r:id="rId6" imgW="1857429" imgH="371572" progId="Equation.3">
                  <p:embed/>
                  <p:pic>
                    <p:nvPicPr>
                      <p:cNvPr id="4097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4729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5"/>
          <p:cNvGraphicFramePr>
            <a:graphicFrameLocks/>
          </p:cNvGraphicFramePr>
          <p:nvPr/>
        </p:nvGraphicFramePr>
        <p:xfrm>
          <a:off x="2771775" y="4986338"/>
          <a:ext cx="5141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19372" imgH="371572" progId="Equation.3">
                  <p:embed/>
                </p:oleObj>
              </mc:Choice>
              <mc:Fallback>
                <p:oleObj name="公式" r:id="rId8" imgW="2019372" imgH="371572" progId="Equation.3">
                  <p:embed/>
                  <p:pic>
                    <p:nvPicPr>
                      <p:cNvPr id="4097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86338"/>
                        <a:ext cx="5141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006928"/>
              </p:ext>
            </p:extLst>
          </p:nvPr>
        </p:nvGraphicFramePr>
        <p:xfrm>
          <a:off x="2020587" y="1844824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480" imgH="406080" progId="Equation.DSMT4">
                  <p:embed/>
                </p:oleObj>
              </mc:Choice>
              <mc:Fallback>
                <p:oleObj name="Equation" r:id="rId10" imgW="1752480" imgH="40608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87" y="1844824"/>
                        <a:ext cx="438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23354"/>
              </p:ext>
            </p:extLst>
          </p:nvPr>
        </p:nvGraphicFramePr>
        <p:xfrm>
          <a:off x="7308304" y="3124525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480" imgH="177480" progId="Equation.DSMT4">
                  <p:embed/>
                </p:oleObj>
              </mc:Choice>
              <mc:Fallback>
                <p:oleObj name="Equation" r:id="rId12" imgW="609480" imgH="17748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124525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67015"/>
              </p:ext>
            </p:extLst>
          </p:nvPr>
        </p:nvGraphicFramePr>
        <p:xfrm>
          <a:off x="5324475" y="5949280"/>
          <a:ext cx="3300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86002" imgH="200122" progId="Equation.3">
                  <p:embed/>
                </p:oleObj>
              </mc:Choice>
              <mc:Fallback>
                <p:oleObj name="公式" r:id="rId14" imgW="1286002" imgH="200122" progId="Equation.3">
                  <p:embed/>
                  <p:pic>
                    <p:nvPicPr>
                      <p:cNvPr id="4096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5949280"/>
                        <a:ext cx="3300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39750" y="5992143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Especially, for time reversal,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6187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FCB789-C417-4C6A-A20F-95604C2E7E5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1988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8402" imgH="390396" progId="Equation.3">
                  <p:embed/>
                </p:oleObj>
              </mc:Choice>
              <mc:Fallback>
                <p:oleObj name="公式" r:id="rId2" imgW="1438402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1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40103"/>
              </p:ext>
            </p:extLst>
          </p:nvPr>
        </p:nvGraphicFramePr>
        <p:xfrm>
          <a:off x="2508250" y="2463924"/>
          <a:ext cx="377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463924"/>
                        <a:ext cx="3771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4"/>
          <p:cNvSpPr>
            <a:spLocks noChangeArrowheads="1"/>
          </p:cNvSpPr>
          <p:nvPr/>
        </p:nvSpPr>
        <p:spPr bwMode="auto">
          <a:xfrm>
            <a:off x="323529" y="2625526"/>
            <a:ext cx="23762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Time compression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Rectangle 4"/>
          <p:cNvSpPr>
            <a:spLocks noChangeArrowheads="1"/>
          </p:cNvSpPr>
          <p:nvPr/>
        </p:nvSpPr>
        <p:spPr bwMode="auto">
          <a:xfrm>
            <a:off x="6666838" y="2659062"/>
            <a:ext cx="222564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Frequency expansion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61757"/>
              </p:ext>
            </p:extLst>
          </p:nvPr>
        </p:nvGraphicFramePr>
        <p:xfrm>
          <a:off x="2519536" y="3760068"/>
          <a:ext cx="377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393480" progId="Equation.DSMT4">
                  <p:embed/>
                </p:oleObj>
              </mc:Choice>
              <mc:Fallback>
                <p:oleObj name="Equation" r:id="rId6" imgW="1257120" imgH="393480" progId="Equation.DSMT4">
                  <p:embed/>
                  <p:pic>
                    <p:nvPicPr>
                      <p:cNvPr id="41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536" y="3760068"/>
                        <a:ext cx="3771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3861048"/>
            <a:ext cx="219600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Time expansion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666837" y="3861048"/>
            <a:ext cx="222564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Frequency compression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7504" y="4983832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time compression, same waveform variation within shorter time, thus higher frequency components to support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Given that                                        ,  which one of the following is the correct FT for the signal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0379"/>
              </p:ext>
            </p:extLst>
          </p:nvPr>
        </p:nvGraphicFramePr>
        <p:xfrm>
          <a:off x="1655763" y="2249488"/>
          <a:ext cx="2233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3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249488"/>
                        <a:ext cx="2233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68450"/>
              </p:ext>
            </p:extLst>
          </p:nvPr>
        </p:nvGraphicFramePr>
        <p:xfrm>
          <a:off x="1871444" y="1257858"/>
          <a:ext cx="298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4" y="1257858"/>
                        <a:ext cx="298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98534"/>
              </p:ext>
            </p:extLst>
          </p:nvPr>
        </p:nvGraphicFramePr>
        <p:xfrm>
          <a:off x="4351009" y="1632837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228600" progId="Equation.DSMT4">
                  <p:embed/>
                </p:oleObj>
              </mc:Choice>
              <mc:Fallback>
                <p:oleObj name="Equation" r:id="rId7" imgW="1066680" imgH="228600" progId="Equation.DSMT4">
                  <p:embed/>
                  <p:pic>
                    <p:nvPicPr>
                      <p:cNvPr id="2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009" y="1632837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3606"/>
              </p:ext>
            </p:extLst>
          </p:nvPr>
        </p:nvGraphicFramePr>
        <p:xfrm>
          <a:off x="4879975" y="2222500"/>
          <a:ext cx="21224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222500"/>
                        <a:ext cx="21224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2539"/>
              </p:ext>
            </p:extLst>
          </p:nvPr>
        </p:nvGraphicFramePr>
        <p:xfrm>
          <a:off x="1665288" y="2782888"/>
          <a:ext cx="2289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41120" imgH="228600" progId="Equation.DSMT4">
                  <p:embed/>
                </p:oleObj>
              </mc:Choice>
              <mc:Fallback>
                <p:oleObj name="Equation" r:id="rId11" imgW="1041120" imgH="22860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782888"/>
                        <a:ext cx="2289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78707"/>
              </p:ext>
            </p:extLst>
          </p:nvPr>
        </p:nvGraphicFramePr>
        <p:xfrm>
          <a:off x="4860032" y="2755900"/>
          <a:ext cx="2457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55900"/>
                        <a:ext cx="2457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5496" y="379994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Given that                                        ,  which one of the following is the correct signal for 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4208"/>
              </p:ext>
            </p:extLst>
          </p:nvPr>
        </p:nvGraphicFramePr>
        <p:xfrm>
          <a:off x="1320800" y="4625057"/>
          <a:ext cx="2903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480" imgH="406080" progId="Equation.DSMT4">
                  <p:embed/>
                </p:oleObj>
              </mc:Choice>
              <mc:Fallback>
                <p:oleObj name="Equation" r:id="rId15" imgW="1320480" imgH="40608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25057"/>
                        <a:ext cx="29035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5538"/>
              </p:ext>
            </p:extLst>
          </p:nvPr>
        </p:nvGraphicFramePr>
        <p:xfrm>
          <a:off x="1871444" y="3717032"/>
          <a:ext cx="298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1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4" y="3717032"/>
                        <a:ext cx="298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48325"/>
              </p:ext>
            </p:extLst>
          </p:nvPr>
        </p:nvGraphicFramePr>
        <p:xfrm>
          <a:off x="3347864" y="4148138"/>
          <a:ext cx="3462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640" imgH="228600" progId="Equation.DSMT4">
                  <p:embed/>
                </p:oleObj>
              </mc:Choice>
              <mc:Fallback>
                <p:oleObj name="Equation" r:id="rId19" imgW="1574640" imgH="22860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48138"/>
                        <a:ext cx="34623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85670"/>
              </p:ext>
            </p:extLst>
          </p:nvPr>
        </p:nvGraphicFramePr>
        <p:xfrm>
          <a:off x="4967288" y="4624388"/>
          <a:ext cx="29321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440" imgH="406080" progId="Equation.DSMT4">
                  <p:embed/>
                </p:oleObj>
              </mc:Choice>
              <mc:Fallback>
                <p:oleObj name="Equation" r:id="rId21" imgW="1333440" imgH="406080" progId="Equation.DSMT4">
                  <p:embed/>
                  <p:pic>
                    <p:nvPicPr>
                      <p:cNvPr id="2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624388"/>
                        <a:ext cx="29321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23845"/>
              </p:ext>
            </p:extLst>
          </p:nvPr>
        </p:nvGraphicFramePr>
        <p:xfrm>
          <a:off x="1331640" y="5518150"/>
          <a:ext cx="3125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422360" imgH="406080" progId="Equation.DSMT4">
                  <p:embed/>
                </p:oleObj>
              </mc:Choice>
              <mc:Fallback>
                <p:oleObj name="Equation" r:id="rId23" imgW="1422360" imgH="406080" progId="Equation.DSMT4">
                  <p:embed/>
                  <p:pic>
                    <p:nvPicPr>
                      <p:cNvPr id="2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18150"/>
                        <a:ext cx="31257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62979"/>
              </p:ext>
            </p:extLst>
          </p:nvPr>
        </p:nvGraphicFramePr>
        <p:xfrm>
          <a:off x="4932040" y="5516563"/>
          <a:ext cx="3182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47560" imgH="406080" progId="Equation.DSMT4">
                  <p:embed/>
                </p:oleObj>
              </mc:Choice>
              <mc:Fallback>
                <p:oleObj name="Equation" r:id="rId25" imgW="1447560" imgH="406080" progId="Equation.DSMT4">
                  <p:embed/>
                  <p:pic>
                    <p:nvPicPr>
                      <p:cNvPr id="3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16563"/>
                        <a:ext cx="3182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4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993B55-0E25-4C42-9A89-8A94B54C725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68313" y="1484313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6).  Duality:</a:t>
            </a:r>
          </a:p>
        </p:txBody>
      </p:sp>
      <p:graphicFrame>
        <p:nvGraphicFramePr>
          <p:cNvPr id="430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545724"/>
              </p:ext>
            </p:extLst>
          </p:nvPr>
        </p:nvGraphicFramePr>
        <p:xfrm>
          <a:off x="2865692" y="1916832"/>
          <a:ext cx="3554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1143" imgH="200122" progId="Equation.3">
                  <p:embed/>
                </p:oleObj>
              </mc:Choice>
              <mc:Fallback>
                <p:oleObj name="公式" r:id="rId2" imgW="1381143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692" y="1916832"/>
                        <a:ext cx="3554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50846"/>
              </p:ext>
            </p:extLst>
          </p:nvPr>
        </p:nvGraphicFramePr>
        <p:xfrm>
          <a:off x="2150518" y="4734509"/>
          <a:ext cx="480218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583920" progId="Equation.DSMT4">
                  <p:embed/>
                </p:oleObj>
              </mc:Choice>
              <mc:Fallback>
                <p:oleObj name="Equation" r:id="rId4" imgW="1892160" imgH="58392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518" y="4734509"/>
                        <a:ext cx="480218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7288" y="2760039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52910"/>
              </p:ext>
            </p:extLst>
          </p:nvPr>
        </p:nvGraphicFramePr>
        <p:xfrm>
          <a:off x="1303338" y="2492375"/>
          <a:ext cx="78089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406080" progId="Equation.DSMT4">
                  <p:embed/>
                </p:oleObj>
              </mc:Choice>
              <mc:Fallback>
                <p:oleObj name="Equation" r:id="rId6" imgW="3124080" imgH="4060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492375"/>
                        <a:ext cx="78089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956523"/>
              </p:ext>
            </p:extLst>
          </p:nvPr>
        </p:nvGraphicFramePr>
        <p:xfrm>
          <a:off x="3123656" y="1278421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04972" imgH="200122" progId="Equation.3">
                  <p:embed/>
                </p:oleObj>
              </mc:Choice>
              <mc:Fallback>
                <p:oleObj name="公式" r:id="rId8" imgW="1104972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656" y="1278421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55671"/>
              </p:ext>
            </p:extLst>
          </p:nvPr>
        </p:nvGraphicFramePr>
        <p:xfrm>
          <a:off x="1075711" y="3523248"/>
          <a:ext cx="76819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3320" imgH="406080" progId="Equation.DSMT4">
                  <p:embed/>
                </p:oleObj>
              </mc:Choice>
              <mc:Fallback>
                <p:oleObj name="Equation" r:id="rId10" imgW="3073320" imgH="406080" progId="Equation.DSMT4">
                  <p:embed/>
                  <p:pic>
                    <p:nvPicPr>
                      <p:cNvPr id="4301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11" y="3523248"/>
                        <a:ext cx="76819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3D9AD6-55DA-4282-9AA1-FEA0C63EF15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/>
          </a:p>
        </p:txBody>
      </p:sp>
      <p:pic>
        <p:nvPicPr>
          <p:cNvPr id="44035" name="Picture 2" descr="未定标题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2089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B01EE7-2BDE-44EF-BFB9-182FDB970A4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951163" y="1383358"/>
            <a:ext cx="310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the FT of 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536" y="1341438"/>
            <a:ext cx="2601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4.13: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888552"/>
              </p:ext>
            </p:extLst>
          </p:nvPr>
        </p:nvGraphicFramePr>
        <p:xfrm>
          <a:off x="2997449" y="2636912"/>
          <a:ext cx="5681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38285" imgH="371572" progId="Equation.3">
                  <p:embed/>
                </p:oleObj>
              </mc:Choice>
              <mc:Fallback>
                <p:oleObj name="公式" r:id="rId2" imgW="2238285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449" y="2636912"/>
                        <a:ext cx="5681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47407"/>
              </p:ext>
            </p:extLst>
          </p:nvPr>
        </p:nvGraphicFramePr>
        <p:xfrm>
          <a:off x="5546818" y="1179512"/>
          <a:ext cx="2506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2115" imgH="371572" progId="Equation.3">
                  <p:embed/>
                </p:oleObj>
              </mc:Choice>
              <mc:Fallback>
                <p:oleObj name="Equation" r:id="rId4" imgW="962115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818" y="1179512"/>
                        <a:ext cx="2506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752357"/>
              </p:ext>
            </p:extLst>
          </p:nvPr>
        </p:nvGraphicFramePr>
        <p:xfrm>
          <a:off x="2123728" y="4149080"/>
          <a:ext cx="6346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05202" imgH="371572" progId="Equation.3">
                  <p:embed/>
                </p:oleObj>
              </mc:Choice>
              <mc:Fallback>
                <p:oleObj name="公式" r:id="rId6" imgW="2505202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6346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51520" y="3717032"/>
            <a:ext cx="2303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By Duality,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67544" y="2204864"/>
            <a:ext cx="32403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From example 4.2,  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0202F-E875-49BD-A10B-FA963E37649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827088" y="2781300"/>
            <a:ext cx="7940675" cy="3851275"/>
            <a:chOff x="422" y="624"/>
            <a:chExt cx="5002" cy="3408"/>
          </a:xfrm>
        </p:grpSpPr>
        <p:pic>
          <p:nvPicPr>
            <p:cNvPr id="9227" name="Picture 3" descr="未定标题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624"/>
              <a:ext cx="5002" cy="3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Line 4"/>
            <p:cNvSpPr>
              <a:spLocks noChangeShapeType="1"/>
            </p:cNvSpPr>
            <p:nvPr/>
          </p:nvSpPr>
          <p:spPr bwMode="auto">
            <a:xfrm>
              <a:off x="2880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Text Box 5"/>
            <p:cNvSpPr txBox="1">
              <a:spLocks noChangeArrowheads="1"/>
            </p:cNvSpPr>
            <p:nvPr/>
          </p:nvSpPr>
          <p:spPr bwMode="auto">
            <a:xfrm>
              <a:off x="3174" y="1855"/>
              <a:ext cx="11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kumimoji="1" lang="en-US" altLang="zh-CN" sz="28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673100" y="1303338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Go from periodic to aperiodic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187450" y="1844675"/>
            <a:ext cx="769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Construct  a periodic signal          from the  aperiodic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); later, let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9"/>
          <p:cNvGraphicFramePr>
            <a:graphicFrameLocks/>
          </p:cNvGraphicFramePr>
          <p:nvPr/>
        </p:nvGraphicFramePr>
        <p:xfrm>
          <a:off x="5508625" y="1916113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6628" imgH="161893" progId="Equation.3">
                  <p:embed/>
                </p:oleObj>
              </mc:Choice>
              <mc:Fallback>
                <p:oleObj name="公式" r:id="rId3" imgW="266628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/>
          <p:cNvGraphicFramePr>
            <a:graphicFrameLocks/>
          </p:cNvGraphicFramePr>
          <p:nvPr/>
        </p:nvGraphicFramePr>
        <p:xfrm>
          <a:off x="6300788" y="2208213"/>
          <a:ext cx="1619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600" imgH="181007" progId="Equation.3">
                  <p:embed/>
                </p:oleObj>
              </mc:Choice>
              <mc:Fallback>
                <p:oleObj name="Equation" r:id="rId5" imgW="609600" imgH="18100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208213"/>
                        <a:ext cx="1619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92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57706"/>
              </p:ext>
            </p:extLst>
          </p:nvPr>
        </p:nvGraphicFramePr>
        <p:xfrm>
          <a:off x="5958107" y="4348163"/>
          <a:ext cx="288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700" imgH="381000" progId="Equation.DSMT4">
                  <p:embed/>
                </p:oleObj>
              </mc:Choice>
              <mc:Fallback>
                <p:oleObj name="Equation" r:id="rId7" imgW="1155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107" y="4348163"/>
                        <a:ext cx="288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5495925" y="6248400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No overlap in time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D3B644-47F4-4640-9420-8E32849D165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54050" y="1340768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6).  Duality: other important results from duality</a:t>
            </a:r>
          </a:p>
        </p:txBody>
      </p:sp>
      <p:graphicFrame>
        <p:nvGraphicFramePr>
          <p:cNvPr id="4608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820944"/>
              </p:ext>
            </p:extLst>
          </p:nvPr>
        </p:nvGraphicFramePr>
        <p:xfrm>
          <a:off x="2123728" y="1916832"/>
          <a:ext cx="358616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0229" imgH="771525" progId="Equation.3">
                  <p:embed/>
                </p:oleObj>
              </mc:Choice>
              <mc:Fallback>
                <p:oleObj name="公式" r:id="rId2" imgW="1400229" imgH="77152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16832"/>
                        <a:ext cx="358616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23884"/>
              </p:ext>
            </p:extLst>
          </p:nvPr>
        </p:nvGraphicFramePr>
        <p:xfrm>
          <a:off x="467544" y="4221088"/>
          <a:ext cx="4506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61998" imgH="466854" progId="Equation.3">
                  <p:embed/>
                </p:oleObj>
              </mc:Choice>
              <mc:Fallback>
                <p:oleObj name="公式" r:id="rId4" imgW="1761998" imgH="46685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450691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7415"/>
              </p:ext>
            </p:extLst>
          </p:nvPr>
        </p:nvGraphicFramePr>
        <p:xfrm>
          <a:off x="5448300" y="4293096"/>
          <a:ext cx="3587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241200" progId="Equation.DSMT4">
                  <p:embed/>
                </p:oleObj>
              </mc:Choice>
              <mc:Fallback>
                <p:oleObj name="Equation" r:id="rId6" imgW="1434960" imgH="241200" progId="Equation.DSMT4">
                  <p:embed/>
                  <p:pic>
                    <p:nvPicPr>
                      <p:cNvPr id="4813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293096"/>
                        <a:ext cx="3587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5559896"/>
            <a:ext cx="47525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Aperiodic signal, any frequency shifting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49552" y="4911824"/>
            <a:ext cx="36149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Periodic signal, only multiples of harmonic frequency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2FDB11-386E-4E3A-9999-21E32B59A8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90500" y="1412776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7).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Parseval’s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Relation:</a:t>
            </a:r>
          </a:p>
        </p:txBody>
      </p:sp>
      <p:graphicFrame>
        <p:nvGraphicFramePr>
          <p:cNvPr id="4710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057431"/>
              </p:ext>
            </p:extLst>
          </p:nvPr>
        </p:nvGraphicFramePr>
        <p:xfrm>
          <a:off x="969874" y="3429000"/>
          <a:ext cx="7807325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86172" imgH="1181036" progId="Equation.3">
                  <p:embed/>
                </p:oleObj>
              </mc:Choice>
              <mc:Fallback>
                <p:oleObj name="公式" r:id="rId2" imgW="3086172" imgH="118103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74" y="3429000"/>
                        <a:ext cx="7807325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58059"/>
              </p:ext>
            </p:extLst>
          </p:nvPr>
        </p:nvGraphicFramePr>
        <p:xfrm>
          <a:off x="2414588" y="1935163"/>
          <a:ext cx="58118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06080" progId="Equation.DSMT4">
                  <p:embed/>
                </p:oleObj>
              </mc:Choice>
              <mc:Fallback>
                <p:oleObj name="Equation" r:id="rId4" imgW="2286000" imgH="4060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935163"/>
                        <a:ext cx="5811837" cy="1111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99864" y="306896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7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41189"/>
              </p:ext>
            </p:extLst>
          </p:nvPr>
        </p:nvGraphicFramePr>
        <p:xfrm>
          <a:off x="4794300" y="909740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31640" progId="Equation.DSMT4">
                  <p:embed/>
                </p:oleObj>
              </mc:Choice>
              <mc:Fallback>
                <p:oleObj name="Equation" r:id="rId6" imgW="1739880" imgH="4316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300" y="909740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8136" y="2924944"/>
            <a:ext cx="519221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Aperiodic signal’s energy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2FDB11-386E-4E3A-9999-21E32B59A8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90500" y="1412776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7).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Parseval’s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Relation: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73478"/>
              </p:ext>
            </p:extLst>
          </p:nvPr>
        </p:nvGraphicFramePr>
        <p:xfrm>
          <a:off x="1187624" y="4066009"/>
          <a:ext cx="6604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406080" progId="Equation.DSMT4">
                  <p:embed/>
                </p:oleObj>
              </mc:Choice>
              <mc:Fallback>
                <p:oleObj name="Equation" r:id="rId2" imgW="2641320" imgH="406080" progId="Equation.DSMT4">
                  <p:embed/>
                  <p:pic>
                    <p:nvPicPr>
                      <p:cNvPr id="4710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66009"/>
                        <a:ext cx="6604000" cy="10191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7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52738"/>
              </p:ext>
            </p:extLst>
          </p:nvPr>
        </p:nvGraphicFramePr>
        <p:xfrm>
          <a:off x="4211960" y="1773836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431640" progId="Equation.DSMT4">
                  <p:embed/>
                </p:oleObj>
              </mc:Choice>
              <mc:Fallback>
                <p:oleObj name="Equation" r:id="rId4" imgW="1739880" imgH="431640" progId="Equation.DSMT4">
                  <p:embed/>
                  <p:pic>
                    <p:nvPicPr>
                      <p:cNvPr id="471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73836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929628"/>
              </p:ext>
            </p:extLst>
          </p:nvPr>
        </p:nvGraphicFramePr>
        <p:xfrm>
          <a:off x="332888" y="2841873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6285" imgH="390396" progId="Equation.3">
                  <p:embed/>
                </p:oleObj>
              </mc:Choice>
              <mc:Fallback>
                <p:oleObj name="公式" r:id="rId6" imgW="1476285" imgH="390396" progId="Equation.3">
                  <p:embed/>
                  <p:pic>
                    <p:nvPicPr>
                      <p:cNvPr id="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88" y="2841873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14070"/>
              </p:ext>
            </p:extLst>
          </p:nvPr>
        </p:nvGraphicFramePr>
        <p:xfrm>
          <a:off x="4226817" y="2841873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28800" imgH="390396" progId="Equation.3">
                  <p:embed/>
                </p:oleObj>
              </mc:Choice>
              <mc:Fallback>
                <p:oleObj name="公式" r:id="rId8" imgW="1828800" imgH="390396" progId="Equation.3">
                  <p:embed/>
                  <p:pic>
                    <p:nvPicPr>
                      <p:cNvPr id="5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817" y="2841873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4928" y="2031504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Periodic signal, FS</a:t>
            </a:r>
          </a:p>
        </p:txBody>
      </p:sp>
    </p:spTree>
    <p:extLst>
      <p:ext uri="{BB962C8B-B14F-4D97-AF65-F5344CB8AC3E}">
        <p14:creationId xmlns:p14="http://schemas.microsoft.com/office/powerpoint/2010/main" val="2685808178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AF89BC-9B20-4028-AAAE-73F156F67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/>
          </a:p>
        </p:txBody>
      </p:sp>
      <p:graphicFrame>
        <p:nvGraphicFramePr>
          <p:cNvPr id="481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687187"/>
              </p:ext>
            </p:extLst>
          </p:nvPr>
        </p:nvGraphicFramePr>
        <p:xfrm>
          <a:off x="2414150" y="1883420"/>
          <a:ext cx="2792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6343" imgH="295404" progId="Equation.3">
                  <p:embed/>
                </p:oleObj>
              </mc:Choice>
              <mc:Fallback>
                <p:oleObj name="Equation" r:id="rId2" imgW="1076343" imgH="29540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150" y="1883420"/>
                        <a:ext cx="2792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924" y="1412875"/>
            <a:ext cx="82814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4.14: Evaluate the following: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7441"/>
              </p:ext>
            </p:extLst>
          </p:nvPr>
        </p:nvGraphicFramePr>
        <p:xfrm>
          <a:off x="6218238" y="1700808"/>
          <a:ext cx="2316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771" imgH="419068" progId="Equation.3">
                  <p:embed/>
                </p:oleObj>
              </mc:Choice>
              <mc:Fallback>
                <p:oleObj name="Equation" r:id="rId4" imgW="885771" imgH="41906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1700808"/>
                        <a:ext cx="2316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07504" y="2607568"/>
            <a:ext cx="705678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for the two following signal spectrum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900113" y="455768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484438" y="3332138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1189038" y="37655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189038" y="37655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836738" y="37655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836738" y="419732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133725" y="37655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33725" y="37655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779838" y="37655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836738" y="4197325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133725" y="4197325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044575" y="4527525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549400" y="4484663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628900" y="4484663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492500" y="4527525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356100" y="4414813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2413000" y="376552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254540"/>
              </p:ext>
            </p:extLst>
          </p:nvPr>
        </p:nvGraphicFramePr>
        <p:xfrm>
          <a:off x="2555875" y="3279750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745" imgH="190564" progId="Equation.3">
                  <p:embed/>
                </p:oleObj>
              </mc:Choice>
              <mc:Fallback>
                <p:oleObj name="Equation" r:id="rId6" imgW="228745" imgH="19056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79750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981366"/>
              </p:ext>
            </p:extLst>
          </p:nvPr>
        </p:nvGraphicFramePr>
        <p:xfrm>
          <a:off x="4067175" y="3257525"/>
          <a:ext cx="1174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8571" imgH="181007" progId="Equation.3">
                  <p:embed/>
                </p:oleObj>
              </mc:Choice>
              <mc:Fallback>
                <p:oleObj name="Equation" r:id="rId8" imgW="428571" imgH="181007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57525"/>
                        <a:ext cx="1174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280025" y="4194150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877050" y="2970188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5424488" y="3733775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85075" y="4163988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8061325" y="4414813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5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490505"/>
              </p:ext>
            </p:extLst>
          </p:nvPr>
        </p:nvGraphicFramePr>
        <p:xfrm>
          <a:off x="6973888" y="4625950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28" imgH="200122" progId="Equation.3">
                  <p:embed/>
                </p:oleObj>
              </mc:Choice>
              <mc:Fallback>
                <p:oleObj name="Equation" r:id="rId10" imgW="419028" imgH="200122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4625950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063462"/>
              </p:ext>
            </p:extLst>
          </p:nvPr>
        </p:nvGraphicFramePr>
        <p:xfrm>
          <a:off x="6011863" y="3186088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800" imgH="200122" progId="Equation.3">
                  <p:embed/>
                </p:oleObj>
              </mc:Choice>
              <mc:Fallback>
                <p:oleObj name="Equation" r:id="rId12" imgW="304800" imgH="200122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186088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000750" y="4194150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864350" y="3546450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9" name="Rectangle 4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07504" y="5085184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Note: the spectrum is given, the signal is known. determine the signal in time first? </a:t>
            </a:r>
          </a:p>
        </p:txBody>
      </p:sp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14356"/>
              </p:ext>
            </p:extLst>
          </p:nvPr>
        </p:nvGraphicFramePr>
        <p:xfrm>
          <a:off x="2411760" y="5635800"/>
          <a:ext cx="5951088" cy="10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05040" imgH="469800" progId="Equation.DSMT4">
                  <p:embed/>
                </p:oleObj>
              </mc:Choice>
              <mc:Fallback>
                <p:oleObj name="Equation" r:id="rId14" imgW="2705040" imgH="469800" progId="Equation.DSMT4">
                  <p:embed/>
                  <p:pic>
                    <p:nvPicPr>
                      <p:cNvPr id="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635800"/>
                        <a:ext cx="5951088" cy="10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AF89BC-9B20-4028-AAAE-73F156F67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/>
          </a:p>
        </p:txBody>
      </p:sp>
      <p:graphicFrame>
        <p:nvGraphicFramePr>
          <p:cNvPr id="481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02889"/>
              </p:ext>
            </p:extLst>
          </p:nvPr>
        </p:nvGraphicFramePr>
        <p:xfrm>
          <a:off x="4155851" y="282576"/>
          <a:ext cx="2792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6343" imgH="295404" progId="Equation.3">
                  <p:embed/>
                </p:oleObj>
              </mc:Choice>
              <mc:Fallback>
                <p:oleObj name="Equation" r:id="rId2" imgW="1076343" imgH="295404" progId="Equation.3">
                  <p:embed/>
                  <p:pic>
                    <p:nvPicPr>
                      <p:cNvPr id="481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851" y="282576"/>
                        <a:ext cx="2792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900113" y="2640236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484438" y="1414686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1189038" y="184807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189038" y="184807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836738" y="184807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836738" y="2279873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133725" y="184807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33725" y="184807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779838" y="184807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836738" y="2279873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133725" y="2279873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044575" y="2610073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549400" y="2567211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628900" y="2567211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492500" y="2610073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356100" y="2497361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2413000" y="184807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32472"/>
              </p:ext>
            </p:extLst>
          </p:nvPr>
        </p:nvGraphicFramePr>
        <p:xfrm>
          <a:off x="2555875" y="1362298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745" imgH="190564" progId="Equation.3">
                  <p:embed/>
                </p:oleObj>
              </mc:Choice>
              <mc:Fallback>
                <p:oleObj name="Equation" r:id="rId4" imgW="228745" imgH="190564" progId="Equation.3">
                  <p:embed/>
                  <p:pic>
                    <p:nvPicPr>
                      <p:cNvPr id="4815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62298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18074"/>
              </p:ext>
            </p:extLst>
          </p:nvPr>
        </p:nvGraphicFramePr>
        <p:xfrm>
          <a:off x="4067175" y="1340073"/>
          <a:ext cx="1174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8571" imgH="181007" progId="Equation.3">
                  <p:embed/>
                </p:oleObj>
              </mc:Choice>
              <mc:Fallback>
                <p:oleObj name="Equation" r:id="rId6" imgW="428571" imgH="181007" progId="Equation.3">
                  <p:embed/>
                  <p:pic>
                    <p:nvPicPr>
                      <p:cNvPr id="48153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0073"/>
                        <a:ext cx="1174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280025" y="2276698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877050" y="1052736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5424488" y="1816323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85075" y="2246536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8061325" y="2497361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5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899300"/>
              </p:ext>
            </p:extLst>
          </p:nvPr>
        </p:nvGraphicFramePr>
        <p:xfrm>
          <a:off x="6973888" y="2708498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28" imgH="200122" progId="Equation.3">
                  <p:embed/>
                </p:oleObj>
              </mc:Choice>
              <mc:Fallback>
                <p:oleObj name="Equation" r:id="rId8" imgW="419028" imgH="200122" progId="Equation.3">
                  <p:embed/>
                  <p:pic>
                    <p:nvPicPr>
                      <p:cNvPr id="4815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2708498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55626"/>
              </p:ext>
            </p:extLst>
          </p:nvPr>
        </p:nvGraphicFramePr>
        <p:xfrm>
          <a:off x="6011863" y="1268636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800" imgH="200122" progId="Equation.3">
                  <p:embed/>
                </p:oleObj>
              </mc:Choice>
              <mc:Fallback>
                <p:oleObj name="Equation" r:id="rId10" imgW="304800" imgH="200122" progId="Equation.3">
                  <p:embed/>
                  <p:pic>
                    <p:nvPicPr>
                      <p:cNvPr id="4816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268636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000750" y="2276698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864350" y="1628998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179512" y="3356992"/>
            <a:ext cx="3106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64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781476"/>
              </p:ext>
            </p:extLst>
          </p:nvPr>
        </p:nvGraphicFramePr>
        <p:xfrm>
          <a:off x="1945779" y="3649886"/>
          <a:ext cx="6316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86115" imgH="371572" progId="Equation.3">
                  <p:embed/>
                </p:oleObj>
              </mc:Choice>
              <mc:Fallback>
                <p:oleObj name="公式" r:id="rId12" imgW="2486115" imgH="371572" progId="Equation.3">
                  <p:embed/>
                  <p:pic>
                    <p:nvPicPr>
                      <p:cNvPr id="48164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779" y="3649886"/>
                        <a:ext cx="6316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700402"/>
              </p:ext>
            </p:extLst>
          </p:nvPr>
        </p:nvGraphicFramePr>
        <p:xfrm>
          <a:off x="1219200" y="4941168"/>
          <a:ext cx="4030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1715" imgH="409511" progId="Equation.3">
                  <p:embed/>
                </p:oleObj>
              </mc:Choice>
              <mc:Fallback>
                <p:oleObj name="Equation" r:id="rId14" imgW="1571715" imgH="409511" progId="Equation.3">
                  <p:embed/>
                  <p:pic>
                    <p:nvPicPr>
                      <p:cNvPr id="48165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41168"/>
                        <a:ext cx="4030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6" name="Rectangle 39"/>
          <p:cNvSpPr>
            <a:spLocks noChangeArrowheads="1"/>
          </p:cNvSpPr>
          <p:nvPr/>
        </p:nvSpPr>
        <p:spPr bwMode="auto">
          <a:xfrm>
            <a:off x="500063" y="5047531"/>
            <a:ext cx="719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167" name="Rectangle 40"/>
          <p:cNvSpPr>
            <a:spLocks noChangeArrowheads="1"/>
          </p:cNvSpPr>
          <p:nvPr/>
        </p:nvSpPr>
        <p:spPr bwMode="auto">
          <a:xfrm>
            <a:off x="6215063" y="5085184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68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91920"/>
              </p:ext>
            </p:extLst>
          </p:nvPr>
        </p:nvGraphicFramePr>
        <p:xfrm>
          <a:off x="7018338" y="5180434"/>
          <a:ext cx="9826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2515" imgH="123954" progId="Equation.3">
                  <p:embed/>
                </p:oleObj>
              </mc:Choice>
              <mc:Fallback>
                <p:oleObj name="Equation" r:id="rId16" imgW="352515" imgH="123954" progId="Equation.3">
                  <p:embed/>
                  <p:pic>
                    <p:nvPicPr>
                      <p:cNvPr id="48168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180434"/>
                        <a:ext cx="9826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91058" y="374650"/>
            <a:ext cx="4552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54194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AAF606-2408-4C12-8BCD-CB15C9AF59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200"/>
          </a:p>
        </p:txBody>
      </p:sp>
      <p:graphicFrame>
        <p:nvGraphicFramePr>
          <p:cNvPr id="491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863492"/>
              </p:ext>
            </p:extLst>
          </p:nvPr>
        </p:nvGraphicFramePr>
        <p:xfrm>
          <a:off x="4691063" y="60325"/>
          <a:ext cx="23812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DSMT4">
                  <p:embed/>
                </p:oleObj>
              </mc:Choice>
              <mc:Fallback>
                <p:oleObj name="Equation" r:id="rId2" imgW="914400" imgH="4572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60325"/>
                        <a:ext cx="23812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539750" y="2283098"/>
            <a:ext cx="3106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 that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482986"/>
              </p:ext>
            </p:extLst>
          </p:nvPr>
        </p:nvGraphicFramePr>
        <p:xfrm>
          <a:off x="1157288" y="2924944"/>
          <a:ext cx="7807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86172" imgH="371572" progId="Equation.3">
                  <p:embed/>
                </p:oleObj>
              </mc:Choice>
              <mc:Fallback>
                <p:oleObj name="公式" r:id="rId4" imgW="3086172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924944"/>
                        <a:ext cx="7807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39784"/>
              </p:ext>
            </p:extLst>
          </p:nvPr>
        </p:nvGraphicFramePr>
        <p:xfrm>
          <a:off x="2424113" y="1988840"/>
          <a:ext cx="42529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66857" imgH="371572" progId="Equation.3">
                  <p:embed/>
                </p:oleObj>
              </mc:Choice>
              <mc:Fallback>
                <p:oleObj name="公式" r:id="rId6" imgW="1666857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988840"/>
                        <a:ext cx="42529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3528" y="3933056"/>
            <a:ext cx="719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691063" y="3977940"/>
            <a:ext cx="223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is odd.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042666" y="3975720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D = 0   since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448677"/>
              </p:ext>
            </p:extLst>
          </p:nvPr>
        </p:nvGraphicFramePr>
        <p:xfrm>
          <a:off x="3009900" y="3990640"/>
          <a:ext cx="168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38229" imgH="161893" progId="Equation.3">
                  <p:embed/>
                </p:oleObj>
              </mc:Choice>
              <mc:Fallback>
                <p:oleObj name="公式" r:id="rId8" imgW="638229" imgH="161893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990640"/>
                        <a:ext cx="1681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6187281" y="3935245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916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280942"/>
              </p:ext>
            </p:extLst>
          </p:nvPr>
        </p:nvGraphicFramePr>
        <p:xfrm>
          <a:off x="6911181" y="3717652"/>
          <a:ext cx="1871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4285" imgH="390396" progId="Equation.3">
                  <p:embed/>
                </p:oleObj>
              </mc:Choice>
              <mc:Fallback>
                <p:oleObj name="Equation" r:id="rId10" imgW="714285" imgH="39039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181" y="3717652"/>
                        <a:ext cx="1871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765602"/>
              </p:ext>
            </p:extLst>
          </p:nvPr>
        </p:nvGraphicFramePr>
        <p:xfrm>
          <a:off x="2123232" y="1190452"/>
          <a:ext cx="2220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47598" imgH="371572" progId="Equation.3">
                  <p:embed/>
                </p:oleObj>
              </mc:Choice>
              <mc:Fallback>
                <p:oleObj name="Equation" r:id="rId12" imgW="847598" imgH="37157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32" y="1190452"/>
                        <a:ext cx="2220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013775"/>
              </p:ext>
            </p:extLst>
          </p:nvPr>
        </p:nvGraphicFramePr>
        <p:xfrm>
          <a:off x="5436345" y="1425848"/>
          <a:ext cx="1871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4285" imgH="218946" progId="Equation.3">
                  <p:embed/>
                </p:oleObj>
              </mc:Choice>
              <mc:Fallback>
                <p:oleObj name="Equation" r:id="rId14" imgW="714285" imgH="21894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45" y="1425848"/>
                        <a:ext cx="1871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Rectangle 17"/>
          <p:cNvSpPr>
            <a:spLocks noChangeArrowheads="1"/>
          </p:cNvSpPr>
          <p:nvPr/>
        </p:nvSpPr>
        <p:spPr bwMode="auto">
          <a:xfrm>
            <a:off x="1259632" y="1477789"/>
            <a:ext cx="100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Let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4428282" y="1477789"/>
            <a:ext cx="100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9170" name="Rectangle 20"/>
          <p:cNvSpPr>
            <a:spLocks noChangeArrowheads="1"/>
          </p:cNvSpPr>
          <p:nvPr/>
        </p:nvSpPr>
        <p:spPr bwMode="auto">
          <a:xfrm>
            <a:off x="379413" y="374650"/>
            <a:ext cx="4552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900113" y="5950099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484438" y="4581128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189038" y="515793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189038" y="5157936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1836738" y="515793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836738" y="5589736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3133725" y="515793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133725" y="5157936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779838" y="515793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1836738" y="5589736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3133725" y="5589736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044575" y="5919936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1549400" y="5877074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628900" y="5877074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492500" y="5919936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4356100" y="5807224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2413000" y="5157936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984872"/>
              </p:ext>
            </p:extLst>
          </p:nvPr>
        </p:nvGraphicFramePr>
        <p:xfrm>
          <a:off x="2555875" y="4672161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745" imgH="190564" progId="Equation.3">
                  <p:embed/>
                </p:oleObj>
              </mc:Choice>
              <mc:Fallback>
                <p:oleObj name="Equation" r:id="rId16" imgW="228745" imgH="190564" progId="Equation.3">
                  <p:embed/>
                  <p:pic>
                    <p:nvPicPr>
                      <p:cNvPr id="4815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72161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280025" y="5661074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6877050" y="4437112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424488" y="5200699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585075" y="5630912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8061325" y="5881737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2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576254"/>
              </p:ext>
            </p:extLst>
          </p:nvPr>
        </p:nvGraphicFramePr>
        <p:xfrm>
          <a:off x="6973888" y="6092874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28" imgH="200122" progId="Equation.3">
                  <p:embed/>
                </p:oleObj>
              </mc:Choice>
              <mc:Fallback>
                <p:oleObj name="Equation" r:id="rId18" imgW="419028" imgH="200122" progId="Equation.3">
                  <p:embed/>
                  <p:pic>
                    <p:nvPicPr>
                      <p:cNvPr id="4815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092874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755465"/>
              </p:ext>
            </p:extLst>
          </p:nvPr>
        </p:nvGraphicFramePr>
        <p:xfrm>
          <a:off x="6011863" y="4653012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800" imgH="200122" progId="Equation.3">
                  <p:embed/>
                </p:oleObj>
              </mc:Choice>
              <mc:Fallback>
                <p:oleObj name="Equation" r:id="rId20" imgW="304800" imgH="200122" progId="Equation.3">
                  <p:embed/>
                  <p:pic>
                    <p:nvPicPr>
                      <p:cNvPr id="4816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3012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6000750" y="5661074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6864350" y="5013374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Compute the following integral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204864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Which one of the choice is</a:t>
            </a:r>
            <a:r>
              <a:rPr lang="en-US" altLang="zh-CN" sz="2400" b="1" dirty="0">
                <a:latin typeface="Times New Roman" panose="02020603050405020304" pitchFamily="18" charset="0"/>
              </a:rPr>
              <a:t> the correct result? 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781994" y="2662676"/>
          <a:ext cx="809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94" y="2662676"/>
                        <a:ext cx="8096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2528563" y="2687463"/>
          <a:ext cx="1117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563" y="2687463"/>
                        <a:ext cx="1117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4782095" y="2687464"/>
          <a:ext cx="8651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1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095" y="2687464"/>
                        <a:ext cx="8651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6783214" y="2662676"/>
          <a:ext cx="11731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214" y="2662676"/>
                        <a:ext cx="11731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762500" y="1173163"/>
          <a:ext cx="2698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79280" imgH="419040" progId="Equation.DSMT4">
                  <p:embed/>
                </p:oleObj>
              </mc:Choice>
              <mc:Fallback>
                <p:oleObj name="Equation" r:id="rId11" imgW="1079280" imgH="419040" progId="Equation.DSMT4">
                  <p:embed/>
                  <p:pic>
                    <p:nvPicPr>
                      <p:cNvPr id="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173163"/>
                        <a:ext cx="2698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9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E70545-77EB-48F5-B525-B7688296BD7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370263" y="2133600"/>
            <a:ext cx="1600200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h(t)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H(j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1770063" y="270033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 flipV="1">
            <a:off x="5046663" y="26733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2147888" y="1981200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x(t)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5343525" y="198120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y(t)=x(t)*h(t)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1963738" y="2735263"/>
            <a:ext cx="113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5048250" y="2743200"/>
            <a:ext cx="298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)=X(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)H(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695325" y="1325711"/>
            <a:ext cx="396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Consider an LTI system:</a:t>
            </a:r>
          </a:p>
        </p:txBody>
      </p:sp>
      <p:graphicFrame>
        <p:nvGraphicFramePr>
          <p:cNvPr id="501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02474"/>
              </p:ext>
            </p:extLst>
          </p:nvPr>
        </p:nvGraphicFramePr>
        <p:xfrm>
          <a:off x="796925" y="4509120"/>
          <a:ext cx="739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228600" progId="Equation.DSMT4">
                  <p:embed/>
                </p:oleObj>
              </mc:Choice>
              <mc:Fallback>
                <p:oleObj name="Equation" r:id="rId2" imgW="2958840" imgH="2286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509120"/>
                        <a:ext cx="7397750" cy="571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107504" y="5229200"/>
            <a:ext cx="89900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Since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completely characterize an LTI system, so does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).   And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 exists if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 satisfies the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Arial Unicode MS" pitchFamily="34" charset="-122"/>
              </a:rPr>
              <a:t>Dirichlet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 conditions. 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57961"/>
              </p:ext>
            </p:extLst>
          </p:nvPr>
        </p:nvGraphicFramePr>
        <p:xfrm>
          <a:off x="4602510" y="3284984"/>
          <a:ext cx="43173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431640" progId="Equation.DSMT4">
                  <p:embed/>
                </p:oleObj>
              </mc:Choice>
              <mc:Fallback>
                <p:oleObj name="Equation" r:id="rId4" imgW="1726920" imgH="431640" progId="Equation.DSMT4">
                  <p:embed/>
                  <p:pic>
                    <p:nvPicPr>
                      <p:cNvPr id="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510" y="3284984"/>
                        <a:ext cx="4317300" cy="10791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5058"/>
              </p:ext>
            </p:extLst>
          </p:nvPr>
        </p:nvGraphicFramePr>
        <p:xfrm>
          <a:off x="755576" y="3313810"/>
          <a:ext cx="2889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1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13810"/>
                        <a:ext cx="2889250" cy="1079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2FB819-0B7E-46B4-9CE9-65F37601E40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/>
          </a:p>
        </p:txBody>
      </p:sp>
      <p:pic>
        <p:nvPicPr>
          <p:cNvPr id="51203" name="Picture 2" descr="未定标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54138"/>
            <a:ext cx="73406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1F7E88-715C-49CD-82D3-9107C68DF1E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/>
          </a:p>
        </p:txBody>
      </p:sp>
      <p:graphicFrame>
        <p:nvGraphicFramePr>
          <p:cNvPr id="52227" name="Object 3"/>
          <p:cNvGraphicFramePr>
            <a:graphicFrameLocks/>
          </p:cNvGraphicFramePr>
          <p:nvPr/>
        </p:nvGraphicFramePr>
        <p:xfrm>
          <a:off x="2411413" y="5657850"/>
          <a:ext cx="3681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8402" imgH="161893" progId="Equation.3">
                  <p:embed/>
                </p:oleObj>
              </mc:Choice>
              <mc:Fallback>
                <p:oleObj name="公式" r:id="rId2" imgW="1438402" imgH="16189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57850"/>
                        <a:ext cx="3681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9750" y="2276475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Proof 1: </a:t>
            </a: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/>
          <p:cNvGraphicFramePr>
            <a:graphicFrameLocks/>
          </p:cNvGraphicFramePr>
          <p:nvPr/>
        </p:nvGraphicFramePr>
        <p:xfrm>
          <a:off x="771525" y="1387475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6971" imgH="200122" progId="Equation.3">
                  <p:embed/>
                </p:oleObj>
              </mc:Choice>
              <mc:Fallback>
                <p:oleObj name="公式" r:id="rId4" imgW="2866971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387475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/>
          </p:cNvGraphicFramePr>
          <p:nvPr/>
        </p:nvGraphicFramePr>
        <p:xfrm>
          <a:off x="2339975" y="2038350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85943" imgH="371572" progId="Equation.3">
                  <p:embed/>
                </p:oleObj>
              </mc:Choice>
              <mc:Fallback>
                <p:oleObj name="公式" r:id="rId6" imgW="1685943" imgH="37157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38350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/>
          </p:cNvGraphicFramePr>
          <p:nvPr/>
        </p:nvGraphicFramePr>
        <p:xfrm>
          <a:off x="2787650" y="4529138"/>
          <a:ext cx="5427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33600" imgH="371572" progId="Equation.3">
                  <p:embed/>
                </p:oleObj>
              </mc:Choice>
              <mc:Fallback>
                <p:oleObj name="公式" r:id="rId8" imgW="2133600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529138"/>
                        <a:ext cx="5427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042988" y="3038475"/>
            <a:ext cx="78501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A linear combination of frequency components as complex exponentials and an LTI system, with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97465"/>
              </p:ext>
            </p:extLst>
          </p:nvPr>
        </p:nvGraphicFramePr>
        <p:xfrm>
          <a:off x="2663604" y="3924300"/>
          <a:ext cx="6444900" cy="63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77960" imgH="253800" progId="Equation.DSMT4">
                  <p:embed/>
                </p:oleObj>
              </mc:Choice>
              <mc:Fallback>
                <p:oleObj name="Equation" r:id="rId10" imgW="2577960" imgH="2538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604" y="3924300"/>
                        <a:ext cx="6444900" cy="63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94787"/>
              </p:ext>
            </p:extLst>
          </p:nvPr>
        </p:nvGraphicFramePr>
        <p:xfrm>
          <a:off x="179512" y="3937620"/>
          <a:ext cx="247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37620"/>
                        <a:ext cx="247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89040"/>
            <a:ext cx="8280920" cy="1729479"/>
          </a:xfrm>
          <a:prstGeom prst="rect">
            <a:avLst/>
          </a:prstGeom>
        </p:spPr>
      </p:pic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4E2DDF-B966-46C1-9078-938A37879AC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1951038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3035"/>
              </p:ext>
            </p:extLst>
          </p:nvPr>
        </p:nvGraphicFramePr>
        <p:xfrm>
          <a:off x="4572000" y="1700808"/>
          <a:ext cx="38084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85828" imgH="790639" progId="Equation.3">
                  <p:embed/>
                </p:oleObj>
              </mc:Choice>
              <mc:Fallback>
                <p:oleObj name="公式" r:id="rId3" imgW="1485828" imgH="79063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380841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54050" y="13414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periodic signal           , we have its Fourier series: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6"/>
          <p:cNvGraphicFramePr>
            <a:graphicFrameLocks/>
          </p:cNvGraphicFramePr>
          <p:nvPr/>
        </p:nvGraphicFramePr>
        <p:xfrm>
          <a:off x="3686175" y="1404938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6628" imgH="161893" progId="Equation.3">
                  <p:embed/>
                </p:oleObj>
              </mc:Choice>
              <mc:Fallback>
                <p:oleObj name="公式" r:id="rId5" imgW="266628" imgH="16189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404938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36451" y="5466308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aperiodic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810688"/>
              </p:ext>
            </p:extLst>
          </p:nvPr>
        </p:nvGraphicFramePr>
        <p:xfrm>
          <a:off x="5544964" y="5466804"/>
          <a:ext cx="24114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23943" imgH="238061" progId="Equation.3">
                  <p:embed/>
                </p:oleObj>
              </mc:Choice>
              <mc:Fallback>
                <p:oleObj name="公式" r:id="rId7" imgW="923943" imgH="23806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964" y="5466804"/>
                        <a:ext cx="24114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57038" y="6059760"/>
            <a:ext cx="8807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How to find a similar expression for the aperiodic signal?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057"/>
              </p:ext>
            </p:extLst>
          </p:nvPr>
        </p:nvGraphicFramePr>
        <p:xfrm>
          <a:off x="746646" y="2215552"/>
          <a:ext cx="288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700" imgH="381000" progId="Equation.DSMT4">
                  <p:embed/>
                </p:oleObj>
              </mc:Choice>
              <mc:Fallback>
                <p:oleObj name="Equation" r:id="rId9" imgW="1155700" imgH="381000" progId="Equation.DSMT4">
                  <p:embed/>
                  <p:pic>
                    <p:nvPicPr>
                      <p:cNvPr id="92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46" y="2215552"/>
                        <a:ext cx="288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8884F1-09EB-4959-A6E9-2FA7BC3DD0D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/>
          </a:p>
        </p:txBody>
      </p:sp>
      <p:graphicFrame>
        <p:nvGraphicFramePr>
          <p:cNvPr id="53251" name="Object 3"/>
          <p:cNvGraphicFramePr>
            <a:graphicFrameLocks/>
          </p:cNvGraphicFramePr>
          <p:nvPr/>
        </p:nvGraphicFramePr>
        <p:xfrm>
          <a:off x="1835150" y="6092825"/>
          <a:ext cx="260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9998" imgH="161893" progId="Equation.3">
                  <p:embed/>
                </p:oleObj>
              </mc:Choice>
              <mc:Fallback>
                <p:oleObj name="公式" r:id="rId2" imgW="999998" imgH="16189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092825"/>
                        <a:ext cx="260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39750" y="2128838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 2: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3253" name="Object 5"/>
          <p:cNvGraphicFramePr>
            <a:graphicFrameLocks/>
          </p:cNvGraphicFramePr>
          <p:nvPr/>
        </p:nvGraphicFramePr>
        <p:xfrm>
          <a:off x="771525" y="1412875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6971" imgH="200122" progId="Equation.3">
                  <p:embed/>
                </p:oleObj>
              </mc:Choice>
              <mc:Fallback>
                <p:oleObj name="公式" r:id="rId4" imgW="2866971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412875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/>
          </p:cNvGraphicFramePr>
          <p:nvPr/>
        </p:nvGraphicFramePr>
        <p:xfrm>
          <a:off x="755650" y="2744788"/>
          <a:ext cx="3649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19315" imgH="295404" progId="Equation.3">
                  <p:embed/>
                </p:oleObj>
              </mc:Choice>
              <mc:Fallback>
                <p:oleObj name="公式" r:id="rId6" imgW="1419315" imgH="29540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44788"/>
                        <a:ext cx="3649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/>
          </p:cNvGraphicFramePr>
          <p:nvPr/>
        </p:nvGraphicFramePr>
        <p:xfrm>
          <a:off x="2652713" y="1989138"/>
          <a:ext cx="3935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33543" imgH="295404" progId="Equation.3">
                  <p:embed/>
                </p:oleObj>
              </mc:Choice>
              <mc:Fallback>
                <p:oleObj name="公式" r:id="rId8" imgW="1533543" imgH="29540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989138"/>
                        <a:ext cx="3935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15248"/>
              </p:ext>
            </p:extLst>
          </p:nvPr>
        </p:nvGraphicFramePr>
        <p:xfrm>
          <a:off x="1834432" y="3521075"/>
          <a:ext cx="48258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330120" progId="Equation.DSMT4">
                  <p:embed/>
                </p:oleObj>
              </mc:Choice>
              <mc:Fallback>
                <p:oleObj name="Equation" r:id="rId10" imgW="1930320" imgH="33012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432" y="3521075"/>
                        <a:ext cx="48258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/>
          </p:cNvGraphicFramePr>
          <p:nvPr/>
        </p:nvGraphicFramePr>
        <p:xfrm>
          <a:off x="1843088" y="4400550"/>
          <a:ext cx="67611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67145" imgH="295404" progId="Equation.3">
                  <p:embed/>
                </p:oleObj>
              </mc:Choice>
              <mc:Fallback>
                <p:oleObj name="公式" r:id="rId12" imgW="2667145" imgH="29540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400550"/>
                        <a:ext cx="67611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/>
          </p:cNvGraphicFramePr>
          <p:nvPr/>
        </p:nvGraphicFramePr>
        <p:xfrm>
          <a:off x="1820863" y="5264150"/>
          <a:ext cx="3903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24000" imgH="295404" progId="Equation.3">
                  <p:embed/>
                </p:oleObj>
              </mc:Choice>
              <mc:Fallback>
                <p:oleObj name="公式" r:id="rId14" imgW="1524000" imgH="29540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264150"/>
                        <a:ext cx="3903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025929"/>
              </p:ext>
            </p:extLst>
          </p:nvPr>
        </p:nvGraphicFramePr>
        <p:xfrm>
          <a:off x="4432590" y="2744788"/>
          <a:ext cx="4697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838343" imgH="295404" progId="Equation.3">
                  <p:embed/>
                </p:oleObj>
              </mc:Choice>
              <mc:Fallback>
                <p:oleObj name="公式" r:id="rId16" imgW="1838343" imgH="295404" progId="Equation.3">
                  <p:embed/>
                  <p:pic>
                    <p:nvPicPr>
                      <p:cNvPr id="5325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590" y="2744788"/>
                        <a:ext cx="4697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D71496-644F-4038-AD29-959C58EBFE6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688975" y="126841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4.15: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79512" y="1871663"/>
            <a:ext cx="2587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system with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744222"/>
              </p:ext>
            </p:extLst>
          </p:nvPr>
        </p:nvGraphicFramePr>
        <p:xfrm>
          <a:off x="2622674" y="1871663"/>
          <a:ext cx="241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943" imgH="190564" progId="Equation.3">
                  <p:embed/>
                </p:oleObj>
              </mc:Choice>
              <mc:Fallback>
                <p:oleObj name="Equation" r:id="rId2" imgW="923943" imgH="190564" progId="Equation.3">
                  <p:embed/>
                  <p:pic>
                    <p:nvPicPr>
                      <p:cNvPr id="542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674" y="1871663"/>
                        <a:ext cx="241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872466"/>
              </p:ext>
            </p:extLst>
          </p:nvPr>
        </p:nvGraphicFramePr>
        <p:xfrm>
          <a:off x="4312940" y="4797152"/>
          <a:ext cx="3427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28" imgH="200122" progId="Equation.3">
                  <p:embed/>
                </p:oleObj>
              </mc:Choice>
              <mc:Fallback>
                <p:oleObj name="Equation" r:id="rId4" imgW="1333428" imgH="200122" progId="Equation.3">
                  <p:embed/>
                  <p:pic>
                    <p:nvPicPr>
                      <p:cNvPr id="5427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940" y="4797152"/>
                        <a:ext cx="3427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849127"/>
              </p:ext>
            </p:extLst>
          </p:nvPr>
        </p:nvGraphicFramePr>
        <p:xfrm>
          <a:off x="2155826" y="5459967"/>
          <a:ext cx="4538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81085" imgH="390396" progId="Equation.3">
                  <p:embed/>
                </p:oleObj>
              </mc:Choice>
              <mc:Fallback>
                <p:oleObj name="公式" r:id="rId6" imgW="1781085" imgH="390396" progId="Equation.3">
                  <p:embed/>
                  <p:pic>
                    <p:nvPicPr>
                      <p:cNvPr id="5427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5459967"/>
                        <a:ext cx="4538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7534"/>
              </p:ext>
            </p:extLst>
          </p:nvPr>
        </p:nvGraphicFramePr>
        <p:xfrm>
          <a:off x="251520" y="3092971"/>
          <a:ext cx="45069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1998" imgH="238061" progId="Equation.3">
                  <p:embed/>
                </p:oleObj>
              </mc:Choice>
              <mc:Fallback>
                <p:oleObj name="Equation" r:id="rId8" imgW="1761998" imgH="238061" progId="Equation.3">
                  <p:embed/>
                  <p:pic>
                    <p:nvPicPr>
                      <p:cNvPr id="5428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92971"/>
                        <a:ext cx="45069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29871"/>
              </p:ext>
            </p:extLst>
          </p:nvPr>
        </p:nvGraphicFramePr>
        <p:xfrm>
          <a:off x="6194577" y="3152068"/>
          <a:ext cx="1206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03040" progId="Equation.DSMT4">
                  <p:embed/>
                </p:oleObj>
              </mc:Choice>
              <mc:Fallback>
                <p:oleObj name="Equation" r:id="rId10" imgW="482400" imgH="203040" progId="Equation.DSMT4">
                  <p:embed/>
                  <p:pic>
                    <p:nvPicPr>
                      <p:cNvPr id="5428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577" y="3152068"/>
                        <a:ext cx="12060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5434013" y="1897857"/>
            <a:ext cx="3709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simple LTI system.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49377" y="2492896"/>
            <a:ext cx="604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To find its unit impulse response: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241720"/>
              </p:ext>
            </p:extLst>
          </p:nvPr>
        </p:nvGraphicFramePr>
        <p:xfrm>
          <a:off x="7481937" y="3043197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57200" imgH="181007" progId="Equation.3">
                  <p:embed/>
                </p:oleObj>
              </mc:Choice>
              <mc:Fallback>
                <p:oleObj name="公式" r:id="rId12" imgW="457200" imgH="181007" progId="Equation.3">
                  <p:embed/>
                  <p:pic>
                    <p:nvPicPr>
                      <p:cNvPr id="5428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937" y="3043197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137224"/>
              </p:ext>
            </p:extLst>
          </p:nvPr>
        </p:nvGraphicFramePr>
        <p:xfrm>
          <a:off x="2843213" y="3862065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61885" imgH="161893" progId="Equation.3">
                  <p:embed/>
                </p:oleObj>
              </mc:Choice>
              <mc:Fallback>
                <p:oleObj name="公式" r:id="rId14" imgW="561885" imgH="161893" progId="Equation.3">
                  <p:embed/>
                  <p:pic>
                    <p:nvPicPr>
                      <p:cNvPr id="5428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62065"/>
                        <a:ext cx="149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500563" y="3789040"/>
            <a:ext cx="4387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 time-shifting property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1330722" y="3846607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From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28356"/>
              </p:ext>
            </p:extLst>
          </p:nvPr>
        </p:nvGraphicFramePr>
        <p:xfrm>
          <a:off x="750986" y="4841325"/>
          <a:ext cx="241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943" imgH="190564" progId="Equation.3">
                  <p:embed/>
                </p:oleObj>
              </mc:Choice>
              <mc:Fallback>
                <p:oleObj name="Equation" r:id="rId2" imgW="923943" imgH="190564" progId="Equation.3">
                  <p:embed/>
                  <p:pic>
                    <p:nvPicPr>
                      <p:cNvPr id="542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86" y="4841325"/>
                        <a:ext cx="241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09020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8B1D78-C7E0-4B4C-A300-C5BE616EB5D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84213" y="1341438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4.16: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5300" name="Object 3"/>
          <p:cNvGraphicFramePr>
            <a:graphicFrameLocks/>
          </p:cNvGraphicFramePr>
          <p:nvPr/>
        </p:nvGraphicFramePr>
        <p:xfrm>
          <a:off x="4949825" y="1622425"/>
          <a:ext cx="1998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371572" progId="Equation.3">
                  <p:embed/>
                </p:oleObj>
              </mc:Choice>
              <mc:Fallback>
                <p:oleObj name="Equation" r:id="rId2" imgW="762000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622425"/>
                        <a:ext cx="1998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181859"/>
              </p:ext>
            </p:extLst>
          </p:nvPr>
        </p:nvGraphicFramePr>
        <p:xfrm>
          <a:off x="1159944" y="4526162"/>
          <a:ext cx="5555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944" y="4526162"/>
                        <a:ext cx="55557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69350"/>
              </p:ext>
            </p:extLst>
          </p:nvPr>
        </p:nvGraphicFramePr>
        <p:xfrm>
          <a:off x="2700338" y="5441553"/>
          <a:ext cx="247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52572" imgH="161893" progId="Equation.3">
                  <p:embed/>
                </p:oleObj>
              </mc:Choice>
              <mc:Fallback>
                <p:oleObj name="公式" r:id="rId6" imgW="952572" imgH="16189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41553"/>
                        <a:ext cx="247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84213" y="1917700"/>
            <a:ext cx="43926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LTI system defined as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213" y="27813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frequency response of the system.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10488"/>
              </p:ext>
            </p:extLst>
          </p:nvPr>
        </p:nvGraphicFramePr>
        <p:xfrm>
          <a:off x="1475656" y="3314700"/>
          <a:ext cx="52704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406080" progId="Equation.DSMT4">
                  <p:embed/>
                </p:oleObj>
              </mc:Choice>
              <mc:Fallback>
                <p:oleObj name="Equation" r:id="rId8" imgW="2108160" imgH="406080" progId="Equation.DSMT4">
                  <p:embed/>
                  <p:pic>
                    <p:nvPicPr>
                      <p:cNvPr id="5530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14700"/>
                        <a:ext cx="52704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69A23F-5A62-47C0-8D41-4BDE942FB35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4213" y="131286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4.17: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2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59544"/>
              </p:ext>
            </p:extLst>
          </p:nvPr>
        </p:nvGraphicFramePr>
        <p:xfrm>
          <a:off x="3082925" y="1220788"/>
          <a:ext cx="28606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30120" progId="Equation.DSMT4">
                  <p:embed/>
                </p:oleObj>
              </mc:Choice>
              <mc:Fallback>
                <p:oleObj name="Equation" r:id="rId2" imgW="1104840" imgH="33012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220788"/>
                        <a:ext cx="28606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6084888" y="1484660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--- integration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2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049468"/>
              </p:ext>
            </p:extLst>
          </p:nvPr>
        </p:nvGraphicFramePr>
        <p:xfrm>
          <a:off x="1457101" y="2060848"/>
          <a:ext cx="5491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2229" imgH="390396" progId="Equation.3">
                  <p:embed/>
                </p:oleObj>
              </mc:Choice>
              <mc:Fallback>
                <p:oleObj name="Equation" r:id="rId4" imgW="2162229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01" y="2060848"/>
                        <a:ext cx="5491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/>
          </p:cNvGraphicFramePr>
          <p:nvPr/>
        </p:nvGraphicFramePr>
        <p:xfrm>
          <a:off x="1328738" y="3124200"/>
          <a:ext cx="3332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545" imgH="390396" progId="Equation.3">
                  <p:embed/>
                </p:oleObj>
              </mc:Choice>
              <mc:Fallback>
                <p:oleObj name="Equation" r:id="rId6" imgW="1295545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124200"/>
                        <a:ext cx="3332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912347"/>
              </p:ext>
            </p:extLst>
          </p:nvPr>
        </p:nvGraphicFramePr>
        <p:xfrm>
          <a:off x="683568" y="5158125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6285" imgH="390396" progId="Equation.3">
                  <p:embed/>
                </p:oleObj>
              </mc:Choice>
              <mc:Fallback>
                <p:oleObj name="Equation" r:id="rId8" imgW="1476285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8125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60413" y="4268788"/>
            <a:ext cx="1223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30" name="Object 9"/>
          <p:cNvGraphicFramePr>
            <a:graphicFrameLocks/>
          </p:cNvGraphicFramePr>
          <p:nvPr/>
        </p:nvGraphicFramePr>
        <p:xfrm>
          <a:off x="1954213" y="4138613"/>
          <a:ext cx="5584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0402" imgH="390396" progId="Equation.3">
                  <p:embed/>
                </p:oleObj>
              </mc:Choice>
              <mc:Fallback>
                <p:oleObj name="Equation" r:id="rId10" imgW="2200402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138613"/>
                        <a:ext cx="5584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563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43623"/>
              </p:ext>
            </p:extLst>
          </p:nvPr>
        </p:nvGraphicFramePr>
        <p:xfrm>
          <a:off x="4498726" y="5319713"/>
          <a:ext cx="42497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291960" progId="Equation.DSMT4">
                  <p:embed/>
                </p:oleObj>
              </mc:Choice>
              <mc:Fallback>
                <p:oleObj name="Equation" r:id="rId12" imgW="17017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726" y="5319713"/>
                        <a:ext cx="42497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48684-723D-4639-B4E3-19944843BD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179388" y="126841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4.18: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189038" y="282416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 perfect low-pass filter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Object 4"/>
          <p:cNvGraphicFramePr>
            <a:graphicFrameLocks/>
          </p:cNvGraphicFramePr>
          <p:nvPr/>
        </p:nvGraphicFramePr>
        <p:xfrm>
          <a:off x="2771775" y="3862388"/>
          <a:ext cx="2220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47598" imgH="390396" progId="Equation.3">
                  <p:embed/>
                </p:oleObj>
              </mc:Choice>
              <mc:Fallback>
                <p:oleObj name="公式" r:id="rId2" imgW="84759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2388"/>
                        <a:ext cx="2220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/>
          </p:cNvGraphicFramePr>
          <p:nvPr/>
        </p:nvGraphicFramePr>
        <p:xfrm>
          <a:off x="755650" y="1677988"/>
          <a:ext cx="41894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228" imgH="428625" progId="Equation.3">
                  <p:embed/>
                </p:oleObj>
              </mc:Choice>
              <mc:Fallback>
                <p:oleObj name="Equation" r:id="rId4" imgW="1638228" imgH="4286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77988"/>
                        <a:ext cx="41894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076825" y="2335213"/>
            <a:ext cx="3211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6681788" y="1352550"/>
            <a:ext cx="1587" cy="128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780088" y="1882775"/>
            <a:ext cx="1806575" cy="452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54" name="Object 10"/>
          <p:cNvGraphicFramePr>
            <a:graphicFrameLocks/>
          </p:cNvGraphicFramePr>
          <p:nvPr/>
        </p:nvGraphicFramePr>
        <p:xfrm>
          <a:off x="5246688" y="2260600"/>
          <a:ext cx="760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628" imgH="190564" progId="Equation.3">
                  <p:embed/>
                </p:oleObj>
              </mc:Choice>
              <mc:Fallback>
                <p:oleObj name="公式" r:id="rId6" imgW="266628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260600"/>
                        <a:ext cx="760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/>
          </p:cNvGraphicFramePr>
          <p:nvPr/>
        </p:nvGraphicFramePr>
        <p:xfrm>
          <a:off x="7402513" y="22606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400" imgH="190564" progId="Equation.3">
                  <p:embed/>
                </p:oleObj>
              </mc:Choice>
              <mc:Fallback>
                <p:oleObj name="公式" r:id="rId8" imgW="152400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2606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743700" y="1503363"/>
          <a:ext cx="3492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6345" imgH="123954" progId="Equation.3">
                  <p:embed/>
                </p:oleObj>
              </mc:Choice>
              <mc:Fallback>
                <p:oleObj name="公式" r:id="rId10" imgW="76345" imgH="12395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503363"/>
                        <a:ext cx="3492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/>
          </p:cNvGraphicFramePr>
          <p:nvPr/>
        </p:nvGraphicFramePr>
        <p:xfrm>
          <a:off x="7083425" y="1141413"/>
          <a:ext cx="12033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47657" imgH="161893" progId="Equation.3">
                  <p:embed/>
                </p:oleObj>
              </mc:Choice>
              <mc:Fallback>
                <p:oleObj name="公式" r:id="rId12" imgW="447657" imgH="16189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1141413"/>
                        <a:ext cx="12033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6723063" y="2398713"/>
          <a:ext cx="3873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5598" imgH="142778" progId="Equation.3">
                  <p:embed/>
                </p:oleObj>
              </mc:Choice>
              <mc:Fallback>
                <p:oleObj name="公式" r:id="rId14" imgW="85598" imgH="1427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398713"/>
                        <a:ext cx="3873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39750" y="3357563"/>
            <a:ext cx="8135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Perfect frequency characteristics, but in time: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39750" y="4797425"/>
            <a:ext cx="20875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 not causal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39750" y="537368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2. oscillating in time may not be desirable.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195513" y="5876925"/>
            <a:ext cx="648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Reason:  sharp transition in frequency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5761038" y="2854325"/>
            <a:ext cx="1692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passband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7488238" y="2852738"/>
            <a:ext cx="16557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stopband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348038" y="4811713"/>
            <a:ext cx="2087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Why?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D26573-FEC4-49BB-9A6B-A135EB6AD1D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23850" y="447328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4.19: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24918"/>
              </p:ext>
            </p:extLst>
          </p:nvPr>
        </p:nvGraphicFramePr>
        <p:xfrm>
          <a:off x="4500563" y="1268760"/>
          <a:ext cx="3554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1143" imgH="190564" progId="Equation.3">
                  <p:embed/>
                </p:oleObj>
              </mc:Choice>
              <mc:Fallback>
                <p:oleObj name="Equation" r:id="rId2" imgW="1381143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68760"/>
                        <a:ext cx="3554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661004"/>
              </p:ext>
            </p:extLst>
          </p:nvPr>
        </p:nvGraphicFramePr>
        <p:xfrm>
          <a:off x="2525713" y="1914872"/>
          <a:ext cx="3649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19315" imgH="190564" progId="Equation.3">
                  <p:embed/>
                </p:oleObj>
              </mc:Choice>
              <mc:Fallback>
                <p:oleObj name="公式" r:id="rId4" imgW="1419315" imgH="19056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914872"/>
                        <a:ext cx="3649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25335"/>
              </p:ext>
            </p:extLst>
          </p:nvPr>
        </p:nvGraphicFramePr>
        <p:xfrm>
          <a:off x="1304925" y="5707063"/>
          <a:ext cx="4310288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24115" imgH="371572" progId="Equation.3">
                  <p:embed/>
                </p:oleObj>
              </mc:Choice>
              <mc:Fallback>
                <p:oleObj name="公式" r:id="rId6" imgW="1724115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707063"/>
                        <a:ext cx="4310288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97685"/>
              </p:ext>
            </p:extLst>
          </p:nvPr>
        </p:nvGraphicFramePr>
        <p:xfrm>
          <a:off x="5591174" y="2636912"/>
          <a:ext cx="785858" cy="3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343" imgH="142778" progId="Equation.3">
                  <p:embed/>
                </p:oleObj>
              </mc:Choice>
              <mc:Fallback>
                <p:oleObj name="Equation" r:id="rId8" imgW="314343" imgH="142778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4" y="2636912"/>
                        <a:ext cx="785858" cy="35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23850" y="1268760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 LTI system defined as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23850" y="1918047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 an input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267450" y="1921222"/>
            <a:ext cx="2519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its output.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50825" y="2567757"/>
            <a:ext cx="1655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835150" y="2567757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Convolution in time for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4880"/>
              </p:ext>
            </p:extLst>
          </p:nvPr>
        </p:nvGraphicFramePr>
        <p:xfrm>
          <a:off x="179512" y="3200524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00524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96508"/>
              </p:ext>
            </p:extLst>
          </p:nvPr>
        </p:nvGraphicFramePr>
        <p:xfrm>
          <a:off x="1304925" y="2996952"/>
          <a:ext cx="71120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720" imgH="1104840" progId="Equation.DSMT4">
                  <p:embed/>
                </p:oleObj>
              </mc:Choice>
              <mc:Fallback>
                <p:oleObj name="Equation" r:id="rId12" imgW="2844720" imgH="1104840" progId="Equation.DSMT4">
                  <p:embed/>
                  <p:pic>
                    <p:nvPicPr>
                      <p:cNvPr id="1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996952"/>
                        <a:ext cx="71120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D26573-FEC4-49BB-9A6B-A135EB6AD1D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20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23850" y="404664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4.19: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324645"/>
              </p:ext>
            </p:extLst>
          </p:nvPr>
        </p:nvGraphicFramePr>
        <p:xfrm>
          <a:off x="621106" y="2564904"/>
          <a:ext cx="6284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76572" imgH="390396" progId="Equation.3">
                  <p:embed/>
                </p:oleObj>
              </mc:Choice>
              <mc:Fallback>
                <p:oleObj name="公式" r:id="rId2" imgW="2476572" imgH="390396" progId="Equation.3">
                  <p:embed/>
                  <p:pic>
                    <p:nvPicPr>
                      <p:cNvPr id="5837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06" y="2564904"/>
                        <a:ext cx="6284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990571"/>
              </p:ext>
            </p:extLst>
          </p:nvPr>
        </p:nvGraphicFramePr>
        <p:xfrm>
          <a:off x="1116013" y="5366916"/>
          <a:ext cx="4411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24115" imgH="371572" progId="Equation.3">
                  <p:embed/>
                </p:oleObj>
              </mc:Choice>
              <mc:Fallback>
                <p:oleObj name="公式" r:id="rId4" imgW="1724115" imgH="371572" progId="Equation.3">
                  <p:embed/>
                  <p:pic>
                    <p:nvPicPr>
                      <p:cNvPr id="583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66916"/>
                        <a:ext cx="4411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092950" y="3933056"/>
            <a:ext cx="576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613238"/>
              </p:ext>
            </p:extLst>
          </p:nvPr>
        </p:nvGraphicFramePr>
        <p:xfrm>
          <a:off x="6109493" y="1356668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343" imgH="142778" progId="Equation.3">
                  <p:embed/>
                </p:oleObj>
              </mc:Choice>
              <mc:Fallback>
                <p:oleObj name="Equation" r:id="rId6" imgW="314343" imgH="142778" progId="Equation.3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93" y="1356668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50825" y="1311424"/>
            <a:ext cx="1655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835150" y="1311424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Frequency multiplication,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31359"/>
              </p:ext>
            </p:extLst>
          </p:nvPr>
        </p:nvGraphicFramePr>
        <p:xfrm>
          <a:off x="1666280" y="3695803"/>
          <a:ext cx="4633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19257" imgH="390396" progId="Equation.3">
                  <p:embed/>
                </p:oleObj>
              </mc:Choice>
              <mc:Fallback>
                <p:oleObj name="公式" r:id="rId8" imgW="1819257" imgH="390396" progId="Equation.3">
                  <p:embed/>
                  <p:pic>
                    <p:nvPicPr>
                      <p:cNvPr id="5838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80" y="3695803"/>
                        <a:ext cx="4633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57092"/>
              </p:ext>
            </p:extLst>
          </p:nvPr>
        </p:nvGraphicFramePr>
        <p:xfrm>
          <a:off x="7596336" y="3933056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343" imgH="142778" progId="Equation.3">
                  <p:embed/>
                </p:oleObj>
              </mc:Choice>
              <mc:Fallback>
                <p:oleObj name="Equation" r:id="rId6" imgW="314343" imgH="142778" progId="Equation.3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933056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50949" y="4911824"/>
            <a:ext cx="640928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Then, do inverse Fourier transform,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796136" y="5301208"/>
            <a:ext cx="331241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key is how to do the expansion.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66280" y="4775303"/>
            <a:ext cx="4705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4570"/>
              </p:ext>
            </p:extLst>
          </p:nvPr>
        </p:nvGraphicFramePr>
        <p:xfrm>
          <a:off x="3950692" y="1743157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431640" progId="Equation.DSMT4">
                  <p:embed/>
                </p:oleObj>
              </mc:Choice>
              <mc:Fallback>
                <p:oleObj name="Equation" r:id="rId10" imgW="187956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92" y="1743157"/>
                        <a:ext cx="4699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511695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3E6B1-69CC-4306-B781-2F17C436C1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539750" y="1336675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 b = a,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02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53792"/>
              </p:ext>
            </p:extLst>
          </p:nvPr>
        </p:nvGraphicFramePr>
        <p:xfrm>
          <a:off x="827584" y="4110454"/>
          <a:ext cx="368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8402" imgH="190564" progId="Equation.3">
                  <p:embed/>
                </p:oleObj>
              </mc:Choice>
              <mc:Fallback>
                <p:oleObj name="公式" r:id="rId2" imgW="1438402" imgH="19056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10454"/>
                        <a:ext cx="368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95288" y="476250"/>
            <a:ext cx="374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4.19 (Cont’d):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93453"/>
              </p:ext>
            </p:extLst>
          </p:nvPr>
        </p:nvGraphicFramePr>
        <p:xfrm>
          <a:off x="5012948" y="75461"/>
          <a:ext cx="3080504" cy="169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00229" imgH="771525" progId="Equation.3">
                  <p:embed/>
                </p:oleObj>
              </mc:Choice>
              <mc:Fallback>
                <p:oleObj name="公式" r:id="rId4" imgW="1400229" imgH="771525" progId="Equation.3">
                  <p:embed/>
                  <p:pic>
                    <p:nvPicPr>
                      <p:cNvPr id="4608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948" y="75461"/>
                        <a:ext cx="3080504" cy="169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21372"/>
              </p:ext>
            </p:extLst>
          </p:nvPr>
        </p:nvGraphicFramePr>
        <p:xfrm>
          <a:off x="539750" y="1705952"/>
          <a:ext cx="7778700" cy="11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469800" progId="Equation.DSMT4">
                  <p:embed/>
                </p:oleObj>
              </mc:Choice>
              <mc:Fallback>
                <p:oleObj name="Equation" r:id="rId6" imgW="3111480" imgH="469800" progId="Equation.DSMT4">
                  <p:embed/>
                  <p:pic>
                    <p:nvPicPr>
                      <p:cNvPr id="5940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5952"/>
                        <a:ext cx="7778700" cy="117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7070"/>
              </p:ext>
            </p:extLst>
          </p:nvPr>
        </p:nvGraphicFramePr>
        <p:xfrm>
          <a:off x="1547812" y="3050953"/>
          <a:ext cx="5683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73040" imgH="469800" progId="Equation.DSMT4">
                  <p:embed/>
                </p:oleObj>
              </mc:Choice>
              <mc:Fallback>
                <p:oleObj name="Equation" r:id="rId8" imgW="2273040" imgH="469800" progId="Equation.DSMT4">
                  <p:embed/>
                  <p:pic>
                    <p:nvPicPr>
                      <p:cNvPr id="13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3050953"/>
                        <a:ext cx="5683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39737"/>
              </p:ext>
            </p:extLst>
          </p:nvPr>
        </p:nvGraphicFramePr>
        <p:xfrm>
          <a:off x="817562" y="5369980"/>
          <a:ext cx="641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5360" imgH="330120" progId="Equation.DSMT4">
                  <p:embed/>
                </p:oleObj>
              </mc:Choice>
              <mc:Fallback>
                <p:oleObj name="Equation" r:id="rId10" imgW="2565360" imgH="330120" progId="Equation.DSMT4">
                  <p:embed/>
                  <p:pic>
                    <p:nvPicPr>
                      <p:cNvPr id="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" y="5369980"/>
                        <a:ext cx="641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39552" y="4869160"/>
            <a:ext cx="554461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Time convolution,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17676"/>
              </p:ext>
            </p:extLst>
          </p:nvPr>
        </p:nvGraphicFramePr>
        <p:xfrm>
          <a:off x="3563937" y="491361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177480" progId="Equation.DSMT4">
                  <p:embed/>
                </p:oleObj>
              </mc:Choice>
              <mc:Fallback>
                <p:oleObj name="Equation" r:id="rId12" imgW="330120" imgH="177480" progId="Equation.DSMT4">
                  <p:embed/>
                  <p:pic>
                    <p:nvPicPr>
                      <p:cNvPr id="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491361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3E6B1-69CC-4306-B781-2F17C436C1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539750" y="1336997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In general,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62131"/>
              </p:ext>
            </p:extLst>
          </p:nvPr>
        </p:nvGraphicFramePr>
        <p:xfrm>
          <a:off x="2081213" y="2245742"/>
          <a:ext cx="60626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90685" imgH="409511" progId="Equation.3">
                  <p:embed/>
                </p:oleObj>
              </mc:Choice>
              <mc:Fallback>
                <p:oleObj name="公式" r:id="rId2" imgW="2390685" imgH="409511" progId="Equation.3">
                  <p:embed/>
                  <p:pic>
                    <p:nvPicPr>
                      <p:cNvPr id="5939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245742"/>
                        <a:ext cx="6062662" cy="1111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4052888" y="3687688"/>
            <a:ext cx="462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See Problem Exercise 4.40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95536" y="4653136"/>
            <a:ext cx="32400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4.20: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081212" y="5371484"/>
            <a:ext cx="6883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Please read the textbook yourself.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95288" y="476250"/>
            <a:ext cx="374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4.19 (Cont’d):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3951"/>
              </p:ext>
            </p:extLst>
          </p:nvPr>
        </p:nvGraphicFramePr>
        <p:xfrm>
          <a:off x="2844800" y="1166242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431640" progId="Equation.DSMT4">
                  <p:embed/>
                </p:oleObj>
              </mc:Choice>
              <mc:Fallback>
                <p:oleObj name="Equation" r:id="rId4" imgW="1879560" imgH="431640" progId="Equation.DSMT4">
                  <p:embed/>
                  <p:pic>
                    <p:nvPicPr>
                      <p:cNvPr id="1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166242"/>
                        <a:ext cx="4699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715083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133288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Compute the following integral  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7870"/>
              </p:ext>
            </p:extLst>
          </p:nvPr>
        </p:nvGraphicFramePr>
        <p:xfrm>
          <a:off x="2339752" y="1685032"/>
          <a:ext cx="4095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406080" progId="Equation.DSMT4">
                  <p:embed/>
                </p:oleObj>
              </mc:Choice>
              <mc:Fallback>
                <p:oleObj name="Equation" r:id="rId3" imgW="1638000" imgH="40608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85032"/>
                        <a:ext cx="4095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719"/>
              </p:ext>
            </p:extLst>
          </p:nvPr>
        </p:nvGraphicFramePr>
        <p:xfrm>
          <a:off x="2298700" y="2701032"/>
          <a:ext cx="457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406080" progId="Equation.DSMT4">
                  <p:embed/>
                </p:oleObj>
              </mc:Choice>
              <mc:Fallback>
                <p:oleObj name="Equation" r:id="rId5" imgW="1828800" imgH="406080" progId="Equation.DSMT4">
                  <p:embed/>
                  <p:pic>
                    <p:nvPicPr>
                      <p:cNvPr id="1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701032"/>
                        <a:ext cx="457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2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0C8E41-A89C-42A2-9BC1-51CFC04B4D3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9750" y="1804988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Define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3"/>
          <p:cNvGraphicFramePr>
            <a:graphicFrameLocks/>
          </p:cNvGraphicFramePr>
          <p:nvPr/>
        </p:nvGraphicFramePr>
        <p:xfrm>
          <a:off x="3632200" y="5229225"/>
          <a:ext cx="50831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76457" imgH="371572" progId="Equation.3">
                  <p:embed/>
                </p:oleObj>
              </mc:Choice>
              <mc:Fallback>
                <p:oleObj name="公式" r:id="rId2" imgW="2276457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229225"/>
                        <a:ext cx="50831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/>
          </p:cNvGraphicFramePr>
          <p:nvPr/>
        </p:nvGraphicFramePr>
        <p:xfrm>
          <a:off x="250825" y="3416300"/>
          <a:ext cx="6480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05143" imgH="390396" progId="Equation.3">
                  <p:embed/>
                </p:oleObj>
              </mc:Choice>
              <mc:Fallback>
                <p:oleObj name="公式" r:id="rId4" imgW="2905143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16300"/>
                        <a:ext cx="6480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296053"/>
              </p:ext>
            </p:extLst>
          </p:nvPr>
        </p:nvGraphicFramePr>
        <p:xfrm>
          <a:off x="1835150" y="1766888"/>
          <a:ext cx="33797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5371" imgH="295404" progId="Equation.DSMT4">
                  <p:embed/>
                </p:oleObj>
              </mc:Choice>
              <mc:Fallback>
                <p:oleObj name="Equation" r:id="rId6" imgW="1495371" imgH="295404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66888"/>
                        <a:ext cx="33797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23528" y="2513013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17993"/>
              </p:ext>
            </p:extLst>
          </p:nvPr>
        </p:nvGraphicFramePr>
        <p:xfrm>
          <a:off x="1331640" y="2391162"/>
          <a:ext cx="7683192" cy="89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92360" imgH="406080" progId="Equation.DSMT4">
                  <p:embed/>
                </p:oleObj>
              </mc:Choice>
              <mc:Fallback>
                <p:oleObj name="Equation" r:id="rId8" imgW="3492360" imgH="40608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91162"/>
                        <a:ext cx="7683192" cy="89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1"/>
          <p:cNvGraphicFramePr>
            <a:graphicFrameLocks/>
          </p:cNvGraphicFramePr>
          <p:nvPr/>
        </p:nvGraphicFramePr>
        <p:xfrm>
          <a:off x="5357813" y="4406900"/>
          <a:ext cx="31559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00229" imgH="371572" progId="Equation.3">
                  <p:embed/>
                </p:oleObj>
              </mc:Choice>
              <mc:Fallback>
                <p:oleObj name="公式" r:id="rId10" imgW="1400229" imgH="3715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406900"/>
                        <a:ext cx="31559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0363" y="6021388"/>
            <a:ext cx="8675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Decompose the signal into combinations of exponentials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75" name="Object 13"/>
          <p:cNvGraphicFramePr>
            <a:graphicFrameLocks/>
          </p:cNvGraphicFramePr>
          <p:nvPr/>
        </p:nvGraphicFramePr>
        <p:xfrm>
          <a:off x="698500" y="1257300"/>
          <a:ext cx="4076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19257" imgH="218946" progId="Equation.3">
                  <p:embed/>
                </p:oleObj>
              </mc:Choice>
              <mc:Fallback>
                <p:oleObj name="公式" r:id="rId12" imgW="1819257" imgH="21894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257300"/>
                        <a:ext cx="4076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5"/>
          <p:cNvGraphicFramePr>
            <a:graphicFrameLocks/>
          </p:cNvGraphicFramePr>
          <p:nvPr/>
        </p:nvGraphicFramePr>
        <p:xfrm>
          <a:off x="857250" y="4351338"/>
          <a:ext cx="4160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57429" imgH="390396" progId="Equation.3">
                  <p:embed/>
                </p:oleObj>
              </mc:Choice>
              <mc:Fallback>
                <p:oleObj name="公式" r:id="rId14" imgW="1857429" imgH="39039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51338"/>
                        <a:ext cx="41608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0122"/>
              </p:ext>
            </p:extLst>
          </p:nvPr>
        </p:nvGraphicFramePr>
        <p:xfrm>
          <a:off x="5713632" y="1936357"/>
          <a:ext cx="3301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203040" progId="Equation.DSMT4">
                  <p:embed/>
                </p:oleObj>
              </mc:Choice>
              <mc:Fallback>
                <p:oleObj name="Equation" r:id="rId16" imgW="1320480" imgH="203040" progId="Equation.DSMT4">
                  <p:embed/>
                  <p:pic>
                    <p:nvPicPr>
                      <p:cNvPr id="1127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632" y="1936357"/>
                        <a:ext cx="33012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7CE5E9-EEE7-46A2-BDBC-E577B50FCE5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20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60420" name="Object 3"/>
          <p:cNvGraphicFramePr>
            <a:graphicFrameLocks/>
          </p:cNvGraphicFramePr>
          <p:nvPr/>
        </p:nvGraphicFramePr>
        <p:xfrm>
          <a:off x="2611438" y="2120900"/>
          <a:ext cx="42529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6857" imgH="390396" progId="Equation.3">
                  <p:embed/>
                </p:oleObj>
              </mc:Choice>
              <mc:Fallback>
                <p:oleObj name="公式" r:id="rId2" imgW="1666857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120900"/>
                        <a:ext cx="42529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4"/>
          <p:cNvGraphicFramePr>
            <a:graphicFrameLocks/>
          </p:cNvGraphicFramePr>
          <p:nvPr/>
        </p:nvGraphicFramePr>
        <p:xfrm>
          <a:off x="2081213" y="3500438"/>
          <a:ext cx="60626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90685" imgH="390396" progId="Equation.3">
                  <p:embed/>
                </p:oleObj>
              </mc:Choice>
              <mc:Fallback>
                <p:oleObj name="公式" r:id="rId4" imgW="2390685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500438"/>
                        <a:ext cx="606266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539750" y="1239416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682625" y="4681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 use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682625" y="5688013"/>
            <a:ext cx="6394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each term.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539750" y="167163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To find the inverse Fourier transform of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682625" y="306863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expand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l-GR" altLang="zh-CN" sz="28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 as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042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362903"/>
              </p:ext>
            </p:extLst>
          </p:nvPr>
        </p:nvGraphicFramePr>
        <p:xfrm>
          <a:off x="2395538" y="4581128"/>
          <a:ext cx="60944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00228" imgH="409511" progId="Equation.3">
                  <p:embed/>
                </p:oleObj>
              </mc:Choice>
              <mc:Fallback>
                <p:oleObj name="公式" r:id="rId6" imgW="2400228" imgH="40951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581128"/>
                        <a:ext cx="60944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835959-33BF-4E08-A2C1-04E2E083212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20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716463" y="3113088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--- a ratio of polynomial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444" name="Object 3"/>
          <p:cNvGraphicFramePr>
            <a:graphicFrameLocks/>
          </p:cNvGraphicFramePr>
          <p:nvPr/>
        </p:nvGraphicFramePr>
        <p:xfrm>
          <a:off x="1547813" y="1889125"/>
          <a:ext cx="6316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6115" imgH="419068" progId="Equation.3">
                  <p:embed/>
                </p:oleObj>
              </mc:Choice>
              <mc:Fallback>
                <p:oleObj name="Equation" r:id="rId2" imgW="2486115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89125"/>
                        <a:ext cx="6316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4"/>
          <p:cNvGraphicFramePr>
            <a:graphicFrameLocks/>
          </p:cNvGraphicFramePr>
          <p:nvPr/>
        </p:nvGraphicFramePr>
        <p:xfrm>
          <a:off x="7596188" y="3976688"/>
          <a:ext cx="982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2515" imgH="371572" progId="Equation.3">
                  <p:embed/>
                </p:oleObj>
              </mc:Choice>
              <mc:Fallback>
                <p:oleObj name="Equation" r:id="rId4" imgW="352515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976688"/>
                        <a:ext cx="982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4213" y="13128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In general,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84213" y="3573016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Question: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684213" y="4192588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How to expand H(v) as a sum of terms like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684213" y="5200650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Fourier transform, replace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with 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l-GR" altLang="zh-CN" sz="28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lang="el-GR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51BD8-BBCF-41BD-AD10-40F237B1729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20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82625" y="1292225"/>
            <a:ext cx="936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68" name="Object 3"/>
          <p:cNvGraphicFramePr>
            <a:graphicFrameLocks/>
          </p:cNvGraphicFramePr>
          <p:nvPr/>
        </p:nvGraphicFramePr>
        <p:xfrm>
          <a:off x="1023938" y="1960563"/>
          <a:ext cx="736282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5143" imgH="676243" progId="Equation.3">
                  <p:embed/>
                </p:oleObj>
              </mc:Choice>
              <mc:Fallback>
                <p:oleObj name="Equation" r:id="rId2" imgW="2905143" imgH="67624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960563"/>
                        <a:ext cx="736282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4"/>
          <p:cNvGraphicFramePr>
            <a:graphicFrameLocks/>
          </p:cNvGraphicFramePr>
          <p:nvPr/>
        </p:nvGraphicFramePr>
        <p:xfrm>
          <a:off x="1763713" y="5151438"/>
          <a:ext cx="3046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81028" imgH="371572" progId="Equation.3">
                  <p:embed/>
                </p:oleObj>
              </mc:Choice>
              <mc:Fallback>
                <p:oleObj name="公式" r:id="rId4" imgW="118102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1438"/>
                        <a:ext cx="3046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2483768" y="1292225"/>
            <a:ext cx="6337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, use polynomial division, we have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1" name="Object 7"/>
          <p:cNvGraphicFramePr>
            <a:graphicFrameLocks/>
          </p:cNvGraphicFramePr>
          <p:nvPr/>
        </p:nvGraphicFramePr>
        <p:xfrm>
          <a:off x="1506538" y="1385888"/>
          <a:ext cx="1047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145" imgH="123954" progId="Equation.3">
                  <p:embed/>
                </p:oleObj>
              </mc:Choice>
              <mc:Fallback>
                <p:oleObj name="Equation" r:id="rId6" imgW="381145" imgH="12395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385888"/>
                        <a:ext cx="1047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/>
          </p:cNvGraphicFramePr>
          <p:nvPr/>
        </p:nvGraphicFramePr>
        <p:xfrm>
          <a:off x="1739900" y="4551363"/>
          <a:ext cx="291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33602" imgH="190564" progId="Equation.3">
                  <p:embed/>
                </p:oleObj>
              </mc:Choice>
              <mc:Fallback>
                <p:oleObj name="公式" r:id="rId8" imgW="1133602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551363"/>
                        <a:ext cx="291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7812088" y="5373688"/>
            <a:ext cx="1008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684213" y="3876675"/>
            <a:ext cx="6337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Fourier transform,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75" name="Object 12"/>
          <p:cNvGraphicFramePr>
            <a:graphicFrameLocks/>
          </p:cNvGraphicFramePr>
          <p:nvPr/>
        </p:nvGraphicFramePr>
        <p:xfrm>
          <a:off x="5570538" y="4524375"/>
          <a:ext cx="2030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71543" imgH="190564" progId="Equation.3">
                  <p:embed/>
                </p:oleObj>
              </mc:Choice>
              <mc:Fallback>
                <p:oleObj name="公式" r:id="rId10" imgW="771543" imgH="19056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4524375"/>
                        <a:ext cx="2030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3"/>
          <p:cNvGraphicFramePr>
            <a:graphicFrameLocks/>
          </p:cNvGraphicFramePr>
          <p:nvPr/>
        </p:nvGraphicFramePr>
        <p:xfrm>
          <a:off x="5580063" y="5411788"/>
          <a:ext cx="1714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47772" imgH="181007" progId="Equation.3">
                  <p:embed/>
                </p:oleObj>
              </mc:Choice>
              <mc:Fallback>
                <p:oleObj name="公式" r:id="rId12" imgW="647772" imgH="18100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11788"/>
                        <a:ext cx="1714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488A2-C5BD-4452-854F-EA1C5032534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20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90563" y="1311275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2. proper rational function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492" name="Object 3"/>
          <p:cNvGraphicFramePr>
            <a:graphicFrameLocks/>
          </p:cNvGraphicFramePr>
          <p:nvPr/>
        </p:nvGraphicFramePr>
        <p:xfrm>
          <a:off x="2573338" y="1997075"/>
          <a:ext cx="6284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72" imgH="419068" progId="Equation.3">
                  <p:embed/>
                </p:oleObj>
              </mc:Choice>
              <mc:Fallback>
                <p:oleObj name="Equation" r:id="rId2" imgW="2476572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997075"/>
                        <a:ext cx="6284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90563" y="3111500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Example: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494" name="Object 5"/>
          <p:cNvGraphicFramePr>
            <a:graphicFrameLocks/>
          </p:cNvGraphicFramePr>
          <p:nvPr/>
        </p:nvGraphicFramePr>
        <p:xfrm>
          <a:off x="2690813" y="3414713"/>
          <a:ext cx="3395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390396" progId="Equation.3">
                  <p:embed/>
                </p:oleObj>
              </mc:Choice>
              <mc:Fallback>
                <p:oleObj name="公式" r:id="rId4" imgW="1323885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414713"/>
                        <a:ext cx="3395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18387"/>
              </p:ext>
            </p:extLst>
          </p:nvPr>
        </p:nvGraphicFramePr>
        <p:xfrm>
          <a:off x="2411760" y="4768851"/>
          <a:ext cx="42529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66857" imgH="390396" progId="Equation.3">
                  <p:embed/>
                </p:oleObj>
              </mc:Choice>
              <mc:Fallback>
                <p:oleObj name="公式" r:id="rId6" imgW="1666857" imgH="390396" progId="Equation.3">
                  <p:embed/>
                  <p:pic>
                    <p:nvPicPr>
                      <p:cNvPr id="6042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68851"/>
                        <a:ext cx="42529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93DD61-597F-49ED-9AA5-2877560900F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20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539750" y="1289050"/>
            <a:ext cx="223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4213" y="4292600"/>
            <a:ext cx="64722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1). If the three roots are not equal, that is 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≠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≠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3 ,</a:t>
            </a:r>
          </a:p>
        </p:txBody>
      </p:sp>
      <p:graphicFrame>
        <p:nvGraphicFramePr>
          <p:cNvPr id="64517" name="Object 5"/>
          <p:cNvGraphicFramePr>
            <a:graphicFrameLocks/>
          </p:cNvGraphicFramePr>
          <p:nvPr/>
        </p:nvGraphicFramePr>
        <p:xfrm>
          <a:off x="2151063" y="1457325"/>
          <a:ext cx="4221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7771" imgH="419068" progId="Equation.3">
                  <p:embed/>
                </p:oleObj>
              </mc:Choice>
              <mc:Fallback>
                <p:oleObj name="Equation" r:id="rId2" imgW="1647771" imgH="41906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457325"/>
                        <a:ext cx="4221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39750" y="2536825"/>
            <a:ext cx="82184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Suppose 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are the roots of 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9" name="Object 7"/>
          <p:cNvGraphicFramePr>
            <a:graphicFrameLocks/>
          </p:cNvGraphicFramePr>
          <p:nvPr/>
        </p:nvGraphicFramePr>
        <p:xfrm>
          <a:off x="5940425" y="2538413"/>
          <a:ext cx="3014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71485" imgH="200122" progId="Equation.3">
                  <p:embed/>
                </p:oleObj>
              </mc:Choice>
              <mc:Fallback>
                <p:oleObj name="公式" r:id="rId4" imgW="1171485" imgH="2001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38413"/>
                        <a:ext cx="3014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539750" y="314166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4521" name="Object 10"/>
          <p:cNvGraphicFramePr>
            <a:graphicFrameLocks/>
          </p:cNvGraphicFramePr>
          <p:nvPr/>
        </p:nvGraphicFramePr>
        <p:xfrm>
          <a:off x="2195513" y="3222625"/>
          <a:ext cx="4887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4398" imgH="419068" progId="Equation.3">
                  <p:embed/>
                </p:oleObj>
              </mc:Choice>
              <mc:Fallback>
                <p:oleObj name="公式" r:id="rId6" imgW="1914398" imgH="41906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22625"/>
                        <a:ext cx="4887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47079"/>
              </p:ext>
            </p:extLst>
          </p:nvPr>
        </p:nvGraphicFramePr>
        <p:xfrm>
          <a:off x="3924300" y="4724400"/>
          <a:ext cx="48879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4398" imgH="409511" progId="Equation.DSMT4">
                  <p:embed/>
                </p:oleObj>
              </mc:Choice>
              <mc:Fallback>
                <p:oleObj name="Equation" r:id="rId8" imgW="1914398" imgH="409511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24400"/>
                        <a:ext cx="48879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12"/>
          <p:cNvSpPr>
            <a:spLocks noChangeArrowheads="1"/>
          </p:cNvSpPr>
          <p:nvPr/>
        </p:nvSpPr>
        <p:spPr bwMode="auto">
          <a:xfrm>
            <a:off x="971550" y="5703888"/>
            <a:ext cx="7056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How to find 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E6ACA3-17EC-4C99-9BBA-C129D0F191C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20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5540" name="Object 3"/>
          <p:cNvGraphicFramePr>
            <a:graphicFrameLocks/>
          </p:cNvGraphicFramePr>
          <p:nvPr/>
        </p:nvGraphicFramePr>
        <p:xfrm>
          <a:off x="258763" y="4225925"/>
          <a:ext cx="87423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3771" imgH="447739" progId="Equation.3">
                  <p:embed/>
                </p:oleObj>
              </mc:Choice>
              <mc:Fallback>
                <p:oleObj name="公式" r:id="rId2" imgW="3933771" imgH="44773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4225925"/>
                        <a:ext cx="874236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/>
          </p:cNvGraphicFramePr>
          <p:nvPr/>
        </p:nvGraphicFramePr>
        <p:xfrm>
          <a:off x="330200" y="3000375"/>
          <a:ext cx="80994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48057" imgH="676243" progId="Equation.3">
                  <p:embed/>
                </p:oleObj>
              </mc:Choice>
              <mc:Fallback>
                <p:oleObj name="公式" r:id="rId4" imgW="3648057" imgH="67624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000375"/>
                        <a:ext cx="809942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446713" y="4681538"/>
            <a:ext cx="32400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for any v.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543" name="Object 6"/>
          <p:cNvGraphicFramePr>
            <a:graphicFrameLocks/>
          </p:cNvGraphicFramePr>
          <p:nvPr/>
        </p:nvGraphicFramePr>
        <p:xfrm>
          <a:off x="411163" y="5222875"/>
          <a:ext cx="69532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345" imgH="676243" progId="Equation.DSMT4">
                  <p:embed/>
                </p:oleObj>
              </mc:Choice>
              <mc:Fallback>
                <p:oleObj name="Equation" r:id="rId6" imgW="3124345" imgH="676243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222875"/>
                        <a:ext cx="69532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563019"/>
              </p:ext>
            </p:extLst>
          </p:nvPr>
        </p:nvGraphicFramePr>
        <p:xfrm>
          <a:off x="-3175" y="1103313"/>
          <a:ext cx="9167813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27400" imgH="901440" progId="Equation.DSMT4">
                  <p:embed/>
                </p:oleObj>
              </mc:Choice>
              <mc:Fallback>
                <p:oleObj name="Equation" r:id="rId8" imgW="4127400" imgH="90144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" y="1103313"/>
                        <a:ext cx="9167813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B4EB8C-CDD9-418C-A0D5-EBE8BE492B5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20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66476"/>
              </p:ext>
            </p:extLst>
          </p:nvPr>
        </p:nvGraphicFramePr>
        <p:xfrm>
          <a:off x="3986965" y="2934072"/>
          <a:ext cx="285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57200" progId="Equation.DSMT4">
                  <p:embed/>
                </p:oleObj>
              </mc:Choice>
              <mc:Fallback>
                <p:oleObj name="Equation" r:id="rId2" imgW="114300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965" y="2934072"/>
                        <a:ext cx="2857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42925" y="1268413"/>
            <a:ext cx="647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Another way to find the coefficients: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44229"/>
              </p:ext>
            </p:extLst>
          </p:nvPr>
        </p:nvGraphicFramePr>
        <p:xfrm>
          <a:off x="595314" y="3150439"/>
          <a:ext cx="3309713" cy="59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238061" progId="Equation.3">
                  <p:embed/>
                </p:oleObj>
              </mc:Choice>
              <mc:Fallback>
                <p:oleObj name="公式" r:id="rId4" imgW="1323885" imgH="238061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4" y="3150439"/>
                        <a:ext cx="3309713" cy="595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179973"/>
              </p:ext>
            </p:extLst>
          </p:nvPr>
        </p:nvGraphicFramePr>
        <p:xfrm>
          <a:off x="1042988" y="3975522"/>
          <a:ext cx="48561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5145" imgH="409511" progId="Equation.3">
                  <p:embed/>
                </p:oleObj>
              </mc:Choice>
              <mc:Fallback>
                <p:oleObj name="公式" r:id="rId6" imgW="1905145" imgH="409511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75522"/>
                        <a:ext cx="48561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309127"/>
              </p:ext>
            </p:extLst>
          </p:nvPr>
        </p:nvGraphicFramePr>
        <p:xfrm>
          <a:off x="5651500" y="3934246"/>
          <a:ext cx="1206500" cy="92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4800" imgH="238061" progId="Equation.3">
                  <p:embed/>
                </p:oleObj>
              </mc:Choice>
              <mc:Fallback>
                <p:oleObj name="公式" r:id="rId8" imgW="304800" imgH="238061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934246"/>
                        <a:ext cx="1206500" cy="923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221445"/>
              </p:ext>
            </p:extLst>
          </p:nvPr>
        </p:nvGraphicFramePr>
        <p:xfrm>
          <a:off x="6948488" y="4258097"/>
          <a:ext cx="792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76171" imgH="181007" progId="Equation.3">
                  <p:embed/>
                </p:oleObj>
              </mc:Choice>
              <mc:Fallback>
                <p:oleObj name="公式" r:id="rId10" imgW="276171" imgH="18100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58097"/>
                        <a:ext cx="7921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13360"/>
              </p:ext>
            </p:extLst>
          </p:nvPr>
        </p:nvGraphicFramePr>
        <p:xfrm>
          <a:off x="116135" y="1772816"/>
          <a:ext cx="48879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14398" imgH="409511" progId="Equation.3">
                  <p:embed/>
                </p:oleObj>
              </mc:Choice>
              <mc:Fallback>
                <p:oleObj name="Equation" r:id="rId12" imgW="1914398" imgH="40951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5" y="1772816"/>
                        <a:ext cx="48879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659563" y="126841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6571" name="Object 11"/>
          <p:cNvGraphicFramePr>
            <a:graphicFrameLocks/>
          </p:cNvGraphicFramePr>
          <p:nvPr/>
        </p:nvGraphicFramePr>
        <p:xfrm>
          <a:off x="4973638" y="1773238"/>
          <a:ext cx="4062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90802" imgH="419068" progId="Equation.3">
                  <p:embed/>
                </p:oleObj>
              </mc:Choice>
              <mc:Fallback>
                <p:oleObj name="公式" r:id="rId14" imgW="1590802" imgH="41906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773238"/>
                        <a:ext cx="4062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08363"/>
              </p:ext>
            </p:extLst>
          </p:nvPr>
        </p:nvGraphicFramePr>
        <p:xfrm>
          <a:off x="463178" y="5157192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200" imgH="279360" progId="Equation.DSMT4">
                  <p:embed/>
                </p:oleObj>
              </mc:Choice>
              <mc:Fallback>
                <p:oleObj name="Equation" r:id="rId16" imgW="1384200" imgH="279360" progId="Equation.DSMT4">
                  <p:embed/>
                  <p:pic>
                    <p:nvPicPr>
                      <p:cNvPr id="6656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78" y="5157192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49134"/>
              </p:ext>
            </p:extLst>
          </p:nvPr>
        </p:nvGraphicFramePr>
        <p:xfrm>
          <a:off x="5076056" y="5157192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279360" progId="Equation.DSMT4">
                  <p:embed/>
                </p:oleObj>
              </mc:Choice>
              <mc:Fallback>
                <p:oleObj name="Equation" r:id="rId18" imgW="1384200" imgH="279360" progId="Equation.DSMT4">
                  <p:embed/>
                  <p:pic>
                    <p:nvPicPr>
                      <p:cNvPr id="1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157192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691"/>
              </p:ext>
            </p:extLst>
          </p:nvPr>
        </p:nvGraphicFramePr>
        <p:xfrm>
          <a:off x="1042988" y="5720035"/>
          <a:ext cx="6623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09600" imgH="431640" progId="Equation.DSMT4">
                  <p:embed/>
                </p:oleObj>
              </mc:Choice>
              <mc:Fallback>
                <p:oleObj name="Equation" r:id="rId20" imgW="300960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20035"/>
                        <a:ext cx="6623050" cy="949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2266E-1F69-4C97-B562-B584A7797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200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3"/>
          <p:cNvGraphicFramePr>
            <a:graphicFrameLocks/>
          </p:cNvGraphicFramePr>
          <p:nvPr/>
        </p:nvGraphicFramePr>
        <p:xfrm>
          <a:off x="642938" y="3000375"/>
          <a:ext cx="6346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05202" imgH="419068" progId="Equation.3">
                  <p:embed/>
                </p:oleObj>
              </mc:Choice>
              <mc:Fallback>
                <p:oleObj name="公式" r:id="rId2" imgW="2505202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00375"/>
                        <a:ext cx="6346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57951"/>
              </p:ext>
            </p:extLst>
          </p:nvPr>
        </p:nvGraphicFramePr>
        <p:xfrm>
          <a:off x="0" y="3933056"/>
          <a:ext cx="9204192" cy="222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080" imgH="927000" progId="Equation.DSMT4">
                  <p:embed/>
                </p:oleObj>
              </mc:Choice>
              <mc:Fallback>
                <p:oleObj name="Equation" r:id="rId4" imgW="3835080" imgH="927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056"/>
                        <a:ext cx="9204192" cy="222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323850" y="1268413"/>
            <a:ext cx="43926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2). If 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2 ,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4340225" y="1339850"/>
            <a:ext cx="4192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both terms are necessary!</a:t>
            </a:r>
            <a:endParaRPr lang="en-US" altLang="zh-CN" sz="2600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5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319684"/>
              </p:ext>
            </p:extLst>
          </p:nvPr>
        </p:nvGraphicFramePr>
        <p:xfrm>
          <a:off x="176213" y="1785938"/>
          <a:ext cx="88471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457200" progId="Equation.DSMT4">
                  <p:embed/>
                </p:oleObj>
              </mc:Choice>
              <mc:Fallback>
                <p:oleObj name="Equation" r:id="rId6" imgW="3504960" imgH="457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785938"/>
                        <a:ext cx="884713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308AE-4CBC-4A22-B0B5-966AC4AE404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20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611188" y="4743450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86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72588"/>
              </p:ext>
            </p:extLst>
          </p:nvPr>
        </p:nvGraphicFramePr>
        <p:xfrm>
          <a:off x="379413" y="3251919"/>
          <a:ext cx="44434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43202" imgH="447739" progId="Equation.3">
                  <p:embed/>
                </p:oleObj>
              </mc:Choice>
              <mc:Fallback>
                <p:oleObj name="公式" r:id="rId2" imgW="1743202" imgH="44773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251919"/>
                        <a:ext cx="44434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11188" y="4743450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86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45324"/>
              </p:ext>
            </p:extLst>
          </p:nvPr>
        </p:nvGraphicFramePr>
        <p:xfrm>
          <a:off x="142875" y="1196752"/>
          <a:ext cx="8823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95657" imgH="419068" progId="Equation.3">
                  <p:embed/>
                </p:oleObj>
              </mc:Choice>
              <mc:Fallback>
                <p:oleObj name="公式" r:id="rId4" imgW="3495657" imgH="41906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96752"/>
                        <a:ext cx="8823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686623"/>
              </p:ext>
            </p:extLst>
          </p:nvPr>
        </p:nvGraphicFramePr>
        <p:xfrm>
          <a:off x="949325" y="4175844"/>
          <a:ext cx="66960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38515" imgH="495236" progId="Equation.3">
                  <p:embed/>
                </p:oleObj>
              </mc:Choice>
              <mc:Fallback>
                <p:oleObj name="公式" r:id="rId6" imgW="2638515" imgH="49523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175844"/>
                        <a:ext cx="66960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58592"/>
              </p:ext>
            </p:extLst>
          </p:nvPr>
        </p:nvGraphicFramePr>
        <p:xfrm>
          <a:off x="928688" y="5382344"/>
          <a:ext cx="5300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85885" imgH="419068" progId="Equation.3">
                  <p:embed/>
                </p:oleObj>
              </mc:Choice>
              <mc:Fallback>
                <p:oleObj name="公式" r:id="rId8" imgW="2085885" imgH="41906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82344"/>
                        <a:ext cx="5300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016453"/>
              </p:ext>
            </p:extLst>
          </p:nvPr>
        </p:nvGraphicFramePr>
        <p:xfrm>
          <a:off x="5929313" y="5468069"/>
          <a:ext cx="12144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4800" imgH="238061" progId="Equation.3">
                  <p:embed/>
                </p:oleObj>
              </mc:Choice>
              <mc:Fallback>
                <p:oleObj name="公式" r:id="rId10" imgW="304800" imgH="23806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468069"/>
                        <a:ext cx="12144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1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590142"/>
              </p:ext>
            </p:extLst>
          </p:nvPr>
        </p:nvGraphicFramePr>
        <p:xfrm>
          <a:off x="358150" y="2303016"/>
          <a:ext cx="8728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457485" imgH="466854" progId="Equation.3">
                  <p:embed/>
                </p:oleObj>
              </mc:Choice>
              <mc:Fallback>
                <p:oleObj name="公式" r:id="rId12" imgW="3457485" imgH="466854" progId="Equation.3">
                  <p:embed/>
                  <p:pic>
                    <p:nvPicPr>
                      <p:cNvPr id="675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50" y="2303016"/>
                        <a:ext cx="87280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380312" y="3429000"/>
            <a:ext cx="174431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In-correct!</a:t>
            </a:r>
            <a:endParaRPr lang="en-US" altLang="zh-CN" sz="2600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A49595-AF35-45CC-A5FF-110BAC353D1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20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9637" name="Object 5"/>
          <p:cNvGraphicFramePr>
            <a:graphicFrameLocks/>
          </p:cNvGraphicFramePr>
          <p:nvPr/>
        </p:nvGraphicFramePr>
        <p:xfrm>
          <a:off x="1706563" y="2032000"/>
          <a:ext cx="6411912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23998" imgH="1362043" progId="Equation.3">
                  <p:embed/>
                </p:oleObj>
              </mc:Choice>
              <mc:Fallback>
                <p:oleObj name="公式" r:id="rId2" imgW="2523998" imgH="136204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032000"/>
                        <a:ext cx="6411912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/>
          </p:cNvGraphicFramePr>
          <p:nvPr/>
        </p:nvGraphicFramePr>
        <p:xfrm>
          <a:off x="928688" y="928688"/>
          <a:ext cx="6221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47943" imgH="419068" progId="Equation.3">
                  <p:embed/>
                </p:oleObj>
              </mc:Choice>
              <mc:Fallback>
                <p:oleObj name="公式" r:id="rId4" imgW="2447943" imgH="41906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928688"/>
                        <a:ext cx="6221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468313" y="5191125"/>
            <a:ext cx="10906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640" name="Object 9"/>
          <p:cNvGraphicFramePr>
            <a:graphicFrameLocks/>
          </p:cNvGraphicFramePr>
          <p:nvPr/>
        </p:nvGraphicFramePr>
        <p:xfrm>
          <a:off x="1365250" y="5429250"/>
          <a:ext cx="68230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95485" imgH="495236" progId="Equation.3">
                  <p:embed/>
                </p:oleObj>
              </mc:Choice>
              <mc:Fallback>
                <p:oleObj name="公式" r:id="rId6" imgW="2695485" imgH="49523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429250"/>
                        <a:ext cx="68230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10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4F17B-4288-46DC-8454-25EC2DE83C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11560" y="1268413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686736"/>
              </p:ext>
            </p:extLst>
          </p:nvPr>
        </p:nvGraphicFramePr>
        <p:xfrm>
          <a:off x="4353818" y="1412776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81085" imgH="676243" progId="Equation.3">
                  <p:embed/>
                </p:oleObj>
              </mc:Choice>
              <mc:Fallback>
                <p:oleObj name="公式" r:id="rId2" imgW="1781085" imgH="67624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818" y="1412776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430960" y="1947355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or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36386"/>
              </p:ext>
            </p:extLst>
          </p:nvPr>
        </p:nvGraphicFramePr>
        <p:xfrm>
          <a:off x="107504" y="1947355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972" imgH="200122" progId="Equation.3">
                  <p:embed/>
                </p:oleObj>
              </mc:Choice>
              <mc:Fallback>
                <p:oleObj name="公式" r:id="rId4" imgW="1104972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47355"/>
                        <a:ext cx="2855912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34925" y="3212976"/>
            <a:ext cx="900157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signal as a combination of complex exponentials, the same as FS with harmonics.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34925" y="4148882"/>
            <a:ext cx="9109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Either time-domain or frequency-domain and they are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equivalent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504" y="5085184"/>
            <a:ext cx="87849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signal has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unique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spectrum and a spectrum is for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unique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signal.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20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2071688" y="1036638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381000" progId="Equation.DSMT4">
                  <p:embed/>
                </p:oleObj>
              </mc:Choice>
              <mc:Fallback>
                <p:oleObj name="Equation" r:id="rId2" imgW="27686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036638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79388" y="1925638"/>
          <a:ext cx="4635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393700" progId="Equation.DSMT4">
                  <p:embed/>
                </p:oleObj>
              </mc:Choice>
              <mc:Fallback>
                <p:oleObj name="Equation" r:id="rId4" imgW="1854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25638"/>
                        <a:ext cx="4635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3432175" y="2655888"/>
          <a:ext cx="5619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900" imgH="419100" progId="Equation.DSMT4">
                  <p:embed/>
                </p:oleObj>
              </mc:Choice>
              <mc:Fallback>
                <p:oleObj name="Equation" r:id="rId6" imgW="2247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55888"/>
                        <a:ext cx="5619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3402013" y="3581400"/>
          <a:ext cx="546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419100" progId="Equation.DSMT4">
                  <p:embed/>
                </p:oleObj>
              </mc:Choice>
              <mc:Fallback>
                <p:oleObj name="Equation" r:id="rId8" imgW="21844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581400"/>
                        <a:ext cx="5461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6"/>
          <p:cNvGraphicFramePr>
            <a:graphicFrameLocks noChangeAspect="1"/>
          </p:cNvGraphicFramePr>
          <p:nvPr/>
        </p:nvGraphicFramePr>
        <p:xfrm>
          <a:off x="2378075" y="4568825"/>
          <a:ext cx="65722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28900" imgH="787400" progId="Equation.DSMT4">
                  <p:embed/>
                </p:oleObj>
              </mc:Choice>
              <mc:Fallback>
                <p:oleObj name="Equation" r:id="rId10" imgW="26289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568825"/>
                        <a:ext cx="65722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zh-CN" sz="120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85414"/>
              </p:ext>
            </p:extLst>
          </p:nvPr>
        </p:nvGraphicFramePr>
        <p:xfrm>
          <a:off x="2071688" y="1252364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381000" progId="Equation.DSMT4">
                  <p:embed/>
                </p:oleObj>
              </mc:Choice>
              <mc:Fallback>
                <p:oleObj name="Equation" r:id="rId2" imgW="2768600" imgH="38100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252364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80403"/>
              </p:ext>
            </p:extLst>
          </p:nvPr>
        </p:nvGraphicFramePr>
        <p:xfrm>
          <a:off x="179388" y="2365425"/>
          <a:ext cx="6699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406080" progId="Equation.DSMT4">
                  <p:embed/>
                </p:oleObj>
              </mc:Choice>
              <mc:Fallback>
                <p:oleObj name="Equation" r:id="rId4" imgW="2679480" imgH="40608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65425"/>
                        <a:ext cx="66992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18558"/>
              </p:ext>
            </p:extLst>
          </p:nvPr>
        </p:nvGraphicFramePr>
        <p:xfrm>
          <a:off x="827584" y="3421112"/>
          <a:ext cx="660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406080" progId="Equation.DSMT4">
                  <p:embed/>
                </p:oleObj>
              </mc:Choice>
              <mc:Fallback>
                <p:oleObj name="Equation" r:id="rId6" imgW="2641320" imgH="40608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1112"/>
                        <a:ext cx="660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908394"/>
              </p:ext>
            </p:extLst>
          </p:nvPr>
        </p:nvGraphicFramePr>
        <p:xfrm>
          <a:off x="1331640" y="5329513"/>
          <a:ext cx="28892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622080" progId="Equation.DSMT4">
                  <p:embed/>
                </p:oleObj>
              </mc:Choice>
              <mc:Fallback>
                <p:oleObj name="Equation" r:id="rId8" imgW="1155600" imgH="6220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29513"/>
                        <a:ext cx="28892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00278"/>
              </p:ext>
            </p:extLst>
          </p:nvPr>
        </p:nvGraphicFramePr>
        <p:xfrm>
          <a:off x="6348140" y="5165725"/>
          <a:ext cx="1587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622080" progId="Equation.DSMT4">
                  <p:embed/>
                </p:oleObj>
              </mc:Choice>
              <mc:Fallback>
                <p:oleObj name="Equation" r:id="rId10" imgW="634680" imgH="6220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140" y="5165725"/>
                        <a:ext cx="15875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52048"/>
              </p:ext>
            </p:extLst>
          </p:nvPr>
        </p:nvGraphicFramePr>
        <p:xfrm>
          <a:off x="835025" y="4471988"/>
          <a:ext cx="7905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62240" imgH="406080" progId="Equation.DSMT4">
                  <p:embed/>
                </p:oleObj>
              </mc:Choice>
              <mc:Fallback>
                <p:oleObj name="Equation" r:id="rId12" imgW="3162240" imgH="4060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471988"/>
                        <a:ext cx="7905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602990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20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2071688" y="1036638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381000" progId="Equation.DSMT4">
                  <p:embed/>
                </p:oleObj>
              </mc:Choice>
              <mc:Fallback>
                <p:oleObj name="Equation" r:id="rId2" imgW="2768600" imgH="38100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036638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63078"/>
              </p:ext>
            </p:extLst>
          </p:nvPr>
        </p:nvGraphicFramePr>
        <p:xfrm>
          <a:off x="1865858" y="2073276"/>
          <a:ext cx="5619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419100" progId="Equation.DSMT4">
                  <p:embed/>
                </p:oleObj>
              </mc:Choice>
              <mc:Fallback>
                <p:oleObj name="Equation" r:id="rId4" imgW="2247900" imgH="419100" progId="Equation.DSMT4">
                  <p:embed/>
                  <p:pic>
                    <p:nvPicPr>
                      <p:cNvPr id="716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858" y="2073276"/>
                        <a:ext cx="5619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85765"/>
              </p:ext>
            </p:extLst>
          </p:nvPr>
        </p:nvGraphicFramePr>
        <p:xfrm>
          <a:off x="1835696" y="2998788"/>
          <a:ext cx="546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400" imgH="419100" progId="Equation.DSMT4">
                  <p:embed/>
                </p:oleObj>
              </mc:Choice>
              <mc:Fallback>
                <p:oleObj name="Equation" r:id="rId6" imgW="2184400" imgH="419100" progId="Equation.DSMT4">
                  <p:embed/>
                  <p:pic>
                    <p:nvPicPr>
                      <p:cNvPr id="716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98788"/>
                        <a:ext cx="5461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48687"/>
              </p:ext>
            </p:extLst>
          </p:nvPr>
        </p:nvGraphicFramePr>
        <p:xfrm>
          <a:off x="107504" y="4493344"/>
          <a:ext cx="89217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8680" imgH="812520" progId="Equation.DSMT4">
                  <p:embed/>
                </p:oleObj>
              </mc:Choice>
              <mc:Fallback>
                <p:oleObj name="Equation" r:id="rId8" imgW="3568680" imgH="81252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493344"/>
                        <a:ext cx="89217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512" y="3975720"/>
            <a:ext cx="32225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To find       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78105"/>
              </p:ext>
            </p:extLst>
          </p:nvPr>
        </p:nvGraphicFramePr>
        <p:xfrm>
          <a:off x="1403648" y="3988420"/>
          <a:ext cx="53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03040" progId="Equation.DSMT4">
                  <p:embed/>
                </p:oleObj>
              </mc:Choice>
              <mc:Fallback>
                <p:oleObj name="Equation" r:id="rId10" imgW="215640" imgH="20304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88420"/>
                        <a:ext cx="539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33071"/>
              </p:ext>
            </p:extLst>
          </p:nvPr>
        </p:nvGraphicFramePr>
        <p:xfrm>
          <a:off x="6876256" y="5701307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716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701307"/>
                        <a:ext cx="1936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807418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564035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Do polynomial division on 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428131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The result of 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) is which one of the following choices.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46100" y="2885505"/>
          <a:ext cx="128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885505"/>
                        <a:ext cx="1284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2432050" y="2910905"/>
          <a:ext cx="13128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910905"/>
                        <a:ext cx="13128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6950075" y="2885505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885505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414970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Do partial fraction expansion to get the parameter A and B. 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923928" y="1370707"/>
          <a:ext cx="495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81080" imgH="419040" progId="Equation.DSMT4">
                  <p:embed/>
                </p:oleObj>
              </mc:Choice>
              <mc:Fallback>
                <p:oleObj name="Equation" r:id="rId9" imgW="1981080" imgH="41904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70707"/>
                        <a:ext cx="495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115392" y="4653756"/>
          <a:ext cx="698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93960" imgH="431640" progId="Equation.DSMT4">
                  <p:embed/>
                </p:oleObj>
              </mc:Choice>
              <mc:Fallback>
                <p:oleObj name="Equation" r:id="rId11" imgW="2793960" imgH="431640" progId="Equation.DSMT4">
                  <p:embed/>
                  <p:pic>
                    <p:nvPicPr>
                      <p:cNvPr id="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392" y="4653756"/>
                        <a:ext cx="698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4479925" y="2909317"/>
          <a:ext cx="1592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909317"/>
                        <a:ext cx="1592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8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2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36600" y="1371600"/>
            <a:ext cx="661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multiplication (modulation) property:</a:t>
            </a: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42597"/>
              </p:ext>
            </p:extLst>
          </p:nvPr>
        </p:nvGraphicFramePr>
        <p:xfrm>
          <a:off x="842963" y="3501008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828" imgH="371572" progId="Equation.3">
                  <p:embed/>
                </p:oleObj>
              </mc:Choice>
              <mc:Fallback>
                <p:oleObj name="公式" r:id="rId2" imgW="3009828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01008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3948113" y="220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 flipH="1">
            <a:off x="4024313" y="2286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4024313" y="2286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2743200" y="2438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4405313" y="2438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 flipV="1">
            <a:off x="4176713" y="2667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2616200" y="25146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s(t)</a:t>
            </a:r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4184650" y="2895600"/>
            <a:ext cx="73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p(t)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5046663" y="2514600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r(t)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77490"/>
              </p:ext>
            </p:extLst>
          </p:nvPr>
        </p:nvGraphicFramePr>
        <p:xfrm>
          <a:off x="796925" y="4778598"/>
          <a:ext cx="739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228600" progId="Equation.DSMT4">
                  <p:embed/>
                </p:oleObj>
              </mc:Choice>
              <mc:Fallback>
                <p:oleObj name="Equation" r:id="rId4" imgW="2958840" imgH="228600" progId="Equation.DSMT4">
                  <p:embed/>
                  <p:pic>
                    <p:nvPicPr>
                      <p:cNvPr id="5018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778598"/>
                        <a:ext cx="7397750" cy="571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11560" y="5530036"/>
            <a:ext cx="6176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Duality property of Fourier transform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97201" y="6161861"/>
            <a:ext cx="2655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Non-LTI system</a:t>
            </a:r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2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1520" y="2001044"/>
            <a:ext cx="691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similar to convolution property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95956"/>
              </p:ext>
            </p:extLst>
          </p:nvPr>
        </p:nvGraphicFramePr>
        <p:xfrm>
          <a:off x="842963" y="1124744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828" imgH="371572" progId="Equation.3">
                  <p:embed/>
                </p:oleObj>
              </mc:Choice>
              <mc:Fallback>
                <p:oleObj name="公式" r:id="rId2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124744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35307"/>
              </p:ext>
            </p:extLst>
          </p:nvPr>
        </p:nvGraphicFramePr>
        <p:xfrm>
          <a:off x="44792" y="2492896"/>
          <a:ext cx="9135720" cy="36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1638000" progId="Equation.DSMT4">
                  <p:embed/>
                </p:oleObj>
              </mc:Choice>
              <mc:Fallback>
                <p:oleObj name="Equation" r:id="rId4" imgW="4152600" imgH="1638000" progId="Equation.DSMT4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2" y="2492896"/>
                        <a:ext cx="9135720" cy="36036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210969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20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5496" y="2103512"/>
            <a:ext cx="691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114102"/>
              </p:ext>
            </p:extLst>
          </p:nvPr>
        </p:nvGraphicFramePr>
        <p:xfrm>
          <a:off x="258018" y="44624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828" imgH="371572" progId="Equation.3">
                  <p:embed/>
                </p:oleObj>
              </mc:Choice>
              <mc:Fallback>
                <p:oleObj name="公式" r:id="rId2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18" y="44624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93737"/>
              </p:ext>
            </p:extLst>
          </p:nvPr>
        </p:nvGraphicFramePr>
        <p:xfrm>
          <a:off x="1577106" y="2060848"/>
          <a:ext cx="60912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330120" progId="Equation.DSMT4">
                  <p:embed/>
                </p:oleObj>
              </mc:Choice>
              <mc:Fallback>
                <p:oleObj name="Equation" r:id="rId4" imgW="2768400" imgH="330120" progId="Equation.DSMT4">
                  <p:embed/>
                  <p:pic>
                    <p:nvPicPr>
                      <p:cNvPr id="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06" y="2060848"/>
                        <a:ext cx="609123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68193"/>
              </p:ext>
            </p:extLst>
          </p:nvPr>
        </p:nvGraphicFramePr>
        <p:xfrm>
          <a:off x="839249" y="1196752"/>
          <a:ext cx="39941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406080" progId="Equation.DSMT4">
                  <p:embed/>
                </p:oleObj>
              </mc:Choice>
              <mc:Fallback>
                <p:oleObj name="Equation" r:id="rId6" imgW="1815840" imgH="406080" progId="Equation.DSMT4">
                  <p:embed/>
                  <p:pic>
                    <p:nvPicPr>
                      <p:cNvPr id="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49" y="1196752"/>
                        <a:ext cx="3994150" cy="8937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09726"/>
              </p:ext>
            </p:extLst>
          </p:nvPr>
        </p:nvGraphicFramePr>
        <p:xfrm>
          <a:off x="5026280" y="1216894"/>
          <a:ext cx="4133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406080" progId="Equation.DSMT4">
                  <p:embed/>
                </p:oleObj>
              </mc:Choice>
              <mc:Fallback>
                <p:oleObj name="Equation" r:id="rId8" imgW="1879560" imgH="406080" progId="Equation.DSMT4">
                  <p:embed/>
                  <p:pic>
                    <p:nvPicPr>
                      <p:cNvPr id="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280" y="1216894"/>
                        <a:ext cx="4133850" cy="8937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38095"/>
              </p:ext>
            </p:extLst>
          </p:nvPr>
        </p:nvGraphicFramePr>
        <p:xfrm>
          <a:off x="265063" y="2708275"/>
          <a:ext cx="79073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3880" imgH="406080" progId="Equation.DSMT4">
                  <p:embed/>
                </p:oleObj>
              </mc:Choice>
              <mc:Fallback>
                <p:oleObj name="Equation" r:id="rId10" imgW="3593880" imgH="406080" progId="Equation.DSMT4">
                  <p:embed/>
                  <p:pic>
                    <p:nvPicPr>
                      <p:cNvPr id="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3" y="2708275"/>
                        <a:ext cx="7907337" cy="8953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09284"/>
              </p:ext>
            </p:extLst>
          </p:nvPr>
        </p:nvGraphicFramePr>
        <p:xfrm>
          <a:off x="228692" y="3573016"/>
          <a:ext cx="75168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040" imgH="431640" progId="Equation.DSMT4">
                  <p:embed/>
                </p:oleObj>
              </mc:Choice>
              <mc:Fallback>
                <p:oleObj name="Equation" r:id="rId12" imgW="3416040" imgH="431640" progId="Equation.DSMT4">
                  <p:embed/>
                  <p:pic>
                    <p:nvPicPr>
                      <p:cNvPr id="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92" y="3573016"/>
                        <a:ext cx="7516813" cy="9509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25327"/>
              </p:ext>
            </p:extLst>
          </p:nvPr>
        </p:nvGraphicFramePr>
        <p:xfrm>
          <a:off x="195263" y="4869160"/>
          <a:ext cx="76295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66800" imgH="431640" progId="Equation.DSMT4">
                  <p:embed/>
                </p:oleObj>
              </mc:Choice>
              <mc:Fallback>
                <p:oleObj name="Equation" r:id="rId14" imgW="3466800" imgH="431640" progId="Equation.DSMT4">
                  <p:embed/>
                  <p:pic>
                    <p:nvPicPr>
                      <p:cNvPr id="1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869160"/>
                        <a:ext cx="7629525" cy="95091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59128"/>
              </p:ext>
            </p:extLst>
          </p:nvPr>
        </p:nvGraphicFramePr>
        <p:xfrm>
          <a:off x="221357" y="5733256"/>
          <a:ext cx="46386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08160" imgH="406080" progId="Equation.DSMT4">
                  <p:embed/>
                </p:oleObj>
              </mc:Choice>
              <mc:Fallback>
                <p:oleObj name="Equation" r:id="rId16" imgW="2108160" imgH="406080" progId="Equation.DSMT4">
                  <p:embed/>
                  <p:pic>
                    <p:nvPicPr>
                      <p:cNvPr id="1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57" y="5733256"/>
                        <a:ext cx="4638675" cy="8953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64620"/>
              </p:ext>
            </p:extLst>
          </p:nvPr>
        </p:nvGraphicFramePr>
        <p:xfrm>
          <a:off x="3707904" y="4503843"/>
          <a:ext cx="52530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87520" imgH="241200" progId="Equation.DSMT4">
                  <p:embed/>
                </p:oleObj>
              </mc:Choice>
              <mc:Fallback>
                <p:oleObj name="Equation" r:id="rId18" imgW="2387520" imgH="24120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03843"/>
                        <a:ext cx="5253037" cy="531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13215"/>
              </p:ext>
            </p:extLst>
          </p:nvPr>
        </p:nvGraphicFramePr>
        <p:xfrm>
          <a:off x="5918747" y="5640482"/>
          <a:ext cx="1649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9160" imgH="228600" progId="Equation.DSMT4">
                  <p:embed/>
                </p:oleObj>
              </mc:Choice>
              <mc:Fallback>
                <p:oleObj name="Equation" r:id="rId20" imgW="749160" imgH="22860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47" y="5640482"/>
                        <a:ext cx="1649412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893025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2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1520" y="1340768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Othogonality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between complex exponential signals: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7878"/>
              </p:ext>
            </p:extLst>
          </p:nvPr>
        </p:nvGraphicFramePr>
        <p:xfrm>
          <a:off x="2051720" y="1773238"/>
          <a:ext cx="70119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69800" progId="Equation.DSMT4">
                  <p:embed/>
                </p:oleObj>
              </mc:Choice>
              <mc:Fallback>
                <p:oleObj name="Equation" r:id="rId2" imgW="3187440" imgH="469800" progId="Equation.DSMT4">
                  <p:embed/>
                  <p:pic>
                    <p:nvPicPr>
                      <p:cNvPr id="2253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73238"/>
                        <a:ext cx="7011988" cy="10334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96" y="1959496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Harmonics: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71657"/>
              </p:ext>
            </p:extLst>
          </p:nvPr>
        </p:nvGraphicFramePr>
        <p:xfrm>
          <a:off x="3311953" y="2782515"/>
          <a:ext cx="32686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241200" progId="Equation.DSMT4">
                  <p:embed/>
                </p:oleObj>
              </mc:Choice>
              <mc:Fallback>
                <p:oleObj name="Equation" r:id="rId4" imgW="1485720" imgH="24120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53" y="2782515"/>
                        <a:ext cx="3268662" cy="531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496" y="2780928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In a general form: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33313"/>
              </p:ext>
            </p:extLst>
          </p:nvPr>
        </p:nvGraphicFramePr>
        <p:xfrm>
          <a:off x="3311953" y="3425502"/>
          <a:ext cx="4106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330120" progId="Equation.DSMT4">
                  <p:embed/>
                </p:oleObj>
              </mc:Choice>
              <mc:Fallback>
                <p:oleObj name="Equation" r:id="rId6" imgW="1866600" imgH="330120" progId="Equation.DSMT4">
                  <p:embed/>
                  <p:pic>
                    <p:nvPicPr>
                      <p:cNvPr id="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53" y="3425502"/>
                        <a:ext cx="4106863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16151"/>
              </p:ext>
            </p:extLst>
          </p:nvPr>
        </p:nvGraphicFramePr>
        <p:xfrm>
          <a:off x="3277765" y="4221088"/>
          <a:ext cx="4246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330120" progId="Equation.DSMT4">
                  <p:embed/>
                </p:oleObj>
              </mc:Choice>
              <mc:Fallback>
                <p:oleObj name="Equation" r:id="rId8" imgW="1930320" imgH="330120" progId="Equation.DSMT4">
                  <p:embed/>
                  <p:pic>
                    <p:nvPicPr>
                      <p:cNvPr id="1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65" y="4221088"/>
                        <a:ext cx="4246563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85981"/>
              </p:ext>
            </p:extLst>
          </p:nvPr>
        </p:nvGraphicFramePr>
        <p:xfrm>
          <a:off x="3277765" y="5006181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330120" progId="Equation.DSMT4">
                  <p:embed/>
                </p:oleObj>
              </mc:Choice>
              <mc:Fallback>
                <p:oleObj name="Equation" r:id="rId10" imgW="1663560" imgH="330120" progId="Equation.DSMT4">
                  <p:embed/>
                  <p:pic>
                    <p:nvPicPr>
                      <p:cNvPr id="1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65" y="5006181"/>
                        <a:ext cx="365918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8072" y="5703912"/>
            <a:ext cx="795637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Signals orthogonal to each other can be used as different dimensions for signal representation in general.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14265"/>
      </p:ext>
    </p:extLst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029042-B4A0-404F-9E2A-7C12984A5F2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20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696913" y="1311275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4.21: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3732" name="Object 3"/>
          <p:cNvGraphicFramePr>
            <a:graphicFrameLocks/>
          </p:cNvGraphicFramePr>
          <p:nvPr/>
        </p:nvGraphicFramePr>
        <p:xfrm>
          <a:off x="849313" y="1920875"/>
          <a:ext cx="552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72" imgH="190564" progId="Equation.3">
                  <p:embed/>
                </p:oleObj>
              </mc:Choice>
              <mc:Fallback>
                <p:oleObj name="Equation" r:id="rId2" imgW="2171772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920875"/>
                        <a:ext cx="552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305550" y="26368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456488" y="16287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6664325" y="1844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456488" y="1844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7" name="Object 9"/>
          <p:cNvGraphicFramePr>
            <a:graphicFrameLocks/>
          </p:cNvGraphicFramePr>
          <p:nvPr/>
        </p:nvGraphicFramePr>
        <p:xfrm>
          <a:off x="7675563" y="1357313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9485" imgH="161893" progId="Equation.3">
                  <p:embed/>
                </p:oleObj>
              </mc:Choice>
              <mc:Fallback>
                <p:oleObj name="公式" r:id="rId4" imgW="409485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1357313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8472488" y="2565400"/>
          <a:ext cx="4206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181007" progId="Equation.3">
                  <p:embed/>
                </p:oleObj>
              </mc:Choice>
              <mc:Fallback>
                <p:oleObj name="Equation" r:id="rId6" imgW="152400" imgH="1810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565400"/>
                        <a:ext cx="4206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6164263" y="2636838"/>
          <a:ext cx="6731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628" imgH="181007" progId="Equation.3">
                  <p:embed/>
                </p:oleObj>
              </mc:Choice>
              <mc:Fallback>
                <p:oleObj name="Equation" r:id="rId8" imgW="266628" imgH="1810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2636838"/>
                        <a:ext cx="6731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Line 13"/>
          <p:cNvSpPr>
            <a:spLocks noChangeShapeType="1"/>
          </p:cNvSpPr>
          <p:nvPr/>
        </p:nvSpPr>
        <p:spPr bwMode="auto">
          <a:xfrm>
            <a:off x="6084888" y="5734050"/>
            <a:ext cx="2735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14"/>
          <p:cNvSpPr>
            <a:spLocks noChangeShapeType="1"/>
          </p:cNvSpPr>
          <p:nvPr/>
        </p:nvSpPr>
        <p:spPr bwMode="auto">
          <a:xfrm flipV="1">
            <a:off x="6732588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15"/>
          <p:cNvSpPr>
            <a:spLocks noChangeShapeType="1"/>
          </p:cNvSpPr>
          <p:nvPr/>
        </p:nvSpPr>
        <p:spPr bwMode="auto">
          <a:xfrm flipV="1">
            <a:off x="8172450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16"/>
          <p:cNvSpPr>
            <a:spLocks noChangeShapeType="1"/>
          </p:cNvSpPr>
          <p:nvPr/>
        </p:nvSpPr>
        <p:spPr bwMode="auto">
          <a:xfrm>
            <a:off x="7453313" y="4510088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51" name="Object 17"/>
          <p:cNvGraphicFramePr>
            <a:graphicFrameLocks noChangeAspect="1"/>
          </p:cNvGraphicFramePr>
          <p:nvPr/>
        </p:nvGraphicFramePr>
        <p:xfrm>
          <a:off x="8159750" y="5734050"/>
          <a:ext cx="44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943" imgH="190564" progId="Equation.3">
                  <p:embed/>
                </p:oleObj>
              </mc:Choice>
              <mc:Fallback>
                <p:oleObj name="Equation" r:id="rId10" imgW="161943" imgH="19056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0" y="5734050"/>
                        <a:ext cx="447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8"/>
          <p:cNvGraphicFramePr>
            <a:graphicFrameLocks noChangeAspect="1"/>
          </p:cNvGraphicFramePr>
          <p:nvPr/>
        </p:nvGraphicFramePr>
        <p:xfrm>
          <a:off x="6307138" y="5734050"/>
          <a:ext cx="700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171" imgH="190564" progId="Equation.3">
                  <p:embed/>
                </p:oleObj>
              </mc:Choice>
              <mc:Fallback>
                <p:oleObj name="Equation" r:id="rId12" imgW="276171" imgH="19056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5734050"/>
                        <a:ext cx="700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9"/>
          <p:cNvGraphicFramePr>
            <a:graphicFrameLocks/>
          </p:cNvGraphicFramePr>
          <p:nvPr/>
        </p:nvGraphicFramePr>
        <p:xfrm>
          <a:off x="7581900" y="4302125"/>
          <a:ext cx="1141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19028" imgH="161893" progId="Equation.3">
                  <p:embed/>
                </p:oleObj>
              </mc:Choice>
              <mc:Fallback>
                <p:oleObj name="公式" r:id="rId14" imgW="419028" imgH="161893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302125"/>
                        <a:ext cx="1141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6" name="Object 20"/>
          <p:cNvGraphicFramePr>
            <a:graphicFrameLocks/>
          </p:cNvGraphicFramePr>
          <p:nvPr/>
        </p:nvGraphicFramePr>
        <p:xfrm>
          <a:off x="939800" y="3805238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47772" imgH="161893" progId="Equation.3">
                  <p:embed/>
                </p:oleObj>
              </mc:Choice>
              <mc:Fallback>
                <p:oleObj name="公式" r:id="rId16" imgW="647772" imgH="161893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05238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/>
          </p:cNvGraphicFramePr>
          <p:nvPr/>
        </p:nvGraphicFramePr>
        <p:xfrm>
          <a:off x="1090613" y="4437063"/>
          <a:ext cx="3903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524000" imgH="371572" progId="Equation.3">
                  <p:embed/>
                </p:oleObj>
              </mc:Choice>
              <mc:Fallback>
                <p:oleObj name="公式" r:id="rId18" imgW="1524000" imgH="371572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37063"/>
                        <a:ext cx="3903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23"/>
          <p:cNvGraphicFramePr>
            <a:graphicFrameLocks/>
          </p:cNvGraphicFramePr>
          <p:nvPr/>
        </p:nvGraphicFramePr>
        <p:xfrm>
          <a:off x="1492250" y="5589588"/>
          <a:ext cx="3713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447945" imgH="218946" progId="Equation.3">
                  <p:embed/>
                </p:oleObj>
              </mc:Choice>
              <mc:Fallback>
                <p:oleObj name="公式" r:id="rId20" imgW="1447945" imgH="21894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589588"/>
                        <a:ext cx="3713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Rectangle 24"/>
          <p:cNvSpPr>
            <a:spLocks noChangeArrowheads="1"/>
          </p:cNvSpPr>
          <p:nvPr/>
        </p:nvSpPr>
        <p:spPr bwMode="auto">
          <a:xfrm>
            <a:off x="539750" y="2463800"/>
            <a:ext cx="5184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spectrum for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 with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>
            <a:off x="539750" y="3111500"/>
            <a:ext cx="5903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 with multiplication property: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8442" name="Object 26"/>
          <p:cNvGraphicFramePr>
            <a:graphicFrameLocks/>
          </p:cNvGraphicFramePr>
          <p:nvPr/>
        </p:nvGraphicFramePr>
        <p:xfrm>
          <a:off x="2651125" y="3789363"/>
          <a:ext cx="4316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685943" imgH="190564" progId="Equation.3">
                  <p:embed/>
                </p:oleObj>
              </mc:Choice>
              <mc:Fallback>
                <p:oleObj name="公式" r:id="rId22" imgW="1685943" imgH="19056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789363"/>
                        <a:ext cx="4316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Rectangle 27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57364" grpId="0" animBg="1"/>
      <p:bldP spid="57365" grpId="0" animBg="1"/>
      <p:bldP spid="5736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DC9001-0A70-4875-B7CB-6DC7C31B52A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200"/>
          </a:p>
        </p:txBody>
      </p:sp>
      <p:graphicFrame>
        <p:nvGraphicFramePr>
          <p:cNvPr id="747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154853"/>
              </p:ext>
            </p:extLst>
          </p:nvPr>
        </p:nvGraphicFramePr>
        <p:xfrm>
          <a:off x="76994" y="1060003"/>
          <a:ext cx="4602162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0171" imgH="371572" progId="Equation.3">
                  <p:embed/>
                </p:oleObj>
              </mc:Choice>
              <mc:Fallback>
                <p:oleObj name="公式" r:id="rId2" imgW="1800171" imgH="37157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4" y="1060003"/>
                        <a:ext cx="4602162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03576"/>
              </p:ext>
            </p:extLst>
          </p:nvPr>
        </p:nvGraphicFramePr>
        <p:xfrm>
          <a:off x="1432817" y="1937993"/>
          <a:ext cx="6762570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05028" imgH="371572" progId="Equation.3">
                  <p:embed/>
                </p:oleObj>
              </mc:Choice>
              <mc:Fallback>
                <p:oleObj name="公式" r:id="rId4" imgW="2705028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17" y="1937993"/>
                        <a:ext cx="6762570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94351"/>
              </p:ext>
            </p:extLst>
          </p:nvPr>
        </p:nvGraphicFramePr>
        <p:xfrm>
          <a:off x="1432817" y="3212976"/>
          <a:ext cx="5238570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95428" imgH="371572" progId="Equation.3">
                  <p:embed/>
                </p:oleObj>
              </mc:Choice>
              <mc:Fallback>
                <p:oleObj name="公式" r:id="rId6" imgW="209542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17" y="3212976"/>
                        <a:ext cx="5238570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65138" y="546296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616075" y="4454897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823913" y="4670797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1616075" y="4670797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689416"/>
              </p:ext>
            </p:extLst>
          </p:nvPr>
        </p:nvGraphicFramePr>
        <p:xfrm>
          <a:off x="2632075" y="5391522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181007" progId="Equation.3">
                  <p:embed/>
                </p:oleObj>
              </mc:Choice>
              <mc:Fallback>
                <p:oleObj name="Equation" r:id="rId8" imgW="152400" imgH="181007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391522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780094"/>
              </p:ext>
            </p:extLst>
          </p:nvPr>
        </p:nvGraphicFramePr>
        <p:xfrm>
          <a:off x="323850" y="546296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28" imgH="181007" progId="Equation.3">
                  <p:embed/>
                </p:oleObj>
              </mc:Choice>
              <mc:Fallback>
                <p:oleObj name="Equation" r:id="rId10" imgW="266628" imgH="18100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296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4"/>
          <p:cNvSpPr>
            <a:spLocks noChangeShapeType="1"/>
          </p:cNvSpPr>
          <p:nvPr/>
        </p:nvSpPr>
        <p:spPr bwMode="auto">
          <a:xfrm>
            <a:off x="3563938" y="5474072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5"/>
          <p:cNvSpPr>
            <a:spLocks noChangeShapeType="1"/>
          </p:cNvSpPr>
          <p:nvPr/>
        </p:nvSpPr>
        <p:spPr bwMode="auto">
          <a:xfrm>
            <a:off x="4714875" y="4466010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6"/>
          <p:cNvSpPr>
            <a:spLocks noChangeShapeType="1"/>
          </p:cNvSpPr>
          <p:nvPr/>
        </p:nvSpPr>
        <p:spPr bwMode="auto">
          <a:xfrm flipH="1">
            <a:off x="3922713" y="4681910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7" name="Line 17"/>
          <p:cNvSpPr>
            <a:spLocks noChangeShapeType="1"/>
          </p:cNvSpPr>
          <p:nvPr/>
        </p:nvSpPr>
        <p:spPr bwMode="auto">
          <a:xfrm>
            <a:off x="4714875" y="4681910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29502"/>
              </p:ext>
            </p:extLst>
          </p:nvPr>
        </p:nvGraphicFramePr>
        <p:xfrm>
          <a:off x="4387850" y="5497885"/>
          <a:ext cx="63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171" imgH="190564" progId="Equation.3">
                  <p:embed/>
                </p:oleObj>
              </mc:Choice>
              <mc:Fallback>
                <p:oleObj name="Equation" r:id="rId12" imgW="276171" imgH="19056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497885"/>
                        <a:ext cx="63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9"/>
          <p:cNvSpPr>
            <a:spLocks noChangeShapeType="1"/>
          </p:cNvSpPr>
          <p:nvPr/>
        </p:nvSpPr>
        <p:spPr bwMode="auto">
          <a:xfrm>
            <a:off x="6389688" y="5474072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20"/>
          <p:cNvSpPr>
            <a:spLocks noChangeShapeType="1"/>
          </p:cNvSpPr>
          <p:nvPr/>
        </p:nvSpPr>
        <p:spPr bwMode="auto">
          <a:xfrm>
            <a:off x="7540625" y="446601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21"/>
          <p:cNvSpPr>
            <a:spLocks noChangeShapeType="1"/>
          </p:cNvSpPr>
          <p:nvPr/>
        </p:nvSpPr>
        <p:spPr bwMode="auto">
          <a:xfrm flipH="1">
            <a:off x="6748463" y="4681910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2"/>
          <p:cNvSpPr>
            <a:spLocks noChangeShapeType="1"/>
          </p:cNvSpPr>
          <p:nvPr/>
        </p:nvSpPr>
        <p:spPr bwMode="auto">
          <a:xfrm>
            <a:off x="7540625" y="4681910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73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908"/>
              </p:ext>
            </p:extLst>
          </p:nvPr>
        </p:nvGraphicFramePr>
        <p:xfrm>
          <a:off x="7678738" y="549788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943" imgH="190564" progId="Equation.3">
                  <p:embed/>
                </p:oleObj>
              </mc:Choice>
              <mc:Fallback>
                <p:oleObj name="Equation" r:id="rId14" imgW="161943" imgH="19056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49788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139681"/>
              </p:ext>
            </p:extLst>
          </p:nvPr>
        </p:nvGraphicFramePr>
        <p:xfrm>
          <a:off x="6332538" y="4329485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2400" imgH="371572" progId="Equation.3">
                  <p:embed/>
                </p:oleObj>
              </mc:Choice>
              <mc:Fallback>
                <p:oleObj name="公式" r:id="rId16" imgW="152400" imgH="371572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4329485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Line 26"/>
          <p:cNvSpPr>
            <a:spLocks noChangeShapeType="1"/>
          </p:cNvSpPr>
          <p:nvPr/>
        </p:nvSpPr>
        <p:spPr bwMode="auto">
          <a:xfrm>
            <a:off x="6154738" y="4392985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6" name="Line 27"/>
          <p:cNvSpPr>
            <a:spLocks noChangeShapeType="1"/>
          </p:cNvSpPr>
          <p:nvPr/>
        </p:nvSpPr>
        <p:spPr bwMode="auto">
          <a:xfrm>
            <a:off x="6083300" y="4753347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Text Box 28"/>
          <p:cNvSpPr txBox="1">
            <a:spLocks noChangeArrowheads="1"/>
          </p:cNvSpPr>
          <p:nvPr/>
        </p:nvSpPr>
        <p:spPr bwMode="auto">
          <a:xfrm>
            <a:off x="323850" y="5949280"/>
            <a:ext cx="8515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Two copies of the original signal shifted to different frequencies. </a:t>
            </a:r>
          </a:p>
        </p:txBody>
      </p:sp>
      <p:sp>
        <p:nvSpPr>
          <p:cNvPr id="74778" name="Rectangle 29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7477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05813"/>
              </p:ext>
            </p:extLst>
          </p:nvPr>
        </p:nvGraphicFramePr>
        <p:xfrm>
          <a:off x="1928813" y="4380285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09485" imgH="161893" progId="Equation.3">
                  <p:embed/>
                </p:oleObj>
              </mc:Choice>
              <mc:Fallback>
                <p:oleObj name="公式" r:id="rId18" imgW="409485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80285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58634"/>
              </p:ext>
            </p:extLst>
          </p:nvPr>
        </p:nvGraphicFramePr>
        <p:xfrm>
          <a:off x="4841875" y="4077072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19028" imgH="161893" progId="Equation.3">
                  <p:embed/>
                </p:oleObj>
              </mc:Choice>
              <mc:Fallback>
                <p:oleObj name="公式" r:id="rId20" imgW="419028" imgH="161893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077072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7157"/>
              </p:ext>
            </p:extLst>
          </p:nvPr>
        </p:nvGraphicFramePr>
        <p:xfrm>
          <a:off x="5300143" y="2760702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3880" imgH="228600" progId="Equation.DSMT4">
                  <p:embed/>
                </p:oleObj>
              </mc:Choice>
              <mc:Fallback>
                <p:oleObj name="Equation" r:id="rId22" imgW="1523880" imgH="228600" progId="Equation.DSMT4">
                  <p:embed/>
                  <p:pic>
                    <p:nvPicPr>
                      <p:cNvPr id="7475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143" y="2760702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2235"/>
              </p:ext>
            </p:extLst>
          </p:nvPr>
        </p:nvGraphicFramePr>
        <p:xfrm>
          <a:off x="2408676" y="2797756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203040" progId="Equation.DSMT4">
                  <p:embed/>
                </p:oleObj>
              </mc:Choice>
              <mc:Fallback>
                <p:oleObj name="Equation" r:id="rId24" imgW="1028520" imgH="203040" progId="Equation.DSMT4">
                  <p:embed/>
                  <p:pic>
                    <p:nvPicPr>
                      <p:cNvPr id="2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676" y="2797756"/>
                        <a:ext cx="257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4F17B-4288-46DC-8454-25EC2DE83C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79585" y="1340570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About LTI system: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0786"/>
              </p:ext>
            </p:extLst>
          </p:nvPr>
        </p:nvGraphicFramePr>
        <p:xfrm>
          <a:off x="4627563" y="2052638"/>
          <a:ext cx="6810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90440" progId="Equation.DSMT4">
                  <p:embed/>
                </p:oleObj>
              </mc:Choice>
              <mc:Fallback>
                <p:oleObj name="Equation" r:id="rId2" imgW="266400" imgH="190440" progId="Equation.DSMT4">
                  <p:embed/>
                  <p:pic>
                    <p:nvPicPr>
                      <p:cNvPr id="122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052638"/>
                        <a:ext cx="6810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79512" y="1988840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Unit impulse response: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79512" y="2636912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System frequency response: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536"/>
              </p:ext>
            </p:extLst>
          </p:nvPr>
        </p:nvGraphicFramePr>
        <p:xfrm>
          <a:off x="5030788" y="2705100"/>
          <a:ext cx="1101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122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705100"/>
                        <a:ext cx="1101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828932"/>
              </p:ext>
            </p:extLst>
          </p:nvPr>
        </p:nvGraphicFramePr>
        <p:xfrm>
          <a:off x="323528" y="3592116"/>
          <a:ext cx="374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800" imgH="266858" progId="Equation.3">
                  <p:embed/>
                </p:oleObj>
              </mc:Choice>
              <mc:Fallback>
                <p:oleObj name="公式" r:id="rId6" imgW="1447800" imgH="266858" progId="Equation.3">
                  <p:embed/>
                  <p:pic>
                    <p:nvPicPr>
                      <p:cNvPr id="8500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92116"/>
                        <a:ext cx="3744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94725"/>
              </p:ext>
            </p:extLst>
          </p:nvPr>
        </p:nvGraphicFramePr>
        <p:xfrm>
          <a:off x="4423739" y="3281362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81085" imgH="676243" progId="Equation.3">
                  <p:embed/>
                </p:oleObj>
              </mc:Choice>
              <mc:Fallback>
                <p:oleObj name="公式" r:id="rId8" imgW="1781085" imgH="676243" progId="Equation.3">
                  <p:embed/>
                  <p:pic>
                    <p:nvPicPr>
                      <p:cNvPr id="1229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739" y="3281362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79512" y="5301208"/>
            <a:ext cx="878288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Either the time-domain or frequency-domain description can be used.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96429"/>
              </p:ext>
            </p:extLst>
          </p:nvPr>
        </p:nvGraphicFramePr>
        <p:xfrm>
          <a:off x="6100763" y="1912938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1229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912938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686755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8FF9E-7A18-4471-9A2F-DFED532CAD6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200"/>
          </a:p>
        </p:txBody>
      </p:sp>
      <p:graphicFrame>
        <p:nvGraphicFramePr>
          <p:cNvPr id="7577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45318"/>
              </p:ext>
            </p:extLst>
          </p:nvPr>
        </p:nvGraphicFramePr>
        <p:xfrm>
          <a:off x="1691680" y="1573746"/>
          <a:ext cx="6600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0343" imgH="371572" progId="Equation.3">
                  <p:embed/>
                </p:oleObj>
              </mc:Choice>
              <mc:Fallback>
                <p:oleObj name="公式" r:id="rId2" imgW="2600343" imgH="37157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73746"/>
                        <a:ext cx="6600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07504" y="134143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Another solution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5496" y="3162322"/>
            <a:ext cx="679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Frequency shifting property: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7578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457861"/>
              </p:ext>
            </p:extLst>
          </p:nvPr>
        </p:nvGraphicFramePr>
        <p:xfrm>
          <a:off x="1366044" y="2263786"/>
          <a:ext cx="64119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23998" imgH="371572" progId="Equation.3">
                  <p:embed/>
                </p:oleObj>
              </mc:Choice>
              <mc:Fallback>
                <p:oleObj name="公式" r:id="rId4" imgW="252399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44" y="2263786"/>
                        <a:ext cx="64119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4"/>
          <p:cNvSpPr>
            <a:spLocks noChangeArrowheads="1"/>
          </p:cNvSpPr>
          <p:nvPr/>
        </p:nvSpPr>
        <p:spPr bwMode="auto">
          <a:xfrm>
            <a:off x="0" y="5373215"/>
            <a:ext cx="9144000" cy="134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Note: seen as a system with input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and output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). New frequency components different from the input are generated at the output, thus, the system is not an LTI system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6865"/>
              </p:ext>
            </p:extLst>
          </p:nvPr>
        </p:nvGraphicFramePr>
        <p:xfrm>
          <a:off x="4631904" y="3140968"/>
          <a:ext cx="44766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41200" progId="Equation.DSMT4">
                  <p:embed/>
                </p:oleObj>
              </mc:Choice>
              <mc:Fallback>
                <p:oleObj name="Equation" r:id="rId6" imgW="1790640" imgH="241200" progId="Equation.DSMT4">
                  <p:embed/>
                  <p:pic>
                    <p:nvPicPr>
                      <p:cNvPr id="4608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904" y="3140968"/>
                        <a:ext cx="44766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5138" y="5030912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616075" y="4022849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23913" y="4238749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16075" y="4238749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68410"/>
              </p:ext>
            </p:extLst>
          </p:nvPr>
        </p:nvGraphicFramePr>
        <p:xfrm>
          <a:off x="2632075" y="4959474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181007" progId="Equation.3">
                  <p:embed/>
                </p:oleObj>
              </mc:Choice>
              <mc:Fallback>
                <p:oleObj name="Equation" r:id="rId8" imgW="152400" imgH="181007" progId="Equation.3">
                  <p:embed/>
                  <p:pic>
                    <p:nvPicPr>
                      <p:cNvPr id="7476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959474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31383"/>
              </p:ext>
            </p:extLst>
          </p:nvPr>
        </p:nvGraphicFramePr>
        <p:xfrm>
          <a:off x="323850" y="5030912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28" imgH="181007" progId="Equation.3">
                  <p:embed/>
                </p:oleObj>
              </mc:Choice>
              <mc:Fallback>
                <p:oleObj name="Equation" r:id="rId10" imgW="266628" imgH="181007" progId="Equation.3">
                  <p:embed/>
                  <p:pic>
                    <p:nvPicPr>
                      <p:cNvPr id="74763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30912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63938" y="5042024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714875" y="4033962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922713" y="4249862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714875" y="4249862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56845"/>
              </p:ext>
            </p:extLst>
          </p:nvPr>
        </p:nvGraphicFramePr>
        <p:xfrm>
          <a:off x="4387850" y="5065837"/>
          <a:ext cx="63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171" imgH="190564" progId="Equation.3">
                  <p:embed/>
                </p:oleObj>
              </mc:Choice>
              <mc:Fallback>
                <p:oleObj name="Equation" r:id="rId12" imgW="276171" imgH="190564" progId="Equation.3">
                  <p:embed/>
                  <p:pic>
                    <p:nvPicPr>
                      <p:cNvPr id="7476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065837"/>
                        <a:ext cx="63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389688" y="5042024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540625" y="4033962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748463" y="4249862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540625" y="4249862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38304"/>
              </p:ext>
            </p:extLst>
          </p:nvPr>
        </p:nvGraphicFramePr>
        <p:xfrm>
          <a:off x="7678738" y="5065837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943" imgH="190564" progId="Equation.3">
                  <p:embed/>
                </p:oleObj>
              </mc:Choice>
              <mc:Fallback>
                <p:oleObj name="Equation" r:id="rId14" imgW="161943" imgH="190564" progId="Equation.3">
                  <p:embed/>
                  <p:pic>
                    <p:nvPicPr>
                      <p:cNvPr id="74773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065837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42054"/>
              </p:ext>
            </p:extLst>
          </p:nvPr>
        </p:nvGraphicFramePr>
        <p:xfrm>
          <a:off x="6332538" y="3897437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2400" imgH="371572" progId="Equation.3">
                  <p:embed/>
                </p:oleObj>
              </mc:Choice>
              <mc:Fallback>
                <p:oleObj name="公式" r:id="rId16" imgW="152400" imgH="371572" progId="Equation.3">
                  <p:embed/>
                  <p:pic>
                    <p:nvPicPr>
                      <p:cNvPr id="74774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3897437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154738" y="3960937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83300" y="4321299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657702"/>
              </p:ext>
            </p:extLst>
          </p:nvPr>
        </p:nvGraphicFramePr>
        <p:xfrm>
          <a:off x="1928813" y="3948237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09485" imgH="161893" progId="Equation.3">
                  <p:embed/>
                </p:oleObj>
              </mc:Choice>
              <mc:Fallback>
                <p:oleObj name="公式" r:id="rId18" imgW="409485" imgH="161893" progId="Equation.3">
                  <p:embed/>
                  <p:pic>
                    <p:nvPicPr>
                      <p:cNvPr id="7477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48237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50039"/>
              </p:ext>
            </p:extLst>
          </p:nvPr>
        </p:nvGraphicFramePr>
        <p:xfrm>
          <a:off x="4841875" y="3857104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19028" imgH="161893" progId="Equation.3">
                  <p:embed/>
                </p:oleObj>
              </mc:Choice>
              <mc:Fallback>
                <p:oleObj name="公式" r:id="rId20" imgW="419028" imgH="161893" progId="Equation.3">
                  <p:embed/>
                  <p:pic>
                    <p:nvPicPr>
                      <p:cNvPr id="7478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857104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D220B6-EDED-40B1-BAD6-5422FD7AE56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200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473450" y="2781300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4624388" y="1773238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3832225" y="1989138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4624388" y="19891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7" name="Object 7"/>
          <p:cNvGraphicFramePr>
            <a:graphicFrameLocks/>
          </p:cNvGraphicFramePr>
          <p:nvPr/>
        </p:nvGraphicFramePr>
        <p:xfrm>
          <a:off x="4164013" y="2708275"/>
          <a:ext cx="63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171" imgH="190564" progId="Equation.3">
                  <p:embed/>
                </p:oleObj>
              </mc:Choice>
              <mc:Fallback>
                <p:oleObj name="Equation" r:id="rId2" imgW="276171" imgH="19056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2708275"/>
                        <a:ext cx="633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6299200" y="278130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7450138" y="177323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>
            <a:off x="6657975" y="1989138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7450138" y="19891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12" name="Object 13"/>
          <p:cNvGraphicFramePr>
            <a:graphicFrameLocks/>
          </p:cNvGraphicFramePr>
          <p:nvPr/>
        </p:nvGraphicFramePr>
        <p:xfrm>
          <a:off x="7550150" y="269716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943" imgH="190564" progId="Equation.3">
                  <p:embed/>
                </p:oleObj>
              </mc:Choice>
              <mc:Fallback>
                <p:oleObj name="Equation" r:id="rId4" imgW="161943" imgH="19056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697163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4"/>
          <p:cNvGraphicFramePr>
            <a:graphicFrameLocks/>
          </p:cNvGraphicFramePr>
          <p:nvPr/>
        </p:nvGraphicFramePr>
        <p:xfrm>
          <a:off x="6294438" y="170021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371572" progId="Equation.3">
                  <p:embed/>
                </p:oleObj>
              </mc:Choice>
              <mc:Fallback>
                <p:oleObj name="Equation" r:id="rId6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70021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6064250" y="1700213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251520" y="1311275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4.22: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>
            <a:off x="3476625" y="4159250"/>
            <a:ext cx="309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>
            <a:off x="6065838" y="3152775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 flipH="1">
            <a:off x="5273675" y="3368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21"/>
          <p:cNvSpPr>
            <a:spLocks noChangeShapeType="1"/>
          </p:cNvSpPr>
          <p:nvPr/>
        </p:nvSpPr>
        <p:spPr bwMode="auto">
          <a:xfrm>
            <a:off x="6065838" y="3368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20" name="Object 22"/>
          <p:cNvGraphicFramePr>
            <a:graphicFrameLocks/>
          </p:cNvGraphicFramePr>
          <p:nvPr/>
        </p:nvGraphicFramePr>
        <p:xfrm>
          <a:off x="6143625" y="42179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598" imgH="142778" progId="Equation.3">
                  <p:embed/>
                </p:oleObj>
              </mc:Choice>
              <mc:Fallback>
                <p:oleObj name="Equation" r:id="rId8" imgW="85598" imgH="14277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2179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1" name="Line 23"/>
          <p:cNvSpPr>
            <a:spLocks noChangeShapeType="1"/>
          </p:cNvSpPr>
          <p:nvPr/>
        </p:nvSpPr>
        <p:spPr bwMode="auto">
          <a:xfrm>
            <a:off x="6573838" y="41608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4"/>
          <p:cNvSpPr>
            <a:spLocks noChangeShapeType="1"/>
          </p:cNvSpPr>
          <p:nvPr/>
        </p:nvSpPr>
        <p:spPr bwMode="auto">
          <a:xfrm flipH="1">
            <a:off x="7451725" y="3368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25"/>
          <p:cNvSpPr>
            <a:spLocks noChangeShapeType="1"/>
          </p:cNvSpPr>
          <p:nvPr/>
        </p:nvSpPr>
        <p:spPr bwMode="auto">
          <a:xfrm>
            <a:off x="8243888" y="3368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24" name="Object 26"/>
          <p:cNvGraphicFramePr>
            <a:graphicFrameLocks/>
          </p:cNvGraphicFramePr>
          <p:nvPr/>
        </p:nvGraphicFramePr>
        <p:xfrm>
          <a:off x="8261350" y="412115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7998" imgH="190564" progId="Equation.3">
                  <p:embed/>
                </p:oleObj>
              </mc:Choice>
              <mc:Fallback>
                <p:oleObj name="公式" r:id="rId10" imgW="237998" imgH="19056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4121150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7"/>
          <p:cNvGraphicFramePr>
            <a:graphicFrameLocks/>
          </p:cNvGraphicFramePr>
          <p:nvPr/>
        </p:nvGraphicFramePr>
        <p:xfrm>
          <a:off x="6405563" y="278606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" imgH="371572" progId="Equation.3">
                  <p:embed/>
                </p:oleObj>
              </mc:Choice>
              <mc:Fallback>
                <p:oleObj name="Equation" r:id="rId12" imgW="152400" imgH="371572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78606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Line 28"/>
          <p:cNvSpPr>
            <a:spLocks noChangeShapeType="1"/>
          </p:cNvSpPr>
          <p:nvPr/>
        </p:nvSpPr>
        <p:spPr bwMode="auto">
          <a:xfrm>
            <a:off x="8245475" y="40878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2792413" y="5453063"/>
            <a:ext cx="2135187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>
            <a:off x="3900488" y="4481513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H="1">
            <a:off x="3108325" y="46974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7" name="Line 33"/>
          <p:cNvSpPr>
            <a:spLocks noChangeShapeType="1"/>
          </p:cNvSpPr>
          <p:nvPr/>
        </p:nvSpPr>
        <p:spPr bwMode="auto">
          <a:xfrm>
            <a:off x="3900488" y="46974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378" name="Object 34"/>
          <p:cNvGraphicFramePr>
            <a:graphicFrameLocks/>
          </p:cNvGraphicFramePr>
          <p:nvPr/>
        </p:nvGraphicFramePr>
        <p:xfrm>
          <a:off x="6151563" y="555942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598" imgH="142778" progId="Equation.3">
                  <p:embed/>
                </p:oleObj>
              </mc:Choice>
              <mc:Fallback>
                <p:oleObj name="Equation" r:id="rId14" imgW="85598" imgH="142778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5559425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9" name="Line 35"/>
          <p:cNvSpPr>
            <a:spLocks noChangeShapeType="1"/>
          </p:cNvSpPr>
          <p:nvPr/>
        </p:nvSpPr>
        <p:spPr bwMode="auto">
          <a:xfrm flipV="1">
            <a:off x="4927600" y="5487988"/>
            <a:ext cx="37433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0" name="Line 36"/>
          <p:cNvSpPr>
            <a:spLocks noChangeShapeType="1"/>
          </p:cNvSpPr>
          <p:nvPr/>
        </p:nvSpPr>
        <p:spPr bwMode="auto">
          <a:xfrm flipH="1">
            <a:off x="5286375" y="46974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6078538" y="46974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382" name="Object 38"/>
          <p:cNvGraphicFramePr>
            <a:graphicFrameLocks/>
          </p:cNvGraphicFramePr>
          <p:nvPr/>
        </p:nvGraphicFramePr>
        <p:xfrm>
          <a:off x="3041650" y="55594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2515" imgH="190564" progId="Equation.3">
                  <p:embed/>
                </p:oleObj>
              </mc:Choice>
              <mc:Fallback>
                <p:oleObj name="Equation" r:id="rId16" imgW="352515" imgH="190564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559425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3" name="Object 39"/>
          <p:cNvGraphicFramePr>
            <a:graphicFrameLocks/>
          </p:cNvGraphicFramePr>
          <p:nvPr/>
        </p:nvGraphicFramePr>
        <p:xfrm>
          <a:off x="6367463" y="43259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400" imgH="371572" progId="Equation.3">
                  <p:embed/>
                </p:oleObj>
              </mc:Choice>
              <mc:Fallback>
                <p:oleObj name="Equation" r:id="rId18" imgW="152400" imgH="371572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43259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84" name="Line 40"/>
          <p:cNvSpPr>
            <a:spLocks noChangeShapeType="1"/>
          </p:cNvSpPr>
          <p:nvPr/>
        </p:nvSpPr>
        <p:spPr bwMode="auto">
          <a:xfrm>
            <a:off x="6078538" y="4408488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6" name="Rectangle 42"/>
          <p:cNvSpPr>
            <a:spLocks noChangeArrowheads="1"/>
          </p:cNvSpPr>
          <p:nvPr/>
        </p:nvSpPr>
        <p:spPr bwMode="auto">
          <a:xfrm>
            <a:off x="1943100" y="6021288"/>
            <a:ext cx="6661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should shift the whole spectrum.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40" name="Object 43"/>
          <p:cNvGraphicFramePr>
            <a:graphicFrameLocks/>
          </p:cNvGraphicFramePr>
          <p:nvPr/>
        </p:nvGraphicFramePr>
        <p:xfrm>
          <a:off x="323850" y="1844675"/>
          <a:ext cx="2760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66800" imgH="190564" progId="Equation.3">
                  <p:embed/>
                </p:oleObj>
              </mc:Choice>
              <mc:Fallback>
                <p:oleObj name="公式" r:id="rId20" imgW="1066800" imgH="190564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2760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8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432452"/>
              </p:ext>
            </p:extLst>
          </p:nvPr>
        </p:nvGraphicFramePr>
        <p:xfrm>
          <a:off x="107504" y="2420888"/>
          <a:ext cx="1427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533545" imgH="161893" progId="Equation.3">
                  <p:embed/>
                </p:oleObj>
              </mc:Choice>
              <mc:Fallback>
                <p:oleObj name="公式" r:id="rId22" imgW="533545" imgH="161893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20888"/>
                        <a:ext cx="1427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9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270555"/>
              </p:ext>
            </p:extLst>
          </p:nvPr>
        </p:nvGraphicFramePr>
        <p:xfrm>
          <a:off x="107504" y="3068638"/>
          <a:ext cx="2443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943029" imgH="371572" progId="Equation.3">
                  <p:embed/>
                </p:oleObj>
              </mc:Choice>
              <mc:Fallback>
                <p:oleObj name="公式" r:id="rId24" imgW="943029" imgH="371572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68638"/>
                        <a:ext cx="2443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98762"/>
              </p:ext>
            </p:extLst>
          </p:nvPr>
        </p:nvGraphicFramePr>
        <p:xfrm>
          <a:off x="945356" y="4018190"/>
          <a:ext cx="5984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04685" imgH="104839" progId="Equation.3">
                  <p:embed/>
                </p:oleObj>
              </mc:Choice>
              <mc:Fallback>
                <p:oleObj name="公式" r:id="rId26" imgW="104685" imgH="10483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6" y="4018190"/>
                        <a:ext cx="5984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4" name="Rectangle 48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4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58844"/>
              </p:ext>
            </p:extLst>
          </p:nvPr>
        </p:nvGraphicFramePr>
        <p:xfrm>
          <a:off x="112614" y="4500563"/>
          <a:ext cx="2443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943029" imgH="371572" progId="Equation.3">
                  <p:embed/>
                </p:oleObj>
              </mc:Choice>
              <mc:Fallback>
                <p:oleObj name="公式" r:id="rId28" imgW="943029" imgH="37157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14" y="4500563"/>
                        <a:ext cx="2443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6" name="Object 17"/>
          <p:cNvGraphicFramePr>
            <a:graphicFrameLocks/>
          </p:cNvGraphicFramePr>
          <p:nvPr/>
        </p:nvGraphicFramePr>
        <p:xfrm>
          <a:off x="4786313" y="142875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419028" imgH="161893" progId="Equation.3">
                  <p:embed/>
                </p:oleObj>
              </mc:Choice>
              <mc:Fallback>
                <p:oleObj name="公式" r:id="rId30" imgW="419028" imgH="161893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42875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FC4D8A-548D-4613-9A02-AB1F90EED8F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200"/>
          </a:p>
        </p:txBody>
      </p:sp>
      <p:sp>
        <p:nvSpPr>
          <p:cNvPr id="77827" name="Line 2"/>
          <p:cNvSpPr>
            <a:spLocks noChangeShapeType="1"/>
          </p:cNvSpPr>
          <p:nvPr/>
        </p:nvSpPr>
        <p:spPr bwMode="auto">
          <a:xfrm>
            <a:off x="614363" y="3502025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2179638" y="2495550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flipH="1">
            <a:off x="1387475" y="2711450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>
            <a:off x="2179638" y="2711450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1" name="Object 6"/>
          <p:cNvGraphicFramePr>
            <a:graphicFrameLocks/>
          </p:cNvGraphicFramePr>
          <p:nvPr/>
        </p:nvGraphicFramePr>
        <p:xfrm>
          <a:off x="4430713" y="357346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598" imgH="142778" progId="Equation.3">
                  <p:embed/>
                </p:oleObj>
              </mc:Choice>
              <mc:Fallback>
                <p:oleObj name="公式" r:id="rId2" imgW="85598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357346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Line 7"/>
          <p:cNvSpPr>
            <a:spLocks noChangeShapeType="1"/>
          </p:cNvSpPr>
          <p:nvPr/>
        </p:nvSpPr>
        <p:spPr bwMode="auto">
          <a:xfrm flipV="1">
            <a:off x="3206750" y="3502025"/>
            <a:ext cx="5327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3" name="Object 8"/>
          <p:cNvGraphicFramePr>
            <a:graphicFrameLocks/>
          </p:cNvGraphicFramePr>
          <p:nvPr/>
        </p:nvGraphicFramePr>
        <p:xfrm>
          <a:off x="1320800" y="3573463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2515" imgH="190564" progId="Equation.3">
                  <p:embed/>
                </p:oleObj>
              </mc:Choice>
              <mc:Fallback>
                <p:oleObj name="Equation" r:id="rId4" imgW="352515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573463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9"/>
          <p:cNvGraphicFramePr>
            <a:graphicFrameLocks/>
          </p:cNvGraphicFramePr>
          <p:nvPr/>
        </p:nvGraphicFramePr>
        <p:xfrm>
          <a:off x="4572000" y="13922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371572" progId="Equation.3">
                  <p:embed/>
                </p:oleObj>
              </mc:Choice>
              <mc:Fallback>
                <p:oleObj name="Equation" r:id="rId6" imgW="152400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922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0"/>
          <p:cNvGraphicFramePr>
            <a:graphicFrameLocks noChangeAspect="1"/>
          </p:cNvGraphicFramePr>
          <p:nvPr/>
        </p:nvGraphicFramePr>
        <p:xfrm>
          <a:off x="711200" y="1408113"/>
          <a:ext cx="542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598" imgH="66611" progId="Equation.3">
                  <p:embed/>
                </p:oleObj>
              </mc:Choice>
              <mc:Fallback>
                <p:oleObj name="公式" r:id="rId8" imgW="85598" imgH="6661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408113"/>
                        <a:ext cx="5429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1"/>
          <p:cNvGraphicFramePr>
            <a:graphicFrameLocks/>
          </p:cNvGraphicFramePr>
          <p:nvPr/>
        </p:nvGraphicFramePr>
        <p:xfrm>
          <a:off x="6632575" y="352425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998" imgH="190564" progId="Equation.3">
                  <p:embed/>
                </p:oleObj>
              </mc:Choice>
              <mc:Fallback>
                <p:oleObj name="Equation" r:id="rId10" imgW="23799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3524250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5735638" y="2711450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Line 13"/>
          <p:cNvSpPr>
            <a:spLocks noChangeShapeType="1"/>
          </p:cNvSpPr>
          <p:nvPr/>
        </p:nvSpPr>
        <p:spPr bwMode="auto">
          <a:xfrm>
            <a:off x="6527800" y="2711450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9" name="Object 14"/>
          <p:cNvGraphicFramePr>
            <a:graphicFrameLocks/>
          </p:cNvGraphicFramePr>
          <p:nvPr/>
        </p:nvGraphicFramePr>
        <p:xfrm>
          <a:off x="6727825" y="223996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" imgH="371572" progId="Equation.3">
                  <p:embed/>
                </p:oleObj>
              </mc:Choice>
              <mc:Fallback>
                <p:oleObj name="Equation" r:id="rId12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23996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Line 15"/>
          <p:cNvSpPr>
            <a:spLocks noChangeShapeType="1"/>
          </p:cNvSpPr>
          <p:nvPr/>
        </p:nvSpPr>
        <p:spPr bwMode="auto">
          <a:xfrm>
            <a:off x="6527800" y="2422525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41" name="Object 16"/>
          <p:cNvGraphicFramePr>
            <a:graphicFrameLocks/>
          </p:cNvGraphicFramePr>
          <p:nvPr/>
        </p:nvGraphicFramePr>
        <p:xfrm>
          <a:off x="2341563" y="22304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" imgH="371572" progId="Equation.3">
                  <p:embed/>
                </p:oleObj>
              </mc:Choice>
              <mc:Fallback>
                <p:oleObj name="Equation" r:id="rId14" imgW="152400" imgH="37157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2304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343400" y="1401763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18"/>
          <p:cNvSpPr>
            <a:spLocks noChangeShapeType="1"/>
          </p:cNvSpPr>
          <p:nvPr/>
        </p:nvSpPr>
        <p:spPr bwMode="auto">
          <a:xfrm flipH="1" flipV="1">
            <a:off x="4343400" y="1782763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 flipH="1">
            <a:off x="3505200" y="1782763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>
            <a:off x="685800" y="5360988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6" name="Line 21"/>
          <p:cNvSpPr>
            <a:spLocks noChangeShapeType="1"/>
          </p:cNvSpPr>
          <p:nvPr/>
        </p:nvSpPr>
        <p:spPr bwMode="auto">
          <a:xfrm flipV="1">
            <a:off x="3200400" y="429418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 flipV="1">
            <a:off x="5410200" y="429418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8" name="Line 23"/>
          <p:cNvSpPr>
            <a:spLocks noChangeShapeType="1"/>
          </p:cNvSpPr>
          <p:nvPr/>
        </p:nvSpPr>
        <p:spPr bwMode="auto">
          <a:xfrm>
            <a:off x="3200400" y="429418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9" name="Line 24"/>
          <p:cNvSpPr>
            <a:spLocks noChangeShapeType="1"/>
          </p:cNvSpPr>
          <p:nvPr/>
        </p:nvSpPr>
        <p:spPr bwMode="auto">
          <a:xfrm>
            <a:off x="4343400" y="3989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0" name="Rectangle 25"/>
          <p:cNvSpPr>
            <a:spLocks noChangeArrowheads="1"/>
          </p:cNvSpPr>
          <p:nvPr/>
        </p:nvSpPr>
        <p:spPr bwMode="auto">
          <a:xfrm>
            <a:off x="107504" y="5638800"/>
            <a:ext cx="9036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Recovering the original signal using a low-pass filter if no spectrum overlapping with large enough </a:t>
            </a:r>
            <a:r>
              <a:rPr lang="el-GR" altLang="zh-CN" sz="2400" dirty="0"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468313" y="40481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0B99C-ECB8-44D4-AC8A-43071CB495C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200"/>
          </a:p>
        </p:txBody>
      </p:sp>
      <p:sp>
        <p:nvSpPr>
          <p:cNvPr id="78851" name="Rectangle 25"/>
          <p:cNvSpPr>
            <a:spLocks noChangeArrowheads="1"/>
          </p:cNvSpPr>
          <p:nvPr/>
        </p:nvSpPr>
        <p:spPr bwMode="auto">
          <a:xfrm>
            <a:off x="606425" y="1341438"/>
            <a:ext cx="828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Another 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8852" name="Rectangle 27"/>
          <p:cNvSpPr>
            <a:spLocks noChangeArrowheads="1"/>
          </p:cNvSpPr>
          <p:nvPr/>
        </p:nvSpPr>
        <p:spPr bwMode="auto">
          <a:xfrm>
            <a:off x="468313" y="40481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8853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19514"/>
              </p:ext>
            </p:extLst>
          </p:nvPr>
        </p:nvGraphicFramePr>
        <p:xfrm>
          <a:off x="603250" y="1880989"/>
          <a:ext cx="8001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52685" imgH="790639" progId="Equation.DSMT4">
                  <p:embed/>
                </p:oleObj>
              </mc:Choice>
              <mc:Fallback>
                <p:oleObj name="Equation" r:id="rId2" imgW="3152685" imgH="790639" progId="Equation.DSMT4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880989"/>
                        <a:ext cx="8001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"/>
          <p:cNvGraphicFramePr>
            <a:graphicFrameLocks/>
          </p:cNvGraphicFramePr>
          <p:nvPr/>
        </p:nvGraphicFramePr>
        <p:xfrm>
          <a:off x="3825875" y="1317625"/>
          <a:ext cx="27114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7257" imgH="200122" progId="Equation.DSMT4">
                  <p:embed/>
                </p:oleObj>
              </mc:Choice>
              <mc:Fallback>
                <p:oleObj name="Equation" r:id="rId4" imgW="1057257" imgH="200122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317625"/>
                        <a:ext cx="27114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Line 2"/>
          <p:cNvSpPr>
            <a:spLocks noChangeShapeType="1"/>
          </p:cNvSpPr>
          <p:nvPr/>
        </p:nvSpPr>
        <p:spPr bwMode="auto">
          <a:xfrm>
            <a:off x="614363" y="6186488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3"/>
          <p:cNvSpPr>
            <a:spLocks noChangeShapeType="1"/>
          </p:cNvSpPr>
          <p:nvPr/>
        </p:nvSpPr>
        <p:spPr bwMode="auto">
          <a:xfrm>
            <a:off x="2179638" y="5180013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4"/>
          <p:cNvSpPr>
            <a:spLocks noChangeShapeType="1"/>
          </p:cNvSpPr>
          <p:nvPr/>
        </p:nvSpPr>
        <p:spPr bwMode="auto">
          <a:xfrm flipH="1">
            <a:off x="1387475" y="53959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5"/>
          <p:cNvSpPr>
            <a:spLocks noChangeShapeType="1"/>
          </p:cNvSpPr>
          <p:nvPr/>
        </p:nvSpPr>
        <p:spPr bwMode="auto">
          <a:xfrm>
            <a:off x="2179638" y="53959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59" name="Object 6"/>
          <p:cNvGraphicFramePr>
            <a:graphicFrameLocks/>
          </p:cNvGraphicFramePr>
          <p:nvPr/>
        </p:nvGraphicFramePr>
        <p:xfrm>
          <a:off x="4430713" y="625792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5598" imgH="142778" progId="Equation.3">
                  <p:embed/>
                </p:oleObj>
              </mc:Choice>
              <mc:Fallback>
                <p:oleObj name="公式" r:id="rId6" imgW="85598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6257925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Line 7"/>
          <p:cNvSpPr>
            <a:spLocks noChangeShapeType="1"/>
          </p:cNvSpPr>
          <p:nvPr/>
        </p:nvSpPr>
        <p:spPr bwMode="auto">
          <a:xfrm flipV="1">
            <a:off x="3206750" y="6186488"/>
            <a:ext cx="53276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1" name="Object 8"/>
          <p:cNvGraphicFramePr>
            <a:graphicFrameLocks/>
          </p:cNvGraphicFramePr>
          <p:nvPr/>
        </p:nvGraphicFramePr>
        <p:xfrm>
          <a:off x="1320800" y="62579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2515" imgH="190564" progId="Equation.3">
                  <p:embed/>
                </p:oleObj>
              </mc:Choice>
              <mc:Fallback>
                <p:oleObj name="Equation" r:id="rId8" imgW="352515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6257925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9"/>
          <p:cNvGraphicFramePr>
            <a:graphicFrameLocks/>
          </p:cNvGraphicFramePr>
          <p:nvPr/>
        </p:nvGraphicFramePr>
        <p:xfrm>
          <a:off x="4572000" y="4076700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" imgH="371572" progId="Equation.3">
                  <p:embed/>
                </p:oleObj>
              </mc:Choice>
              <mc:Fallback>
                <p:oleObj name="Equation" r:id="rId10" imgW="152400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76700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1"/>
          <p:cNvGraphicFramePr>
            <a:graphicFrameLocks/>
          </p:cNvGraphicFramePr>
          <p:nvPr/>
        </p:nvGraphicFramePr>
        <p:xfrm>
          <a:off x="6632575" y="6208713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998" imgH="190564" progId="Equation.3">
                  <p:embed/>
                </p:oleObj>
              </mc:Choice>
              <mc:Fallback>
                <p:oleObj name="Equation" r:id="rId12" imgW="23799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6208713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2"/>
          <p:cNvSpPr>
            <a:spLocks noChangeShapeType="1"/>
          </p:cNvSpPr>
          <p:nvPr/>
        </p:nvSpPr>
        <p:spPr bwMode="auto">
          <a:xfrm flipH="1">
            <a:off x="5735638" y="5395913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3"/>
          <p:cNvSpPr>
            <a:spLocks noChangeShapeType="1"/>
          </p:cNvSpPr>
          <p:nvPr/>
        </p:nvSpPr>
        <p:spPr bwMode="auto">
          <a:xfrm>
            <a:off x="6527800" y="53959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6" name="Object 14"/>
          <p:cNvGraphicFramePr>
            <a:graphicFrameLocks/>
          </p:cNvGraphicFramePr>
          <p:nvPr/>
        </p:nvGraphicFramePr>
        <p:xfrm>
          <a:off x="6727825" y="4924425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" imgH="371572" progId="Equation.3">
                  <p:embed/>
                </p:oleObj>
              </mc:Choice>
              <mc:Fallback>
                <p:oleObj name="Equation" r:id="rId14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4924425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Line 15"/>
          <p:cNvSpPr>
            <a:spLocks noChangeShapeType="1"/>
          </p:cNvSpPr>
          <p:nvPr/>
        </p:nvSpPr>
        <p:spPr bwMode="auto">
          <a:xfrm>
            <a:off x="6527800" y="5106988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8" name="Object 16"/>
          <p:cNvGraphicFramePr>
            <a:graphicFrameLocks/>
          </p:cNvGraphicFramePr>
          <p:nvPr/>
        </p:nvGraphicFramePr>
        <p:xfrm>
          <a:off x="2341563" y="4914900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400" imgH="371572" progId="Equation.3">
                  <p:embed/>
                </p:oleObj>
              </mc:Choice>
              <mc:Fallback>
                <p:oleObj name="Equation" r:id="rId16" imgW="152400" imgH="37157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914900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Line 17"/>
          <p:cNvSpPr>
            <a:spLocks noChangeShapeType="1"/>
          </p:cNvSpPr>
          <p:nvPr/>
        </p:nvSpPr>
        <p:spPr bwMode="auto">
          <a:xfrm>
            <a:off x="4343400" y="408622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0" name="Line 18"/>
          <p:cNvSpPr>
            <a:spLocks noChangeShapeType="1"/>
          </p:cNvSpPr>
          <p:nvPr/>
        </p:nvSpPr>
        <p:spPr bwMode="auto">
          <a:xfrm flipH="1" flipV="1">
            <a:off x="4343400" y="4467225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19"/>
          <p:cNvSpPr>
            <a:spLocks noChangeShapeType="1"/>
          </p:cNvSpPr>
          <p:nvPr/>
        </p:nvSpPr>
        <p:spPr bwMode="auto">
          <a:xfrm flipH="1">
            <a:off x="3505200" y="4467225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5E208-8219-49D8-9D85-9CCAC3F1B76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zh-CN" sz="120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611188" y="1341438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4.23: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9876" name="Object 3"/>
          <p:cNvGraphicFramePr>
            <a:graphicFrameLocks/>
          </p:cNvGraphicFramePr>
          <p:nvPr/>
        </p:nvGraphicFramePr>
        <p:xfrm>
          <a:off x="2987675" y="1270000"/>
          <a:ext cx="3586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0229" imgH="390396" progId="Equation.3">
                  <p:embed/>
                </p:oleObj>
              </mc:Choice>
              <mc:Fallback>
                <p:oleObj name="公式" r:id="rId2" imgW="1400229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70000"/>
                        <a:ext cx="3586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648450" y="1341438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find its FT.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95288" y="2205038"/>
            <a:ext cx="8462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analysis equation? No way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23528" y="2708920"/>
            <a:ext cx="72024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Transform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into some signals you know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33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693409"/>
              </p:ext>
            </p:extLst>
          </p:nvPr>
        </p:nvGraphicFramePr>
        <p:xfrm>
          <a:off x="1042988" y="3374479"/>
          <a:ext cx="3395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390396" progId="Equation.3">
                  <p:embed/>
                </p:oleObj>
              </mc:Choice>
              <mc:Fallback>
                <p:oleObj name="公式" r:id="rId4" imgW="1323885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74479"/>
                        <a:ext cx="3395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Line 9"/>
          <p:cNvSpPr>
            <a:spLocks noChangeShapeType="1"/>
          </p:cNvSpPr>
          <p:nvPr/>
        </p:nvSpPr>
        <p:spPr bwMode="auto">
          <a:xfrm>
            <a:off x="4932363" y="4128542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Line 10"/>
          <p:cNvSpPr>
            <a:spLocks noChangeShapeType="1"/>
          </p:cNvSpPr>
          <p:nvPr/>
        </p:nvSpPr>
        <p:spPr bwMode="auto">
          <a:xfrm>
            <a:off x="6084888" y="3336379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Rectangle 11"/>
          <p:cNvSpPr>
            <a:spLocks noChangeArrowheads="1"/>
          </p:cNvSpPr>
          <p:nvPr/>
        </p:nvSpPr>
        <p:spPr bwMode="auto">
          <a:xfrm>
            <a:off x="5437188" y="3696742"/>
            <a:ext cx="12954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75803"/>
              </p:ext>
            </p:extLst>
          </p:nvPr>
        </p:nvGraphicFramePr>
        <p:xfrm>
          <a:off x="5041900" y="4057104"/>
          <a:ext cx="696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171" imgH="190564" progId="Equation.3">
                  <p:embed/>
                </p:oleObj>
              </mc:Choice>
              <mc:Fallback>
                <p:oleObj name="Equation" r:id="rId6" imgW="276171" imgH="19056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057104"/>
                        <a:ext cx="696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9522"/>
              </p:ext>
            </p:extLst>
          </p:nvPr>
        </p:nvGraphicFramePr>
        <p:xfrm>
          <a:off x="6586538" y="4057104"/>
          <a:ext cx="44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43" imgH="190564" progId="Equation.3">
                  <p:embed/>
                </p:oleObj>
              </mc:Choice>
              <mc:Fallback>
                <p:oleObj name="Equation" r:id="rId8" imgW="161943" imgH="19056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057104"/>
                        <a:ext cx="447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46591"/>
              </p:ext>
            </p:extLst>
          </p:nvPr>
        </p:nvGraphicFramePr>
        <p:xfrm>
          <a:off x="6142038" y="3312567"/>
          <a:ext cx="2238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802" imgH="123954" progId="Equation.3">
                  <p:embed/>
                </p:oleObj>
              </mc:Choice>
              <mc:Fallback>
                <p:oleObj name="Equation" r:id="rId10" imgW="66802" imgH="12395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312567"/>
                        <a:ext cx="2238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340053"/>
              </p:ext>
            </p:extLst>
          </p:nvPr>
        </p:nvGraphicFramePr>
        <p:xfrm>
          <a:off x="7015163" y="3268117"/>
          <a:ext cx="11430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19028" imgH="161893" progId="Equation.3">
                  <p:embed/>
                </p:oleObj>
              </mc:Choice>
              <mc:Fallback>
                <p:oleObj name="公式" r:id="rId12" imgW="419028" imgH="161893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268117"/>
                        <a:ext cx="11430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366105"/>
              </p:ext>
            </p:extLst>
          </p:nvPr>
        </p:nvGraphicFramePr>
        <p:xfrm>
          <a:off x="1009650" y="4476204"/>
          <a:ext cx="6378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14745" imgH="428625" progId="Equation.3">
                  <p:embed/>
                </p:oleObj>
              </mc:Choice>
              <mc:Fallback>
                <p:oleObj name="公式" r:id="rId14" imgW="2514745" imgH="42862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476204"/>
                        <a:ext cx="6378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061378"/>
              </p:ext>
            </p:extLst>
          </p:nvPr>
        </p:nvGraphicFramePr>
        <p:xfrm>
          <a:off x="593725" y="5462588"/>
          <a:ext cx="45069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5080" imgH="406080" progId="Equation.DSMT4">
                  <p:embed/>
                </p:oleObj>
              </mc:Choice>
              <mc:Fallback>
                <p:oleObj name="Equation" r:id="rId16" imgW="1765080" imgH="40608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462588"/>
                        <a:ext cx="45069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2" grpId="0"/>
      <p:bldP spid="62479" grpId="0" animBg="1"/>
      <p:bldP spid="62480" grpId="0" animBg="1"/>
      <p:bldP spid="6248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B38325-1383-447A-BECF-05C2830127A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200"/>
          </a:p>
        </p:txBody>
      </p:sp>
      <p:sp>
        <p:nvSpPr>
          <p:cNvPr id="80899" name="Line 2"/>
          <p:cNvSpPr>
            <a:spLocks noChangeShapeType="1"/>
          </p:cNvSpPr>
          <p:nvPr/>
        </p:nvSpPr>
        <p:spPr bwMode="auto">
          <a:xfrm flipV="1">
            <a:off x="107950" y="2732088"/>
            <a:ext cx="435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Line 3"/>
          <p:cNvSpPr>
            <a:spLocks noChangeShapeType="1"/>
          </p:cNvSpPr>
          <p:nvPr/>
        </p:nvSpPr>
        <p:spPr bwMode="auto">
          <a:xfrm>
            <a:off x="1979613" y="197961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827088" y="2338388"/>
            <a:ext cx="2376487" cy="393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0902" name="Object 5"/>
          <p:cNvGraphicFramePr>
            <a:graphicFrameLocks noChangeAspect="1"/>
          </p:cNvGraphicFramePr>
          <p:nvPr/>
        </p:nvGraphicFramePr>
        <p:xfrm>
          <a:off x="611188" y="2760663"/>
          <a:ext cx="4460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943" imgH="123954" progId="Equation.3">
                  <p:embed/>
                </p:oleObj>
              </mc:Choice>
              <mc:Fallback>
                <p:oleObj name="公式" r:id="rId2" imgW="161943" imgH="12395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60663"/>
                        <a:ext cx="44608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/>
          <p:cNvGraphicFramePr>
            <a:graphicFrameLocks noChangeAspect="1"/>
          </p:cNvGraphicFramePr>
          <p:nvPr/>
        </p:nvGraphicFramePr>
        <p:xfrm>
          <a:off x="3132138" y="2760663"/>
          <a:ext cx="1952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7715" imgH="123954" progId="Equation.3">
                  <p:embed/>
                </p:oleObj>
              </mc:Choice>
              <mc:Fallback>
                <p:oleObj name="公式" r:id="rId4" imgW="47715" imgH="12395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60663"/>
                        <a:ext cx="1952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7"/>
          <p:cNvGraphicFramePr>
            <a:graphicFrameLocks noChangeAspect="1"/>
          </p:cNvGraphicFramePr>
          <p:nvPr/>
        </p:nvGraphicFramePr>
        <p:xfrm>
          <a:off x="2051050" y="1955800"/>
          <a:ext cx="195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715" imgH="123954" progId="Equation.3">
                  <p:embed/>
                </p:oleObj>
              </mc:Choice>
              <mc:Fallback>
                <p:oleObj name="公式" r:id="rId6" imgW="47715" imgH="123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55800"/>
                        <a:ext cx="195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8"/>
          <p:cNvGraphicFramePr>
            <a:graphicFrameLocks/>
          </p:cNvGraphicFramePr>
          <p:nvPr/>
        </p:nvGraphicFramePr>
        <p:xfrm>
          <a:off x="2266950" y="1539875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57200" imgH="181007" progId="Equation.3">
                  <p:embed/>
                </p:oleObj>
              </mc:Choice>
              <mc:Fallback>
                <p:oleObj name="公式" r:id="rId8" imgW="457200" imgH="18100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539875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32675"/>
              </p:ext>
            </p:extLst>
          </p:nvPr>
        </p:nvGraphicFramePr>
        <p:xfrm>
          <a:off x="539552" y="3429000"/>
          <a:ext cx="44116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24115" imgH="371572" progId="Equation.3">
                  <p:embed/>
                </p:oleObj>
              </mc:Choice>
              <mc:Fallback>
                <p:oleObj name="公式" r:id="rId10" imgW="1724115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44116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5351463" y="2771775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>
            <a:off x="6503988" y="197961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Rectangle 12"/>
          <p:cNvSpPr>
            <a:spLocks noChangeArrowheads="1"/>
          </p:cNvSpPr>
          <p:nvPr/>
        </p:nvSpPr>
        <p:spPr bwMode="auto">
          <a:xfrm>
            <a:off x="5856288" y="2339975"/>
            <a:ext cx="12954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0910" name="Object 13"/>
          <p:cNvGraphicFramePr>
            <a:graphicFrameLocks noChangeAspect="1"/>
          </p:cNvGraphicFramePr>
          <p:nvPr/>
        </p:nvGraphicFramePr>
        <p:xfrm>
          <a:off x="5516563" y="2751138"/>
          <a:ext cx="584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28745" imgH="371572" progId="Equation.3">
                  <p:embed/>
                </p:oleObj>
              </mc:Choice>
              <mc:Fallback>
                <p:oleObj name="公式" r:id="rId12" imgW="228745" imgH="3715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751138"/>
                        <a:ext cx="584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4"/>
          <p:cNvGraphicFramePr>
            <a:graphicFrameLocks noChangeAspect="1"/>
          </p:cNvGraphicFramePr>
          <p:nvPr/>
        </p:nvGraphicFramePr>
        <p:xfrm>
          <a:off x="7062788" y="2751138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4228" imgH="371572" progId="Equation.3">
                  <p:embed/>
                </p:oleObj>
              </mc:Choice>
              <mc:Fallback>
                <p:oleObj name="公式" r:id="rId14" imgW="114228" imgH="37157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751138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5"/>
          <p:cNvGraphicFramePr>
            <a:graphicFrameLocks noChangeAspect="1"/>
          </p:cNvGraphicFramePr>
          <p:nvPr/>
        </p:nvGraphicFramePr>
        <p:xfrm>
          <a:off x="6575425" y="1955800"/>
          <a:ext cx="195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7715" imgH="123954" progId="Equation.3">
                  <p:embed/>
                </p:oleObj>
              </mc:Choice>
              <mc:Fallback>
                <p:oleObj name="公式" r:id="rId16" imgW="47715" imgH="12395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955800"/>
                        <a:ext cx="195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6"/>
          <p:cNvGraphicFramePr>
            <a:graphicFrameLocks/>
          </p:cNvGraphicFramePr>
          <p:nvPr/>
        </p:nvGraphicFramePr>
        <p:xfrm>
          <a:off x="6575425" y="1546225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57200" imgH="181007" progId="Equation.3">
                  <p:embed/>
                </p:oleObj>
              </mc:Choice>
              <mc:Fallback>
                <p:oleObj name="公式" r:id="rId18" imgW="457200" imgH="18100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546225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Line 18"/>
          <p:cNvSpPr>
            <a:spLocks noChangeShapeType="1"/>
          </p:cNvSpPr>
          <p:nvPr/>
        </p:nvSpPr>
        <p:spPr bwMode="auto">
          <a:xfrm>
            <a:off x="4932363" y="4875213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3" name="Line 19"/>
          <p:cNvSpPr>
            <a:spLocks noChangeShapeType="1"/>
          </p:cNvSpPr>
          <p:nvPr/>
        </p:nvSpPr>
        <p:spPr bwMode="auto">
          <a:xfrm>
            <a:off x="6516688" y="372110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499" name="Object 20"/>
          <p:cNvGraphicFramePr>
            <a:graphicFrameLocks noChangeAspect="1"/>
          </p:cNvGraphicFramePr>
          <p:nvPr/>
        </p:nvGraphicFramePr>
        <p:xfrm>
          <a:off x="5637213" y="4926013"/>
          <a:ext cx="585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745" imgH="371572" progId="Equation.3">
                  <p:embed/>
                </p:oleObj>
              </mc:Choice>
              <mc:Fallback>
                <p:oleObj name="Equation" r:id="rId20" imgW="228745" imgH="37157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4926013"/>
                        <a:ext cx="585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21"/>
          <p:cNvGraphicFramePr>
            <a:graphicFrameLocks noChangeAspect="1"/>
          </p:cNvGraphicFramePr>
          <p:nvPr/>
        </p:nvGraphicFramePr>
        <p:xfrm>
          <a:off x="7019925" y="4937125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228" imgH="371572" progId="Equation.3">
                  <p:embed/>
                </p:oleObj>
              </mc:Choice>
              <mc:Fallback>
                <p:oleObj name="Equation" r:id="rId22" imgW="114228" imgH="37157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937125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Line 22"/>
          <p:cNvSpPr>
            <a:spLocks noChangeShapeType="1"/>
          </p:cNvSpPr>
          <p:nvPr/>
        </p:nvSpPr>
        <p:spPr bwMode="auto">
          <a:xfrm>
            <a:off x="6443663" y="4370388"/>
            <a:ext cx="144462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164814"/>
              </p:ext>
            </p:extLst>
          </p:nvPr>
        </p:nvGraphicFramePr>
        <p:xfrm>
          <a:off x="7128259" y="3703638"/>
          <a:ext cx="120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447657" imgH="161893" progId="Equation.3">
                  <p:embed/>
                </p:oleObj>
              </mc:Choice>
              <mc:Fallback>
                <p:oleObj name="公式" r:id="rId24" imgW="447657" imgH="161893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259" y="3703638"/>
                        <a:ext cx="120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Line 24"/>
          <p:cNvSpPr>
            <a:spLocks noChangeShapeType="1"/>
          </p:cNvSpPr>
          <p:nvPr/>
        </p:nvSpPr>
        <p:spPr bwMode="auto">
          <a:xfrm>
            <a:off x="6011863" y="4802188"/>
            <a:ext cx="0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6" name="Line 25"/>
          <p:cNvSpPr>
            <a:spLocks noChangeShapeType="1"/>
          </p:cNvSpPr>
          <p:nvPr/>
        </p:nvSpPr>
        <p:spPr bwMode="auto">
          <a:xfrm>
            <a:off x="7091363" y="4802188"/>
            <a:ext cx="0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2" name="Object 26"/>
          <p:cNvGraphicFramePr>
            <a:graphicFrameLocks noChangeAspect="1"/>
          </p:cNvGraphicFramePr>
          <p:nvPr/>
        </p:nvGraphicFramePr>
        <p:xfrm>
          <a:off x="6588125" y="3784600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4228" imgH="371572" progId="Equation.3">
                  <p:embed/>
                </p:oleObj>
              </mc:Choice>
              <mc:Fallback>
                <p:oleObj name="Equation" r:id="rId26" imgW="114228" imgH="37157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84600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Oval 27"/>
          <p:cNvSpPr>
            <a:spLocks noChangeArrowheads="1"/>
          </p:cNvSpPr>
          <p:nvPr/>
        </p:nvSpPr>
        <p:spPr bwMode="auto">
          <a:xfrm>
            <a:off x="4984750" y="478948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3518" name="Oval 28"/>
          <p:cNvSpPr>
            <a:spLocks noChangeArrowheads="1"/>
          </p:cNvSpPr>
          <p:nvPr/>
        </p:nvSpPr>
        <p:spPr bwMode="auto">
          <a:xfrm>
            <a:off x="6443663" y="4298950"/>
            <a:ext cx="144462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3519" name="Oval 29"/>
          <p:cNvSpPr>
            <a:spLocks noChangeArrowheads="1"/>
          </p:cNvSpPr>
          <p:nvPr/>
        </p:nvSpPr>
        <p:spPr bwMode="auto">
          <a:xfrm>
            <a:off x="8080375" y="478948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503" name="Object 30"/>
          <p:cNvGraphicFramePr>
            <a:graphicFrameLocks noChangeAspect="1"/>
          </p:cNvGraphicFramePr>
          <p:nvPr/>
        </p:nvGraphicFramePr>
        <p:xfrm>
          <a:off x="4624388" y="4933950"/>
          <a:ext cx="5857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8745" imgH="371572" progId="Equation.3">
                  <p:embed/>
                </p:oleObj>
              </mc:Choice>
              <mc:Fallback>
                <p:oleObj name="Equation" r:id="rId28" imgW="228745" imgH="37157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4933950"/>
                        <a:ext cx="5857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31"/>
          <p:cNvGraphicFramePr>
            <a:graphicFrameLocks noChangeAspect="1"/>
          </p:cNvGraphicFramePr>
          <p:nvPr/>
        </p:nvGraphicFramePr>
        <p:xfrm>
          <a:off x="8080375" y="4903788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4228" imgH="371572" progId="Equation.3">
                  <p:embed/>
                </p:oleObj>
              </mc:Choice>
              <mc:Fallback>
                <p:oleObj name="Equation" r:id="rId30" imgW="114228" imgH="37157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4903788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011863" y="43703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072313" y="4357688"/>
            <a:ext cx="1081087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5056188" y="4357688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395288" y="404813"/>
            <a:ext cx="432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4.23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0932" name="Rectangle 4"/>
          <p:cNvSpPr>
            <a:spLocks noChangeArrowheads="1"/>
          </p:cNvSpPr>
          <p:nvPr/>
        </p:nvSpPr>
        <p:spPr bwMode="auto">
          <a:xfrm>
            <a:off x="0" y="5915025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Note: an important example for FT computation with sinc() signals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2" grpId="0" animBg="1"/>
      <p:bldP spid="63513" grpId="0" animBg="1"/>
      <p:bldP spid="63514" grpId="0" animBg="1"/>
      <p:bldP spid="63515" grpId="0" animBg="1"/>
      <p:bldP spid="63516" grpId="0" animBg="1"/>
      <p:bldP spid="63517" grpId="0" animBg="1"/>
      <p:bldP spid="63518" grpId="0" animBg="1"/>
      <p:bldP spid="63519" grpId="0" animBg="1"/>
      <p:bldP spid="63520" grpId="0" animBg="1"/>
      <p:bldP spid="63521" grpId="0" animBg="1"/>
      <p:bldP spid="63522" grpId="0" animBg="1"/>
      <p:bldP spid="8093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ED8277-DBB8-4B47-876D-2FF6BD2870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200"/>
          </a:p>
        </p:txBody>
      </p:sp>
      <p:pic>
        <p:nvPicPr>
          <p:cNvPr id="81923" name="Picture 2" descr="未定标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95538"/>
            <a:ext cx="7561263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684213" y="12827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Frequency-Selective Filtering with Variable Center Frequency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838200" y="220503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A Bandpass Filter :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7F7B08-9F97-4B19-8594-69879BED1B8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zh-CN" sz="1200"/>
          </a:p>
        </p:txBody>
      </p:sp>
      <p:pic>
        <p:nvPicPr>
          <p:cNvPr id="82947" name="Picture 2" descr="未定标题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12863"/>
            <a:ext cx="477520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 descr="未定标题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49588"/>
            <a:ext cx="2667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6305550" y="1716088"/>
            <a:ext cx="2022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Equivalent to</a:t>
            </a: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zh-CN" sz="120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roup discussion: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Prove the orthogonal property between the two signals:  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31409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</a:rPr>
              <a:t>Compute the following integral given the signal’s spectrum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39946"/>
              </p:ext>
            </p:extLst>
          </p:nvPr>
        </p:nvGraphicFramePr>
        <p:xfrm>
          <a:off x="2627784" y="1877166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560" imgH="330120" progId="Equation.DSMT4">
                  <p:embed/>
                </p:oleObj>
              </mc:Choice>
              <mc:Fallback>
                <p:oleObj name="Equation" r:id="rId3" imgW="1663560" imgH="330120" progId="Equation.DSMT4">
                  <p:embed/>
                  <p:pic>
                    <p:nvPicPr>
                      <p:cNvPr id="1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877166"/>
                        <a:ext cx="365918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58115"/>
              </p:ext>
            </p:extLst>
          </p:nvPr>
        </p:nvGraphicFramePr>
        <p:xfrm>
          <a:off x="1742497" y="3750569"/>
          <a:ext cx="215806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25" imgH="355446" progId="Equation.DSMT4">
                  <p:embed/>
                </p:oleObj>
              </mc:Choice>
              <mc:Fallback>
                <p:oleObj name="Equation" r:id="rId5" imgW="863225" imgH="355446" progId="Equation.DSMT4">
                  <p:embed/>
                  <p:pic>
                    <p:nvPicPr>
                      <p:cNvPr id="962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97" y="3750569"/>
                        <a:ext cx="215806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813" y="4711254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5946775" y="4762054"/>
            <a:ext cx="3059113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7442200" y="3573016"/>
            <a:ext cx="95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7451725" y="3874641"/>
            <a:ext cx="1223963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6218238" y="3906391"/>
            <a:ext cx="1196975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731125" y="3731766"/>
            <a:ext cx="50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78902"/>
              </p:ext>
            </p:extLst>
          </p:nvPr>
        </p:nvGraphicFramePr>
        <p:xfrm>
          <a:off x="5792788" y="3665091"/>
          <a:ext cx="104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100" imgH="190500" progId="Equation.DSMT4">
                  <p:embed/>
                </p:oleObj>
              </mc:Choice>
              <mc:Fallback>
                <p:oleObj name="Equation" r:id="rId7" imgW="419100" imgH="190500" progId="Equation.DSMT4">
                  <p:embed/>
                  <p:pic>
                    <p:nvPicPr>
                      <p:cNvPr id="96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665091"/>
                        <a:ext cx="1047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2978" y="4705549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496" y="49411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The result is which one of the following choices.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84287"/>
              </p:ext>
            </p:extLst>
          </p:nvPr>
        </p:nvGraphicFramePr>
        <p:xfrm>
          <a:off x="741363" y="5541839"/>
          <a:ext cx="893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541839"/>
                        <a:ext cx="8937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6018"/>
              </p:ext>
            </p:extLst>
          </p:nvPr>
        </p:nvGraphicFramePr>
        <p:xfrm>
          <a:off x="2668588" y="5567239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567239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29256"/>
              </p:ext>
            </p:extLst>
          </p:nvPr>
        </p:nvGraphicFramePr>
        <p:xfrm>
          <a:off x="6783388" y="5319589"/>
          <a:ext cx="11731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3160" imgH="406080" progId="Equation.DSMT4">
                  <p:embed/>
                </p:oleObj>
              </mc:Choice>
              <mc:Fallback>
                <p:oleObj name="Equation" r:id="rId13" imgW="533160" imgH="40608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5319589"/>
                        <a:ext cx="11731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062826"/>
              </p:ext>
            </p:extLst>
          </p:nvPr>
        </p:nvGraphicFramePr>
        <p:xfrm>
          <a:off x="4800600" y="5343401"/>
          <a:ext cx="9509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640" imgH="406080" progId="Equation.DSMT4">
                  <p:embed/>
                </p:oleObj>
              </mc:Choice>
              <mc:Fallback>
                <p:oleObj name="Equation" r:id="rId15" imgW="431640" imgH="40608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43401"/>
                        <a:ext cx="9509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256B7-8172-4B81-9788-BA3BA2C7E8C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20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457200" y="115888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6. Tables of Fourier Properties and of Basic Fourier Transform Pairs (Ch.4.6)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5029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 4.1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 4.2 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14788</TotalTime>
  <Words>3649</Words>
  <Application>Microsoft Office PowerPoint</Application>
  <PresentationFormat>全屏显示(4:3)</PresentationFormat>
  <Paragraphs>713</Paragraphs>
  <Slides>120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120</vt:i4>
      </vt:variant>
    </vt:vector>
  </HeadingPairs>
  <TitlesOfParts>
    <vt:vector size="127" baseType="lpstr">
      <vt:lpstr>Times New Roman</vt:lpstr>
      <vt:lpstr>Verdana</vt:lpstr>
      <vt:lpstr>Wingdings</vt:lpstr>
      <vt:lpstr>Profile</vt:lpstr>
      <vt:lpstr>Equation</vt:lpstr>
      <vt:lpstr>公式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刘 正浩</cp:lastModifiedBy>
  <cp:revision>321</cp:revision>
  <dcterms:created xsi:type="dcterms:W3CDTF">2005-01-21T07:18:36Z</dcterms:created>
  <dcterms:modified xsi:type="dcterms:W3CDTF">2021-01-15T05:11:34Z</dcterms:modified>
</cp:coreProperties>
</file>