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AFA53-4D6A-4D84-B69B-138AA293B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407462-FB34-457F-94ED-4CE29F37F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A1779B-487B-4572-9AFE-29FC7B50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317F-ED64-47EC-B430-FFB71B362552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6E591B-6816-4D09-9085-DB3D8BE9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D093E5-756B-4F37-9285-BEC814CDE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2495-5AB7-4DBB-8071-374D977EA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59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A4D43-99B9-4381-AF60-78844FEDE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7D31A6-1BEF-4A06-ABBC-B3B597153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775DC2-797F-447B-9B37-7003E4F1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317F-ED64-47EC-B430-FFB71B362552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0B2985-A014-4FA8-B0E2-E282BCB47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148731-3E66-4C87-AC40-9E410EDD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2495-5AB7-4DBB-8071-374D977EA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189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5676AF-F49A-437D-B393-20524FE40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4CD2B3-8199-4F97-840E-1B063EAD6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9C5B7E-1FB3-4D76-B614-B27238F8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317F-ED64-47EC-B430-FFB71B362552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27EE46-08FA-4952-807F-859E32E7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708DD0-A5D2-437D-B966-B6328E09F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2495-5AB7-4DBB-8071-374D977EA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91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1B12E-2104-4ECA-8591-AA6C4209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4F254D-3F4C-436D-B7B3-FD911C129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FFE6D-64CD-45EF-A3D5-29D349E2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317F-ED64-47EC-B430-FFB71B362552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992872-3065-47F7-AE3C-D9C0F45A4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6CDE2-FB21-43C2-8A59-6CB7AB06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2495-5AB7-4DBB-8071-374D977EA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705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AFDFD-4714-46BE-BE55-1BA24A451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6BC8BA-1839-4148-A7A5-E467F1BA9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C09B2E-1608-4EE0-8B16-08525879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317F-ED64-47EC-B430-FFB71B362552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8F0FF8-AF0E-4987-9CE2-3AAEF4F5E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A8643E-F5FC-46C4-87A7-B5013753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2495-5AB7-4DBB-8071-374D977EA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1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9B3D1-62C0-46F2-8F8B-277D2ECEF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B1ED5A-6273-4D48-A4DC-F9DC90D72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C5D392-E06C-46DD-AA0A-B6CA539D8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D87810-9099-43F2-90E4-9EB3D5DF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317F-ED64-47EC-B430-FFB71B362552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F24B82-FCCF-4793-8C95-3ABE904E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C72C13-596B-49F5-BFDE-DEE447764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2495-5AB7-4DBB-8071-374D977EA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31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ADC04-7E5C-411D-8D72-BDC85E85E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81F332-58FB-4F63-9ED9-47B190C71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45A3CF-9F4E-49F6-B0BF-D0A130951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D0852E-B47D-4D6B-A89D-F62DEEAF0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EC6245-9231-4D90-96AF-CF4CA3B2D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71B78F-4F00-4E7B-8642-C189DC7E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317F-ED64-47EC-B430-FFB71B362552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C3D0BC-F3F2-404A-9C52-C5198EFC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C98075-AA13-4783-B49C-3232E6F0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2495-5AB7-4DBB-8071-374D977EA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CB81A-E1E7-4F3E-B4CC-8098E9A4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0B6A60-139C-4F8A-865F-B851D1F1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317F-ED64-47EC-B430-FFB71B362552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6D278F-F1B4-4A50-B201-66BBEBAA3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D7BADE-20F9-42CC-B62F-58966478D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2495-5AB7-4DBB-8071-374D977EA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97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0A0535-BA5F-41AD-828B-BF409DAE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317F-ED64-47EC-B430-FFB71B362552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9FF429-3403-4750-AEDE-D74F9ADE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1D15D5-905B-4B83-8816-984CFA400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2495-5AB7-4DBB-8071-374D977EA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75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8BE7A-3EF0-45D1-89F6-4907830FA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47B742-112A-4D8F-A285-D4E720EF1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A46954-BAF4-4124-86C2-ABEBA3168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2BC922-A744-4170-B4D5-0F8C75008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317F-ED64-47EC-B430-FFB71B362552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E7D558-D663-4174-B636-D66E528F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DB35B0-F7EE-4175-84E8-48CFB2C0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2495-5AB7-4DBB-8071-374D977EA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11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B53D6-EA17-4560-A2A3-FE3C29CF0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130828-2BE9-4EAC-8ED9-4BA8312BF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F0D3A2-7B5C-4E36-BA72-137BE459C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795AFF-A3A9-4EBE-9A67-F2951279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D317F-ED64-47EC-B430-FFB71B362552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FC2B57-3310-4E3F-89D2-96FA60D2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5B9158-6814-48F7-897E-6A0EBA6B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82495-5AB7-4DBB-8071-374D977EA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11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0E02FE-F5B3-4A9C-A2A6-3F1C87BAE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5F6832-1CA1-440E-A22E-FE63AB52F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AE0DC6-01E1-481C-83B2-97E2B5ECC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D317F-ED64-47EC-B430-FFB71B362552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12485B-B676-4418-AAF0-CC1E3B4D4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E43AA-1B73-4439-9B73-C4654E04E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82495-5AB7-4DBB-8071-374D977EA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6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3C1AB-8E1A-4549-81AE-0B427F0F5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16</a:t>
            </a:r>
            <a:r>
              <a:rPr lang="zh-CN" altLang="en-US" dirty="0"/>
              <a:t>组进度汇报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E24391-001A-46B8-8CA4-3D595C3871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刘正浩 李仁轩 唐晨烨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691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D1BCB4C-E3FB-480E-B4E4-D6407D192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40" y="0"/>
            <a:ext cx="106331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3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93994-AC2C-497F-AA19-45F20289C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694"/>
            <a:ext cx="10515600" cy="1325563"/>
          </a:xfrm>
        </p:spPr>
        <p:txBody>
          <a:bodyPr/>
          <a:lstStyle/>
          <a:p>
            <a:r>
              <a:rPr lang="zh-CN" altLang="en-US" dirty="0"/>
              <a:t>面临的几个问题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2EF638-7D1E-451B-92B4-18558EF26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643"/>
            <a:ext cx="10515600" cy="59389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/>
              <a:t>如何检测窗户的开关状态和晾衣杆的伸缩状态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361138-FC86-482D-B222-D41E99D78B3A}"/>
              </a:ext>
            </a:extLst>
          </p:cNvPr>
          <p:cNvSpPr txBox="1"/>
          <p:nvPr/>
        </p:nvSpPr>
        <p:spPr>
          <a:xfrm>
            <a:off x="1553593" y="2424663"/>
            <a:ext cx="4698722" cy="29719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dirty="0"/>
              <a:t>目前有几种选择：</a:t>
            </a:r>
            <a:endParaRPr lang="en-US" altLang="zh-CN" sz="32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3200" dirty="0"/>
              <a:t>使用步进电机、</a:t>
            </a:r>
            <a:endParaRPr lang="en-US" altLang="zh-CN" sz="32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3200" dirty="0"/>
              <a:t>在单片机中存储开关情况</a:t>
            </a:r>
            <a:endParaRPr lang="en-US" altLang="zh-CN" sz="32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3200" dirty="0"/>
              <a:t>使用有编码器的电机</a:t>
            </a:r>
          </a:p>
        </p:txBody>
      </p:sp>
    </p:spTree>
    <p:extLst>
      <p:ext uri="{BB962C8B-B14F-4D97-AF65-F5344CB8AC3E}">
        <p14:creationId xmlns:p14="http://schemas.microsoft.com/office/powerpoint/2010/main" val="235215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9A0EF1-6529-42B1-B669-3DD5FED4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使用微信小程序</a:t>
            </a:r>
            <a:r>
              <a:rPr lang="en-US" altLang="zh-CN" dirty="0"/>
              <a:t>/</a:t>
            </a:r>
            <a:r>
              <a:rPr lang="zh-CN" altLang="en-US" dirty="0"/>
              <a:t>微信公众号</a:t>
            </a:r>
            <a:r>
              <a:rPr lang="en-US" altLang="zh-CN" dirty="0"/>
              <a:t>/</a:t>
            </a:r>
            <a:r>
              <a:rPr lang="zh-CN" altLang="en-US" dirty="0"/>
              <a:t>写一个</a:t>
            </a:r>
            <a:r>
              <a:rPr lang="en-US" altLang="zh-CN" dirty="0"/>
              <a:t>APP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小程序和</a:t>
            </a:r>
            <a:r>
              <a:rPr lang="en-US" altLang="zh-CN" dirty="0"/>
              <a:t>APP</a:t>
            </a:r>
            <a:r>
              <a:rPr lang="zh-CN" altLang="en-US" dirty="0"/>
              <a:t>更接近成熟产品，但需要的工作时间比较长。</a:t>
            </a:r>
          </a:p>
        </p:txBody>
      </p:sp>
    </p:spTree>
    <p:extLst>
      <p:ext uri="{BB962C8B-B14F-4D97-AF65-F5344CB8AC3E}">
        <p14:creationId xmlns:p14="http://schemas.microsoft.com/office/powerpoint/2010/main" val="3865644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832946-590A-4BFD-B938-83DB87506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6766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要确定使用哪种窗户，以及解决晾衣杆伸出后如何关闭窗户的问题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窗户样式有平开式和推拉式，同时还要考虑纱窗。</a:t>
            </a:r>
          </a:p>
        </p:txBody>
      </p:sp>
    </p:spTree>
    <p:extLst>
      <p:ext uri="{BB962C8B-B14F-4D97-AF65-F5344CB8AC3E}">
        <p14:creationId xmlns:p14="http://schemas.microsoft.com/office/powerpoint/2010/main" val="2041007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117</Words>
  <Application>Microsoft Office PowerPoint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16组进度汇报</vt:lpstr>
      <vt:lpstr>PowerPoint 演示文稿</vt:lpstr>
      <vt:lpstr>面临的几个问题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正浩</dc:creator>
  <cp:lastModifiedBy>刘 正浩</cp:lastModifiedBy>
  <cp:revision>13</cp:revision>
  <dcterms:created xsi:type="dcterms:W3CDTF">2021-04-26T05:01:06Z</dcterms:created>
  <dcterms:modified xsi:type="dcterms:W3CDTF">2021-04-26T05:27:47Z</dcterms:modified>
</cp:coreProperties>
</file>