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3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6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7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3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5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3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9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9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5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2C303A-8C98-470F-B899-880EC36EB282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C03B72-F06D-4B20-B32C-941FB86CB1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20B75-D2C5-43FD-AE5A-DB0A45030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027887"/>
            <a:ext cx="9144000" cy="85203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Google</a:t>
            </a:r>
            <a:r>
              <a:rPr lang="zh-CN" altLang="en-US" sz="4800" dirty="0"/>
              <a:t>的孪生姐妹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E75CC1-0E43-4AFD-83D4-DD1D351F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8076"/>
            <a:ext cx="9144000" cy="49056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第九组    刘正浩 李仁轩 唐晨烨 罗霄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608026-D972-4EF4-B6FA-A9D9E3F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72" y="2147292"/>
            <a:ext cx="6162055" cy="25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BE405-93BB-40E7-BCAB-985FB44D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F9336-7084-48A6-A305-9BB52375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2697901"/>
            <a:ext cx="10515600" cy="124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的母公司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Alphabet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旗下的一个医疗事业分公司，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主要从事的是提供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信息技术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医疗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健康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生物学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研究的融合方案。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40A64-7B61-495C-8873-7781E87B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73" y="5493239"/>
            <a:ext cx="2422149" cy="1088606"/>
          </a:xfrm>
          <a:prstGeom prst="rect">
            <a:avLst/>
          </a:prstGeom>
        </p:spPr>
      </p:pic>
      <p:pic>
        <p:nvPicPr>
          <p:cNvPr id="1026" name="Picture 2" descr="The letters of &quot;Alphabet&quot; colored in red">
            <a:extLst>
              <a:ext uri="{FF2B5EF4-FFF2-40B4-BE49-F238E27FC236}">
                <a16:creationId xmlns:a16="http://schemas.microsoft.com/office/drawing/2014/main" id="{B0192EF6-2CB7-4943-B269-464538F7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12" y="4272379"/>
            <a:ext cx="2864844" cy="6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">
            <a:extLst>
              <a:ext uri="{FF2B5EF4-FFF2-40B4-BE49-F238E27FC236}">
                <a16:creationId xmlns:a16="http://schemas.microsoft.com/office/drawing/2014/main" id="{F0463E67-4490-479F-9FD7-BC22DA88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636" y="5706862"/>
            <a:ext cx="2574525" cy="9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C1234F-E598-42EB-984B-E99A6A0F6131}"/>
              </a:ext>
            </a:extLst>
          </p:cNvPr>
          <p:cNvCxnSpPr>
            <a:cxnSpLocks/>
          </p:cNvCxnSpPr>
          <p:nvPr/>
        </p:nvCxnSpPr>
        <p:spPr>
          <a:xfrm flipH="1">
            <a:off x="3474995" y="5078027"/>
            <a:ext cx="1678789" cy="83042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616BB7-B8B8-4C85-8DAB-0AB504BA3B9B}"/>
              </a:ext>
            </a:extLst>
          </p:cNvPr>
          <p:cNvCxnSpPr>
            <a:cxnSpLocks/>
          </p:cNvCxnSpPr>
          <p:nvPr/>
        </p:nvCxnSpPr>
        <p:spPr>
          <a:xfrm>
            <a:off x="6327117" y="5064168"/>
            <a:ext cx="1751563" cy="10932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4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0C4D71-B53F-48C2-9A3E-08C137D3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3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Verily</a:t>
            </a:r>
            <a:r>
              <a:rPr lang="zh-CN" altLang="en-US" sz="6000" dirty="0">
                <a:solidFill>
                  <a:schemeClr val="tx1"/>
                </a:solidFill>
              </a:rPr>
              <a:t>的主要工作举例</a:t>
            </a:r>
          </a:p>
        </p:txBody>
      </p:sp>
    </p:spTree>
    <p:extLst>
      <p:ext uri="{BB962C8B-B14F-4D97-AF65-F5344CB8AC3E}">
        <p14:creationId xmlns:p14="http://schemas.microsoft.com/office/powerpoint/2010/main" val="34108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CADA2-C1B1-446D-9DAC-E7951245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89"/>
            <a:ext cx="6281691" cy="1325563"/>
          </a:xfrm>
        </p:spPr>
        <p:txBody>
          <a:bodyPr/>
          <a:lstStyle/>
          <a:p>
            <a:r>
              <a:rPr lang="en-US" altLang="zh-CN" dirty="0"/>
              <a:t>1. Galvani Bioelectronics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（加尔瓦尼生物电子）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F401B-0310-47EE-AFF4-0DBDDA1C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927"/>
            <a:ext cx="10515600" cy="39220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加尔瓦尼生物电子是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与葛兰素史克于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年成立的合资企业。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这个公司主要研究的方向是：将低功耗的微型电子设备植入到人体中，这个设备通过调节周围神经的电信号来治疗疾病。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Galvani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最初的工作在证明炎症、代谢和内分泌紊乱的临床原理，以及开发可植入的小型精确电子设备。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26D718-C9F3-4639-95EB-198FAC6A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60" y="807867"/>
            <a:ext cx="3228725" cy="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5C4C0-92C2-4AFA-896F-80673071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699281"/>
            <a:ext cx="3733800" cy="1046425"/>
          </a:xfrm>
        </p:spPr>
        <p:txBody>
          <a:bodyPr/>
          <a:lstStyle/>
          <a:p>
            <a:r>
              <a:rPr lang="en-US" altLang="zh-CN" dirty="0"/>
              <a:t>2. Terra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97277-F20C-4EE7-9263-73478440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230"/>
            <a:ext cx="10515600" cy="191757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Terra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、微软和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MIT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布罗德研究所共同建立的一个开放的生物信息平台。研究者可以在上面交流信息，获取研究需要的数据集和工具。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它的特点是：模块化、开放式、社区驱动和基于已有标准。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6215E-B105-473B-A822-3579ED4F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45" y="641585"/>
            <a:ext cx="1373423" cy="1394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4BB970-0969-4F38-BD4D-CC6DD64F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31" y="4361430"/>
            <a:ext cx="2677357" cy="1097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36282D-7C92-419D-82CB-138B1F618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10" y="4372298"/>
            <a:ext cx="2415821" cy="1111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A7DB4B-E305-4B4A-9791-9F22A09B7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744" y="5521218"/>
            <a:ext cx="2375845" cy="11233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729553-33D1-47FC-AA66-C3C74C569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33" y="5547510"/>
            <a:ext cx="2317458" cy="1072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E6332-19A6-43DD-80BB-E7053454D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718" y="4361430"/>
            <a:ext cx="2361507" cy="10698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027408-A58A-47B4-ACF2-51622EC6D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380" y="5537634"/>
            <a:ext cx="2375845" cy="106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608F-7C01-453E-8C4E-176CDA26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535105"/>
            <a:ext cx="5097379" cy="1325563"/>
          </a:xfrm>
        </p:spPr>
        <p:txBody>
          <a:bodyPr/>
          <a:lstStyle/>
          <a:p>
            <a:r>
              <a:rPr lang="en-US" altLang="zh-CN" dirty="0"/>
              <a:t>3. Immune Profiler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D3657-4D0B-4ABA-9860-BD621C0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821"/>
            <a:ext cx="10515600" cy="3578142"/>
          </a:xfrm>
        </p:spPr>
        <p:txBody>
          <a:bodyPr/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Immune Profiler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是由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创建的一个绘制炎症性疾病的综合分子图的项目。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这个项目的目标是，通过建立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Immune Profiler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，来以更高的分辨率观察分子，进而更好地了解自身免疫病，并且建立对免疫功能障碍的生物机制的更深了解。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8199DE-B759-4C27-9503-C9A84DF3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57" y="943477"/>
            <a:ext cx="4681491" cy="6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3255-A148-41F6-908E-F7F2B3D2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77" y="524924"/>
            <a:ext cx="2979198" cy="1325563"/>
          </a:xfrm>
        </p:spPr>
        <p:txBody>
          <a:bodyPr/>
          <a:lstStyle/>
          <a:p>
            <a:r>
              <a:rPr lang="en-US" altLang="zh-CN" dirty="0"/>
              <a:t>4. Onduo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1DA0F-0BBE-4126-85A6-19DCEC34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35" y="2763382"/>
            <a:ext cx="10563570" cy="34163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Onduo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构建了一个虚拟护理模型，利用互联设备、高级软件、深度分析和专业临床护理提供临床干预措施和生活方式的建议。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最初，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Onduo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专注于对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型糖尿病患者的护理工作，他们在提供护理建议的同时收集患者在受到护理之后的病情情况。经过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年后，收集到的数据表明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Onduo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对患者的血糖控制情况有所改善。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现在，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Onduo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正在扩展业务空间，将高血压患者和体重失常者也纳入目标客户群体中。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20454-303E-4479-A49B-59B3D803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24" y="678318"/>
            <a:ext cx="3338005" cy="10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F71B-AF03-46D5-B500-C46C89F2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945"/>
            <a:ext cx="10515600" cy="1325563"/>
          </a:xfrm>
        </p:spPr>
        <p:txBody>
          <a:bodyPr/>
          <a:lstStyle/>
          <a:p>
            <a:r>
              <a:rPr lang="en-US" altLang="zh-CN" dirty="0"/>
              <a:t>5. Sleep Apnea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6330A-685C-44FB-81E4-9FF1B44F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37"/>
            <a:ext cx="10515600" cy="38066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Sleep Apnea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ResMed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合资成立的一家企业，他们专注于开发更高效识别、诊断和治疗睡眠呼吸暂停患者的解决方案。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睡眠呼吸暂停综合征（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SAS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）是一种睡眠时候呼吸停止的睡眠障碍。最常见的原因是上呼吸道阻塞，经常以大声打鼾、身体抽动或手臂甩动结束。睡眠呼吸暂停伴有睡眠缺陷、白天打盹、疲劳，以及心动过缓或心律失常和脑电图觉醒状态。</a:t>
            </a:r>
          </a:p>
        </p:txBody>
      </p:sp>
    </p:spTree>
    <p:extLst>
      <p:ext uri="{BB962C8B-B14F-4D97-AF65-F5344CB8AC3E}">
        <p14:creationId xmlns:p14="http://schemas.microsoft.com/office/powerpoint/2010/main" val="5010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AD38-CD2C-40D0-BAD7-712EBAC3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63" y="589930"/>
            <a:ext cx="4799120" cy="1325563"/>
          </a:xfrm>
        </p:spPr>
        <p:txBody>
          <a:bodyPr/>
          <a:lstStyle/>
          <a:p>
            <a:r>
              <a:rPr lang="en-US" altLang="zh-CN" dirty="0"/>
              <a:t>6. Project 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CAD6F-6258-45BE-AC45-6D1188FE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6" y="2381993"/>
            <a:ext cx="10501427" cy="38860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Project Baseline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旨在通过临床试验的创新加快新数据生成。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在一开始，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通过与杜克大学医学院、斯坦福医学院合作，收集人类全面的健康信息，来更好地了解健康与疾病这两种状态之间是如何过渡的。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此后，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Verily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Project Baseline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扩大，让医疗保健公司、生命科学研究者和信息技术人员等各方联系起来，收集有关人类健康状态的更加全面的数据，以便更好地了解人类并帮助治疗疾病。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Project Baseline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还对新冠检测做出了一定贡献。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E7248-552C-4372-A692-A8870F18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2874"/>
            <a:ext cx="4060316" cy="6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2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567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Century Gothic</vt:lpstr>
      <vt:lpstr>Wingdings 3</vt:lpstr>
      <vt:lpstr>离子会议室</vt:lpstr>
      <vt:lpstr>Google的孪生姐妹</vt:lpstr>
      <vt:lpstr>简单介绍</vt:lpstr>
      <vt:lpstr>Verily的主要工作举例</vt:lpstr>
      <vt:lpstr>1. Galvani Bioelectronics   （加尔瓦尼生物电子）</vt:lpstr>
      <vt:lpstr>2. Terra</vt:lpstr>
      <vt:lpstr>3. Immune Profiler</vt:lpstr>
      <vt:lpstr>4. Onduo</vt:lpstr>
      <vt:lpstr>5. Sleep Apnea</vt:lpstr>
      <vt:lpstr>6. Project 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Google的</dc:title>
  <dc:creator>刘 正浩</dc:creator>
  <cp:lastModifiedBy>刘 正浩</cp:lastModifiedBy>
  <cp:revision>35</cp:revision>
  <dcterms:created xsi:type="dcterms:W3CDTF">2021-04-05T01:39:18Z</dcterms:created>
  <dcterms:modified xsi:type="dcterms:W3CDTF">2021-04-05T09:39:46Z</dcterms:modified>
</cp:coreProperties>
</file>