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tags/tag3.xml" ContentType="application/vnd.openxmlformats-officedocument.presentationml.tags+xml"/>
  <Override PartName="/ppt/notesSlides/notesSlide4.xml" ContentType="application/vnd.openxmlformats-officedocument.presentationml.notesSlide+xml"/>
  <Override PartName="/ppt/tags/tag4.xml" ContentType="application/vnd.openxmlformats-officedocument.presentationml.tags+xml"/>
  <Override PartName="/ppt/notesSlides/notesSlide5.xml" ContentType="application/vnd.openxmlformats-officedocument.presentationml.notesSlide+xml"/>
  <Override PartName="/ppt/tags/tag5.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tags/tag6.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ags/tag7.xml" ContentType="application/vnd.openxmlformats-officedocument.presentationml.tag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2"/>
  </p:notesMasterIdLst>
  <p:sldIdLst>
    <p:sldId id="259" r:id="rId2"/>
    <p:sldId id="307" r:id="rId3"/>
    <p:sldId id="315" r:id="rId4"/>
    <p:sldId id="330" r:id="rId5"/>
    <p:sldId id="322" r:id="rId6"/>
    <p:sldId id="348" r:id="rId7"/>
    <p:sldId id="335" r:id="rId8"/>
    <p:sldId id="350" r:id="rId9"/>
    <p:sldId id="351" r:id="rId10"/>
    <p:sldId id="352" r:id="rId11"/>
    <p:sldId id="334" r:id="rId12"/>
    <p:sldId id="341" r:id="rId13"/>
    <p:sldId id="342" r:id="rId14"/>
    <p:sldId id="343" r:id="rId15"/>
    <p:sldId id="344" r:id="rId16"/>
    <p:sldId id="345" r:id="rId17"/>
    <p:sldId id="353" r:id="rId18"/>
    <p:sldId id="355" r:id="rId19"/>
    <p:sldId id="332" r:id="rId20"/>
    <p:sldId id="305" r:id="rId21"/>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87A24"/>
    <a:srgbClr val="CCFFFF"/>
    <a:srgbClr val="FFFFFF"/>
    <a:srgbClr val="027F7D"/>
    <a:srgbClr val="00ADA9"/>
    <a:srgbClr val="009E9A"/>
    <a:srgbClr val="969696"/>
    <a:srgbClr val="BDE4FF"/>
    <a:srgbClr val="F98637"/>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80515" autoAdjust="0"/>
  </p:normalViewPr>
  <p:slideViewPr>
    <p:cSldViewPr>
      <p:cViewPr varScale="1">
        <p:scale>
          <a:sx n="80" d="100"/>
          <a:sy n="80" d="100"/>
        </p:scale>
        <p:origin x="144" y="58"/>
      </p:cViewPr>
      <p:guideLst>
        <p:guide orient="horz" pos="1620"/>
        <p:guide pos="2880"/>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2190033-C8F9-4001-BA76-B1707BA7B576}" type="datetimeFigureOut">
              <a:rPr lang="zh-CN" altLang="en-US" smtClean="0"/>
              <a:t>2021/2/5</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B19CCDE-0485-440D-AAF8-0102124FEAB8}" type="slidenum">
              <a:rPr lang="zh-CN" altLang="en-US" smtClean="0"/>
              <a:t>‹#›</a:t>
            </a:fld>
            <a:endParaRPr lang="zh-CN" altLang="en-US"/>
          </a:p>
        </p:txBody>
      </p:sp>
    </p:spTree>
    <p:extLst>
      <p:ext uri="{BB962C8B-B14F-4D97-AF65-F5344CB8AC3E}">
        <p14:creationId xmlns:p14="http://schemas.microsoft.com/office/powerpoint/2010/main" val="17670242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B19CCDE-0485-440D-AAF8-0102124FEAB8}" type="slidenum">
              <a:rPr lang="zh-CN" altLang="en-US" smtClean="0"/>
              <a:t>1</a:t>
            </a:fld>
            <a:endParaRPr lang="zh-CN" altLang="en-US"/>
          </a:p>
        </p:txBody>
      </p:sp>
    </p:spTree>
    <p:extLst>
      <p:ext uri="{BB962C8B-B14F-4D97-AF65-F5344CB8AC3E}">
        <p14:creationId xmlns:p14="http://schemas.microsoft.com/office/powerpoint/2010/main" val="11811019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19CCDE-0485-440D-AAF8-0102124FEAB8}" type="slidenum">
              <a:rPr lang="zh-CN" altLang="en-US" smtClean="0"/>
              <a:t>12</a:t>
            </a:fld>
            <a:endParaRPr lang="zh-CN" altLang="en-US"/>
          </a:p>
        </p:txBody>
      </p:sp>
    </p:spTree>
    <p:extLst>
      <p:ext uri="{BB962C8B-B14F-4D97-AF65-F5344CB8AC3E}">
        <p14:creationId xmlns:p14="http://schemas.microsoft.com/office/powerpoint/2010/main" val="35907133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19CCDE-0485-440D-AAF8-0102124FEAB8}" type="slidenum">
              <a:rPr lang="zh-CN" altLang="en-US" smtClean="0"/>
              <a:t>13</a:t>
            </a:fld>
            <a:endParaRPr lang="zh-CN" altLang="en-US"/>
          </a:p>
        </p:txBody>
      </p:sp>
    </p:spTree>
    <p:extLst>
      <p:ext uri="{BB962C8B-B14F-4D97-AF65-F5344CB8AC3E}">
        <p14:creationId xmlns:p14="http://schemas.microsoft.com/office/powerpoint/2010/main" val="37607898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19CCDE-0485-440D-AAF8-0102124FEAB8}" type="slidenum">
              <a:rPr lang="zh-CN" altLang="en-US" smtClean="0"/>
              <a:t>14</a:t>
            </a:fld>
            <a:endParaRPr lang="zh-CN" altLang="en-US"/>
          </a:p>
        </p:txBody>
      </p:sp>
    </p:spTree>
    <p:extLst>
      <p:ext uri="{BB962C8B-B14F-4D97-AF65-F5344CB8AC3E}">
        <p14:creationId xmlns:p14="http://schemas.microsoft.com/office/powerpoint/2010/main" val="37437186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mn-lt"/>
                <a:ea typeface="+mn-ea"/>
                <a:cs typeface="+mn-cs"/>
              </a:rPr>
              <a:t>需要指出，尽管表达磁场强度与电流关系的安培环路定理中只有激励电流，但从磁场强度的定义式可知，磁场强度由合成总磁场与磁化强度矢量构成，因此，磁场强度矢量与介质的磁化密切相关，即</a:t>
            </a:r>
            <a:r>
              <a:rPr lang="en-US" altLang="zh-CN" sz="1200" kern="1200" dirty="0">
                <a:solidFill>
                  <a:schemeClr val="tx1"/>
                </a:solidFill>
                <a:effectLst/>
                <a:latin typeface="+mn-lt"/>
                <a:ea typeface="+mn-ea"/>
                <a:cs typeface="+mn-cs"/>
              </a:rPr>
              <a:t> </a:t>
            </a:r>
            <a:r>
              <a:rPr lang="zh-CN" altLang="zh-CN" sz="1200" kern="1200" dirty="0">
                <a:solidFill>
                  <a:schemeClr val="tx1"/>
                </a:solidFill>
                <a:effectLst/>
                <a:latin typeface="+mn-lt"/>
                <a:ea typeface="+mn-ea"/>
                <a:cs typeface="+mn-cs"/>
              </a:rPr>
              <a:t>不仅与激励电流相关，也与磁化电流相关。</a:t>
            </a:r>
          </a:p>
          <a:p>
            <a:endParaRPr lang="zh-CN" altLang="en-US" dirty="0"/>
          </a:p>
        </p:txBody>
      </p:sp>
      <p:sp>
        <p:nvSpPr>
          <p:cNvPr id="4" name="灯片编号占位符 3"/>
          <p:cNvSpPr>
            <a:spLocks noGrp="1"/>
          </p:cNvSpPr>
          <p:nvPr>
            <p:ph type="sldNum" sz="quarter" idx="10"/>
          </p:nvPr>
        </p:nvSpPr>
        <p:spPr/>
        <p:txBody>
          <a:bodyPr/>
          <a:lstStyle/>
          <a:p>
            <a:fld id="{AB19CCDE-0485-440D-AAF8-0102124FEAB8}" type="slidenum">
              <a:rPr lang="zh-CN" altLang="en-US" smtClean="0"/>
              <a:t>19</a:t>
            </a:fld>
            <a:endParaRPr lang="zh-CN" altLang="en-US"/>
          </a:p>
        </p:txBody>
      </p:sp>
    </p:spTree>
    <p:extLst>
      <p:ext uri="{BB962C8B-B14F-4D97-AF65-F5344CB8AC3E}">
        <p14:creationId xmlns:p14="http://schemas.microsoft.com/office/powerpoint/2010/main" val="16133550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B19CCDE-0485-440D-AAF8-0102124FEAB8}" type="slidenum">
              <a:rPr lang="zh-CN" altLang="en-US" smtClean="0"/>
              <a:t>20</a:t>
            </a:fld>
            <a:endParaRPr lang="zh-CN" altLang="en-US"/>
          </a:p>
        </p:txBody>
      </p:sp>
    </p:spTree>
    <p:extLst>
      <p:ext uri="{BB962C8B-B14F-4D97-AF65-F5344CB8AC3E}">
        <p14:creationId xmlns:p14="http://schemas.microsoft.com/office/powerpoint/2010/main" val="35572644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19CCDE-0485-440D-AAF8-0102124FEAB8}" type="slidenum">
              <a:rPr lang="zh-CN" altLang="en-US" smtClean="0"/>
              <a:t>2</a:t>
            </a:fld>
            <a:endParaRPr lang="zh-CN" altLang="en-US"/>
          </a:p>
        </p:txBody>
      </p:sp>
    </p:spTree>
    <p:extLst>
      <p:ext uri="{BB962C8B-B14F-4D97-AF65-F5344CB8AC3E}">
        <p14:creationId xmlns:p14="http://schemas.microsoft.com/office/powerpoint/2010/main" val="7737731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a:solidFill>
                  <a:schemeClr val="tx1"/>
                </a:solidFill>
                <a:effectLst/>
                <a:latin typeface="+mn-lt"/>
                <a:ea typeface="+mn-ea"/>
                <a:cs typeface="+mn-cs"/>
              </a:rPr>
              <a:t>从简单到任意，从特殊到一般的思想学习探索电磁场的因果规律。</a:t>
            </a:r>
          </a:p>
          <a:p>
            <a:endParaRPr lang="zh-CN" altLang="en-US" dirty="0"/>
          </a:p>
        </p:txBody>
      </p:sp>
      <p:sp>
        <p:nvSpPr>
          <p:cNvPr id="4" name="灯片编号占位符 3"/>
          <p:cNvSpPr>
            <a:spLocks noGrp="1"/>
          </p:cNvSpPr>
          <p:nvPr>
            <p:ph type="sldNum" sz="quarter" idx="10"/>
          </p:nvPr>
        </p:nvSpPr>
        <p:spPr/>
        <p:txBody>
          <a:bodyPr/>
          <a:lstStyle/>
          <a:p>
            <a:fld id="{AB19CCDE-0485-440D-AAF8-0102124FEAB8}" type="slidenum">
              <a:rPr lang="zh-CN" altLang="en-US" smtClean="0"/>
              <a:t>3</a:t>
            </a:fld>
            <a:endParaRPr lang="zh-CN" altLang="en-US"/>
          </a:p>
        </p:txBody>
      </p:sp>
    </p:spTree>
    <p:extLst>
      <p:ext uri="{BB962C8B-B14F-4D97-AF65-F5344CB8AC3E}">
        <p14:creationId xmlns:p14="http://schemas.microsoft.com/office/powerpoint/2010/main" val="28212258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19CCDE-0485-440D-AAF8-0102124FEAB8}" type="slidenum">
              <a:rPr lang="zh-CN" altLang="en-US" smtClean="0"/>
              <a:t>4</a:t>
            </a:fld>
            <a:endParaRPr lang="zh-CN" altLang="en-US"/>
          </a:p>
        </p:txBody>
      </p:sp>
    </p:spTree>
    <p:extLst>
      <p:ext uri="{BB962C8B-B14F-4D97-AF65-F5344CB8AC3E}">
        <p14:creationId xmlns:p14="http://schemas.microsoft.com/office/powerpoint/2010/main" val="6616485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19CCDE-0485-440D-AAF8-0102124FEAB8}" type="slidenum">
              <a:rPr lang="zh-CN" altLang="en-US" smtClean="0"/>
              <a:t>5</a:t>
            </a:fld>
            <a:endParaRPr lang="zh-CN" altLang="en-US"/>
          </a:p>
        </p:txBody>
      </p:sp>
    </p:spTree>
    <p:extLst>
      <p:ext uri="{BB962C8B-B14F-4D97-AF65-F5344CB8AC3E}">
        <p14:creationId xmlns:p14="http://schemas.microsoft.com/office/powerpoint/2010/main" val="34181421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19CCDE-0485-440D-AAF8-0102124FEAB8}" type="slidenum">
              <a:rPr lang="zh-CN" altLang="en-US" smtClean="0"/>
              <a:t>7</a:t>
            </a:fld>
            <a:endParaRPr lang="zh-CN" altLang="en-US"/>
          </a:p>
        </p:txBody>
      </p:sp>
    </p:spTree>
    <p:extLst>
      <p:ext uri="{BB962C8B-B14F-4D97-AF65-F5344CB8AC3E}">
        <p14:creationId xmlns:p14="http://schemas.microsoft.com/office/powerpoint/2010/main" val="3609359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19CCDE-0485-440D-AAF8-0102124FEAB8}" type="slidenum">
              <a:rPr lang="zh-CN" altLang="en-US" smtClean="0"/>
              <a:t>9</a:t>
            </a:fld>
            <a:endParaRPr lang="zh-CN" altLang="en-US"/>
          </a:p>
        </p:txBody>
      </p:sp>
    </p:spTree>
    <p:extLst>
      <p:ext uri="{BB962C8B-B14F-4D97-AF65-F5344CB8AC3E}">
        <p14:creationId xmlns:p14="http://schemas.microsoft.com/office/powerpoint/2010/main" val="19102737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a:solidFill>
                  <a:schemeClr val="tx1"/>
                </a:solidFill>
                <a:effectLst/>
                <a:latin typeface="+mn-lt"/>
                <a:ea typeface="+mn-ea"/>
                <a:cs typeface="+mn-cs"/>
              </a:rPr>
              <a:t>介质在磁场作用下表现出磁性的现象就叫做磁化现象。</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a:solidFill>
                  <a:schemeClr val="tx1"/>
                </a:solidFill>
                <a:effectLst/>
                <a:latin typeface="+mn-lt"/>
                <a:ea typeface="+mn-ea"/>
                <a:cs typeface="+mn-cs"/>
              </a:rPr>
              <a:t>总而言之，在外磁场作用下，凡是能产生磁化现象的物质，统称为磁介质。磁介质的磁化现象主要源于电子进动磁矩和分子取向磁矩。磁介质体受外加磁场作用而被磁化后，其内部和表面上可形成净余的磁化电流。磁化强度矢量或磁化电流可视为产生二次场（磁化形成的磁场）的二次源。因此，若要定量确定磁介质磁化后空间中的合成总磁场，则需要首先分析确定二次源（磁化电流或磁化强度）在空间中产生的磁化磁场，然后通过将其与一次源产生的一次场叠加，获得磁介质内外空间各处的总磁场分布。</a:t>
            </a:r>
          </a:p>
          <a:p>
            <a:endParaRPr lang="zh-CN" altLang="en-US" dirty="0"/>
          </a:p>
        </p:txBody>
      </p:sp>
      <p:sp>
        <p:nvSpPr>
          <p:cNvPr id="4" name="灯片编号占位符 3"/>
          <p:cNvSpPr>
            <a:spLocks noGrp="1"/>
          </p:cNvSpPr>
          <p:nvPr>
            <p:ph type="sldNum" sz="quarter" idx="10"/>
          </p:nvPr>
        </p:nvSpPr>
        <p:spPr/>
        <p:txBody>
          <a:bodyPr/>
          <a:lstStyle/>
          <a:p>
            <a:fld id="{AB19CCDE-0485-440D-AAF8-0102124FEAB8}" type="slidenum">
              <a:rPr lang="zh-CN" altLang="en-US" smtClean="0"/>
              <a:t>10</a:t>
            </a:fld>
            <a:endParaRPr lang="zh-CN" altLang="en-US"/>
          </a:p>
        </p:txBody>
      </p:sp>
    </p:spTree>
    <p:extLst>
      <p:ext uri="{BB962C8B-B14F-4D97-AF65-F5344CB8AC3E}">
        <p14:creationId xmlns:p14="http://schemas.microsoft.com/office/powerpoint/2010/main" val="31292159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19CCDE-0485-440D-AAF8-0102124FEAB8}" type="slidenum">
              <a:rPr lang="zh-CN" altLang="en-US" smtClean="0"/>
              <a:t>11</a:t>
            </a:fld>
            <a:endParaRPr lang="zh-CN" altLang="en-US"/>
          </a:p>
        </p:txBody>
      </p:sp>
    </p:spTree>
    <p:extLst>
      <p:ext uri="{BB962C8B-B14F-4D97-AF65-F5344CB8AC3E}">
        <p14:creationId xmlns:p14="http://schemas.microsoft.com/office/powerpoint/2010/main" val="357349663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cstate="email"/>
          <a:stretch>
            <a:fillRect/>
          </a:stretch>
        </p:blipFill>
        <p:spPr>
          <a:xfrm>
            <a:off x="0" y="0"/>
            <a:ext cx="9144000" cy="514350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标题幻灯片">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标题幻灯片">
    <p:spTree>
      <p:nvGrpSpPr>
        <p:cNvPr id="1" name=""/>
        <p:cNvGrpSpPr/>
        <p:nvPr/>
      </p:nvGrpSpPr>
      <p:grpSpPr>
        <a:xfrm>
          <a:off x="0" y="0"/>
          <a:ext cx="0" cy="0"/>
          <a:chOff x="0" y="0"/>
          <a:chExt cx="0" cy="0"/>
        </a:xfrm>
      </p:grpSpPr>
      <p:cxnSp>
        <p:nvCxnSpPr>
          <p:cNvPr id="12" name="直接连接符 11"/>
          <p:cNvCxnSpPr/>
          <p:nvPr userDrawn="1"/>
        </p:nvCxnSpPr>
        <p:spPr>
          <a:xfrm>
            <a:off x="755576" y="625398"/>
            <a:ext cx="7848872"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13" name="Group 7"/>
          <p:cNvGrpSpPr/>
          <p:nvPr userDrawn="1"/>
        </p:nvGrpSpPr>
        <p:grpSpPr bwMode="auto">
          <a:xfrm>
            <a:off x="323528" y="292895"/>
            <a:ext cx="390372" cy="205979"/>
            <a:chOff x="0" y="0"/>
            <a:chExt cx="1041399" cy="549275"/>
          </a:xfrm>
        </p:grpSpPr>
        <p:sp>
          <p:nvSpPr>
            <p:cNvPr id="14" name="Freeform 16"/>
            <p:cNvSpPr/>
            <p:nvPr/>
          </p:nvSpPr>
          <p:spPr bwMode="auto">
            <a:xfrm>
              <a:off x="0" y="0"/>
              <a:ext cx="361950" cy="549275"/>
            </a:xfrm>
            <a:custGeom>
              <a:avLst/>
              <a:gdLst>
                <a:gd name="T0" fmla="*/ 4 w 400"/>
                <a:gd name="T1" fmla="*/ 92 h 608"/>
                <a:gd name="T2" fmla="*/ 96 w 400"/>
                <a:gd name="T3" fmla="*/ 0 h 608"/>
                <a:gd name="T4" fmla="*/ 400 w 400"/>
                <a:gd name="T5" fmla="*/ 304 h 608"/>
                <a:gd name="T6" fmla="*/ 96 w 400"/>
                <a:gd name="T7" fmla="*/ 608 h 608"/>
                <a:gd name="T8" fmla="*/ 0 w 400"/>
                <a:gd name="T9" fmla="*/ 512 h 608"/>
                <a:gd name="T10" fmla="*/ 212 w 400"/>
                <a:gd name="T11" fmla="*/ 300 h 608"/>
                <a:gd name="T12" fmla="*/ 4 w 400"/>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400" h="608">
                  <a:moveTo>
                    <a:pt x="4" y="92"/>
                  </a:moveTo>
                  <a:lnTo>
                    <a:pt x="96" y="0"/>
                  </a:lnTo>
                  <a:lnTo>
                    <a:pt x="400" y="304"/>
                  </a:lnTo>
                  <a:lnTo>
                    <a:pt x="96" y="608"/>
                  </a:lnTo>
                  <a:lnTo>
                    <a:pt x="0" y="512"/>
                  </a:lnTo>
                  <a:lnTo>
                    <a:pt x="212" y="300"/>
                  </a:lnTo>
                  <a:lnTo>
                    <a:pt x="4" y="92"/>
                  </a:lnTo>
                  <a:close/>
                </a:path>
              </a:pathLst>
            </a:custGeom>
            <a:solidFill>
              <a:srgbClr val="005DA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5" name="Freeform 17"/>
            <p:cNvSpPr/>
            <p:nvPr/>
          </p:nvSpPr>
          <p:spPr bwMode="auto">
            <a:xfrm>
              <a:off x="338137" y="0"/>
              <a:ext cx="360362" cy="549275"/>
            </a:xfrm>
            <a:custGeom>
              <a:avLst/>
              <a:gdLst>
                <a:gd name="T0" fmla="*/ 4 w 399"/>
                <a:gd name="T1" fmla="*/ 92 h 608"/>
                <a:gd name="T2" fmla="*/ 96 w 399"/>
                <a:gd name="T3" fmla="*/ 0 h 608"/>
                <a:gd name="T4" fmla="*/ 399 w 399"/>
                <a:gd name="T5" fmla="*/ 304 h 608"/>
                <a:gd name="T6" fmla="*/ 96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6" y="0"/>
                  </a:lnTo>
                  <a:lnTo>
                    <a:pt x="399" y="304"/>
                  </a:lnTo>
                  <a:lnTo>
                    <a:pt x="96" y="608"/>
                  </a:lnTo>
                  <a:lnTo>
                    <a:pt x="0" y="512"/>
                  </a:lnTo>
                  <a:lnTo>
                    <a:pt x="212" y="300"/>
                  </a:lnTo>
                  <a:lnTo>
                    <a:pt x="4" y="92"/>
                  </a:lnTo>
                  <a:close/>
                </a:path>
              </a:pathLst>
            </a:custGeom>
            <a:solidFill>
              <a:srgbClr val="3992D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6" name="Freeform 18"/>
            <p:cNvSpPr/>
            <p:nvPr/>
          </p:nvSpPr>
          <p:spPr bwMode="auto">
            <a:xfrm>
              <a:off x="681037" y="0"/>
              <a:ext cx="360362" cy="549275"/>
            </a:xfrm>
            <a:custGeom>
              <a:avLst/>
              <a:gdLst>
                <a:gd name="T0" fmla="*/ 4 w 399"/>
                <a:gd name="T1" fmla="*/ 92 h 608"/>
                <a:gd name="T2" fmla="*/ 95 w 399"/>
                <a:gd name="T3" fmla="*/ 0 h 608"/>
                <a:gd name="T4" fmla="*/ 399 w 399"/>
                <a:gd name="T5" fmla="*/ 304 h 608"/>
                <a:gd name="T6" fmla="*/ 95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5" y="0"/>
                  </a:lnTo>
                  <a:lnTo>
                    <a:pt x="399" y="304"/>
                  </a:lnTo>
                  <a:lnTo>
                    <a:pt x="95" y="608"/>
                  </a:lnTo>
                  <a:lnTo>
                    <a:pt x="0" y="512"/>
                  </a:lnTo>
                  <a:lnTo>
                    <a:pt x="212" y="300"/>
                  </a:lnTo>
                  <a:lnTo>
                    <a:pt x="4" y="92"/>
                  </a:lnTo>
                  <a:close/>
                </a:path>
              </a:pathLst>
            </a:custGeom>
            <a:solidFill>
              <a:srgbClr val="F796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3.wmf"/><Relationship Id="rId5" Type="http://schemas.openxmlformats.org/officeDocument/2006/relationships/oleObject" Target="../embeddings/oleObject5.bin"/><Relationship Id="rId4" Type="http://schemas.openxmlformats.org/officeDocument/2006/relationships/image" Target="../media/image12.wmf"/></Relationships>
</file>

<file path=ppt/slides/_rels/slide11.xml.rels><?xml version="1.0" encoding="UTF-8" standalone="yes"?>
<Relationships xmlns="http://schemas.openxmlformats.org/package/2006/relationships"><Relationship Id="rId8" Type="http://schemas.openxmlformats.org/officeDocument/2006/relationships/oleObject" Target="../embeddings/oleObject7.bin"/><Relationship Id="rId3" Type="http://schemas.openxmlformats.org/officeDocument/2006/relationships/notesSlide" Target="../notesSlides/notesSlide9.xml"/><Relationship Id="rId7" Type="http://schemas.openxmlformats.org/officeDocument/2006/relationships/image" Target="../media/image14.wmf"/><Relationship Id="rId2" Type="http://schemas.openxmlformats.org/officeDocument/2006/relationships/slideLayout" Target="../slideLayouts/slideLayout2.xml"/><Relationship Id="rId1" Type="http://schemas.openxmlformats.org/officeDocument/2006/relationships/tags" Target="../tags/tag6.xml"/><Relationship Id="rId6" Type="http://schemas.openxmlformats.org/officeDocument/2006/relationships/oleObject" Target="../embeddings/oleObject6.bin"/><Relationship Id="rId5" Type="http://schemas.openxmlformats.org/officeDocument/2006/relationships/image" Target="../media/image17.png"/><Relationship Id="rId9" Type="http://schemas.openxmlformats.org/officeDocument/2006/relationships/image" Target="../media/image15.wmf"/></Relationships>
</file>

<file path=ppt/slides/_rels/slide12.xml.rels><?xml version="1.0" encoding="UTF-8" standalone="yes"?>
<Relationships xmlns="http://schemas.openxmlformats.org/package/2006/relationships"><Relationship Id="rId8" Type="http://schemas.openxmlformats.org/officeDocument/2006/relationships/image" Target="../media/image17.wmf"/><Relationship Id="rId7" Type="http://schemas.openxmlformats.org/officeDocument/2006/relationships/oleObject" Target="../embeddings/oleObject9.bin"/><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6.wmf"/><Relationship Id="rId5" Type="http://schemas.openxmlformats.org/officeDocument/2006/relationships/oleObject" Target="../embeddings/oleObject8.bin"/><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1.xml"/><Relationship Id="rId7" Type="http://schemas.openxmlformats.org/officeDocument/2006/relationships/image" Target="../media/image19.wmf"/><Relationship Id="rId2" Type="http://schemas.openxmlformats.org/officeDocument/2006/relationships/slideLayout" Target="../slideLayouts/slideLayout2.xml"/><Relationship Id="rId1" Type="http://schemas.openxmlformats.org/officeDocument/2006/relationships/tags" Target="../tags/tag7.xml"/><Relationship Id="rId6" Type="http://schemas.openxmlformats.org/officeDocument/2006/relationships/oleObject" Target="../embeddings/oleObject11.bin"/><Relationship Id="rId5" Type="http://schemas.openxmlformats.org/officeDocument/2006/relationships/image" Target="../media/image18.wmf"/><Relationship Id="rId4" Type="http://schemas.openxmlformats.org/officeDocument/2006/relationships/oleObject" Target="../embeddings/oleObject10.bin"/><Relationship Id="rId9" Type="http://schemas.openxmlformats.org/officeDocument/2006/relationships/image" Target="../media/image23.png"/></Relationships>
</file>

<file path=ppt/slides/_rels/slide14.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oleObject" Target="../embeddings/oleObject12.bin"/><Relationship Id="rId7" Type="http://schemas.openxmlformats.org/officeDocument/2006/relationships/image" Target="../media/image26.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21.png"/><Relationship Id="rId4" Type="http://schemas.openxmlformats.org/officeDocument/2006/relationships/image" Target="../media/image20.wmf"/></Relationships>
</file>

<file path=ppt/slides/_rels/slide15.xml.rels><?xml version="1.0" encoding="UTF-8" standalone="yes"?>
<Relationships xmlns="http://schemas.openxmlformats.org/package/2006/relationships"><Relationship Id="rId8" Type="http://schemas.openxmlformats.org/officeDocument/2006/relationships/oleObject" Target="../embeddings/oleObject16.bin"/><Relationship Id="rId3" Type="http://schemas.openxmlformats.org/officeDocument/2006/relationships/image" Target="../media/image21.wmf"/><Relationship Id="rId7" Type="http://schemas.openxmlformats.org/officeDocument/2006/relationships/image" Target="../media/image23.wmf"/><Relationship Id="rId2" Type="http://schemas.openxmlformats.org/officeDocument/2006/relationships/oleObject" Target="../embeddings/oleObject13.bin"/><Relationship Id="rId1" Type="http://schemas.openxmlformats.org/officeDocument/2006/relationships/slideLayout" Target="../slideLayouts/slideLayout2.xml"/><Relationship Id="rId6" Type="http://schemas.openxmlformats.org/officeDocument/2006/relationships/oleObject" Target="../embeddings/oleObject15.bin"/><Relationship Id="rId5" Type="http://schemas.openxmlformats.org/officeDocument/2006/relationships/image" Target="../media/image22.wmf"/><Relationship Id="rId4" Type="http://schemas.openxmlformats.org/officeDocument/2006/relationships/oleObject" Target="../embeddings/oleObject14.bin"/><Relationship Id="rId9" Type="http://schemas.openxmlformats.org/officeDocument/2006/relationships/image" Target="../media/image24.wmf"/></Relationships>
</file>

<file path=ppt/slides/_rels/slide16.xml.rels><?xml version="1.0" encoding="UTF-8" standalone="yes"?>
<Relationships xmlns="http://schemas.openxmlformats.org/package/2006/relationships"><Relationship Id="rId8" Type="http://schemas.openxmlformats.org/officeDocument/2006/relationships/oleObject" Target="../embeddings/oleObject20.bin"/><Relationship Id="rId3" Type="http://schemas.openxmlformats.org/officeDocument/2006/relationships/image" Target="../media/image25.wmf"/><Relationship Id="rId7" Type="http://schemas.openxmlformats.org/officeDocument/2006/relationships/image" Target="../media/image27.wmf"/><Relationship Id="rId2" Type="http://schemas.openxmlformats.org/officeDocument/2006/relationships/oleObject" Target="../embeddings/oleObject17.bin"/><Relationship Id="rId1" Type="http://schemas.openxmlformats.org/officeDocument/2006/relationships/slideLayout" Target="../slideLayouts/slideLayout2.xml"/><Relationship Id="rId6" Type="http://schemas.openxmlformats.org/officeDocument/2006/relationships/oleObject" Target="../embeddings/oleObject19.bin"/><Relationship Id="rId5" Type="http://schemas.openxmlformats.org/officeDocument/2006/relationships/image" Target="../media/image26.wmf"/><Relationship Id="rId4" Type="http://schemas.openxmlformats.org/officeDocument/2006/relationships/oleObject" Target="../embeddings/oleObject18.bin"/><Relationship Id="rId9" Type="http://schemas.openxmlformats.org/officeDocument/2006/relationships/image" Target="../media/image28.wmf"/></Relationships>
</file>

<file path=ppt/slides/_rels/slide17.xml.rels><?xml version="1.0" encoding="UTF-8" standalone="yes"?>
<Relationships xmlns="http://schemas.openxmlformats.org/package/2006/relationships"><Relationship Id="rId8" Type="http://schemas.openxmlformats.org/officeDocument/2006/relationships/oleObject" Target="../embeddings/oleObject24.bin"/><Relationship Id="rId3" Type="http://schemas.openxmlformats.org/officeDocument/2006/relationships/image" Target="../media/image29.emf"/><Relationship Id="rId7" Type="http://schemas.openxmlformats.org/officeDocument/2006/relationships/image" Target="../media/image31.wmf"/><Relationship Id="rId2" Type="http://schemas.openxmlformats.org/officeDocument/2006/relationships/oleObject" Target="../embeddings/oleObject21.bin"/><Relationship Id="rId1" Type="http://schemas.openxmlformats.org/officeDocument/2006/relationships/slideLayout" Target="../slideLayouts/slideLayout2.xml"/><Relationship Id="rId6" Type="http://schemas.openxmlformats.org/officeDocument/2006/relationships/oleObject" Target="../embeddings/oleObject23.bin"/><Relationship Id="rId11" Type="http://schemas.openxmlformats.org/officeDocument/2006/relationships/image" Target="../media/image33.wmf"/><Relationship Id="rId5" Type="http://schemas.openxmlformats.org/officeDocument/2006/relationships/image" Target="../media/image30.emf"/><Relationship Id="rId10" Type="http://schemas.openxmlformats.org/officeDocument/2006/relationships/oleObject" Target="../embeddings/oleObject25.bin"/><Relationship Id="rId4" Type="http://schemas.openxmlformats.org/officeDocument/2006/relationships/oleObject" Target="../embeddings/oleObject22.bin"/><Relationship Id="rId9" Type="http://schemas.openxmlformats.org/officeDocument/2006/relationships/image" Target="../media/image32.wmf"/></Relationships>
</file>

<file path=ppt/slides/_rels/slide18.xml.rels><?xml version="1.0" encoding="UTF-8" standalone="yes"?>
<Relationships xmlns="http://schemas.openxmlformats.org/package/2006/relationships"><Relationship Id="rId8" Type="http://schemas.openxmlformats.org/officeDocument/2006/relationships/oleObject" Target="../embeddings/oleObject29.bin"/><Relationship Id="rId3" Type="http://schemas.openxmlformats.org/officeDocument/2006/relationships/image" Target="../media/image34.wmf"/><Relationship Id="rId7" Type="http://schemas.openxmlformats.org/officeDocument/2006/relationships/image" Target="../media/image36.emf"/><Relationship Id="rId2" Type="http://schemas.openxmlformats.org/officeDocument/2006/relationships/oleObject" Target="../embeddings/oleObject26.bin"/><Relationship Id="rId1" Type="http://schemas.openxmlformats.org/officeDocument/2006/relationships/slideLayout" Target="../slideLayouts/slideLayout2.xml"/><Relationship Id="rId6" Type="http://schemas.openxmlformats.org/officeDocument/2006/relationships/oleObject" Target="../embeddings/oleObject28.bin"/><Relationship Id="rId5" Type="http://schemas.openxmlformats.org/officeDocument/2006/relationships/image" Target="../media/image35.emf"/><Relationship Id="rId4" Type="http://schemas.openxmlformats.org/officeDocument/2006/relationships/oleObject" Target="../embeddings/oleObject27.bin"/><Relationship Id="rId9" Type="http://schemas.openxmlformats.org/officeDocument/2006/relationships/image" Target="../media/image37.wmf"/></Relationships>
</file>

<file path=ppt/slides/_rels/slide19.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39.wmf"/><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oleObject" Target="../embeddings/oleObject31.bin"/><Relationship Id="rId5" Type="http://schemas.openxmlformats.org/officeDocument/2006/relationships/image" Target="../media/image38.wmf"/><Relationship Id="rId4" Type="http://schemas.openxmlformats.org/officeDocument/2006/relationships/oleObject" Target="../embeddings/oleObject30.bin"/></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2.xml"/><Relationship Id="rId5" Type="http://schemas.openxmlformats.org/officeDocument/2006/relationships/image" Target="../media/image3.jpeg"/><Relationship Id="rId4" Type="http://schemas.openxmlformats.org/officeDocument/2006/relationships/image" Target="../media/image2.jpe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3.xml"/><Relationship Id="rId5" Type="http://schemas.openxmlformats.org/officeDocument/2006/relationships/image" Target="../media/image3.jpeg"/><Relationship Id="rId4" Type="http://schemas.openxmlformats.org/officeDocument/2006/relationships/image" Target="../media/image2.jpe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7" Type="http://schemas.openxmlformats.org/officeDocument/2006/relationships/image" Target="../media/image7.GIF"/><Relationship Id="rId2" Type="http://schemas.openxmlformats.org/officeDocument/2006/relationships/slideLayout" Target="../slideLayouts/slideLayout2.xml"/><Relationship Id="rId1" Type="http://schemas.openxmlformats.org/officeDocument/2006/relationships/tags" Target="../tags/tag4.xml"/><Relationship Id="rId6" Type="http://schemas.openxmlformats.org/officeDocument/2006/relationships/image" Target="../media/image6.jpeg"/><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5.xml"/><Relationship Id="rId5" Type="http://schemas.openxmlformats.org/officeDocument/2006/relationships/image" Target="../media/image8.wmf"/><Relationship Id="rId4" Type="http://schemas.openxmlformats.org/officeDocument/2006/relationships/oleObject" Target="../embeddings/oleObject1.bin"/></Relationships>
</file>

<file path=ppt/slides/_rels/slide8.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oleObject" Target="../embeddings/oleObject2.bin"/><Relationship Id="rId1" Type="http://schemas.openxmlformats.org/officeDocument/2006/relationships/slideLayout" Target="../slideLayouts/slideLayout2.xml"/><Relationship Id="rId6" Type="http://schemas.openxmlformats.org/officeDocument/2006/relationships/image" Target="../media/image11.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1.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4"/>
          <p:cNvSpPr txBox="1"/>
          <p:nvPr/>
        </p:nvSpPr>
        <p:spPr>
          <a:xfrm>
            <a:off x="395536" y="408184"/>
            <a:ext cx="7200800" cy="579390"/>
          </a:xfrm>
          <a:prstGeom prst="rect">
            <a:avLst/>
          </a:prstGeom>
        </p:spPr>
        <p:txBody>
          <a:bodyPr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lvl="0" indent="0">
              <a:buNone/>
              <a:defRPr/>
            </a:pPr>
            <a:r>
              <a:rPr lang="zh-CN" altLang="en-US" b="1" dirty="0">
                <a:solidFill>
                  <a:srgbClr val="005DA2"/>
                </a:solidFill>
                <a:latin typeface="Times New Roman" panose="02020603050405020304" pitchFamily="18" charset="0"/>
                <a:ea typeface="微软雅黑" panose="020B0503020204020204" pitchFamily="34" charset="-122"/>
                <a:cs typeface="Times New Roman" panose="02020603050405020304" pitchFamily="18" charset="0"/>
              </a:rPr>
              <a:t>电磁场的基本规律</a:t>
            </a:r>
            <a:r>
              <a:rPr kumimoji="0" lang="en-US" altLang="zh-CN" sz="3200" b="1" i="0" u="none" strike="noStrike" kern="1200" cap="none" spc="0" normalizeH="0" baseline="0" noProof="0" dirty="0">
                <a:ln>
                  <a:noFill/>
                </a:ln>
                <a:solidFill>
                  <a:srgbClr val="005DA2"/>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a:t>
            </a:r>
            <a:r>
              <a:rPr lang="en-US" altLang="zh-CN" b="1" dirty="0">
                <a:solidFill>
                  <a:srgbClr val="005DA2"/>
                </a:solidFill>
                <a:latin typeface="Times New Roman" panose="02020603050405020304" pitchFamily="18" charset="0"/>
                <a:ea typeface="微软雅黑" panose="020B0503020204020204" pitchFamily="34" charset="-122"/>
                <a:cs typeface="Times New Roman" panose="02020603050405020304" pitchFamily="18" charset="0"/>
              </a:rPr>
              <a:t>Basic rules</a:t>
            </a:r>
            <a:endParaRPr lang="en-GB" b="1" dirty="0">
              <a:solidFill>
                <a:srgbClr val="005DA2"/>
              </a:solidFill>
              <a:latin typeface="Times New Roman" panose="02020603050405020304" pitchFamily="18" charset="0"/>
              <a:ea typeface="微软雅黑" panose="020B0503020204020204" pitchFamily="34" charset="-122"/>
              <a:cs typeface="Times New Roman" panose="02020603050405020304" pitchFamily="18" charset="0"/>
            </a:endParaRPr>
          </a:p>
        </p:txBody>
      </p:sp>
      <p:cxnSp>
        <p:nvCxnSpPr>
          <p:cNvPr id="3" name="直接连接符 2"/>
          <p:cNvCxnSpPr/>
          <p:nvPr/>
        </p:nvCxnSpPr>
        <p:spPr>
          <a:xfrm>
            <a:off x="666564" y="1059582"/>
            <a:ext cx="7649852"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16" name="组合 15"/>
          <p:cNvGrpSpPr/>
          <p:nvPr/>
        </p:nvGrpSpPr>
        <p:grpSpPr>
          <a:xfrm>
            <a:off x="1763689" y="1923678"/>
            <a:ext cx="5400599" cy="576064"/>
            <a:chOff x="2411761" y="1400458"/>
            <a:chExt cx="5400599" cy="523220"/>
          </a:xfrm>
        </p:grpSpPr>
        <p:grpSp>
          <p:nvGrpSpPr>
            <p:cNvPr id="4" name="组合 3"/>
            <p:cNvGrpSpPr/>
            <p:nvPr/>
          </p:nvGrpSpPr>
          <p:grpSpPr>
            <a:xfrm>
              <a:off x="2411761" y="1400458"/>
              <a:ext cx="894259" cy="523220"/>
              <a:chOff x="2215144" y="927951"/>
              <a:chExt cx="1244730" cy="959254"/>
            </a:xfrm>
          </p:grpSpPr>
          <p:sp>
            <p:nvSpPr>
              <p:cNvPr id="5" name="平行四边形 4"/>
              <p:cNvSpPr/>
              <p:nvPr/>
            </p:nvSpPr>
            <p:spPr>
              <a:xfrm>
                <a:off x="2215144" y="982844"/>
                <a:ext cx="1120898" cy="842780"/>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400" b="1" i="0" u="none" strike="noStrike" kern="1200" cap="none" spc="0" normalizeH="0" baseline="0" noProof="0">
                  <a:ln>
                    <a:noFill/>
                  </a:ln>
                  <a:solidFill>
                    <a:prstClr val="white"/>
                  </a:solidFill>
                  <a:effectLst/>
                  <a:uLnTx/>
                  <a:uFillTx/>
                  <a:latin typeface="Impact" panose="020B0806030902050204" pitchFamily="34" charset="0"/>
                  <a:ea typeface="宋体" panose="02010600030101010101" pitchFamily="2" charset="-122"/>
                  <a:cs typeface="+mn-cs"/>
                </a:endParaRPr>
              </a:p>
            </p:txBody>
          </p:sp>
          <p:sp>
            <p:nvSpPr>
              <p:cNvPr id="6" name="文本框 9"/>
              <p:cNvSpPr txBox="1"/>
              <p:nvPr/>
            </p:nvSpPr>
            <p:spPr>
              <a:xfrm>
                <a:off x="2393075" y="927951"/>
                <a:ext cx="1066799" cy="9592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white"/>
                    </a:solidFill>
                    <a:effectLst/>
                    <a:uLnTx/>
                    <a:uFillTx/>
                    <a:latin typeface="Impact" panose="020B0806030902050204" pitchFamily="34" charset="0"/>
                    <a:ea typeface="宋体" panose="02010600030101010101" pitchFamily="2" charset="-122"/>
                    <a:cs typeface="+mn-cs"/>
                  </a:rPr>
                  <a:t>01</a:t>
                </a:r>
                <a:endParaRPr kumimoji="0" lang="zh-CN" altLang="en-US" sz="2800" b="1" i="0" u="none" strike="noStrike" kern="1200" cap="none" spc="0" normalizeH="0" baseline="0" noProof="0" dirty="0">
                  <a:ln>
                    <a:noFill/>
                  </a:ln>
                  <a:solidFill>
                    <a:prstClr val="white"/>
                  </a:solidFill>
                  <a:effectLst/>
                  <a:uLnTx/>
                  <a:uFillTx/>
                  <a:latin typeface="Impact" panose="020B0806030902050204" pitchFamily="34" charset="0"/>
                  <a:ea typeface="宋体" panose="02010600030101010101" pitchFamily="2" charset="-122"/>
                  <a:cs typeface="+mn-cs"/>
                </a:endParaRPr>
              </a:p>
            </p:txBody>
          </p:sp>
        </p:grpSp>
        <p:sp>
          <p:nvSpPr>
            <p:cNvPr id="20" name="矩形 19"/>
            <p:cNvSpPr/>
            <p:nvPr/>
          </p:nvSpPr>
          <p:spPr>
            <a:xfrm>
              <a:off x="3203848" y="1484132"/>
              <a:ext cx="4392488" cy="342440"/>
            </a:xfrm>
            <a:prstGeom prst="rect">
              <a:avLst/>
            </a:prstGeom>
            <a:ln w="15875">
              <a:noFill/>
            </a:ln>
          </p:spPr>
          <p:txBody>
            <a:bodyPr wrap="square" lIns="68580" tIns="34290" rIns="68580" bIns="34290">
              <a:spAutoFit/>
            </a:bodyPr>
            <a:lstStyle/>
            <a:p>
              <a:pPr lvl="0" algn="ctr">
                <a:defRPr/>
              </a:pPr>
              <a:r>
                <a:rPr lang="zh-CN" altLang="zh-CN" sz="2000" b="1" dirty="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rPr>
                <a:t>电场和磁场的特定物理定律</a:t>
              </a:r>
              <a:endParaRPr lang="en-GB" altLang="zh-CN" sz="2000" b="1" dirty="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1" name="平行四边形 20"/>
            <p:cNvSpPr/>
            <p:nvPr/>
          </p:nvSpPr>
          <p:spPr>
            <a:xfrm>
              <a:off x="3091014" y="1413769"/>
              <a:ext cx="4721346" cy="459690"/>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000" b="1" i="0" strike="noStrike" kern="1200" cap="none" spc="0" normalizeH="0" baseline="0" noProof="0">
                <a:ln>
                  <a:noFill/>
                </a:ln>
                <a:solidFill>
                  <a:schemeClr val="tx1">
                    <a:lumMod val="50000"/>
                    <a:lumOff val="50000"/>
                  </a:schemeClr>
                </a:solidFill>
                <a:effectLst/>
                <a:uLnTx/>
                <a:uFillTx/>
                <a:latin typeface="微软雅黑" panose="020B0503020204020204" pitchFamily="34" charset="-122"/>
                <a:ea typeface="微软雅黑" panose="020B0503020204020204" pitchFamily="34" charset="-122"/>
              </a:endParaRPr>
            </a:p>
          </p:txBody>
        </p:sp>
      </p:grpSp>
      <p:grpSp>
        <p:nvGrpSpPr>
          <p:cNvPr id="17" name="组合 16"/>
          <p:cNvGrpSpPr/>
          <p:nvPr/>
        </p:nvGrpSpPr>
        <p:grpSpPr>
          <a:xfrm>
            <a:off x="1763689" y="2957388"/>
            <a:ext cx="5375665" cy="550466"/>
            <a:chOff x="2411761" y="2237308"/>
            <a:chExt cx="5328591" cy="523220"/>
          </a:xfrm>
        </p:grpSpPr>
        <p:grpSp>
          <p:nvGrpSpPr>
            <p:cNvPr id="7" name="组合 6"/>
            <p:cNvGrpSpPr/>
            <p:nvPr/>
          </p:nvGrpSpPr>
          <p:grpSpPr>
            <a:xfrm>
              <a:off x="2411761" y="2237308"/>
              <a:ext cx="894259" cy="523220"/>
              <a:chOff x="2215144" y="1952311"/>
              <a:chExt cx="1244730" cy="959257"/>
            </a:xfrm>
          </p:grpSpPr>
          <p:sp>
            <p:nvSpPr>
              <p:cNvPr id="8" name="平行四边形 7"/>
              <p:cNvSpPr/>
              <p:nvPr/>
            </p:nvSpPr>
            <p:spPr>
              <a:xfrm>
                <a:off x="2215144" y="2033848"/>
                <a:ext cx="1120898" cy="842781"/>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400" b="1" i="0" u="none" strike="noStrike" kern="1200" cap="none" spc="0" normalizeH="0" baseline="0" noProof="0">
                  <a:ln>
                    <a:noFill/>
                  </a:ln>
                  <a:solidFill>
                    <a:prstClr val="white"/>
                  </a:solidFill>
                  <a:effectLst/>
                  <a:uLnTx/>
                  <a:uFillTx/>
                  <a:latin typeface="Impact" panose="020B0806030902050204" pitchFamily="34" charset="0"/>
                  <a:ea typeface="宋体" panose="02010600030101010101" pitchFamily="2" charset="-122"/>
                  <a:cs typeface="+mn-cs"/>
                </a:endParaRPr>
              </a:p>
            </p:txBody>
          </p:sp>
          <p:sp>
            <p:nvSpPr>
              <p:cNvPr id="9" name="文本框 10"/>
              <p:cNvSpPr txBox="1"/>
              <p:nvPr/>
            </p:nvSpPr>
            <p:spPr>
              <a:xfrm>
                <a:off x="2393075" y="1952311"/>
                <a:ext cx="1066799" cy="95925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white"/>
                    </a:solidFill>
                    <a:effectLst/>
                    <a:uLnTx/>
                    <a:uFillTx/>
                    <a:latin typeface="Impact" panose="020B0806030902050204" pitchFamily="34" charset="0"/>
                    <a:ea typeface="宋体" panose="02010600030101010101" pitchFamily="2" charset="-122"/>
                    <a:cs typeface="+mn-cs"/>
                  </a:rPr>
                  <a:t>02</a:t>
                </a:r>
                <a:endParaRPr kumimoji="0" lang="zh-CN" altLang="en-US" sz="2800" b="1" i="0" u="none" strike="noStrike" kern="1200" cap="none" spc="0" normalizeH="0" baseline="0" noProof="0" dirty="0">
                  <a:ln>
                    <a:noFill/>
                  </a:ln>
                  <a:solidFill>
                    <a:prstClr val="white"/>
                  </a:solidFill>
                  <a:effectLst/>
                  <a:uLnTx/>
                  <a:uFillTx/>
                  <a:latin typeface="Impact" panose="020B0806030902050204" pitchFamily="34" charset="0"/>
                  <a:ea typeface="宋体" panose="02010600030101010101" pitchFamily="2" charset="-122"/>
                  <a:cs typeface="+mn-cs"/>
                </a:endParaRPr>
              </a:p>
            </p:txBody>
          </p:sp>
        </p:grpSp>
        <p:sp>
          <p:nvSpPr>
            <p:cNvPr id="23" name="矩形 22"/>
            <p:cNvSpPr/>
            <p:nvPr/>
          </p:nvSpPr>
          <p:spPr>
            <a:xfrm>
              <a:off x="3268289" y="2338562"/>
              <a:ext cx="4339315" cy="358365"/>
            </a:xfrm>
            <a:prstGeom prst="rect">
              <a:avLst/>
            </a:prstGeom>
            <a:ln w="15875">
              <a:noFill/>
            </a:ln>
          </p:spPr>
          <p:txBody>
            <a:bodyPr wrap="square" lIns="68580" tIns="34290" rIns="68580" bIns="34290">
              <a:spAutoFit/>
            </a:bodyPr>
            <a:lstStyle/>
            <a:p>
              <a:pPr algn="ctr">
                <a:defRPr/>
              </a:pPr>
              <a:r>
                <a:rPr lang="zh-CN" altLang="zh-CN" sz="2000" b="1" dirty="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rPr>
                <a:t>电场</a:t>
              </a:r>
              <a:r>
                <a:rPr lang="zh-CN" altLang="zh-CN" sz="2000" b="1">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rPr>
                <a:t>和磁场的</a:t>
              </a:r>
              <a:r>
                <a:rPr lang="zh-CN" altLang="zh-CN" sz="2000" b="1" dirty="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rPr>
                <a:t>场源因果规律</a:t>
              </a:r>
              <a:endParaRPr lang="en-GB" altLang="zh-CN" sz="2000" b="1" dirty="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4" name="平行四边形 23"/>
            <p:cNvSpPr/>
            <p:nvPr/>
          </p:nvSpPr>
          <p:spPr>
            <a:xfrm>
              <a:off x="3091014" y="2265158"/>
              <a:ext cx="4649338" cy="482594"/>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000" b="1" i="0" strike="noStrike" kern="1200" cap="none" spc="0" normalizeH="0" baseline="0" noProof="0">
                <a:ln>
                  <a:noFill/>
                </a:ln>
                <a:solidFill>
                  <a:schemeClr val="tx1">
                    <a:lumMod val="50000"/>
                    <a:lumOff val="50000"/>
                  </a:schemeClr>
                </a:solidFill>
                <a:effectLst/>
                <a:uLnTx/>
                <a:uFillTx/>
                <a:latin typeface="微软雅黑" panose="020B0503020204020204" pitchFamily="34" charset="-122"/>
                <a:ea typeface="微软雅黑" panose="020B0503020204020204" pitchFamily="34" charset="-122"/>
              </a:endParaRPr>
            </a:p>
          </p:txBody>
        </p:sp>
      </p:grpSp>
      <p:grpSp>
        <p:nvGrpSpPr>
          <p:cNvPr id="34" name="组合 33"/>
          <p:cNvGrpSpPr/>
          <p:nvPr/>
        </p:nvGrpSpPr>
        <p:grpSpPr>
          <a:xfrm>
            <a:off x="8244408" y="410724"/>
            <a:ext cx="432048" cy="432834"/>
            <a:chOff x="6084168" y="1274820"/>
            <a:chExt cx="432048" cy="432834"/>
          </a:xfrm>
        </p:grpSpPr>
        <p:sp>
          <p:nvSpPr>
            <p:cNvPr id="35"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36"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Roboto Light"/>
                <a:ea typeface="+mn-ea"/>
                <a:cs typeface="+mn-cs"/>
              </a:endParaRPr>
            </a:p>
          </p:txBody>
        </p:sp>
      </p:grpSp>
      <p:grpSp>
        <p:nvGrpSpPr>
          <p:cNvPr id="37" name="组合 36"/>
          <p:cNvGrpSpPr/>
          <p:nvPr/>
        </p:nvGrpSpPr>
        <p:grpSpPr>
          <a:xfrm>
            <a:off x="7236296" y="411117"/>
            <a:ext cx="432048" cy="432048"/>
            <a:chOff x="4788024" y="1275213"/>
            <a:chExt cx="432048" cy="432048"/>
          </a:xfrm>
        </p:grpSpPr>
        <p:sp>
          <p:nvSpPr>
            <p:cNvPr id="38"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39"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Roboto Light"/>
                <a:ea typeface="+mn-ea"/>
                <a:cs typeface="+mn-cs"/>
              </a:endParaRPr>
            </a:p>
          </p:txBody>
        </p:sp>
      </p:grpSp>
      <p:grpSp>
        <p:nvGrpSpPr>
          <p:cNvPr id="40" name="组合 39"/>
          <p:cNvGrpSpPr/>
          <p:nvPr/>
        </p:nvGrpSpPr>
        <p:grpSpPr>
          <a:xfrm>
            <a:off x="7739567" y="410724"/>
            <a:ext cx="432833" cy="432834"/>
            <a:chOff x="5436096" y="1274820"/>
            <a:chExt cx="432833" cy="432834"/>
          </a:xfrm>
        </p:grpSpPr>
        <p:sp>
          <p:nvSpPr>
            <p:cNvPr id="41"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42"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Roboto Light"/>
                <a:ea typeface="+mn-ea"/>
                <a:cs typeface="+mn-cs"/>
              </a:endParaRPr>
            </a:p>
          </p:txBody>
        </p:sp>
      </p:grpSp>
      <p:grpSp>
        <p:nvGrpSpPr>
          <p:cNvPr id="43" name="组合 42"/>
          <p:cNvGrpSpPr/>
          <p:nvPr/>
        </p:nvGrpSpPr>
        <p:grpSpPr>
          <a:xfrm>
            <a:off x="6083383" y="410724"/>
            <a:ext cx="432833" cy="432834"/>
            <a:chOff x="3491880" y="1274820"/>
            <a:chExt cx="432833" cy="432834"/>
          </a:xfrm>
        </p:grpSpPr>
        <p:sp>
          <p:nvSpPr>
            <p:cNvPr id="44"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45"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Roboto Light"/>
                <a:ea typeface="+mn-ea"/>
                <a:cs typeface="+mn-cs"/>
              </a:endParaRPr>
            </a:p>
          </p:txBody>
        </p:sp>
      </p:grpSp>
      <p:grpSp>
        <p:nvGrpSpPr>
          <p:cNvPr id="46" name="组合 45"/>
          <p:cNvGrpSpPr/>
          <p:nvPr/>
        </p:nvGrpSpPr>
        <p:grpSpPr>
          <a:xfrm>
            <a:off x="6659447" y="410724"/>
            <a:ext cx="432833" cy="432834"/>
            <a:chOff x="4139952" y="1274820"/>
            <a:chExt cx="432833" cy="432834"/>
          </a:xfrm>
        </p:grpSpPr>
        <p:sp>
          <p:nvSpPr>
            <p:cNvPr id="47"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48"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Roboto Light"/>
                <a:ea typeface="+mn-ea"/>
                <a:cs typeface="+mn-cs"/>
              </a:endParaRPr>
            </a:p>
          </p:txBody>
        </p:sp>
      </p:grpSp>
    </p:spTree>
    <p:custDataLst>
      <p:tags r:id="rId1"/>
    </p:custDataLst>
  </p:cSld>
  <p:clrMapOvr>
    <a:masterClrMapping/>
  </p:clrMapOvr>
  <mc:AlternateContent xmlns:mc="http://schemas.openxmlformats.org/markup-compatibility/2006" xmlns:p14="http://schemas.microsoft.com/office/powerpoint/2010/main">
    <mc:Choice Requires="p14">
      <p:transition p14:dur="10" advTm="10428"/>
    </mc:Choice>
    <mc:Fallback xmlns="">
      <p:transition advTm="10428"/>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26"/>
          <p:cNvSpPr>
            <a:spLocks noChangeArrowheads="1"/>
          </p:cNvSpPr>
          <p:nvPr/>
        </p:nvSpPr>
        <p:spPr bwMode="auto">
          <a:xfrm>
            <a:off x="1115616" y="882090"/>
            <a:ext cx="7066926" cy="1440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457200" indent="-457200" eaLnBrk="0" fontAlgn="base" hangingPunct="0">
              <a:lnSpc>
                <a:spcPct val="150000"/>
              </a:lnSpc>
              <a:spcBef>
                <a:spcPct val="0"/>
              </a:spcBef>
              <a:spcAft>
                <a:spcPct val="0"/>
              </a:spcAft>
              <a:buClr>
                <a:srgbClr val="00ADA9"/>
              </a:buClr>
              <a:buFont typeface="+mj-ea"/>
              <a:buAutoNum type="circleNumDbPlain"/>
            </a:pPr>
            <a:r>
              <a:rPr lang="zh-CN" altLang="zh-CN" sz="2000" b="1" dirty="0">
                <a:solidFill>
                  <a:srgbClr val="000000"/>
                </a:solidFill>
                <a:latin typeface="Verdana" panose="020B0604030504040204" pitchFamily="34" charset="0"/>
                <a:ea typeface="楷体_GB2312" pitchFamily="49" charset="-122"/>
              </a:rPr>
              <a:t>抗磁体内部的电子除了自旋及轨道运动外还会围绕外加磁场方向产生进动</a:t>
            </a:r>
            <a:r>
              <a:rPr lang="zh-CN" altLang="en-US" sz="2000" b="1" dirty="0">
                <a:solidFill>
                  <a:srgbClr val="000000"/>
                </a:solidFill>
                <a:latin typeface="Verdana" panose="020B0604030504040204" pitchFamily="34" charset="0"/>
                <a:ea typeface="楷体_GB2312" pitchFamily="49" charset="-122"/>
              </a:rPr>
              <a:t>，进而</a:t>
            </a:r>
            <a:r>
              <a:rPr lang="zh-CN" altLang="zh-CN" sz="2000" b="1" dirty="0">
                <a:solidFill>
                  <a:srgbClr val="000000"/>
                </a:solidFill>
                <a:latin typeface="Verdana" panose="020B0604030504040204" pitchFamily="34" charset="0"/>
                <a:ea typeface="楷体_GB2312" pitchFamily="49" charset="-122"/>
              </a:rPr>
              <a:t>产生一定的与外加磁场反向的磁场，表现出磁效应而具有磁性</a:t>
            </a:r>
            <a:r>
              <a:rPr lang="zh-CN" altLang="en-US" sz="2000" b="1" dirty="0">
                <a:solidFill>
                  <a:srgbClr val="000000"/>
                </a:solidFill>
                <a:latin typeface="Verdana" panose="020B0604030504040204" pitchFamily="34" charset="0"/>
                <a:ea typeface="楷体_GB2312" pitchFamily="49" charset="-122"/>
              </a:rPr>
              <a:t>；</a:t>
            </a:r>
          </a:p>
        </p:txBody>
      </p:sp>
      <p:grpSp>
        <p:nvGrpSpPr>
          <p:cNvPr id="3" name="组合 2"/>
          <p:cNvGrpSpPr/>
          <p:nvPr/>
        </p:nvGrpSpPr>
        <p:grpSpPr>
          <a:xfrm>
            <a:off x="6012160" y="2139702"/>
            <a:ext cx="2853811" cy="2374900"/>
            <a:chOff x="5795964" y="3570286"/>
            <a:chExt cx="3024188" cy="2374900"/>
          </a:xfrm>
        </p:grpSpPr>
        <p:grpSp>
          <p:nvGrpSpPr>
            <p:cNvPr id="4" name="Group 64"/>
            <p:cNvGrpSpPr>
              <a:grpSpLocks/>
            </p:cNvGrpSpPr>
            <p:nvPr/>
          </p:nvGrpSpPr>
          <p:grpSpPr bwMode="auto">
            <a:xfrm>
              <a:off x="5795964" y="3570286"/>
              <a:ext cx="3024188" cy="2374900"/>
              <a:chOff x="385" y="2385"/>
              <a:chExt cx="1905" cy="1496"/>
            </a:xfrm>
          </p:grpSpPr>
          <p:sp>
            <p:nvSpPr>
              <p:cNvPr id="6" name="Rectangle 65"/>
              <p:cNvSpPr>
                <a:spLocks noChangeArrowheads="1"/>
              </p:cNvSpPr>
              <p:nvPr/>
            </p:nvSpPr>
            <p:spPr bwMode="auto">
              <a:xfrm>
                <a:off x="385" y="2385"/>
                <a:ext cx="1905" cy="1496"/>
              </a:xfrm>
              <a:prstGeom prst="rect">
                <a:avLst/>
              </a:prstGeom>
              <a:solidFill>
                <a:srgbClr val="E9FFFF"/>
              </a:solidFill>
              <a:ln w="9525">
                <a:solidFill>
                  <a:schemeClr val="accent1"/>
                </a:solidFill>
                <a:miter lim="800000"/>
                <a:headEnd/>
                <a:tailEnd/>
              </a:ln>
            </p:spPr>
            <p:txBody>
              <a:bodyPr wrap="square" anchor="ctr">
                <a:spAutoFit/>
              </a:bodyPr>
              <a:lstStyle>
                <a:lvl1pPr>
                  <a:spcBef>
                    <a:spcPct val="20000"/>
                  </a:spcBef>
                  <a:buClr>
                    <a:schemeClr val="tx2"/>
                  </a:buClr>
                  <a:buSzPct val="60000"/>
                  <a:buFont typeface="Wingdings" panose="05000000000000000000" pitchFamily="2" charset="2"/>
                  <a:buChar char="•"/>
                  <a:defRPr sz="3200" b="1">
                    <a:solidFill>
                      <a:srgbClr val="000000"/>
                    </a:solidFill>
                    <a:latin typeface="Verdana" panose="020B0604030504040204" pitchFamily="34" charset="0"/>
                    <a:ea typeface="楷体_GB2312" pitchFamily="49" charset="-122"/>
                  </a:defRPr>
                </a:lvl1pPr>
                <a:lvl2pPr marL="742950" indent="-285750">
                  <a:spcBef>
                    <a:spcPct val="20000"/>
                  </a:spcBef>
                  <a:buClr>
                    <a:schemeClr val="tx1"/>
                  </a:buClr>
                  <a:buChar char="–"/>
                  <a:defRPr sz="2800" b="1">
                    <a:solidFill>
                      <a:srgbClr val="000000"/>
                    </a:solidFill>
                    <a:latin typeface="Verdana" panose="020B0604030504040204" pitchFamily="34" charset="0"/>
                    <a:ea typeface="楷体_GB2312" pitchFamily="49" charset="-122"/>
                  </a:defRPr>
                </a:lvl2pPr>
                <a:lvl3pPr marL="1143000" indent="-228600">
                  <a:spcBef>
                    <a:spcPct val="20000"/>
                  </a:spcBef>
                  <a:buClr>
                    <a:schemeClr val="hlink"/>
                  </a:buClr>
                  <a:buSzPct val="60000"/>
                  <a:buFont typeface="Wingdings" panose="05000000000000000000" pitchFamily="2" charset="2"/>
                  <a:buChar char="•"/>
                  <a:defRPr sz="2400" b="1">
                    <a:solidFill>
                      <a:srgbClr val="000000"/>
                    </a:solidFill>
                    <a:latin typeface="Verdana" panose="020B0604030504040204" pitchFamily="34" charset="0"/>
                    <a:ea typeface="楷体_GB2312" pitchFamily="49" charset="-122"/>
                  </a:defRPr>
                </a:lvl3pPr>
                <a:lvl4pPr marL="1600200" indent="-228600">
                  <a:spcBef>
                    <a:spcPct val="20000"/>
                  </a:spcBef>
                  <a:buClr>
                    <a:schemeClr val="tx1"/>
                  </a:buClr>
                  <a:buChar char="–"/>
                  <a:defRPr sz="2000" b="1">
                    <a:solidFill>
                      <a:srgbClr val="000000"/>
                    </a:solidFill>
                    <a:latin typeface="Verdana" panose="020B0604030504040204" pitchFamily="34" charset="0"/>
                    <a:ea typeface="楷体_GB2312" pitchFamily="49" charset="-122"/>
                  </a:defRPr>
                </a:lvl4pPr>
                <a:lvl5pPr marL="2057400" indent="-228600">
                  <a:spcBef>
                    <a:spcPct val="20000"/>
                  </a:spcBef>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9pPr>
              </a:lstStyle>
              <a:p>
                <a:pPr eaLnBrk="1" hangingPunct="1">
                  <a:spcBef>
                    <a:spcPct val="0"/>
                  </a:spcBef>
                  <a:buClrTx/>
                  <a:buSzTx/>
                  <a:buFontTx/>
                  <a:buNone/>
                </a:pPr>
                <a:endParaRPr lang="zh-CN" altLang="en-US" sz="2400" b="0">
                  <a:solidFill>
                    <a:schemeClr val="tx1"/>
                  </a:solidFill>
                  <a:latin typeface="Arial" panose="020B0604020202020204" pitchFamily="34" charset="0"/>
                </a:endParaRPr>
              </a:p>
            </p:txBody>
          </p:sp>
          <p:grpSp>
            <p:nvGrpSpPr>
              <p:cNvPr id="7" name="Group 66"/>
              <p:cNvGrpSpPr>
                <a:grpSpLocks/>
              </p:cNvGrpSpPr>
              <p:nvPr/>
            </p:nvGrpSpPr>
            <p:grpSpPr bwMode="auto">
              <a:xfrm>
                <a:off x="611" y="2522"/>
                <a:ext cx="1476" cy="1180"/>
                <a:chOff x="4195" y="799"/>
                <a:chExt cx="1476" cy="1180"/>
              </a:xfrm>
            </p:grpSpPr>
            <p:grpSp>
              <p:nvGrpSpPr>
                <p:cNvPr id="9" name="Group 68"/>
                <p:cNvGrpSpPr>
                  <a:grpSpLocks/>
                </p:cNvGrpSpPr>
                <p:nvPr/>
              </p:nvGrpSpPr>
              <p:grpSpPr bwMode="auto">
                <a:xfrm>
                  <a:off x="4195" y="888"/>
                  <a:ext cx="1476" cy="1091"/>
                  <a:chOff x="4241" y="2702"/>
                  <a:chExt cx="1476" cy="1091"/>
                </a:xfrm>
              </p:grpSpPr>
              <p:sp>
                <p:nvSpPr>
                  <p:cNvPr id="11" name="Rectangle 69"/>
                  <p:cNvSpPr>
                    <a:spLocks noChangeArrowheads="1"/>
                  </p:cNvSpPr>
                  <p:nvPr/>
                </p:nvSpPr>
                <p:spPr bwMode="auto">
                  <a:xfrm>
                    <a:off x="4241" y="3112"/>
                    <a:ext cx="1089" cy="681"/>
                  </a:xfrm>
                  <a:prstGeom prst="rect">
                    <a:avLst/>
                  </a:prstGeom>
                  <a:solidFill>
                    <a:srgbClr val="98D0D4">
                      <a:alpha val="98822"/>
                    </a:srgbClr>
                  </a:solidFill>
                  <a:ln w="9525">
                    <a:miter lim="800000"/>
                    <a:headEnd/>
                    <a:tailEnd/>
                  </a:ln>
                  <a:scene3d>
                    <a:camera prst="legacyObliqueTopRight"/>
                    <a:lightRig rig="legacyFlat3" dir="b"/>
                  </a:scene3d>
                  <a:sp3d extrusionH="1801800" prstMaterial="legacyMatte">
                    <a:bevelT w="13500" h="13500" prst="angle"/>
                    <a:bevelB w="13500" h="13500" prst="angle"/>
                    <a:extrusionClr>
                      <a:srgbClr val="98D0D4"/>
                    </a:extrusionClr>
                    <a:contourClr>
                      <a:srgbClr val="98D0D4"/>
                    </a:contourClr>
                  </a:sp3d>
                </p:spPr>
                <p:txBody>
                  <a:bodyPr anchor="ctr">
                    <a:spAutoFit/>
                    <a:flatTx/>
                  </a:bodyPr>
                  <a:lstStyle>
                    <a:lvl1pPr>
                      <a:spcBef>
                        <a:spcPct val="20000"/>
                      </a:spcBef>
                      <a:buClr>
                        <a:schemeClr val="tx2"/>
                      </a:buClr>
                      <a:buSzPct val="60000"/>
                      <a:buFont typeface="Wingdings" panose="05000000000000000000" pitchFamily="2" charset="2"/>
                      <a:buChar char="•"/>
                      <a:defRPr sz="3200" b="1">
                        <a:solidFill>
                          <a:srgbClr val="000000"/>
                        </a:solidFill>
                        <a:latin typeface="Verdana" panose="020B0604030504040204" pitchFamily="34" charset="0"/>
                        <a:ea typeface="楷体_GB2312" pitchFamily="49" charset="-122"/>
                      </a:defRPr>
                    </a:lvl1pPr>
                    <a:lvl2pPr marL="742950" indent="-285750">
                      <a:spcBef>
                        <a:spcPct val="20000"/>
                      </a:spcBef>
                      <a:buClr>
                        <a:schemeClr val="tx1"/>
                      </a:buClr>
                      <a:buChar char="–"/>
                      <a:defRPr sz="2800" b="1">
                        <a:solidFill>
                          <a:srgbClr val="000000"/>
                        </a:solidFill>
                        <a:latin typeface="Verdana" panose="020B0604030504040204" pitchFamily="34" charset="0"/>
                        <a:ea typeface="楷体_GB2312" pitchFamily="49" charset="-122"/>
                      </a:defRPr>
                    </a:lvl2pPr>
                    <a:lvl3pPr marL="1143000" indent="-228600">
                      <a:spcBef>
                        <a:spcPct val="20000"/>
                      </a:spcBef>
                      <a:buClr>
                        <a:schemeClr val="hlink"/>
                      </a:buClr>
                      <a:buSzPct val="60000"/>
                      <a:buFont typeface="Wingdings" panose="05000000000000000000" pitchFamily="2" charset="2"/>
                      <a:buChar char="•"/>
                      <a:defRPr sz="2400" b="1">
                        <a:solidFill>
                          <a:srgbClr val="000000"/>
                        </a:solidFill>
                        <a:latin typeface="Verdana" panose="020B0604030504040204" pitchFamily="34" charset="0"/>
                        <a:ea typeface="楷体_GB2312" pitchFamily="49" charset="-122"/>
                      </a:defRPr>
                    </a:lvl3pPr>
                    <a:lvl4pPr marL="1600200" indent="-228600">
                      <a:spcBef>
                        <a:spcPct val="20000"/>
                      </a:spcBef>
                      <a:buClr>
                        <a:schemeClr val="tx1"/>
                      </a:buClr>
                      <a:buChar char="–"/>
                      <a:defRPr sz="2000" b="1">
                        <a:solidFill>
                          <a:srgbClr val="000000"/>
                        </a:solidFill>
                        <a:latin typeface="Verdana" panose="020B0604030504040204" pitchFamily="34" charset="0"/>
                        <a:ea typeface="楷体_GB2312" pitchFamily="49" charset="-122"/>
                      </a:defRPr>
                    </a:lvl4pPr>
                    <a:lvl5pPr marL="2057400" indent="-228600">
                      <a:spcBef>
                        <a:spcPct val="20000"/>
                      </a:spcBef>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9pPr>
                  </a:lstStyle>
                  <a:p>
                    <a:pPr eaLnBrk="1" hangingPunct="1">
                      <a:spcBef>
                        <a:spcPct val="0"/>
                      </a:spcBef>
                      <a:buClrTx/>
                      <a:buSzTx/>
                      <a:buFontTx/>
                      <a:buNone/>
                    </a:pPr>
                    <a:endParaRPr lang="zh-CN" altLang="en-US" sz="2400" b="0">
                      <a:solidFill>
                        <a:schemeClr val="tx1"/>
                      </a:solidFill>
                      <a:latin typeface="Arial" panose="020B0604020202020204" pitchFamily="34" charset="0"/>
                    </a:endParaRPr>
                  </a:p>
                </p:txBody>
              </p:sp>
              <p:grpSp>
                <p:nvGrpSpPr>
                  <p:cNvPr id="12" name="Group 70"/>
                  <p:cNvGrpSpPr>
                    <a:grpSpLocks/>
                  </p:cNvGrpSpPr>
                  <p:nvPr/>
                </p:nvGrpSpPr>
                <p:grpSpPr bwMode="auto">
                  <a:xfrm>
                    <a:off x="5016" y="2702"/>
                    <a:ext cx="177" cy="229"/>
                    <a:chOff x="4500" y="4480"/>
                    <a:chExt cx="360" cy="548"/>
                  </a:xfrm>
                </p:grpSpPr>
                <p:sp>
                  <p:nvSpPr>
                    <p:cNvPr id="64" name="Oval 71"/>
                    <p:cNvSpPr>
                      <a:spLocks noChangeArrowheads="1"/>
                    </p:cNvSpPr>
                    <p:nvPr/>
                  </p:nvSpPr>
                  <p:spPr bwMode="auto">
                    <a:xfrm>
                      <a:off x="4500" y="4872"/>
                      <a:ext cx="360" cy="156"/>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2"/>
                        </a:buClr>
                        <a:buSzPct val="60000"/>
                        <a:buFont typeface="Wingdings" panose="05000000000000000000" pitchFamily="2" charset="2"/>
                        <a:buChar char="•"/>
                        <a:defRPr sz="3200" b="1">
                          <a:solidFill>
                            <a:srgbClr val="000000"/>
                          </a:solidFill>
                          <a:latin typeface="Verdana" panose="020B0604030504040204" pitchFamily="34" charset="0"/>
                          <a:ea typeface="楷体_GB2312" pitchFamily="49" charset="-122"/>
                        </a:defRPr>
                      </a:lvl1pPr>
                      <a:lvl2pPr marL="742950" indent="-285750">
                        <a:spcBef>
                          <a:spcPct val="20000"/>
                        </a:spcBef>
                        <a:buClr>
                          <a:schemeClr val="tx1"/>
                        </a:buClr>
                        <a:buChar char="–"/>
                        <a:defRPr sz="2800" b="1">
                          <a:solidFill>
                            <a:srgbClr val="000000"/>
                          </a:solidFill>
                          <a:latin typeface="Verdana" panose="020B0604030504040204" pitchFamily="34" charset="0"/>
                          <a:ea typeface="楷体_GB2312" pitchFamily="49" charset="-122"/>
                        </a:defRPr>
                      </a:lvl2pPr>
                      <a:lvl3pPr marL="1143000" indent="-228600">
                        <a:spcBef>
                          <a:spcPct val="20000"/>
                        </a:spcBef>
                        <a:buClr>
                          <a:schemeClr val="hlink"/>
                        </a:buClr>
                        <a:buSzPct val="60000"/>
                        <a:buFont typeface="Wingdings" panose="05000000000000000000" pitchFamily="2" charset="2"/>
                        <a:buChar char="•"/>
                        <a:defRPr sz="2400" b="1">
                          <a:solidFill>
                            <a:srgbClr val="000000"/>
                          </a:solidFill>
                          <a:latin typeface="Verdana" panose="020B0604030504040204" pitchFamily="34" charset="0"/>
                          <a:ea typeface="楷体_GB2312" pitchFamily="49" charset="-122"/>
                        </a:defRPr>
                      </a:lvl3pPr>
                      <a:lvl4pPr marL="1600200" indent="-228600">
                        <a:spcBef>
                          <a:spcPct val="20000"/>
                        </a:spcBef>
                        <a:buClr>
                          <a:schemeClr val="tx1"/>
                        </a:buClr>
                        <a:buChar char="–"/>
                        <a:defRPr sz="2000" b="1">
                          <a:solidFill>
                            <a:srgbClr val="000000"/>
                          </a:solidFill>
                          <a:latin typeface="Verdana" panose="020B0604030504040204" pitchFamily="34" charset="0"/>
                          <a:ea typeface="楷体_GB2312" pitchFamily="49" charset="-122"/>
                        </a:defRPr>
                      </a:lvl4pPr>
                      <a:lvl5pPr marL="2057400" indent="-228600">
                        <a:spcBef>
                          <a:spcPct val="20000"/>
                        </a:spcBef>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9pPr>
                    </a:lstStyle>
                    <a:p>
                      <a:pPr eaLnBrk="1" hangingPunct="1">
                        <a:spcBef>
                          <a:spcPct val="0"/>
                        </a:spcBef>
                        <a:buClrTx/>
                        <a:buSzTx/>
                        <a:buFontTx/>
                        <a:buNone/>
                      </a:pPr>
                      <a:endParaRPr lang="zh-CN" altLang="en-US" sz="2400" b="0">
                        <a:solidFill>
                          <a:schemeClr val="tx1"/>
                        </a:solidFill>
                        <a:latin typeface="Arial" panose="020B0604020202020204" pitchFamily="34" charset="0"/>
                      </a:endParaRPr>
                    </a:p>
                  </p:txBody>
                </p:sp>
                <p:sp>
                  <p:nvSpPr>
                    <p:cNvPr id="65" name="Line 72"/>
                    <p:cNvSpPr>
                      <a:spLocks noChangeShapeType="1"/>
                    </p:cNvSpPr>
                    <p:nvPr/>
                  </p:nvSpPr>
                  <p:spPr bwMode="auto">
                    <a:xfrm flipV="1">
                      <a:off x="4680" y="4480"/>
                      <a:ext cx="0" cy="468"/>
                    </a:xfrm>
                    <a:prstGeom prst="line">
                      <a:avLst/>
                    </a:prstGeom>
                    <a:noFill/>
                    <a:ln w="9525">
                      <a:solidFill>
                        <a:srgbClr val="000000"/>
                      </a:solidFill>
                      <a:round/>
                      <a:headEnd/>
                      <a:tailEnd type="stealth" w="sm" len="lg"/>
                    </a:ln>
                    <a:extLst>
                      <a:ext uri="{909E8E84-426E-40DD-AFC4-6F175D3DCCD1}">
                        <a14:hiddenFill xmlns:a14="http://schemas.microsoft.com/office/drawing/2010/main">
                          <a:noFill/>
                        </a14:hiddenFill>
                      </a:ext>
                    </a:extLst>
                  </p:spPr>
                  <p:txBody>
                    <a:bodyPr/>
                    <a:lstStyle/>
                    <a:p>
                      <a:endParaRPr lang="zh-CN" altLang="en-US"/>
                    </a:p>
                  </p:txBody>
                </p:sp>
              </p:grpSp>
              <p:grpSp>
                <p:nvGrpSpPr>
                  <p:cNvPr id="13" name="Group 73"/>
                  <p:cNvGrpSpPr>
                    <a:grpSpLocks/>
                  </p:cNvGrpSpPr>
                  <p:nvPr/>
                </p:nvGrpSpPr>
                <p:grpSpPr bwMode="auto">
                  <a:xfrm>
                    <a:off x="4830" y="2795"/>
                    <a:ext cx="178" cy="229"/>
                    <a:chOff x="4500" y="4480"/>
                    <a:chExt cx="360" cy="548"/>
                  </a:xfrm>
                </p:grpSpPr>
                <p:sp>
                  <p:nvSpPr>
                    <p:cNvPr id="62" name="Oval 74"/>
                    <p:cNvSpPr>
                      <a:spLocks noChangeArrowheads="1"/>
                    </p:cNvSpPr>
                    <p:nvPr/>
                  </p:nvSpPr>
                  <p:spPr bwMode="auto">
                    <a:xfrm>
                      <a:off x="4500" y="4872"/>
                      <a:ext cx="360" cy="156"/>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2"/>
                        </a:buClr>
                        <a:buSzPct val="60000"/>
                        <a:buFont typeface="Wingdings" panose="05000000000000000000" pitchFamily="2" charset="2"/>
                        <a:buChar char="•"/>
                        <a:defRPr sz="3200" b="1">
                          <a:solidFill>
                            <a:srgbClr val="000000"/>
                          </a:solidFill>
                          <a:latin typeface="Verdana" panose="020B0604030504040204" pitchFamily="34" charset="0"/>
                          <a:ea typeface="楷体_GB2312" pitchFamily="49" charset="-122"/>
                        </a:defRPr>
                      </a:lvl1pPr>
                      <a:lvl2pPr marL="742950" indent="-285750">
                        <a:spcBef>
                          <a:spcPct val="20000"/>
                        </a:spcBef>
                        <a:buClr>
                          <a:schemeClr val="tx1"/>
                        </a:buClr>
                        <a:buChar char="–"/>
                        <a:defRPr sz="2800" b="1">
                          <a:solidFill>
                            <a:srgbClr val="000000"/>
                          </a:solidFill>
                          <a:latin typeface="Verdana" panose="020B0604030504040204" pitchFamily="34" charset="0"/>
                          <a:ea typeface="楷体_GB2312" pitchFamily="49" charset="-122"/>
                        </a:defRPr>
                      </a:lvl2pPr>
                      <a:lvl3pPr marL="1143000" indent="-228600">
                        <a:spcBef>
                          <a:spcPct val="20000"/>
                        </a:spcBef>
                        <a:buClr>
                          <a:schemeClr val="hlink"/>
                        </a:buClr>
                        <a:buSzPct val="60000"/>
                        <a:buFont typeface="Wingdings" panose="05000000000000000000" pitchFamily="2" charset="2"/>
                        <a:buChar char="•"/>
                        <a:defRPr sz="2400" b="1">
                          <a:solidFill>
                            <a:srgbClr val="000000"/>
                          </a:solidFill>
                          <a:latin typeface="Verdana" panose="020B0604030504040204" pitchFamily="34" charset="0"/>
                          <a:ea typeface="楷体_GB2312" pitchFamily="49" charset="-122"/>
                        </a:defRPr>
                      </a:lvl3pPr>
                      <a:lvl4pPr marL="1600200" indent="-228600">
                        <a:spcBef>
                          <a:spcPct val="20000"/>
                        </a:spcBef>
                        <a:buClr>
                          <a:schemeClr val="tx1"/>
                        </a:buClr>
                        <a:buChar char="–"/>
                        <a:defRPr sz="2000" b="1">
                          <a:solidFill>
                            <a:srgbClr val="000000"/>
                          </a:solidFill>
                          <a:latin typeface="Verdana" panose="020B0604030504040204" pitchFamily="34" charset="0"/>
                          <a:ea typeface="楷体_GB2312" pitchFamily="49" charset="-122"/>
                        </a:defRPr>
                      </a:lvl4pPr>
                      <a:lvl5pPr marL="2057400" indent="-228600">
                        <a:spcBef>
                          <a:spcPct val="20000"/>
                        </a:spcBef>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9pPr>
                    </a:lstStyle>
                    <a:p>
                      <a:pPr eaLnBrk="1" hangingPunct="1">
                        <a:spcBef>
                          <a:spcPct val="0"/>
                        </a:spcBef>
                        <a:buClrTx/>
                        <a:buSzTx/>
                        <a:buFontTx/>
                        <a:buNone/>
                      </a:pPr>
                      <a:endParaRPr lang="zh-CN" altLang="en-US" sz="2400" b="0">
                        <a:solidFill>
                          <a:schemeClr val="tx1"/>
                        </a:solidFill>
                        <a:latin typeface="Arial" panose="020B0604020202020204" pitchFamily="34" charset="0"/>
                      </a:endParaRPr>
                    </a:p>
                  </p:txBody>
                </p:sp>
                <p:sp>
                  <p:nvSpPr>
                    <p:cNvPr id="63" name="Line 75"/>
                    <p:cNvSpPr>
                      <a:spLocks noChangeShapeType="1"/>
                    </p:cNvSpPr>
                    <p:nvPr/>
                  </p:nvSpPr>
                  <p:spPr bwMode="auto">
                    <a:xfrm flipV="1">
                      <a:off x="4680" y="4480"/>
                      <a:ext cx="0" cy="468"/>
                    </a:xfrm>
                    <a:prstGeom prst="line">
                      <a:avLst/>
                    </a:prstGeom>
                    <a:noFill/>
                    <a:ln w="9525">
                      <a:solidFill>
                        <a:srgbClr val="000000"/>
                      </a:solidFill>
                      <a:round/>
                      <a:headEnd/>
                      <a:tailEnd type="stealth" w="sm" len="lg"/>
                    </a:ln>
                    <a:extLst>
                      <a:ext uri="{909E8E84-426E-40DD-AFC4-6F175D3DCCD1}">
                        <a14:hiddenFill xmlns:a14="http://schemas.microsoft.com/office/drawing/2010/main">
                          <a:noFill/>
                        </a14:hiddenFill>
                      </a:ext>
                    </a:extLst>
                  </p:spPr>
                  <p:txBody>
                    <a:bodyPr/>
                    <a:lstStyle/>
                    <a:p>
                      <a:endParaRPr lang="zh-CN" altLang="en-US"/>
                    </a:p>
                  </p:txBody>
                </p:sp>
              </p:grpSp>
              <p:grpSp>
                <p:nvGrpSpPr>
                  <p:cNvPr id="14" name="Group 76"/>
                  <p:cNvGrpSpPr>
                    <a:grpSpLocks/>
                  </p:cNvGrpSpPr>
                  <p:nvPr/>
                </p:nvGrpSpPr>
                <p:grpSpPr bwMode="auto">
                  <a:xfrm>
                    <a:off x="4604" y="2750"/>
                    <a:ext cx="178" cy="229"/>
                    <a:chOff x="4500" y="4480"/>
                    <a:chExt cx="360" cy="548"/>
                  </a:xfrm>
                </p:grpSpPr>
                <p:sp>
                  <p:nvSpPr>
                    <p:cNvPr id="60" name="Oval 77"/>
                    <p:cNvSpPr>
                      <a:spLocks noChangeArrowheads="1"/>
                    </p:cNvSpPr>
                    <p:nvPr/>
                  </p:nvSpPr>
                  <p:spPr bwMode="auto">
                    <a:xfrm>
                      <a:off x="4500" y="4872"/>
                      <a:ext cx="360" cy="156"/>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2"/>
                        </a:buClr>
                        <a:buSzPct val="60000"/>
                        <a:buFont typeface="Wingdings" panose="05000000000000000000" pitchFamily="2" charset="2"/>
                        <a:buChar char="•"/>
                        <a:defRPr sz="3200" b="1">
                          <a:solidFill>
                            <a:srgbClr val="000000"/>
                          </a:solidFill>
                          <a:latin typeface="Verdana" panose="020B0604030504040204" pitchFamily="34" charset="0"/>
                          <a:ea typeface="楷体_GB2312" pitchFamily="49" charset="-122"/>
                        </a:defRPr>
                      </a:lvl1pPr>
                      <a:lvl2pPr marL="742950" indent="-285750">
                        <a:spcBef>
                          <a:spcPct val="20000"/>
                        </a:spcBef>
                        <a:buClr>
                          <a:schemeClr val="tx1"/>
                        </a:buClr>
                        <a:buChar char="–"/>
                        <a:defRPr sz="2800" b="1">
                          <a:solidFill>
                            <a:srgbClr val="000000"/>
                          </a:solidFill>
                          <a:latin typeface="Verdana" panose="020B0604030504040204" pitchFamily="34" charset="0"/>
                          <a:ea typeface="楷体_GB2312" pitchFamily="49" charset="-122"/>
                        </a:defRPr>
                      </a:lvl2pPr>
                      <a:lvl3pPr marL="1143000" indent="-228600">
                        <a:spcBef>
                          <a:spcPct val="20000"/>
                        </a:spcBef>
                        <a:buClr>
                          <a:schemeClr val="hlink"/>
                        </a:buClr>
                        <a:buSzPct val="60000"/>
                        <a:buFont typeface="Wingdings" panose="05000000000000000000" pitchFamily="2" charset="2"/>
                        <a:buChar char="•"/>
                        <a:defRPr sz="2400" b="1">
                          <a:solidFill>
                            <a:srgbClr val="000000"/>
                          </a:solidFill>
                          <a:latin typeface="Verdana" panose="020B0604030504040204" pitchFamily="34" charset="0"/>
                          <a:ea typeface="楷体_GB2312" pitchFamily="49" charset="-122"/>
                        </a:defRPr>
                      </a:lvl3pPr>
                      <a:lvl4pPr marL="1600200" indent="-228600">
                        <a:spcBef>
                          <a:spcPct val="20000"/>
                        </a:spcBef>
                        <a:buClr>
                          <a:schemeClr val="tx1"/>
                        </a:buClr>
                        <a:buChar char="–"/>
                        <a:defRPr sz="2000" b="1">
                          <a:solidFill>
                            <a:srgbClr val="000000"/>
                          </a:solidFill>
                          <a:latin typeface="Verdana" panose="020B0604030504040204" pitchFamily="34" charset="0"/>
                          <a:ea typeface="楷体_GB2312" pitchFamily="49" charset="-122"/>
                        </a:defRPr>
                      </a:lvl4pPr>
                      <a:lvl5pPr marL="2057400" indent="-228600">
                        <a:spcBef>
                          <a:spcPct val="20000"/>
                        </a:spcBef>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9pPr>
                    </a:lstStyle>
                    <a:p>
                      <a:pPr eaLnBrk="1" hangingPunct="1">
                        <a:spcBef>
                          <a:spcPct val="0"/>
                        </a:spcBef>
                        <a:buClrTx/>
                        <a:buSzTx/>
                        <a:buFontTx/>
                        <a:buNone/>
                      </a:pPr>
                      <a:endParaRPr lang="zh-CN" altLang="en-US" sz="2400" b="0">
                        <a:solidFill>
                          <a:schemeClr val="tx1"/>
                        </a:solidFill>
                        <a:latin typeface="Arial" panose="020B0604020202020204" pitchFamily="34" charset="0"/>
                      </a:endParaRPr>
                    </a:p>
                  </p:txBody>
                </p:sp>
                <p:sp>
                  <p:nvSpPr>
                    <p:cNvPr id="61" name="Line 78"/>
                    <p:cNvSpPr>
                      <a:spLocks noChangeShapeType="1"/>
                    </p:cNvSpPr>
                    <p:nvPr/>
                  </p:nvSpPr>
                  <p:spPr bwMode="auto">
                    <a:xfrm flipV="1">
                      <a:off x="4680" y="4480"/>
                      <a:ext cx="0" cy="468"/>
                    </a:xfrm>
                    <a:prstGeom prst="line">
                      <a:avLst/>
                    </a:prstGeom>
                    <a:noFill/>
                    <a:ln w="9525">
                      <a:solidFill>
                        <a:srgbClr val="000000"/>
                      </a:solidFill>
                      <a:round/>
                      <a:headEnd/>
                      <a:tailEnd type="stealth" w="sm" len="lg"/>
                    </a:ln>
                    <a:extLst>
                      <a:ext uri="{909E8E84-426E-40DD-AFC4-6F175D3DCCD1}">
                        <a14:hiddenFill xmlns:a14="http://schemas.microsoft.com/office/drawing/2010/main">
                          <a:noFill/>
                        </a14:hiddenFill>
                      </a:ext>
                    </a:extLst>
                  </p:spPr>
                  <p:txBody>
                    <a:bodyPr/>
                    <a:lstStyle/>
                    <a:p>
                      <a:endParaRPr lang="zh-CN" altLang="en-US"/>
                    </a:p>
                  </p:txBody>
                </p:sp>
              </p:grpSp>
              <p:grpSp>
                <p:nvGrpSpPr>
                  <p:cNvPr id="15" name="Group 79"/>
                  <p:cNvGrpSpPr>
                    <a:grpSpLocks/>
                  </p:cNvGrpSpPr>
                  <p:nvPr/>
                </p:nvGrpSpPr>
                <p:grpSpPr bwMode="auto">
                  <a:xfrm>
                    <a:off x="4620" y="3201"/>
                    <a:ext cx="178" cy="229"/>
                    <a:chOff x="4500" y="4480"/>
                    <a:chExt cx="360" cy="548"/>
                  </a:xfrm>
                </p:grpSpPr>
                <p:sp>
                  <p:nvSpPr>
                    <p:cNvPr id="58" name="Oval 80"/>
                    <p:cNvSpPr>
                      <a:spLocks noChangeArrowheads="1"/>
                    </p:cNvSpPr>
                    <p:nvPr/>
                  </p:nvSpPr>
                  <p:spPr bwMode="auto">
                    <a:xfrm>
                      <a:off x="4500" y="4872"/>
                      <a:ext cx="360" cy="156"/>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2"/>
                        </a:buClr>
                        <a:buSzPct val="60000"/>
                        <a:buFont typeface="Wingdings" panose="05000000000000000000" pitchFamily="2" charset="2"/>
                        <a:buChar char="•"/>
                        <a:defRPr sz="3200" b="1">
                          <a:solidFill>
                            <a:srgbClr val="000000"/>
                          </a:solidFill>
                          <a:latin typeface="Verdana" panose="020B0604030504040204" pitchFamily="34" charset="0"/>
                          <a:ea typeface="楷体_GB2312" pitchFamily="49" charset="-122"/>
                        </a:defRPr>
                      </a:lvl1pPr>
                      <a:lvl2pPr marL="742950" indent="-285750">
                        <a:spcBef>
                          <a:spcPct val="20000"/>
                        </a:spcBef>
                        <a:buClr>
                          <a:schemeClr val="tx1"/>
                        </a:buClr>
                        <a:buChar char="–"/>
                        <a:defRPr sz="2800" b="1">
                          <a:solidFill>
                            <a:srgbClr val="000000"/>
                          </a:solidFill>
                          <a:latin typeface="Verdana" panose="020B0604030504040204" pitchFamily="34" charset="0"/>
                          <a:ea typeface="楷体_GB2312" pitchFamily="49" charset="-122"/>
                        </a:defRPr>
                      </a:lvl2pPr>
                      <a:lvl3pPr marL="1143000" indent="-228600">
                        <a:spcBef>
                          <a:spcPct val="20000"/>
                        </a:spcBef>
                        <a:buClr>
                          <a:schemeClr val="hlink"/>
                        </a:buClr>
                        <a:buSzPct val="60000"/>
                        <a:buFont typeface="Wingdings" panose="05000000000000000000" pitchFamily="2" charset="2"/>
                        <a:buChar char="•"/>
                        <a:defRPr sz="2400" b="1">
                          <a:solidFill>
                            <a:srgbClr val="000000"/>
                          </a:solidFill>
                          <a:latin typeface="Verdana" panose="020B0604030504040204" pitchFamily="34" charset="0"/>
                          <a:ea typeface="楷体_GB2312" pitchFamily="49" charset="-122"/>
                        </a:defRPr>
                      </a:lvl3pPr>
                      <a:lvl4pPr marL="1600200" indent="-228600">
                        <a:spcBef>
                          <a:spcPct val="20000"/>
                        </a:spcBef>
                        <a:buClr>
                          <a:schemeClr val="tx1"/>
                        </a:buClr>
                        <a:buChar char="–"/>
                        <a:defRPr sz="2000" b="1">
                          <a:solidFill>
                            <a:srgbClr val="000000"/>
                          </a:solidFill>
                          <a:latin typeface="Verdana" panose="020B0604030504040204" pitchFamily="34" charset="0"/>
                          <a:ea typeface="楷体_GB2312" pitchFamily="49" charset="-122"/>
                        </a:defRPr>
                      </a:lvl4pPr>
                      <a:lvl5pPr marL="2057400" indent="-228600">
                        <a:spcBef>
                          <a:spcPct val="20000"/>
                        </a:spcBef>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9pPr>
                    </a:lstStyle>
                    <a:p>
                      <a:pPr eaLnBrk="1" hangingPunct="1">
                        <a:spcBef>
                          <a:spcPct val="0"/>
                        </a:spcBef>
                        <a:buClrTx/>
                        <a:buSzTx/>
                        <a:buFontTx/>
                        <a:buNone/>
                      </a:pPr>
                      <a:endParaRPr lang="zh-CN" altLang="en-US" sz="2400" b="0">
                        <a:solidFill>
                          <a:schemeClr val="tx1"/>
                        </a:solidFill>
                        <a:latin typeface="Arial" panose="020B0604020202020204" pitchFamily="34" charset="0"/>
                      </a:endParaRPr>
                    </a:p>
                  </p:txBody>
                </p:sp>
                <p:sp>
                  <p:nvSpPr>
                    <p:cNvPr id="59" name="Line 81"/>
                    <p:cNvSpPr>
                      <a:spLocks noChangeShapeType="1"/>
                    </p:cNvSpPr>
                    <p:nvPr/>
                  </p:nvSpPr>
                  <p:spPr bwMode="auto">
                    <a:xfrm flipV="1">
                      <a:off x="4680" y="4480"/>
                      <a:ext cx="0" cy="468"/>
                    </a:xfrm>
                    <a:prstGeom prst="line">
                      <a:avLst/>
                    </a:prstGeom>
                    <a:noFill/>
                    <a:ln w="9525">
                      <a:solidFill>
                        <a:srgbClr val="000000"/>
                      </a:solidFill>
                      <a:round/>
                      <a:headEnd/>
                      <a:tailEnd type="stealth" w="sm" len="lg"/>
                    </a:ln>
                    <a:extLst>
                      <a:ext uri="{909E8E84-426E-40DD-AFC4-6F175D3DCCD1}">
                        <a14:hiddenFill xmlns:a14="http://schemas.microsoft.com/office/drawing/2010/main">
                          <a:noFill/>
                        </a14:hiddenFill>
                      </a:ext>
                    </a:extLst>
                  </p:spPr>
                  <p:txBody>
                    <a:bodyPr/>
                    <a:lstStyle/>
                    <a:p>
                      <a:endParaRPr lang="zh-CN" altLang="en-US"/>
                    </a:p>
                  </p:txBody>
                </p:sp>
              </p:grpSp>
              <p:grpSp>
                <p:nvGrpSpPr>
                  <p:cNvPr id="16" name="Group 82"/>
                  <p:cNvGrpSpPr>
                    <a:grpSpLocks/>
                  </p:cNvGrpSpPr>
                  <p:nvPr/>
                </p:nvGrpSpPr>
                <p:grpSpPr bwMode="auto">
                  <a:xfrm>
                    <a:off x="4789" y="3384"/>
                    <a:ext cx="178" cy="228"/>
                    <a:chOff x="4500" y="4480"/>
                    <a:chExt cx="360" cy="548"/>
                  </a:xfrm>
                </p:grpSpPr>
                <p:sp>
                  <p:nvSpPr>
                    <p:cNvPr id="56" name="Oval 83"/>
                    <p:cNvSpPr>
                      <a:spLocks noChangeArrowheads="1"/>
                    </p:cNvSpPr>
                    <p:nvPr/>
                  </p:nvSpPr>
                  <p:spPr bwMode="auto">
                    <a:xfrm>
                      <a:off x="4500" y="4872"/>
                      <a:ext cx="360" cy="156"/>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2"/>
                        </a:buClr>
                        <a:buSzPct val="60000"/>
                        <a:buFont typeface="Wingdings" panose="05000000000000000000" pitchFamily="2" charset="2"/>
                        <a:buChar char="•"/>
                        <a:defRPr sz="3200" b="1">
                          <a:solidFill>
                            <a:srgbClr val="000000"/>
                          </a:solidFill>
                          <a:latin typeface="Verdana" panose="020B0604030504040204" pitchFamily="34" charset="0"/>
                          <a:ea typeface="楷体_GB2312" pitchFamily="49" charset="-122"/>
                        </a:defRPr>
                      </a:lvl1pPr>
                      <a:lvl2pPr marL="742950" indent="-285750">
                        <a:spcBef>
                          <a:spcPct val="20000"/>
                        </a:spcBef>
                        <a:buClr>
                          <a:schemeClr val="tx1"/>
                        </a:buClr>
                        <a:buChar char="–"/>
                        <a:defRPr sz="2800" b="1">
                          <a:solidFill>
                            <a:srgbClr val="000000"/>
                          </a:solidFill>
                          <a:latin typeface="Verdana" panose="020B0604030504040204" pitchFamily="34" charset="0"/>
                          <a:ea typeface="楷体_GB2312" pitchFamily="49" charset="-122"/>
                        </a:defRPr>
                      </a:lvl2pPr>
                      <a:lvl3pPr marL="1143000" indent="-228600">
                        <a:spcBef>
                          <a:spcPct val="20000"/>
                        </a:spcBef>
                        <a:buClr>
                          <a:schemeClr val="hlink"/>
                        </a:buClr>
                        <a:buSzPct val="60000"/>
                        <a:buFont typeface="Wingdings" panose="05000000000000000000" pitchFamily="2" charset="2"/>
                        <a:buChar char="•"/>
                        <a:defRPr sz="2400" b="1">
                          <a:solidFill>
                            <a:srgbClr val="000000"/>
                          </a:solidFill>
                          <a:latin typeface="Verdana" panose="020B0604030504040204" pitchFamily="34" charset="0"/>
                          <a:ea typeface="楷体_GB2312" pitchFamily="49" charset="-122"/>
                        </a:defRPr>
                      </a:lvl3pPr>
                      <a:lvl4pPr marL="1600200" indent="-228600">
                        <a:spcBef>
                          <a:spcPct val="20000"/>
                        </a:spcBef>
                        <a:buClr>
                          <a:schemeClr val="tx1"/>
                        </a:buClr>
                        <a:buChar char="–"/>
                        <a:defRPr sz="2000" b="1">
                          <a:solidFill>
                            <a:srgbClr val="000000"/>
                          </a:solidFill>
                          <a:latin typeface="Verdana" panose="020B0604030504040204" pitchFamily="34" charset="0"/>
                          <a:ea typeface="楷体_GB2312" pitchFamily="49" charset="-122"/>
                        </a:defRPr>
                      </a:lvl4pPr>
                      <a:lvl5pPr marL="2057400" indent="-228600">
                        <a:spcBef>
                          <a:spcPct val="20000"/>
                        </a:spcBef>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9pPr>
                    </a:lstStyle>
                    <a:p>
                      <a:pPr eaLnBrk="1" hangingPunct="1">
                        <a:spcBef>
                          <a:spcPct val="0"/>
                        </a:spcBef>
                        <a:buClrTx/>
                        <a:buSzTx/>
                        <a:buFontTx/>
                        <a:buNone/>
                      </a:pPr>
                      <a:endParaRPr lang="zh-CN" altLang="en-US" sz="2400" b="0">
                        <a:solidFill>
                          <a:schemeClr val="tx1"/>
                        </a:solidFill>
                        <a:latin typeface="Arial" panose="020B0604020202020204" pitchFamily="34" charset="0"/>
                      </a:endParaRPr>
                    </a:p>
                  </p:txBody>
                </p:sp>
                <p:sp>
                  <p:nvSpPr>
                    <p:cNvPr id="57" name="Line 84"/>
                    <p:cNvSpPr>
                      <a:spLocks noChangeShapeType="1"/>
                    </p:cNvSpPr>
                    <p:nvPr/>
                  </p:nvSpPr>
                  <p:spPr bwMode="auto">
                    <a:xfrm flipV="1">
                      <a:off x="4680" y="4480"/>
                      <a:ext cx="0" cy="468"/>
                    </a:xfrm>
                    <a:prstGeom prst="line">
                      <a:avLst/>
                    </a:prstGeom>
                    <a:noFill/>
                    <a:ln w="9525">
                      <a:solidFill>
                        <a:srgbClr val="000000"/>
                      </a:solidFill>
                      <a:round/>
                      <a:headEnd/>
                      <a:tailEnd type="stealth" w="sm" len="lg"/>
                    </a:ln>
                    <a:extLst>
                      <a:ext uri="{909E8E84-426E-40DD-AFC4-6F175D3DCCD1}">
                        <a14:hiddenFill xmlns:a14="http://schemas.microsoft.com/office/drawing/2010/main">
                          <a:noFill/>
                        </a14:hiddenFill>
                      </a:ext>
                    </a:extLst>
                  </p:spPr>
                  <p:txBody>
                    <a:bodyPr/>
                    <a:lstStyle/>
                    <a:p>
                      <a:endParaRPr lang="zh-CN" altLang="en-US"/>
                    </a:p>
                  </p:txBody>
                </p:sp>
              </p:grpSp>
              <p:grpSp>
                <p:nvGrpSpPr>
                  <p:cNvPr id="17" name="Group 85"/>
                  <p:cNvGrpSpPr>
                    <a:grpSpLocks/>
                  </p:cNvGrpSpPr>
                  <p:nvPr/>
                </p:nvGrpSpPr>
                <p:grpSpPr bwMode="auto">
                  <a:xfrm>
                    <a:off x="4531" y="3474"/>
                    <a:ext cx="178" cy="229"/>
                    <a:chOff x="4500" y="4480"/>
                    <a:chExt cx="360" cy="548"/>
                  </a:xfrm>
                </p:grpSpPr>
                <p:sp>
                  <p:nvSpPr>
                    <p:cNvPr id="54" name="Oval 86"/>
                    <p:cNvSpPr>
                      <a:spLocks noChangeArrowheads="1"/>
                    </p:cNvSpPr>
                    <p:nvPr/>
                  </p:nvSpPr>
                  <p:spPr bwMode="auto">
                    <a:xfrm>
                      <a:off x="4500" y="4872"/>
                      <a:ext cx="360" cy="156"/>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2"/>
                        </a:buClr>
                        <a:buSzPct val="60000"/>
                        <a:buFont typeface="Wingdings" panose="05000000000000000000" pitchFamily="2" charset="2"/>
                        <a:buChar char="•"/>
                        <a:defRPr sz="3200" b="1">
                          <a:solidFill>
                            <a:srgbClr val="000000"/>
                          </a:solidFill>
                          <a:latin typeface="Verdana" panose="020B0604030504040204" pitchFamily="34" charset="0"/>
                          <a:ea typeface="楷体_GB2312" pitchFamily="49" charset="-122"/>
                        </a:defRPr>
                      </a:lvl1pPr>
                      <a:lvl2pPr marL="742950" indent="-285750">
                        <a:spcBef>
                          <a:spcPct val="20000"/>
                        </a:spcBef>
                        <a:buClr>
                          <a:schemeClr val="tx1"/>
                        </a:buClr>
                        <a:buChar char="–"/>
                        <a:defRPr sz="2800" b="1">
                          <a:solidFill>
                            <a:srgbClr val="000000"/>
                          </a:solidFill>
                          <a:latin typeface="Verdana" panose="020B0604030504040204" pitchFamily="34" charset="0"/>
                          <a:ea typeface="楷体_GB2312" pitchFamily="49" charset="-122"/>
                        </a:defRPr>
                      </a:lvl2pPr>
                      <a:lvl3pPr marL="1143000" indent="-228600">
                        <a:spcBef>
                          <a:spcPct val="20000"/>
                        </a:spcBef>
                        <a:buClr>
                          <a:schemeClr val="hlink"/>
                        </a:buClr>
                        <a:buSzPct val="60000"/>
                        <a:buFont typeface="Wingdings" panose="05000000000000000000" pitchFamily="2" charset="2"/>
                        <a:buChar char="•"/>
                        <a:defRPr sz="2400" b="1">
                          <a:solidFill>
                            <a:srgbClr val="000000"/>
                          </a:solidFill>
                          <a:latin typeface="Verdana" panose="020B0604030504040204" pitchFamily="34" charset="0"/>
                          <a:ea typeface="楷体_GB2312" pitchFamily="49" charset="-122"/>
                        </a:defRPr>
                      </a:lvl3pPr>
                      <a:lvl4pPr marL="1600200" indent="-228600">
                        <a:spcBef>
                          <a:spcPct val="20000"/>
                        </a:spcBef>
                        <a:buClr>
                          <a:schemeClr val="tx1"/>
                        </a:buClr>
                        <a:buChar char="–"/>
                        <a:defRPr sz="2000" b="1">
                          <a:solidFill>
                            <a:srgbClr val="000000"/>
                          </a:solidFill>
                          <a:latin typeface="Verdana" panose="020B0604030504040204" pitchFamily="34" charset="0"/>
                          <a:ea typeface="楷体_GB2312" pitchFamily="49" charset="-122"/>
                        </a:defRPr>
                      </a:lvl4pPr>
                      <a:lvl5pPr marL="2057400" indent="-228600">
                        <a:spcBef>
                          <a:spcPct val="20000"/>
                        </a:spcBef>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9pPr>
                    </a:lstStyle>
                    <a:p>
                      <a:pPr eaLnBrk="1" hangingPunct="1">
                        <a:spcBef>
                          <a:spcPct val="0"/>
                        </a:spcBef>
                        <a:buClrTx/>
                        <a:buSzTx/>
                        <a:buFontTx/>
                        <a:buNone/>
                      </a:pPr>
                      <a:endParaRPr lang="zh-CN" altLang="en-US" sz="2400" b="0">
                        <a:solidFill>
                          <a:schemeClr val="tx1"/>
                        </a:solidFill>
                        <a:latin typeface="Arial" panose="020B0604020202020204" pitchFamily="34" charset="0"/>
                      </a:endParaRPr>
                    </a:p>
                  </p:txBody>
                </p:sp>
                <p:sp>
                  <p:nvSpPr>
                    <p:cNvPr id="55" name="Line 87"/>
                    <p:cNvSpPr>
                      <a:spLocks noChangeShapeType="1"/>
                    </p:cNvSpPr>
                    <p:nvPr/>
                  </p:nvSpPr>
                  <p:spPr bwMode="auto">
                    <a:xfrm flipV="1">
                      <a:off x="4680" y="4480"/>
                      <a:ext cx="0" cy="468"/>
                    </a:xfrm>
                    <a:prstGeom prst="line">
                      <a:avLst/>
                    </a:prstGeom>
                    <a:noFill/>
                    <a:ln w="9525">
                      <a:solidFill>
                        <a:srgbClr val="000000"/>
                      </a:solidFill>
                      <a:round/>
                      <a:headEnd/>
                      <a:tailEnd type="stealth" w="sm" len="lg"/>
                    </a:ln>
                    <a:extLst>
                      <a:ext uri="{909E8E84-426E-40DD-AFC4-6F175D3DCCD1}">
                        <a14:hiddenFill xmlns:a14="http://schemas.microsoft.com/office/drawing/2010/main">
                          <a:noFill/>
                        </a14:hiddenFill>
                      </a:ext>
                    </a:extLst>
                  </p:spPr>
                  <p:txBody>
                    <a:bodyPr/>
                    <a:lstStyle/>
                    <a:p>
                      <a:endParaRPr lang="zh-CN" altLang="en-US"/>
                    </a:p>
                  </p:txBody>
                </p:sp>
              </p:grpSp>
              <p:grpSp>
                <p:nvGrpSpPr>
                  <p:cNvPr id="18" name="Group 88"/>
                  <p:cNvGrpSpPr>
                    <a:grpSpLocks/>
                  </p:cNvGrpSpPr>
                  <p:nvPr/>
                </p:nvGrpSpPr>
                <p:grpSpPr bwMode="auto">
                  <a:xfrm>
                    <a:off x="4264" y="3201"/>
                    <a:ext cx="178" cy="229"/>
                    <a:chOff x="4500" y="4480"/>
                    <a:chExt cx="360" cy="548"/>
                  </a:xfrm>
                </p:grpSpPr>
                <p:sp>
                  <p:nvSpPr>
                    <p:cNvPr id="52" name="Oval 89"/>
                    <p:cNvSpPr>
                      <a:spLocks noChangeArrowheads="1"/>
                    </p:cNvSpPr>
                    <p:nvPr/>
                  </p:nvSpPr>
                  <p:spPr bwMode="auto">
                    <a:xfrm>
                      <a:off x="4500" y="4872"/>
                      <a:ext cx="360" cy="156"/>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2"/>
                        </a:buClr>
                        <a:buSzPct val="60000"/>
                        <a:buFont typeface="Wingdings" panose="05000000000000000000" pitchFamily="2" charset="2"/>
                        <a:buChar char="•"/>
                        <a:defRPr sz="3200" b="1">
                          <a:solidFill>
                            <a:srgbClr val="000000"/>
                          </a:solidFill>
                          <a:latin typeface="Verdana" panose="020B0604030504040204" pitchFamily="34" charset="0"/>
                          <a:ea typeface="楷体_GB2312" pitchFamily="49" charset="-122"/>
                        </a:defRPr>
                      </a:lvl1pPr>
                      <a:lvl2pPr marL="742950" indent="-285750">
                        <a:spcBef>
                          <a:spcPct val="20000"/>
                        </a:spcBef>
                        <a:buClr>
                          <a:schemeClr val="tx1"/>
                        </a:buClr>
                        <a:buChar char="–"/>
                        <a:defRPr sz="2800" b="1">
                          <a:solidFill>
                            <a:srgbClr val="000000"/>
                          </a:solidFill>
                          <a:latin typeface="Verdana" panose="020B0604030504040204" pitchFamily="34" charset="0"/>
                          <a:ea typeface="楷体_GB2312" pitchFamily="49" charset="-122"/>
                        </a:defRPr>
                      </a:lvl2pPr>
                      <a:lvl3pPr marL="1143000" indent="-228600">
                        <a:spcBef>
                          <a:spcPct val="20000"/>
                        </a:spcBef>
                        <a:buClr>
                          <a:schemeClr val="hlink"/>
                        </a:buClr>
                        <a:buSzPct val="60000"/>
                        <a:buFont typeface="Wingdings" panose="05000000000000000000" pitchFamily="2" charset="2"/>
                        <a:buChar char="•"/>
                        <a:defRPr sz="2400" b="1">
                          <a:solidFill>
                            <a:srgbClr val="000000"/>
                          </a:solidFill>
                          <a:latin typeface="Verdana" panose="020B0604030504040204" pitchFamily="34" charset="0"/>
                          <a:ea typeface="楷体_GB2312" pitchFamily="49" charset="-122"/>
                        </a:defRPr>
                      </a:lvl3pPr>
                      <a:lvl4pPr marL="1600200" indent="-228600">
                        <a:spcBef>
                          <a:spcPct val="20000"/>
                        </a:spcBef>
                        <a:buClr>
                          <a:schemeClr val="tx1"/>
                        </a:buClr>
                        <a:buChar char="–"/>
                        <a:defRPr sz="2000" b="1">
                          <a:solidFill>
                            <a:srgbClr val="000000"/>
                          </a:solidFill>
                          <a:latin typeface="Verdana" panose="020B0604030504040204" pitchFamily="34" charset="0"/>
                          <a:ea typeface="楷体_GB2312" pitchFamily="49" charset="-122"/>
                        </a:defRPr>
                      </a:lvl4pPr>
                      <a:lvl5pPr marL="2057400" indent="-228600">
                        <a:spcBef>
                          <a:spcPct val="20000"/>
                        </a:spcBef>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9pPr>
                    </a:lstStyle>
                    <a:p>
                      <a:pPr eaLnBrk="1" hangingPunct="1">
                        <a:spcBef>
                          <a:spcPct val="0"/>
                        </a:spcBef>
                        <a:buClrTx/>
                        <a:buSzTx/>
                        <a:buFontTx/>
                        <a:buNone/>
                      </a:pPr>
                      <a:endParaRPr lang="zh-CN" altLang="en-US" sz="2400" b="0">
                        <a:solidFill>
                          <a:schemeClr val="tx1"/>
                        </a:solidFill>
                        <a:latin typeface="Arial" panose="020B0604020202020204" pitchFamily="34" charset="0"/>
                      </a:endParaRPr>
                    </a:p>
                  </p:txBody>
                </p:sp>
                <p:sp>
                  <p:nvSpPr>
                    <p:cNvPr id="53" name="Line 90"/>
                    <p:cNvSpPr>
                      <a:spLocks noChangeShapeType="1"/>
                    </p:cNvSpPr>
                    <p:nvPr/>
                  </p:nvSpPr>
                  <p:spPr bwMode="auto">
                    <a:xfrm flipV="1">
                      <a:off x="4680" y="4480"/>
                      <a:ext cx="0" cy="468"/>
                    </a:xfrm>
                    <a:prstGeom prst="line">
                      <a:avLst/>
                    </a:prstGeom>
                    <a:noFill/>
                    <a:ln w="9525">
                      <a:solidFill>
                        <a:srgbClr val="000000"/>
                      </a:solidFill>
                      <a:round/>
                      <a:headEnd/>
                      <a:tailEnd type="stealth" w="sm" len="lg"/>
                    </a:ln>
                    <a:extLst>
                      <a:ext uri="{909E8E84-426E-40DD-AFC4-6F175D3DCCD1}">
                        <a14:hiddenFill xmlns:a14="http://schemas.microsoft.com/office/drawing/2010/main">
                          <a:noFill/>
                        </a14:hiddenFill>
                      </a:ext>
                    </a:extLst>
                  </p:spPr>
                  <p:txBody>
                    <a:bodyPr/>
                    <a:lstStyle/>
                    <a:p>
                      <a:endParaRPr lang="zh-CN" altLang="en-US"/>
                    </a:p>
                  </p:txBody>
                </p:sp>
              </p:grpSp>
              <p:grpSp>
                <p:nvGrpSpPr>
                  <p:cNvPr id="19" name="Group 91"/>
                  <p:cNvGrpSpPr>
                    <a:grpSpLocks/>
                  </p:cNvGrpSpPr>
                  <p:nvPr/>
                </p:nvGrpSpPr>
                <p:grpSpPr bwMode="auto">
                  <a:xfrm>
                    <a:off x="5377" y="3292"/>
                    <a:ext cx="179" cy="229"/>
                    <a:chOff x="4500" y="4480"/>
                    <a:chExt cx="360" cy="548"/>
                  </a:xfrm>
                </p:grpSpPr>
                <p:sp>
                  <p:nvSpPr>
                    <p:cNvPr id="50" name="Oval 92"/>
                    <p:cNvSpPr>
                      <a:spLocks noChangeArrowheads="1"/>
                    </p:cNvSpPr>
                    <p:nvPr/>
                  </p:nvSpPr>
                  <p:spPr bwMode="auto">
                    <a:xfrm>
                      <a:off x="4500" y="4872"/>
                      <a:ext cx="360" cy="156"/>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2"/>
                        </a:buClr>
                        <a:buSzPct val="60000"/>
                        <a:buFont typeface="Wingdings" panose="05000000000000000000" pitchFamily="2" charset="2"/>
                        <a:buChar char="•"/>
                        <a:defRPr sz="3200" b="1">
                          <a:solidFill>
                            <a:srgbClr val="000000"/>
                          </a:solidFill>
                          <a:latin typeface="Verdana" panose="020B0604030504040204" pitchFamily="34" charset="0"/>
                          <a:ea typeface="楷体_GB2312" pitchFamily="49" charset="-122"/>
                        </a:defRPr>
                      </a:lvl1pPr>
                      <a:lvl2pPr marL="742950" indent="-285750">
                        <a:spcBef>
                          <a:spcPct val="20000"/>
                        </a:spcBef>
                        <a:buClr>
                          <a:schemeClr val="tx1"/>
                        </a:buClr>
                        <a:buChar char="–"/>
                        <a:defRPr sz="2800" b="1">
                          <a:solidFill>
                            <a:srgbClr val="000000"/>
                          </a:solidFill>
                          <a:latin typeface="Verdana" panose="020B0604030504040204" pitchFamily="34" charset="0"/>
                          <a:ea typeface="楷体_GB2312" pitchFamily="49" charset="-122"/>
                        </a:defRPr>
                      </a:lvl2pPr>
                      <a:lvl3pPr marL="1143000" indent="-228600">
                        <a:spcBef>
                          <a:spcPct val="20000"/>
                        </a:spcBef>
                        <a:buClr>
                          <a:schemeClr val="hlink"/>
                        </a:buClr>
                        <a:buSzPct val="60000"/>
                        <a:buFont typeface="Wingdings" panose="05000000000000000000" pitchFamily="2" charset="2"/>
                        <a:buChar char="•"/>
                        <a:defRPr sz="2400" b="1">
                          <a:solidFill>
                            <a:srgbClr val="000000"/>
                          </a:solidFill>
                          <a:latin typeface="Verdana" panose="020B0604030504040204" pitchFamily="34" charset="0"/>
                          <a:ea typeface="楷体_GB2312" pitchFamily="49" charset="-122"/>
                        </a:defRPr>
                      </a:lvl3pPr>
                      <a:lvl4pPr marL="1600200" indent="-228600">
                        <a:spcBef>
                          <a:spcPct val="20000"/>
                        </a:spcBef>
                        <a:buClr>
                          <a:schemeClr val="tx1"/>
                        </a:buClr>
                        <a:buChar char="–"/>
                        <a:defRPr sz="2000" b="1">
                          <a:solidFill>
                            <a:srgbClr val="000000"/>
                          </a:solidFill>
                          <a:latin typeface="Verdana" panose="020B0604030504040204" pitchFamily="34" charset="0"/>
                          <a:ea typeface="楷体_GB2312" pitchFamily="49" charset="-122"/>
                        </a:defRPr>
                      </a:lvl4pPr>
                      <a:lvl5pPr marL="2057400" indent="-228600">
                        <a:spcBef>
                          <a:spcPct val="20000"/>
                        </a:spcBef>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9pPr>
                    </a:lstStyle>
                    <a:p>
                      <a:pPr eaLnBrk="1" hangingPunct="1">
                        <a:spcBef>
                          <a:spcPct val="0"/>
                        </a:spcBef>
                        <a:buClrTx/>
                        <a:buSzTx/>
                        <a:buFontTx/>
                        <a:buNone/>
                      </a:pPr>
                      <a:endParaRPr lang="zh-CN" altLang="en-US" sz="2400" b="0">
                        <a:solidFill>
                          <a:schemeClr val="tx1"/>
                        </a:solidFill>
                        <a:latin typeface="Arial" panose="020B0604020202020204" pitchFamily="34" charset="0"/>
                      </a:endParaRPr>
                    </a:p>
                  </p:txBody>
                </p:sp>
                <p:sp>
                  <p:nvSpPr>
                    <p:cNvPr id="51" name="Line 93"/>
                    <p:cNvSpPr>
                      <a:spLocks noChangeShapeType="1"/>
                    </p:cNvSpPr>
                    <p:nvPr/>
                  </p:nvSpPr>
                  <p:spPr bwMode="auto">
                    <a:xfrm flipV="1">
                      <a:off x="4680" y="4480"/>
                      <a:ext cx="0" cy="468"/>
                    </a:xfrm>
                    <a:prstGeom prst="line">
                      <a:avLst/>
                    </a:prstGeom>
                    <a:noFill/>
                    <a:ln w="9525">
                      <a:solidFill>
                        <a:srgbClr val="000000"/>
                      </a:solidFill>
                      <a:round/>
                      <a:headEnd/>
                      <a:tailEnd type="stealth" w="sm" len="lg"/>
                    </a:ln>
                    <a:extLst>
                      <a:ext uri="{909E8E84-426E-40DD-AFC4-6F175D3DCCD1}">
                        <a14:hiddenFill xmlns:a14="http://schemas.microsoft.com/office/drawing/2010/main">
                          <a:noFill/>
                        </a14:hiddenFill>
                      </a:ext>
                    </a:extLst>
                  </p:spPr>
                  <p:txBody>
                    <a:bodyPr/>
                    <a:lstStyle/>
                    <a:p>
                      <a:endParaRPr lang="zh-CN" altLang="en-US"/>
                    </a:p>
                  </p:txBody>
                </p:sp>
              </p:grpSp>
              <p:grpSp>
                <p:nvGrpSpPr>
                  <p:cNvPr id="20" name="Group 94"/>
                  <p:cNvGrpSpPr>
                    <a:grpSpLocks/>
                  </p:cNvGrpSpPr>
                  <p:nvPr/>
                </p:nvGrpSpPr>
                <p:grpSpPr bwMode="auto">
                  <a:xfrm>
                    <a:off x="5111" y="3244"/>
                    <a:ext cx="178" cy="229"/>
                    <a:chOff x="4500" y="4480"/>
                    <a:chExt cx="360" cy="548"/>
                  </a:xfrm>
                </p:grpSpPr>
                <p:sp>
                  <p:nvSpPr>
                    <p:cNvPr id="48" name="Oval 95"/>
                    <p:cNvSpPr>
                      <a:spLocks noChangeArrowheads="1"/>
                    </p:cNvSpPr>
                    <p:nvPr/>
                  </p:nvSpPr>
                  <p:spPr bwMode="auto">
                    <a:xfrm>
                      <a:off x="4500" y="4872"/>
                      <a:ext cx="360" cy="156"/>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2"/>
                        </a:buClr>
                        <a:buSzPct val="60000"/>
                        <a:buFont typeface="Wingdings" panose="05000000000000000000" pitchFamily="2" charset="2"/>
                        <a:buChar char="•"/>
                        <a:defRPr sz="3200" b="1">
                          <a:solidFill>
                            <a:srgbClr val="000000"/>
                          </a:solidFill>
                          <a:latin typeface="Verdana" panose="020B0604030504040204" pitchFamily="34" charset="0"/>
                          <a:ea typeface="楷体_GB2312" pitchFamily="49" charset="-122"/>
                        </a:defRPr>
                      </a:lvl1pPr>
                      <a:lvl2pPr marL="742950" indent="-285750">
                        <a:spcBef>
                          <a:spcPct val="20000"/>
                        </a:spcBef>
                        <a:buClr>
                          <a:schemeClr val="tx1"/>
                        </a:buClr>
                        <a:buChar char="–"/>
                        <a:defRPr sz="2800" b="1">
                          <a:solidFill>
                            <a:srgbClr val="000000"/>
                          </a:solidFill>
                          <a:latin typeface="Verdana" panose="020B0604030504040204" pitchFamily="34" charset="0"/>
                          <a:ea typeface="楷体_GB2312" pitchFamily="49" charset="-122"/>
                        </a:defRPr>
                      </a:lvl2pPr>
                      <a:lvl3pPr marL="1143000" indent="-228600">
                        <a:spcBef>
                          <a:spcPct val="20000"/>
                        </a:spcBef>
                        <a:buClr>
                          <a:schemeClr val="hlink"/>
                        </a:buClr>
                        <a:buSzPct val="60000"/>
                        <a:buFont typeface="Wingdings" panose="05000000000000000000" pitchFamily="2" charset="2"/>
                        <a:buChar char="•"/>
                        <a:defRPr sz="2400" b="1">
                          <a:solidFill>
                            <a:srgbClr val="000000"/>
                          </a:solidFill>
                          <a:latin typeface="Verdana" panose="020B0604030504040204" pitchFamily="34" charset="0"/>
                          <a:ea typeface="楷体_GB2312" pitchFamily="49" charset="-122"/>
                        </a:defRPr>
                      </a:lvl3pPr>
                      <a:lvl4pPr marL="1600200" indent="-228600">
                        <a:spcBef>
                          <a:spcPct val="20000"/>
                        </a:spcBef>
                        <a:buClr>
                          <a:schemeClr val="tx1"/>
                        </a:buClr>
                        <a:buChar char="–"/>
                        <a:defRPr sz="2000" b="1">
                          <a:solidFill>
                            <a:srgbClr val="000000"/>
                          </a:solidFill>
                          <a:latin typeface="Verdana" panose="020B0604030504040204" pitchFamily="34" charset="0"/>
                          <a:ea typeface="楷体_GB2312" pitchFamily="49" charset="-122"/>
                        </a:defRPr>
                      </a:lvl4pPr>
                      <a:lvl5pPr marL="2057400" indent="-228600">
                        <a:spcBef>
                          <a:spcPct val="20000"/>
                        </a:spcBef>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9pPr>
                    </a:lstStyle>
                    <a:p>
                      <a:pPr eaLnBrk="1" hangingPunct="1">
                        <a:spcBef>
                          <a:spcPct val="0"/>
                        </a:spcBef>
                        <a:buClrTx/>
                        <a:buSzTx/>
                        <a:buFontTx/>
                        <a:buNone/>
                      </a:pPr>
                      <a:endParaRPr lang="zh-CN" altLang="en-US" sz="2400" b="0">
                        <a:solidFill>
                          <a:schemeClr val="tx1"/>
                        </a:solidFill>
                        <a:latin typeface="Arial" panose="020B0604020202020204" pitchFamily="34" charset="0"/>
                      </a:endParaRPr>
                    </a:p>
                  </p:txBody>
                </p:sp>
                <p:sp>
                  <p:nvSpPr>
                    <p:cNvPr id="49" name="Line 96"/>
                    <p:cNvSpPr>
                      <a:spLocks noChangeShapeType="1"/>
                    </p:cNvSpPr>
                    <p:nvPr/>
                  </p:nvSpPr>
                  <p:spPr bwMode="auto">
                    <a:xfrm flipV="1">
                      <a:off x="4680" y="4480"/>
                      <a:ext cx="0" cy="468"/>
                    </a:xfrm>
                    <a:prstGeom prst="line">
                      <a:avLst/>
                    </a:prstGeom>
                    <a:noFill/>
                    <a:ln w="9525">
                      <a:solidFill>
                        <a:srgbClr val="000000"/>
                      </a:solidFill>
                      <a:round/>
                      <a:headEnd/>
                      <a:tailEnd type="stealth" w="sm" len="lg"/>
                    </a:ln>
                    <a:extLst>
                      <a:ext uri="{909E8E84-426E-40DD-AFC4-6F175D3DCCD1}">
                        <a14:hiddenFill xmlns:a14="http://schemas.microsoft.com/office/drawing/2010/main">
                          <a:noFill/>
                        </a14:hiddenFill>
                      </a:ext>
                    </a:extLst>
                  </p:spPr>
                  <p:txBody>
                    <a:bodyPr/>
                    <a:lstStyle/>
                    <a:p>
                      <a:endParaRPr lang="zh-CN" altLang="en-US"/>
                    </a:p>
                  </p:txBody>
                </p:sp>
              </p:grpSp>
              <p:grpSp>
                <p:nvGrpSpPr>
                  <p:cNvPr id="21" name="Group 97"/>
                  <p:cNvGrpSpPr>
                    <a:grpSpLocks/>
                  </p:cNvGrpSpPr>
                  <p:nvPr/>
                </p:nvGrpSpPr>
                <p:grpSpPr bwMode="auto">
                  <a:xfrm>
                    <a:off x="4976" y="3474"/>
                    <a:ext cx="178" cy="228"/>
                    <a:chOff x="4500" y="4480"/>
                    <a:chExt cx="360" cy="548"/>
                  </a:xfrm>
                </p:grpSpPr>
                <p:sp>
                  <p:nvSpPr>
                    <p:cNvPr id="46" name="Oval 98"/>
                    <p:cNvSpPr>
                      <a:spLocks noChangeArrowheads="1"/>
                    </p:cNvSpPr>
                    <p:nvPr/>
                  </p:nvSpPr>
                  <p:spPr bwMode="auto">
                    <a:xfrm>
                      <a:off x="4500" y="4872"/>
                      <a:ext cx="360" cy="156"/>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2"/>
                        </a:buClr>
                        <a:buSzPct val="60000"/>
                        <a:buFont typeface="Wingdings" panose="05000000000000000000" pitchFamily="2" charset="2"/>
                        <a:buChar char="•"/>
                        <a:defRPr sz="3200" b="1">
                          <a:solidFill>
                            <a:srgbClr val="000000"/>
                          </a:solidFill>
                          <a:latin typeface="Verdana" panose="020B0604030504040204" pitchFamily="34" charset="0"/>
                          <a:ea typeface="楷体_GB2312" pitchFamily="49" charset="-122"/>
                        </a:defRPr>
                      </a:lvl1pPr>
                      <a:lvl2pPr marL="742950" indent="-285750">
                        <a:spcBef>
                          <a:spcPct val="20000"/>
                        </a:spcBef>
                        <a:buClr>
                          <a:schemeClr val="tx1"/>
                        </a:buClr>
                        <a:buChar char="–"/>
                        <a:defRPr sz="2800" b="1">
                          <a:solidFill>
                            <a:srgbClr val="000000"/>
                          </a:solidFill>
                          <a:latin typeface="Verdana" panose="020B0604030504040204" pitchFamily="34" charset="0"/>
                          <a:ea typeface="楷体_GB2312" pitchFamily="49" charset="-122"/>
                        </a:defRPr>
                      </a:lvl2pPr>
                      <a:lvl3pPr marL="1143000" indent="-228600">
                        <a:spcBef>
                          <a:spcPct val="20000"/>
                        </a:spcBef>
                        <a:buClr>
                          <a:schemeClr val="hlink"/>
                        </a:buClr>
                        <a:buSzPct val="60000"/>
                        <a:buFont typeface="Wingdings" panose="05000000000000000000" pitchFamily="2" charset="2"/>
                        <a:buChar char="•"/>
                        <a:defRPr sz="2400" b="1">
                          <a:solidFill>
                            <a:srgbClr val="000000"/>
                          </a:solidFill>
                          <a:latin typeface="Verdana" panose="020B0604030504040204" pitchFamily="34" charset="0"/>
                          <a:ea typeface="楷体_GB2312" pitchFamily="49" charset="-122"/>
                        </a:defRPr>
                      </a:lvl3pPr>
                      <a:lvl4pPr marL="1600200" indent="-228600">
                        <a:spcBef>
                          <a:spcPct val="20000"/>
                        </a:spcBef>
                        <a:buClr>
                          <a:schemeClr val="tx1"/>
                        </a:buClr>
                        <a:buChar char="–"/>
                        <a:defRPr sz="2000" b="1">
                          <a:solidFill>
                            <a:srgbClr val="000000"/>
                          </a:solidFill>
                          <a:latin typeface="Verdana" panose="020B0604030504040204" pitchFamily="34" charset="0"/>
                          <a:ea typeface="楷体_GB2312" pitchFamily="49" charset="-122"/>
                        </a:defRPr>
                      </a:lvl4pPr>
                      <a:lvl5pPr marL="2057400" indent="-228600">
                        <a:spcBef>
                          <a:spcPct val="20000"/>
                        </a:spcBef>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9pPr>
                    </a:lstStyle>
                    <a:p>
                      <a:pPr eaLnBrk="1" hangingPunct="1">
                        <a:spcBef>
                          <a:spcPct val="0"/>
                        </a:spcBef>
                        <a:buClrTx/>
                        <a:buSzTx/>
                        <a:buFontTx/>
                        <a:buNone/>
                      </a:pPr>
                      <a:endParaRPr lang="zh-CN" altLang="en-US" sz="2400" b="0">
                        <a:solidFill>
                          <a:schemeClr val="tx1"/>
                        </a:solidFill>
                        <a:latin typeface="Arial" panose="020B0604020202020204" pitchFamily="34" charset="0"/>
                      </a:endParaRPr>
                    </a:p>
                  </p:txBody>
                </p:sp>
                <p:sp>
                  <p:nvSpPr>
                    <p:cNvPr id="47" name="Line 99"/>
                    <p:cNvSpPr>
                      <a:spLocks noChangeShapeType="1"/>
                    </p:cNvSpPr>
                    <p:nvPr/>
                  </p:nvSpPr>
                  <p:spPr bwMode="auto">
                    <a:xfrm flipV="1">
                      <a:off x="4680" y="4480"/>
                      <a:ext cx="0" cy="468"/>
                    </a:xfrm>
                    <a:prstGeom prst="line">
                      <a:avLst/>
                    </a:prstGeom>
                    <a:noFill/>
                    <a:ln w="9525">
                      <a:solidFill>
                        <a:srgbClr val="000000"/>
                      </a:solidFill>
                      <a:round/>
                      <a:headEnd/>
                      <a:tailEnd type="stealth" w="sm" len="lg"/>
                    </a:ln>
                    <a:extLst>
                      <a:ext uri="{909E8E84-426E-40DD-AFC4-6F175D3DCCD1}">
                        <a14:hiddenFill xmlns:a14="http://schemas.microsoft.com/office/drawing/2010/main">
                          <a:noFill/>
                        </a14:hiddenFill>
                      </a:ext>
                    </a:extLst>
                  </p:spPr>
                  <p:txBody>
                    <a:bodyPr/>
                    <a:lstStyle/>
                    <a:p>
                      <a:endParaRPr lang="zh-CN" altLang="en-US"/>
                    </a:p>
                  </p:txBody>
                </p:sp>
              </p:grpSp>
              <p:grpSp>
                <p:nvGrpSpPr>
                  <p:cNvPr id="22" name="Group 100"/>
                  <p:cNvGrpSpPr>
                    <a:grpSpLocks/>
                  </p:cNvGrpSpPr>
                  <p:nvPr/>
                </p:nvGrpSpPr>
                <p:grpSpPr bwMode="auto">
                  <a:xfrm>
                    <a:off x="4442" y="3020"/>
                    <a:ext cx="178" cy="229"/>
                    <a:chOff x="4500" y="4480"/>
                    <a:chExt cx="360" cy="548"/>
                  </a:xfrm>
                </p:grpSpPr>
                <p:sp>
                  <p:nvSpPr>
                    <p:cNvPr id="44" name="Oval 101"/>
                    <p:cNvSpPr>
                      <a:spLocks noChangeArrowheads="1"/>
                    </p:cNvSpPr>
                    <p:nvPr/>
                  </p:nvSpPr>
                  <p:spPr bwMode="auto">
                    <a:xfrm>
                      <a:off x="4500" y="4872"/>
                      <a:ext cx="360" cy="156"/>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2"/>
                        </a:buClr>
                        <a:buSzPct val="60000"/>
                        <a:buFont typeface="Wingdings" panose="05000000000000000000" pitchFamily="2" charset="2"/>
                        <a:buChar char="•"/>
                        <a:defRPr sz="3200" b="1">
                          <a:solidFill>
                            <a:srgbClr val="000000"/>
                          </a:solidFill>
                          <a:latin typeface="Verdana" panose="020B0604030504040204" pitchFamily="34" charset="0"/>
                          <a:ea typeface="楷体_GB2312" pitchFamily="49" charset="-122"/>
                        </a:defRPr>
                      </a:lvl1pPr>
                      <a:lvl2pPr marL="742950" indent="-285750">
                        <a:spcBef>
                          <a:spcPct val="20000"/>
                        </a:spcBef>
                        <a:buClr>
                          <a:schemeClr val="tx1"/>
                        </a:buClr>
                        <a:buChar char="–"/>
                        <a:defRPr sz="2800" b="1">
                          <a:solidFill>
                            <a:srgbClr val="000000"/>
                          </a:solidFill>
                          <a:latin typeface="Verdana" panose="020B0604030504040204" pitchFamily="34" charset="0"/>
                          <a:ea typeface="楷体_GB2312" pitchFamily="49" charset="-122"/>
                        </a:defRPr>
                      </a:lvl2pPr>
                      <a:lvl3pPr marL="1143000" indent="-228600">
                        <a:spcBef>
                          <a:spcPct val="20000"/>
                        </a:spcBef>
                        <a:buClr>
                          <a:schemeClr val="hlink"/>
                        </a:buClr>
                        <a:buSzPct val="60000"/>
                        <a:buFont typeface="Wingdings" panose="05000000000000000000" pitchFamily="2" charset="2"/>
                        <a:buChar char="•"/>
                        <a:defRPr sz="2400" b="1">
                          <a:solidFill>
                            <a:srgbClr val="000000"/>
                          </a:solidFill>
                          <a:latin typeface="Verdana" panose="020B0604030504040204" pitchFamily="34" charset="0"/>
                          <a:ea typeface="楷体_GB2312" pitchFamily="49" charset="-122"/>
                        </a:defRPr>
                      </a:lvl3pPr>
                      <a:lvl4pPr marL="1600200" indent="-228600">
                        <a:spcBef>
                          <a:spcPct val="20000"/>
                        </a:spcBef>
                        <a:buClr>
                          <a:schemeClr val="tx1"/>
                        </a:buClr>
                        <a:buChar char="–"/>
                        <a:defRPr sz="2000" b="1">
                          <a:solidFill>
                            <a:srgbClr val="000000"/>
                          </a:solidFill>
                          <a:latin typeface="Verdana" panose="020B0604030504040204" pitchFamily="34" charset="0"/>
                          <a:ea typeface="楷体_GB2312" pitchFamily="49" charset="-122"/>
                        </a:defRPr>
                      </a:lvl4pPr>
                      <a:lvl5pPr marL="2057400" indent="-228600">
                        <a:spcBef>
                          <a:spcPct val="20000"/>
                        </a:spcBef>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9pPr>
                    </a:lstStyle>
                    <a:p>
                      <a:pPr eaLnBrk="1" hangingPunct="1">
                        <a:spcBef>
                          <a:spcPct val="0"/>
                        </a:spcBef>
                        <a:buClrTx/>
                        <a:buSzTx/>
                        <a:buFontTx/>
                        <a:buNone/>
                      </a:pPr>
                      <a:endParaRPr lang="zh-CN" altLang="en-US" sz="2400" b="0">
                        <a:solidFill>
                          <a:schemeClr val="tx1"/>
                        </a:solidFill>
                        <a:latin typeface="Arial" panose="020B0604020202020204" pitchFamily="34" charset="0"/>
                      </a:endParaRPr>
                    </a:p>
                  </p:txBody>
                </p:sp>
                <p:sp>
                  <p:nvSpPr>
                    <p:cNvPr id="45" name="Line 102"/>
                    <p:cNvSpPr>
                      <a:spLocks noChangeShapeType="1"/>
                    </p:cNvSpPr>
                    <p:nvPr/>
                  </p:nvSpPr>
                  <p:spPr bwMode="auto">
                    <a:xfrm flipV="1">
                      <a:off x="4680" y="4480"/>
                      <a:ext cx="0" cy="468"/>
                    </a:xfrm>
                    <a:prstGeom prst="line">
                      <a:avLst/>
                    </a:prstGeom>
                    <a:noFill/>
                    <a:ln w="9525">
                      <a:solidFill>
                        <a:srgbClr val="000000"/>
                      </a:solidFill>
                      <a:round/>
                      <a:headEnd/>
                      <a:tailEnd type="stealth" w="sm" len="lg"/>
                    </a:ln>
                    <a:extLst>
                      <a:ext uri="{909E8E84-426E-40DD-AFC4-6F175D3DCCD1}">
                        <a14:hiddenFill xmlns:a14="http://schemas.microsoft.com/office/drawing/2010/main">
                          <a:noFill/>
                        </a14:hiddenFill>
                      </a:ext>
                    </a:extLst>
                  </p:spPr>
                  <p:txBody>
                    <a:bodyPr/>
                    <a:lstStyle/>
                    <a:p>
                      <a:endParaRPr lang="zh-CN" altLang="en-US"/>
                    </a:p>
                  </p:txBody>
                </p:sp>
              </p:grpSp>
              <p:grpSp>
                <p:nvGrpSpPr>
                  <p:cNvPr id="23" name="Group 103"/>
                  <p:cNvGrpSpPr>
                    <a:grpSpLocks/>
                  </p:cNvGrpSpPr>
                  <p:nvPr/>
                </p:nvGrpSpPr>
                <p:grpSpPr bwMode="auto">
                  <a:xfrm>
                    <a:off x="5375" y="2976"/>
                    <a:ext cx="177" cy="229"/>
                    <a:chOff x="4500" y="4480"/>
                    <a:chExt cx="360" cy="548"/>
                  </a:xfrm>
                </p:grpSpPr>
                <p:sp>
                  <p:nvSpPr>
                    <p:cNvPr id="42" name="Oval 104"/>
                    <p:cNvSpPr>
                      <a:spLocks noChangeArrowheads="1"/>
                    </p:cNvSpPr>
                    <p:nvPr/>
                  </p:nvSpPr>
                  <p:spPr bwMode="auto">
                    <a:xfrm>
                      <a:off x="4500" y="4872"/>
                      <a:ext cx="360" cy="156"/>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2"/>
                        </a:buClr>
                        <a:buSzPct val="60000"/>
                        <a:buFont typeface="Wingdings" panose="05000000000000000000" pitchFamily="2" charset="2"/>
                        <a:buChar char="•"/>
                        <a:defRPr sz="3200" b="1">
                          <a:solidFill>
                            <a:srgbClr val="000000"/>
                          </a:solidFill>
                          <a:latin typeface="Verdana" panose="020B0604030504040204" pitchFamily="34" charset="0"/>
                          <a:ea typeface="楷体_GB2312" pitchFamily="49" charset="-122"/>
                        </a:defRPr>
                      </a:lvl1pPr>
                      <a:lvl2pPr marL="742950" indent="-285750">
                        <a:spcBef>
                          <a:spcPct val="20000"/>
                        </a:spcBef>
                        <a:buClr>
                          <a:schemeClr val="tx1"/>
                        </a:buClr>
                        <a:buChar char="–"/>
                        <a:defRPr sz="2800" b="1">
                          <a:solidFill>
                            <a:srgbClr val="000000"/>
                          </a:solidFill>
                          <a:latin typeface="Verdana" panose="020B0604030504040204" pitchFamily="34" charset="0"/>
                          <a:ea typeface="楷体_GB2312" pitchFamily="49" charset="-122"/>
                        </a:defRPr>
                      </a:lvl2pPr>
                      <a:lvl3pPr marL="1143000" indent="-228600">
                        <a:spcBef>
                          <a:spcPct val="20000"/>
                        </a:spcBef>
                        <a:buClr>
                          <a:schemeClr val="hlink"/>
                        </a:buClr>
                        <a:buSzPct val="60000"/>
                        <a:buFont typeface="Wingdings" panose="05000000000000000000" pitchFamily="2" charset="2"/>
                        <a:buChar char="•"/>
                        <a:defRPr sz="2400" b="1">
                          <a:solidFill>
                            <a:srgbClr val="000000"/>
                          </a:solidFill>
                          <a:latin typeface="Verdana" panose="020B0604030504040204" pitchFamily="34" charset="0"/>
                          <a:ea typeface="楷体_GB2312" pitchFamily="49" charset="-122"/>
                        </a:defRPr>
                      </a:lvl3pPr>
                      <a:lvl4pPr marL="1600200" indent="-228600">
                        <a:spcBef>
                          <a:spcPct val="20000"/>
                        </a:spcBef>
                        <a:buClr>
                          <a:schemeClr val="tx1"/>
                        </a:buClr>
                        <a:buChar char="–"/>
                        <a:defRPr sz="2000" b="1">
                          <a:solidFill>
                            <a:srgbClr val="000000"/>
                          </a:solidFill>
                          <a:latin typeface="Verdana" panose="020B0604030504040204" pitchFamily="34" charset="0"/>
                          <a:ea typeface="楷体_GB2312" pitchFamily="49" charset="-122"/>
                        </a:defRPr>
                      </a:lvl4pPr>
                      <a:lvl5pPr marL="2057400" indent="-228600">
                        <a:spcBef>
                          <a:spcPct val="20000"/>
                        </a:spcBef>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9pPr>
                    </a:lstStyle>
                    <a:p>
                      <a:pPr eaLnBrk="1" hangingPunct="1">
                        <a:spcBef>
                          <a:spcPct val="0"/>
                        </a:spcBef>
                        <a:buClrTx/>
                        <a:buSzTx/>
                        <a:buFontTx/>
                        <a:buNone/>
                      </a:pPr>
                      <a:endParaRPr lang="zh-CN" altLang="en-US" sz="2400" b="0">
                        <a:solidFill>
                          <a:schemeClr val="tx1"/>
                        </a:solidFill>
                        <a:latin typeface="Arial" panose="020B0604020202020204" pitchFamily="34" charset="0"/>
                      </a:endParaRPr>
                    </a:p>
                  </p:txBody>
                </p:sp>
                <p:sp>
                  <p:nvSpPr>
                    <p:cNvPr id="43" name="Line 105"/>
                    <p:cNvSpPr>
                      <a:spLocks noChangeShapeType="1"/>
                    </p:cNvSpPr>
                    <p:nvPr/>
                  </p:nvSpPr>
                  <p:spPr bwMode="auto">
                    <a:xfrm flipV="1">
                      <a:off x="4680" y="4480"/>
                      <a:ext cx="0" cy="468"/>
                    </a:xfrm>
                    <a:prstGeom prst="line">
                      <a:avLst/>
                    </a:prstGeom>
                    <a:noFill/>
                    <a:ln w="9525">
                      <a:solidFill>
                        <a:srgbClr val="000000"/>
                      </a:solidFill>
                      <a:round/>
                      <a:headEnd/>
                      <a:tailEnd type="stealth" w="sm" len="lg"/>
                    </a:ln>
                    <a:extLst>
                      <a:ext uri="{909E8E84-426E-40DD-AFC4-6F175D3DCCD1}">
                        <a14:hiddenFill xmlns:a14="http://schemas.microsoft.com/office/drawing/2010/main">
                          <a:noFill/>
                        </a14:hiddenFill>
                      </a:ext>
                    </a:extLst>
                  </p:spPr>
                  <p:txBody>
                    <a:bodyPr/>
                    <a:lstStyle/>
                    <a:p>
                      <a:endParaRPr lang="zh-CN" altLang="en-US"/>
                    </a:p>
                  </p:txBody>
                </p:sp>
              </p:grpSp>
              <p:grpSp>
                <p:nvGrpSpPr>
                  <p:cNvPr id="24" name="Group 106"/>
                  <p:cNvGrpSpPr>
                    <a:grpSpLocks/>
                  </p:cNvGrpSpPr>
                  <p:nvPr/>
                </p:nvGrpSpPr>
                <p:grpSpPr bwMode="auto">
                  <a:xfrm>
                    <a:off x="5061" y="2974"/>
                    <a:ext cx="178" cy="229"/>
                    <a:chOff x="4500" y="4480"/>
                    <a:chExt cx="360" cy="548"/>
                  </a:xfrm>
                </p:grpSpPr>
                <p:sp>
                  <p:nvSpPr>
                    <p:cNvPr id="40" name="Oval 107"/>
                    <p:cNvSpPr>
                      <a:spLocks noChangeArrowheads="1"/>
                    </p:cNvSpPr>
                    <p:nvPr/>
                  </p:nvSpPr>
                  <p:spPr bwMode="auto">
                    <a:xfrm>
                      <a:off x="4500" y="4872"/>
                      <a:ext cx="360" cy="156"/>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2"/>
                        </a:buClr>
                        <a:buSzPct val="60000"/>
                        <a:buFont typeface="Wingdings" panose="05000000000000000000" pitchFamily="2" charset="2"/>
                        <a:buChar char="•"/>
                        <a:defRPr sz="3200" b="1">
                          <a:solidFill>
                            <a:srgbClr val="000000"/>
                          </a:solidFill>
                          <a:latin typeface="Verdana" panose="020B0604030504040204" pitchFamily="34" charset="0"/>
                          <a:ea typeface="楷体_GB2312" pitchFamily="49" charset="-122"/>
                        </a:defRPr>
                      </a:lvl1pPr>
                      <a:lvl2pPr marL="742950" indent="-285750">
                        <a:spcBef>
                          <a:spcPct val="20000"/>
                        </a:spcBef>
                        <a:buClr>
                          <a:schemeClr val="tx1"/>
                        </a:buClr>
                        <a:buChar char="–"/>
                        <a:defRPr sz="2800" b="1">
                          <a:solidFill>
                            <a:srgbClr val="000000"/>
                          </a:solidFill>
                          <a:latin typeface="Verdana" panose="020B0604030504040204" pitchFamily="34" charset="0"/>
                          <a:ea typeface="楷体_GB2312" pitchFamily="49" charset="-122"/>
                        </a:defRPr>
                      </a:lvl2pPr>
                      <a:lvl3pPr marL="1143000" indent="-228600">
                        <a:spcBef>
                          <a:spcPct val="20000"/>
                        </a:spcBef>
                        <a:buClr>
                          <a:schemeClr val="hlink"/>
                        </a:buClr>
                        <a:buSzPct val="60000"/>
                        <a:buFont typeface="Wingdings" panose="05000000000000000000" pitchFamily="2" charset="2"/>
                        <a:buChar char="•"/>
                        <a:defRPr sz="2400" b="1">
                          <a:solidFill>
                            <a:srgbClr val="000000"/>
                          </a:solidFill>
                          <a:latin typeface="Verdana" panose="020B0604030504040204" pitchFamily="34" charset="0"/>
                          <a:ea typeface="楷体_GB2312" pitchFamily="49" charset="-122"/>
                        </a:defRPr>
                      </a:lvl3pPr>
                      <a:lvl4pPr marL="1600200" indent="-228600">
                        <a:spcBef>
                          <a:spcPct val="20000"/>
                        </a:spcBef>
                        <a:buClr>
                          <a:schemeClr val="tx1"/>
                        </a:buClr>
                        <a:buChar char="–"/>
                        <a:defRPr sz="2000" b="1">
                          <a:solidFill>
                            <a:srgbClr val="000000"/>
                          </a:solidFill>
                          <a:latin typeface="Verdana" panose="020B0604030504040204" pitchFamily="34" charset="0"/>
                          <a:ea typeface="楷体_GB2312" pitchFamily="49" charset="-122"/>
                        </a:defRPr>
                      </a:lvl4pPr>
                      <a:lvl5pPr marL="2057400" indent="-228600">
                        <a:spcBef>
                          <a:spcPct val="20000"/>
                        </a:spcBef>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9pPr>
                    </a:lstStyle>
                    <a:p>
                      <a:pPr eaLnBrk="1" hangingPunct="1">
                        <a:spcBef>
                          <a:spcPct val="0"/>
                        </a:spcBef>
                        <a:buClrTx/>
                        <a:buSzTx/>
                        <a:buFontTx/>
                        <a:buNone/>
                      </a:pPr>
                      <a:endParaRPr lang="zh-CN" altLang="en-US" sz="2400" b="0">
                        <a:solidFill>
                          <a:schemeClr val="tx1"/>
                        </a:solidFill>
                        <a:latin typeface="Arial" panose="020B0604020202020204" pitchFamily="34" charset="0"/>
                      </a:endParaRPr>
                    </a:p>
                  </p:txBody>
                </p:sp>
                <p:sp>
                  <p:nvSpPr>
                    <p:cNvPr id="41" name="Line 108"/>
                    <p:cNvSpPr>
                      <a:spLocks noChangeShapeType="1"/>
                    </p:cNvSpPr>
                    <p:nvPr/>
                  </p:nvSpPr>
                  <p:spPr bwMode="auto">
                    <a:xfrm flipV="1">
                      <a:off x="4680" y="4480"/>
                      <a:ext cx="0" cy="468"/>
                    </a:xfrm>
                    <a:prstGeom prst="line">
                      <a:avLst/>
                    </a:prstGeom>
                    <a:noFill/>
                    <a:ln w="9525">
                      <a:solidFill>
                        <a:srgbClr val="000000"/>
                      </a:solidFill>
                      <a:round/>
                      <a:headEnd/>
                      <a:tailEnd type="stealth" w="sm" len="lg"/>
                    </a:ln>
                    <a:extLst>
                      <a:ext uri="{909E8E84-426E-40DD-AFC4-6F175D3DCCD1}">
                        <a14:hiddenFill xmlns:a14="http://schemas.microsoft.com/office/drawing/2010/main">
                          <a:noFill/>
                        </a14:hiddenFill>
                      </a:ext>
                    </a:extLst>
                  </p:spPr>
                  <p:txBody>
                    <a:bodyPr/>
                    <a:lstStyle/>
                    <a:p>
                      <a:endParaRPr lang="zh-CN" altLang="en-US"/>
                    </a:p>
                  </p:txBody>
                </p:sp>
              </p:grpSp>
              <p:grpSp>
                <p:nvGrpSpPr>
                  <p:cNvPr id="25" name="Group 109"/>
                  <p:cNvGrpSpPr>
                    <a:grpSpLocks/>
                  </p:cNvGrpSpPr>
                  <p:nvPr/>
                </p:nvGrpSpPr>
                <p:grpSpPr bwMode="auto">
                  <a:xfrm>
                    <a:off x="5527" y="2779"/>
                    <a:ext cx="178" cy="229"/>
                    <a:chOff x="4500" y="4480"/>
                    <a:chExt cx="360" cy="548"/>
                  </a:xfrm>
                </p:grpSpPr>
                <p:sp>
                  <p:nvSpPr>
                    <p:cNvPr id="38" name="Oval 110"/>
                    <p:cNvSpPr>
                      <a:spLocks noChangeArrowheads="1"/>
                    </p:cNvSpPr>
                    <p:nvPr/>
                  </p:nvSpPr>
                  <p:spPr bwMode="auto">
                    <a:xfrm>
                      <a:off x="4500" y="4872"/>
                      <a:ext cx="360" cy="156"/>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2"/>
                        </a:buClr>
                        <a:buSzPct val="60000"/>
                        <a:buFont typeface="Wingdings" panose="05000000000000000000" pitchFamily="2" charset="2"/>
                        <a:buChar char="•"/>
                        <a:defRPr sz="3200" b="1">
                          <a:solidFill>
                            <a:srgbClr val="000000"/>
                          </a:solidFill>
                          <a:latin typeface="Verdana" panose="020B0604030504040204" pitchFamily="34" charset="0"/>
                          <a:ea typeface="楷体_GB2312" pitchFamily="49" charset="-122"/>
                        </a:defRPr>
                      </a:lvl1pPr>
                      <a:lvl2pPr marL="742950" indent="-285750">
                        <a:spcBef>
                          <a:spcPct val="20000"/>
                        </a:spcBef>
                        <a:buClr>
                          <a:schemeClr val="tx1"/>
                        </a:buClr>
                        <a:buChar char="–"/>
                        <a:defRPr sz="2800" b="1">
                          <a:solidFill>
                            <a:srgbClr val="000000"/>
                          </a:solidFill>
                          <a:latin typeface="Verdana" panose="020B0604030504040204" pitchFamily="34" charset="0"/>
                          <a:ea typeface="楷体_GB2312" pitchFamily="49" charset="-122"/>
                        </a:defRPr>
                      </a:lvl2pPr>
                      <a:lvl3pPr marL="1143000" indent="-228600">
                        <a:spcBef>
                          <a:spcPct val="20000"/>
                        </a:spcBef>
                        <a:buClr>
                          <a:schemeClr val="hlink"/>
                        </a:buClr>
                        <a:buSzPct val="60000"/>
                        <a:buFont typeface="Wingdings" panose="05000000000000000000" pitchFamily="2" charset="2"/>
                        <a:buChar char="•"/>
                        <a:defRPr sz="2400" b="1">
                          <a:solidFill>
                            <a:srgbClr val="000000"/>
                          </a:solidFill>
                          <a:latin typeface="Verdana" panose="020B0604030504040204" pitchFamily="34" charset="0"/>
                          <a:ea typeface="楷体_GB2312" pitchFamily="49" charset="-122"/>
                        </a:defRPr>
                      </a:lvl3pPr>
                      <a:lvl4pPr marL="1600200" indent="-228600">
                        <a:spcBef>
                          <a:spcPct val="20000"/>
                        </a:spcBef>
                        <a:buClr>
                          <a:schemeClr val="tx1"/>
                        </a:buClr>
                        <a:buChar char="–"/>
                        <a:defRPr sz="2000" b="1">
                          <a:solidFill>
                            <a:srgbClr val="000000"/>
                          </a:solidFill>
                          <a:latin typeface="Verdana" panose="020B0604030504040204" pitchFamily="34" charset="0"/>
                          <a:ea typeface="楷体_GB2312" pitchFamily="49" charset="-122"/>
                        </a:defRPr>
                      </a:lvl4pPr>
                      <a:lvl5pPr marL="2057400" indent="-228600">
                        <a:spcBef>
                          <a:spcPct val="20000"/>
                        </a:spcBef>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9pPr>
                    </a:lstStyle>
                    <a:p>
                      <a:pPr eaLnBrk="1" hangingPunct="1">
                        <a:spcBef>
                          <a:spcPct val="0"/>
                        </a:spcBef>
                        <a:buClrTx/>
                        <a:buSzTx/>
                        <a:buFontTx/>
                        <a:buNone/>
                      </a:pPr>
                      <a:endParaRPr lang="zh-CN" altLang="en-US" sz="2400" b="0">
                        <a:solidFill>
                          <a:schemeClr val="tx1"/>
                        </a:solidFill>
                        <a:latin typeface="Arial" panose="020B0604020202020204" pitchFamily="34" charset="0"/>
                      </a:endParaRPr>
                    </a:p>
                  </p:txBody>
                </p:sp>
                <p:sp>
                  <p:nvSpPr>
                    <p:cNvPr id="39" name="Line 111"/>
                    <p:cNvSpPr>
                      <a:spLocks noChangeShapeType="1"/>
                    </p:cNvSpPr>
                    <p:nvPr/>
                  </p:nvSpPr>
                  <p:spPr bwMode="auto">
                    <a:xfrm flipV="1">
                      <a:off x="4680" y="4480"/>
                      <a:ext cx="0" cy="468"/>
                    </a:xfrm>
                    <a:prstGeom prst="line">
                      <a:avLst/>
                    </a:prstGeom>
                    <a:noFill/>
                    <a:ln w="9525">
                      <a:solidFill>
                        <a:srgbClr val="000000"/>
                      </a:solidFill>
                      <a:round/>
                      <a:headEnd/>
                      <a:tailEnd type="stealth" w="sm" len="lg"/>
                    </a:ln>
                    <a:extLst>
                      <a:ext uri="{909E8E84-426E-40DD-AFC4-6F175D3DCCD1}">
                        <a14:hiddenFill xmlns:a14="http://schemas.microsoft.com/office/drawing/2010/main">
                          <a:noFill/>
                        </a14:hiddenFill>
                      </a:ext>
                    </a:extLst>
                  </p:spPr>
                  <p:txBody>
                    <a:bodyPr/>
                    <a:lstStyle/>
                    <a:p>
                      <a:endParaRPr lang="zh-CN" altLang="en-US"/>
                    </a:p>
                  </p:txBody>
                </p:sp>
              </p:grpSp>
              <p:grpSp>
                <p:nvGrpSpPr>
                  <p:cNvPr id="26" name="Group 112"/>
                  <p:cNvGrpSpPr>
                    <a:grpSpLocks/>
                  </p:cNvGrpSpPr>
                  <p:nvPr/>
                </p:nvGrpSpPr>
                <p:grpSpPr bwMode="auto">
                  <a:xfrm>
                    <a:off x="5540" y="3067"/>
                    <a:ext cx="177" cy="229"/>
                    <a:chOff x="4500" y="4480"/>
                    <a:chExt cx="360" cy="548"/>
                  </a:xfrm>
                </p:grpSpPr>
                <p:sp>
                  <p:nvSpPr>
                    <p:cNvPr id="36" name="Oval 113"/>
                    <p:cNvSpPr>
                      <a:spLocks noChangeArrowheads="1"/>
                    </p:cNvSpPr>
                    <p:nvPr/>
                  </p:nvSpPr>
                  <p:spPr bwMode="auto">
                    <a:xfrm>
                      <a:off x="4500" y="4872"/>
                      <a:ext cx="360" cy="156"/>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2"/>
                        </a:buClr>
                        <a:buSzPct val="60000"/>
                        <a:buFont typeface="Wingdings" panose="05000000000000000000" pitchFamily="2" charset="2"/>
                        <a:buChar char="•"/>
                        <a:defRPr sz="3200" b="1">
                          <a:solidFill>
                            <a:srgbClr val="000000"/>
                          </a:solidFill>
                          <a:latin typeface="Verdana" panose="020B0604030504040204" pitchFamily="34" charset="0"/>
                          <a:ea typeface="楷体_GB2312" pitchFamily="49" charset="-122"/>
                        </a:defRPr>
                      </a:lvl1pPr>
                      <a:lvl2pPr marL="742950" indent="-285750">
                        <a:spcBef>
                          <a:spcPct val="20000"/>
                        </a:spcBef>
                        <a:buClr>
                          <a:schemeClr val="tx1"/>
                        </a:buClr>
                        <a:buChar char="–"/>
                        <a:defRPr sz="2800" b="1">
                          <a:solidFill>
                            <a:srgbClr val="000000"/>
                          </a:solidFill>
                          <a:latin typeface="Verdana" panose="020B0604030504040204" pitchFamily="34" charset="0"/>
                          <a:ea typeface="楷体_GB2312" pitchFamily="49" charset="-122"/>
                        </a:defRPr>
                      </a:lvl2pPr>
                      <a:lvl3pPr marL="1143000" indent="-228600">
                        <a:spcBef>
                          <a:spcPct val="20000"/>
                        </a:spcBef>
                        <a:buClr>
                          <a:schemeClr val="hlink"/>
                        </a:buClr>
                        <a:buSzPct val="60000"/>
                        <a:buFont typeface="Wingdings" panose="05000000000000000000" pitchFamily="2" charset="2"/>
                        <a:buChar char="•"/>
                        <a:defRPr sz="2400" b="1">
                          <a:solidFill>
                            <a:srgbClr val="000000"/>
                          </a:solidFill>
                          <a:latin typeface="Verdana" panose="020B0604030504040204" pitchFamily="34" charset="0"/>
                          <a:ea typeface="楷体_GB2312" pitchFamily="49" charset="-122"/>
                        </a:defRPr>
                      </a:lvl3pPr>
                      <a:lvl4pPr marL="1600200" indent="-228600">
                        <a:spcBef>
                          <a:spcPct val="20000"/>
                        </a:spcBef>
                        <a:buClr>
                          <a:schemeClr val="tx1"/>
                        </a:buClr>
                        <a:buChar char="–"/>
                        <a:defRPr sz="2000" b="1">
                          <a:solidFill>
                            <a:srgbClr val="000000"/>
                          </a:solidFill>
                          <a:latin typeface="Verdana" panose="020B0604030504040204" pitchFamily="34" charset="0"/>
                          <a:ea typeface="楷体_GB2312" pitchFamily="49" charset="-122"/>
                        </a:defRPr>
                      </a:lvl4pPr>
                      <a:lvl5pPr marL="2057400" indent="-228600">
                        <a:spcBef>
                          <a:spcPct val="20000"/>
                        </a:spcBef>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9pPr>
                    </a:lstStyle>
                    <a:p>
                      <a:pPr eaLnBrk="1" hangingPunct="1">
                        <a:spcBef>
                          <a:spcPct val="0"/>
                        </a:spcBef>
                        <a:buClrTx/>
                        <a:buSzTx/>
                        <a:buFontTx/>
                        <a:buNone/>
                      </a:pPr>
                      <a:endParaRPr lang="zh-CN" altLang="en-US" sz="2400" b="0">
                        <a:solidFill>
                          <a:schemeClr val="tx1"/>
                        </a:solidFill>
                        <a:latin typeface="Arial" panose="020B0604020202020204" pitchFamily="34" charset="0"/>
                      </a:endParaRPr>
                    </a:p>
                  </p:txBody>
                </p:sp>
                <p:sp>
                  <p:nvSpPr>
                    <p:cNvPr id="37" name="Line 114"/>
                    <p:cNvSpPr>
                      <a:spLocks noChangeShapeType="1"/>
                    </p:cNvSpPr>
                    <p:nvPr/>
                  </p:nvSpPr>
                  <p:spPr bwMode="auto">
                    <a:xfrm flipV="1">
                      <a:off x="4680" y="4480"/>
                      <a:ext cx="0" cy="468"/>
                    </a:xfrm>
                    <a:prstGeom prst="line">
                      <a:avLst/>
                    </a:prstGeom>
                    <a:noFill/>
                    <a:ln w="9525">
                      <a:solidFill>
                        <a:srgbClr val="000000"/>
                      </a:solidFill>
                      <a:round/>
                      <a:headEnd/>
                      <a:tailEnd type="stealth" w="sm" len="lg"/>
                    </a:ln>
                    <a:extLst>
                      <a:ext uri="{909E8E84-426E-40DD-AFC4-6F175D3DCCD1}">
                        <a14:hiddenFill xmlns:a14="http://schemas.microsoft.com/office/drawing/2010/main">
                          <a:noFill/>
                        </a14:hiddenFill>
                      </a:ext>
                    </a:extLst>
                  </p:spPr>
                  <p:txBody>
                    <a:bodyPr/>
                    <a:lstStyle/>
                    <a:p>
                      <a:endParaRPr lang="zh-CN" altLang="en-US"/>
                    </a:p>
                  </p:txBody>
                </p:sp>
              </p:grpSp>
              <p:grpSp>
                <p:nvGrpSpPr>
                  <p:cNvPr id="27" name="Group 115"/>
                  <p:cNvGrpSpPr>
                    <a:grpSpLocks/>
                  </p:cNvGrpSpPr>
                  <p:nvPr/>
                </p:nvGrpSpPr>
                <p:grpSpPr bwMode="auto">
                  <a:xfrm>
                    <a:off x="4402" y="3332"/>
                    <a:ext cx="178" cy="229"/>
                    <a:chOff x="4500" y="4480"/>
                    <a:chExt cx="360" cy="548"/>
                  </a:xfrm>
                </p:grpSpPr>
                <p:sp>
                  <p:nvSpPr>
                    <p:cNvPr id="34" name="Oval 116"/>
                    <p:cNvSpPr>
                      <a:spLocks noChangeArrowheads="1"/>
                    </p:cNvSpPr>
                    <p:nvPr/>
                  </p:nvSpPr>
                  <p:spPr bwMode="auto">
                    <a:xfrm>
                      <a:off x="4500" y="4872"/>
                      <a:ext cx="360" cy="156"/>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2"/>
                        </a:buClr>
                        <a:buSzPct val="60000"/>
                        <a:buFont typeface="Wingdings" panose="05000000000000000000" pitchFamily="2" charset="2"/>
                        <a:buChar char="•"/>
                        <a:defRPr sz="3200" b="1">
                          <a:solidFill>
                            <a:srgbClr val="000000"/>
                          </a:solidFill>
                          <a:latin typeface="Verdana" panose="020B0604030504040204" pitchFamily="34" charset="0"/>
                          <a:ea typeface="楷体_GB2312" pitchFamily="49" charset="-122"/>
                        </a:defRPr>
                      </a:lvl1pPr>
                      <a:lvl2pPr marL="742950" indent="-285750">
                        <a:spcBef>
                          <a:spcPct val="20000"/>
                        </a:spcBef>
                        <a:buClr>
                          <a:schemeClr val="tx1"/>
                        </a:buClr>
                        <a:buChar char="–"/>
                        <a:defRPr sz="2800" b="1">
                          <a:solidFill>
                            <a:srgbClr val="000000"/>
                          </a:solidFill>
                          <a:latin typeface="Verdana" panose="020B0604030504040204" pitchFamily="34" charset="0"/>
                          <a:ea typeface="楷体_GB2312" pitchFamily="49" charset="-122"/>
                        </a:defRPr>
                      </a:lvl2pPr>
                      <a:lvl3pPr marL="1143000" indent="-228600">
                        <a:spcBef>
                          <a:spcPct val="20000"/>
                        </a:spcBef>
                        <a:buClr>
                          <a:schemeClr val="hlink"/>
                        </a:buClr>
                        <a:buSzPct val="60000"/>
                        <a:buFont typeface="Wingdings" panose="05000000000000000000" pitchFamily="2" charset="2"/>
                        <a:buChar char="•"/>
                        <a:defRPr sz="2400" b="1">
                          <a:solidFill>
                            <a:srgbClr val="000000"/>
                          </a:solidFill>
                          <a:latin typeface="Verdana" panose="020B0604030504040204" pitchFamily="34" charset="0"/>
                          <a:ea typeface="楷体_GB2312" pitchFamily="49" charset="-122"/>
                        </a:defRPr>
                      </a:lvl3pPr>
                      <a:lvl4pPr marL="1600200" indent="-228600">
                        <a:spcBef>
                          <a:spcPct val="20000"/>
                        </a:spcBef>
                        <a:buClr>
                          <a:schemeClr val="tx1"/>
                        </a:buClr>
                        <a:buChar char="–"/>
                        <a:defRPr sz="2000" b="1">
                          <a:solidFill>
                            <a:srgbClr val="000000"/>
                          </a:solidFill>
                          <a:latin typeface="Verdana" panose="020B0604030504040204" pitchFamily="34" charset="0"/>
                          <a:ea typeface="楷体_GB2312" pitchFamily="49" charset="-122"/>
                        </a:defRPr>
                      </a:lvl4pPr>
                      <a:lvl5pPr marL="2057400" indent="-228600">
                        <a:spcBef>
                          <a:spcPct val="20000"/>
                        </a:spcBef>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9pPr>
                    </a:lstStyle>
                    <a:p>
                      <a:pPr eaLnBrk="1" hangingPunct="1">
                        <a:spcBef>
                          <a:spcPct val="0"/>
                        </a:spcBef>
                        <a:buClrTx/>
                        <a:buSzTx/>
                        <a:buFontTx/>
                        <a:buNone/>
                      </a:pPr>
                      <a:endParaRPr lang="zh-CN" altLang="en-US" sz="2400" b="0">
                        <a:solidFill>
                          <a:schemeClr val="tx1"/>
                        </a:solidFill>
                        <a:latin typeface="Arial" panose="020B0604020202020204" pitchFamily="34" charset="0"/>
                      </a:endParaRPr>
                    </a:p>
                  </p:txBody>
                </p:sp>
                <p:sp>
                  <p:nvSpPr>
                    <p:cNvPr id="35" name="Line 117"/>
                    <p:cNvSpPr>
                      <a:spLocks noChangeShapeType="1"/>
                    </p:cNvSpPr>
                    <p:nvPr/>
                  </p:nvSpPr>
                  <p:spPr bwMode="auto">
                    <a:xfrm flipV="1">
                      <a:off x="4680" y="4480"/>
                      <a:ext cx="0" cy="468"/>
                    </a:xfrm>
                    <a:prstGeom prst="line">
                      <a:avLst/>
                    </a:prstGeom>
                    <a:noFill/>
                    <a:ln w="9525">
                      <a:solidFill>
                        <a:srgbClr val="000000"/>
                      </a:solidFill>
                      <a:round/>
                      <a:headEnd/>
                      <a:tailEnd type="stealth" w="sm" len="lg"/>
                    </a:ln>
                    <a:extLst>
                      <a:ext uri="{909E8E84-426E-40DD-AFC4-6F175D3DCCD1}">
                        <a14:hiddenFill xmlns:a14="http://schemas.microsoft.com/office/drawing/2010/main">
                          <a:noFill/>
                        </a14:hiddenFill>
                      </a:ext>
                    </a:extLst>
                  </p:spPr>
                  <p:txBody>
                    <a:bodyPr/>
                    <a:lstStyle/>
                    <a:p>
                      <a:endParaRPr lang="zh-CN" altLang="en-US"/>
                    </a:p>
                  </p:txBody>
                </p:sp>
              </p:grpSp>
              <p:grpSp>
                <p:nvGrpSpPr>
                  <p:cNvPr id="28" name="Group 118"/>
                  <p:cNvGrpSpPr>
                    <a:grpSpLocks/>
                  </p:cNvGrpSpPr>
                  <p:nvPr/>
                </p:nvGrpSpPr>
                <p:grpSpPr bwMode="auto">
                  <a:xfrm>
                    <a:off x="4838" y="3108"/>
                    <a:ext cx="178" cy="229"/>
                    <a:chOff x="4500" y="4480"/>
                    <a:chExt cx="360" cy="548"/>
                  </a:xfrm>
                </p:grpSpPr>
                <p:sp>
                  <p:nvSpPr>
                    <p:cNvPr id="32" name="Oval 119"/>
                    <p:cNvSpPr>
                      <a:spLocks noChangeArrowheads="1"/>
                    </p:cNvSpPr>
                    <p:nvPr/>
                  </p:nvSpPr>
                  <p:spPr bwMode="auto">
                    <a:xfrm>
                      <a:off x="4500" y="4872"/>
                      <a:ext cx="360" cy="156"/>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2"/>
                        </a:buClr>
                        <a:buSzPct val="60000"/>
                        <a:buFont typeface="Wingdings" panose="05000000000000000000" pitchFamily="2" charset="2"/>
                        <a:buChar char="•"/>
                        <a:defRPr sz="3200" b="1">
                          <a:solidFill>
                            <a:srgbClr val="000000"/>
                          </a:solidFill>
                          <a:latin typeface="Verdana" panose="020B0604030504040204" pitchFamily="34" charset="0"/>
                          <a:ea typeface="楷体_GB2312" pitchFamily="49" charset="-122"/>
                        </a:defRPr>
                      </a:lvl1pPr>
                      <a:lvl2pPr marL="742950" indent="-285750">
                        <a:spcBef>
                          <a:spcPct val="20000"/>
                        </a:spcBef>
                        <a:buClr>
                          <a:schemeClr val="tx1"/>
                        </a:buClr>
                        <a:buChar char="–"/>
                        <a:defRPr sz="2800" b="1">
                          <a:solidFill>
                            <a:srgbClr val="000000"/>
                          </a:solidFill>
                          <a:latin typeface="Verdana" panose="020B0604030504040204" pitchFamily="34" charset="0"/>
                          <a:ea typeface="楷体_GB2312" pitchFamily="49" charset="-122"/>
                        </a:defRPr>
                      </a:lvl2pPr>
                      <a:lvl3pPr marL="1143000" indent="-228600">
                        <a:spcBef>
                          <a:spcPct val="20000"/>
                        </a:spcBef>
                        <a:buClr>
                          <a:schemeClr val="hlink"/>
                        </a:buClr>
                        <a:buSzPct val="60000"/>
                        <a:buFont typeface="Wingdings" panose="05000000000000000000" pitchFamily="2" charset="2"/>
                        <a:buChar char="•"/>
                        <a:defRPr sz="2400" b="1">
                          <a:solidFill>
                            <a:srgbClr val="000000"/>
                          </a:solidFill>
                          <a:latin typeface="Verdana" panose="020B0604030504040204" pitchFamily="34" charset="0"/>
                          <a:ea typeface="楷体_GB2312" pitchFamily="49" charset="-122"/>
                        </a:defRPr>
                      </a:lvl3pPr>
                      <a:lvl4pPr marL="1600200" indent="-228600">
                        <a:spcBef>
                          <a:spcPct val="20000"/>
                        </a:spcBef>
                        <a:buClr>
                          <a:schemeClr val="tx1"/>
                        </a:buClr>
                        <a:buChar char="–"/>
                        <a:defRPr sz="2000" b="1">
                          <a:solidFill>
                            <a:srgbClr val="000000"/>
                          </a:solidFill>
                          <a:latin typeface="Verdana" panose="020B0604030504040204" pitchFamily="34" charset="0"/>
                          <a:ea typeface="楷体_GB2312" pitchFamily="49" charset="-122"/>
                        </a:defRPr>
                      </a:lvl4pPr>
                      <a:lvl5pPr marL="2057400" indent="-228600">
                        <a:spcBef>
                          <a:spcPct val="20000"/>
                        </a:spcBef>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9pPr>
                    </a:lstStyle>
                    <a:p>
                      <a:pPr eaLnBrk="1" hangingPunct="1">
                        <a:spcBef>
                          <a:spcPct val="0"/>
                        </a:spcBef>
                        <a:buClrTx/>
                        <a:buSzTx/>
                        <a:buFontTx/>
                        <a:buNone/>
                      </a:pPr>
                      <a:endParaRPr lang="zh-CN" altLang="en-US" sz="2400" b="0">
                        <a:solidFill>
                          <a:schemeClr val="tx1"/>
                        </a:solidFill>
                        <a:latin typeface="Arial" panose="020B0604020202020204" pitchFamily="34" charset="0"/>
                      </a:endParaRPr>
                    </a:p>
                  </p:txBody>
                </p:sp>
                <p:sp>
                  <p:nvSpPr>
                    <p:cNvPr id="33" name="Line 120"/>
                    <p:cNvSpPr>
                      <a:spLocks noChangeShapeType="1"/>
                    </p:cNvSpPr>
                    <p:nvPr/>
                  </p:nvSpPr>
                  <p:spPr bwMode="auto">
                    <a:xfrm flipV="1">
                      <a:off x="4680" y="4480"/>
                      <a:ext cx="0" cy="468"/>
                    </a:xfrm>
                    <a:prstGeom prst="line">
                      <a:avLst/>
                    </a:prstGeom>
                    <a:noFill/>
                    <a:ln w="9525">
                      <a:solidFill>
                        <a:srgbClr val="000000"/>
                      </a:solidFill>
                      <a:round/>
                      <a:headEnd/>
                      <a:tailEnd type="stealth" w="sm" len="lg"/>
                    </a:ln>
                    <a:extLst>
                      <a:ext uri="{909E8E84-426E-40DD-AFC4-6F175D3DCCD1}">
                        <a14:hiddenFill xmlns:a14="http://schemas.microsoft.com/office/drawing/2010/main">
                          <a:noFill/>
                        </a14:hiddenFill>
                      </a:ext>
                    </a:extLst>
                  </p:spPr>
                  <p:txBody>
                    <a:bodyPr/>
                    <a:lstStyle/>
                    <a:p>
                      <a:endParaRPr lang="zh-CN" altLang="en-US"/>
                    </a:p>
                  </p:txBody>
                </p:sp>
              </p:grpSp>
              <p:grpSp>
                <p:nvGrpSpPr>
                  <p:cNvPr id="29" name="Group 121"/>
                  <p:cNvGrpSpPr>
                    <a:grpSpLocks/>
                  </p:cNvGrpSpPr>
                  <p:nvPr/>
                </p:nvGrpSpPr>
                <p:grpSpPr bwMode="auto">
                  <a:xfrm>
                    <a:off x="5243" y="2750"/>
                    <a:ext cx="177" cy="229"/>
                    <a:chOff x="4500" y="4480"/>
                    <a:chExt cx="360" cy="548"/>
                  </a:xfrm>
                </p:grpSpPr>
                <p:sp>
                  <p:nvSpPr>
                    <p:cNvPr id="30" name="Oval 122"/>
                    <p:cNvSpPr>
                      <a:spLocks noChangeArrowheads="1"/>
                    </p:cNvSpPr>
                    <p:nvPr/>
                  </p:nvSpPr>
                  <p:spPr bwMode="auto">
                    <a:xfrm>
                      <a:off x="4500" y="4872"/>
                      <a:ext cx="360" cy="156"/>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2"/>
                        </a:buClr>
                        <a:buSzPct val="60000"/>
                        <a:buFont typeface="Wingdings" panose="05000000000000000000" pitchFamily="2" charset="2"/>
                        <a:buChar char="•"/>
                        <a:defRPr sz="3200" b="1">
                          <a:solidFill>
                            <a:srgbClr val="000000"/>
                          </a:solidFill>
                          <a:latin typeface="Verdana" panose="020B0604030504040204" pitchFamily="34" charset="0"/>
                          <a:ea typeface="楷体_GB2312" pitchFamily="49" charset="-122"/>
                        </a:defRPr>
                      </a:lvl1pPr>
                      <a:lvl2pPr marL="742950" indent="-285750">
                        <a:spcBef>
                          <a:spcPct val="20000"/>
                        </a:spcBef>
                        <a:buClr>
                          <a:schemeClr val="tx1"/>
                        </a:buClr>
                        <a:buChar char="–"/>
                        <a:defRPr sz="2800" b="1">
                          <a:solidFill>
                            <a:srgbClr val="000000"/>
                          </a:solidFill>
                          <a:latin typeface="Verdana" panose="020B0604030504040204" pitchFamily="34" charset="0"/>
                          <a:ea typeface="楷体_GB2312" pitchFamily="49" charset="-122"/>
                        </a:defRPr>
                      </a:lvl2pPr>
                      <a:lvl3pPr marL="1143000" indent="-228600">
                        <a:spcBef>
                          <a:spcPct val="20000"/>
                        </a:spcBef>
                        <a:buClr>
                          <a:schemeClr val="hlink"/>
                        </a:buClr>
                        <a:buSzPct val="60000"/>
                        <a:buFont typeface="Wingdings" panose="05000000000000000000" pitchFamily="2" charset="2"/>
                        <a:buChar char="•"/>
                        <a:defRPr sz="2400" b="1">
                          <a:solidFill>
                            <a:srgbClr val="000000"/>
                          </a:solidFill>
                          <a:latin typeface="Verdana" panose="020B0604030504040204" pitchFamily="34" charset="0"/>
                          <a:ea typeface="楷体_GB2312" pitchFamily="49" charset="-122"/>
                        </a:defRPr>
                      </a:lvl3pPr>
                      <a:lvl4pPr marL="1600200" indent="-228600">
                        <a:spcBef>
                          <a:spcPct val="20000"/>
                        </a:spcBef>
                        <a:buClr>
                          <a:schemeClr val="tx1"/>
                        </a:buClr>
                        <a:buChar char="–"/>
                        <a:defRPr sz="2000" b="1">
                          <a:solidFill>
                            <a:srgbClr val="000000"/>
                          </a:solidFill>
                          <a:latin typeface="Verdana" panose="020B0604030504040204" pitchFamily="34" charset="0"/>
                          <a:ea typeface="楷体_GB2312" pitchFamily="49" charset="-122"/>
                        </a:defRPr>
                      </a:lvl4pPr>
                      <a:lvl5pPr marL="2057400" indent="-228600">
                        <a:spcBef>
                          <a:spcPct val="20000"/>
                        </a:spcBef>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9pPr>
                    </a:lstStyle>
                    <a:p>
                      <a:pPr eaLnBrk="1" hangingPunct="1">
                        <a:spcBef>
                          <a:spcPct val="0"/>
                        </a:spcBef>
                        <a:buClrTx/>
                        <a:buSzTx/>
                        <a:buFontTx/>
                        <a:buNone/>
                      </a:pPr>
                      <a:endParaRPr lang="zh-CN" altLang="en-US" sz="2400" b="0">
                        <a:solidFill>
                          <a:schemeClr val="tx1"/>
                        </a:solidFill>
                        <a:latin typeface="Arial" panose="020B0604020202020204" pitchFamily="34" charset="0"/>
                      </a:endParaRPr>
                    </a:p>
                  </p:txBody>
                </p:sp>
                <p:sp>
                  <p:nvSpPr>
                    <p:cNvPr id="31" name="Line 123"/>
                    <p:cNvSpPr>
                      <a:spLocks noChangeShapeType="1"/>
                    </p:cNvSpPr>
                    <p:nvPr/>
                  </p:nvSpPr>
                  <p:spPr bwMode="auto">
                    <a:xfrm flipV="1">
                      <a:off x="4680" y="4480"/>
                      <a:ext cx="0" cy="468"/>
                    </a:xfrm>
                    <a:prstGeom prst="line">
                      <a:avLst/>
                    </a:prstGeom>
                    <a:noFill/>
                    <a:ln w="9525">
                      <a:solidFill>
                        <a:srgbClr val="000000"/>
                      </a:solidFill>
                      <a:round/>
                      <a:headEnd/>
                      <a:tailEnd type="stealth" w="sm" len="lg"/>
                    </a:ln>
                    <a:extLst>
                      <a:ext uri="{909E8E84-426E-40DD-AFC4-6F175D3DCCD1}">
                        <a14:hiddenFill xmlns:a14="http://schemas.microsoft.com/office/drawing/2010/main">
                          <a:noFill/>
                        </a14:hiddenFill>
                      </a:ext>
                    </a:extLst>
                  </p:spPr>
                  <p:txBody>
                    <a:bodyPr/>
                    <a:lstStyle/>
                    <a:p>
                      <a:endParaRPr lang="zh-CN" altLang="en-US"/>
                    </a:p>
                  </p:txBody>
                </p:sp>
              </p:grpSp>
            </p:grpSp>
            <p:sp>
              <p:nvSpPr>
                <p:cNvPr id="10" name="Line 125"/>
                <p:cNvSpPr>
                  <a:spLocks noChangeShapeType="1"/>
                </p:cNvSpPr>
                <p:nvPr/>
              </p:nvSpPr>
              <p:spPr bwMode="auto">
                <a:xfrm flipV="1">
                  <a:off x="4937" y="799"/>
                  <a:ext cx="0" cy="363"/>
                </a:xfrm>
                <a:prstGeom prst="line">
                  <a:avLst/>
                </a:prstGeom>
                <a:noFill/>
                <a:ln w="31750">
                  <a:solidFill>
                    <a:srgbClr val="FF0000"/>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grpSp>
        </p:grpSp>
        <p:graphicFrame>
          <p:nvGraphicFramePr>
            <p:cNvPr id="5" name="对象 4"/>
            <p:cNvGraphicFramePr>
              <a:graphicFrameLocks noChangeAspect="1"/>
            </p:cNvGraphicFramePr>
            <p:nvPr>
              <p:extLst>
                <p:ext uri="{D42A27DB-BD31-4B8C-83A1-F6EECF244321}">
                  <p14:modId xmlns:p14="http://schemas.microsoft.com/office/powerpoint/2010/main" val="3062131048"/>
                </p:ext>
              </p:extLst>
            </p:nvPr>
          </p:nvGraphicFramePr>
          <p:xfrm>
            <a:off x="7335076" y="3936998"/>
            <a:ext cx="333095" cy="353913"/>
          </p:xfrm>
          <a:graphic>
            <a:graphicData uri="http://schemas.openxmlformats.org/presentationml/2006/ole">
              <mc:AlternateContent xmlns:mc="http://schemas.openxmlformats.org/markup-compatibility/2006">
                <mc:Choice xmlns:v="urn:schemas-microsoft-com:vml" Requires="v">
                  <p:oleObj name="Equation" r:id="rId3" imgW="203040" imgH="215640" progId="Equation.DSMT4">
                    <p:embed/>
                  </p:oleObj>
                </mc:Choice>
                <mc:Fallback>
                  <p:oleObj name="Equation" r:id="rId3" imgW="203040" imgH="215640" progId="Equation.DSMT4">
                    <p:embed/>
                    <p:pic>
                      <p:nvPicPr>
                        <p:cNvPr id="68" name="对象 67"/>
                        <p:cNvPicPr/>
                        <p:nvPr/>
                      </p:nvPicPr>
                      <p:blipFill>
                        <a:blip r:embed="rId4"/>
                        <a:stretch>
                          <a:fillRect/>
                        </a:stretch>
                      </p:blipFill>
                      <p:spPr>
                        <a:xfrm>
                          <a:off x="7335076" y="3936998"/>
                          <a:ext cx="333095" cy="353913"/>
                        </a:xfrm>
                        <a:prstGeom prst="rect">
                          <a:avLst/>
                        </a:prstGeom>
                      </p:spPr>
                    </p:pic>
                  </p:oleObj>
                </mc:Fallback>
              </mc:AlternateContent>
            </a:graphicData>
          </a:graphic>
        </p:graphicFrame>
      </p:grpSp>
      <p:graphicFrame>
        <p:nvGraphicFramePr>
          <p:cNvPr id="66" name="Object 8"/>
          <p:cNvGraphicFramePr>
            <a:graphicFrameLocks noChangeAspect="1"/>
          </p:cNvGraphicFramePr>
          <p:nvPr>
            <p:extLst>
              <p:ext uri="{D42A27DB-BD31-4B8C-83A1-F6EECF244321}">
                <p14:modId xmlns:p14="http://schemas.microsoft.com/office/powerpoint/2010/main" val="2647265155"/>
              </p:ext>
            </p:extLst>
          </p:nvPr>
        </p:nvGraphicFramePr>
        <p:xfrm>
          <a:off x="2195736" y="3797250"/>
          <a:ext cx="984297" cy="556043"/>
        </p:xfrm>
        <a:graphic>
          <a:graphicData uri="http://schemas.openxmlformats.org/presentationml/2006/ole">
            <mc:AlternateContent xmlns:mc="http://schemas.openxmlformats.org/markup-compatibility/2006">
              <mc:Choice xmlns:v="urn:schemas-microsoft-com:vml" Requires="v">
                <p:oleObj name="Equation" r:id="rId5" imgW="672840" imgH="342720" progId="Equation.DSMT4">
                  <p:embed/>
                </p:oleObj>
              </mc:Choice>
              <mc:Fallback>
                <p:oleObj name="Equation" r:id="rId5" imgW="672840" imgH="342720" progId="Equation.DSMT4">
                  <p:embed/>
                  <p:pic>
                    <p:nvPicPr>
                      <p:cNvPr id="130" name="Object 8"/>
                      <p:cNvPicPr>
                        <a:picLocks noChangeAspect="1" noChangeArrowheads="1"/>
                      </p:cNvPicPr>
                      <p:nvPr/>
                    </p:nvPicPr>
                    <p:blipFill>
                      <a:blip r:embed="rId6"/>
                      <a:srcRect/>
                      <a:stretch>
                        <a:fillRect/>
                      </a:stretch>
                    </p:blipFill>
                    <p:spPr bwMode="auto">
                      <a:xfrm>
                        <a:off x="2195736" y="3797250"/>
                        <a:ext cx="984297" cy="556043"/>
                      </a:xfrm>
                      <a:prstGeom prst="rect">
                        <a:avLst/>
                      </a:prstGeom>
                      <a:noFill/>
                      <a:ln>
                        <a:noFill/>
                      </a:ln>
                    </p:spPr>
                  </p:pic>
                </p:oleObj>
              </mc:Fallback>
            </mc:AlternateContent>
          </a:graphicData>
        </a:graphic>
      </p:graphicFrame>
      <p:sp>
        <p:nvSpPr>
          <p:cNvPr id="67" name="Rectangle 378"/>
          <p:cNvSpPr>
            <a:spLocks noChangeArrowheads="1"/>
          </p:cNvSpPr>
          <p:nvPr/>
        </p:nvSpPr>
        <p:spPr bwMode="auto">
          <a:xfrm>
            <a:off x="827584" y="411510"/>
            <a:ext cx="2886769" cy="503237"/>
          </a:xfrm>
          <a:prstGeom prst="rect">
            <a:avLst/>
          </a:prstGeom>
        </p:spPr>
        <p:txBody>
          <a:bodyPr/>
          <a:lstStyle/>
          <a:p>
            <a:pPr marL="342900" indent="-342900">
              <a:lnSpc>
                <a:spcPct val="130000"/>
              </a:lnSpc>
              <a:spcBef>
                <a:spcPct val="0"/>
              </a:spcBef>
              <a:buClr>
                <a:srgbClr val="1D77C9"/>
              </a:buClr>
              <a:buFont typeface="Wingdings" panose="05000000000000000000" pitchFamily="2" charset="2"/>
              <a:buChar char="l"/>
            </a:pPr>
            <a:r>
              <a:rPr lang="zh-CN" altLang="en-US" sz="2200" b="1" dirty="0">
                <a:latin typeface="宋体" panose="02010600030101010101" pitchFamily="2" charset="-122"/>
                <a:ea typeface="宋体" panose="02010600030101010101" pitchFamily="2" charset="-122"/>
              </a:rPr>
              <a:t>有外加磁场</a:t>
            </a:r>
          </a:p>
        </p:txBody>
      </p:sp>
      <p:sp>
        <p:nvSpPr>
          <p:cNvPr id="68" name="Rectangle 126"/>
          <p:cNvSpPr>
            <a:spLocks noChangeArrowheads="1"/>
          </p:cNvSpPr>
          <p:nvPr/>
        </p:nvSpPr>
        <p:spPr bwMode="auto">
          <a:xfrm>
            <a:off x="1115616" y="2322250"/>
            <a:ext cx="4824536" cy="2160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457200" indent="-457200" eaLnBrk="0" fontAlgn="base" hangingPunct="0">
              <a:lnSpc>
                <a:spcPct val="150000"/>
              </a:lnSpc>
              <a:spcBef>
                <a:spcPct val="0"/>
              </a:spcBef>
              <a:spcAft>
                <a:spcPct val="0"/>
              </a:spcAft>
              <a:buClr>
                <a:srgbClr val="00ADA9"/>
              </a:buClr>
              <a:buFont typeface="+mj-ea"/>
              <a:buAutoNum type="circleNumDbPlain" startAt="2"/>
            </a:pPr>
            <a:r>
              <a:rPr lang="zh-CN" altLang="zh-CN" sz="2000" b="1" dirty="0">
                <a:solidFill>
                  <a:srgbClr val="000000"/>
                </a:solidFill>
                <a:latin typeface="Verdana" panose="020B0604030504040204" pitchFamily="34" charset="0"/>
                <a:ea typeface="楷体_GB2312" pitchFamily="49" charset="-122"/>
              </a:rPr>
              <a:t>顺磁体内部各个分子磁矩均会沿着磁场方向有序取向（如图示），</a:t>
            </a:r>
            <a:r>
              <a:rPr lang="zh-CN" altLang="en-US" sz="2000" b="1" dirty="0">
                <a:solidFill>
                  <a:srgbClr val="000000"/>
                </a:solidFill>
                <a:latin typeface="Verdana" panose="020B0604030504040204" pitchFamily="34" charset="0"/>
                <a:ea typeface="楷体_GB2312" pitchFamily="49" charset="-122"/>
              </a:rPr>
              <a:t>导致</a:t>
            </a:r>
            <a:r>
              <a:rPr lang="zh-CN" altLang="zh-CN" sz="2000" b="1" dirty="0">
                <a:solidFill>
                  <a:srgbClr val="000000"/>
                </a:solidFill>
                <a:latin typeface="Verdana" panose="020B0604030504040204" pitchFamily="34" charset="0"/>
                <a:ea typeface="楷体_GB2312" pitchFamily="49" charset="-122"/>
              </a:rPr>
              <a:t>分子磁矩的矢量和（称为磁化强度）不为零</a:t>
            </a:r>
            <a:r>
              <a:rPr lang="en-US" altLang="zh-CN" sz="2000" b="1" dirty="0">
                <a:solidFill>
                  <a:srgbClr val="000000"/>
                </a:solidFill>
                <a:latin typeface="Verdana" panose="020B0604030504040204" pitchFamily="34" charset="0"/>
                <a:ea typeface="楷体_GB2312" pitchFamily="49" charset="-122"/>
              </a:rPr>
              <a:t>             </a:t>
            </a:r>
            <a:r>
              <a:rPr lang="zh-CN" altLang="zh-CN" sz="2000" b="1" dirty="0">
                <a:solidFill>
                  <a:srgbClr val="000000"/>
                </a:solidFill>
                <a:latin typeface="Verdana" panose="020B0604030504040204" pitchFamily="34" charset="0"/>
                <a:ea typeface="楷体_GB2312" pitchFamily="49" charset="-122"/>
              </a:rPr>
              <a:t>，产生宏观的磁效应并表现出磁性。</a:t>
            </a:r>
            <a:endParaRPr lang="zh-CN" altLang="en-US" sz="2000" b="1" dirty="0">
              <a:solidFill>
                <a:srgbClr val="000000"/>
              </a:solidFill>
              <a:latin typeface="Verdana" panose="020B0604030504040204" pitchFamily="34" charset="0"/>
              <a:ea typeface="楷体_GB2312" pitchFamily="49" charset="-122"/>
            </a:endParaRPr>
          </a:p>
        </p:txBody>
      </p:sp>
    </p:spTree>
    <p:extLst>
      <p:ext uri="{BB962C8B-B14F-4D97-AF65-F5344CB8AC3E}">
        <p14:creationId xmlns:p14="http://schemas.microsoft.com/office/powerpoint/2010/main" val="18966809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467544" y="269235"/>
            <a:ext cx="7416824" cy="646331"/>
          </a:xfrm>
          <a:prstGeom prst="rect">
            <a:avLst/>
          </a:prstGeom>
          <a:noFill/>
          <a:ln w="25400">
            <a:noFill/>
            <a:miter lim="800000"/>
          </a:ln>
        </p:spPr>
        <p:txBody>
          <a:bodyPr wrap="square">
            <a:spAutoFit/>
          </a:bodyPr>
          <a:lstStyle>
            <a:defPPr>
              <a:defRPr lang="zh-CN"/>
            </a:defPPr>
            <a:lvl1pPr marL="457200" indent="-457200">
              <a:lnSpc>
                <a:spcPct val="150000"/>
              </a:lnSpc>
              <a:spcBef>
                <a:spcPct val="20000"/>
              </a:spcBef>
              <a:buClr>
                <a:schemeClr val="accent5"/>
              </a:buClr>
              <a:buSzTx/>
              <a:buFont typeface="Wingdings" panose="05000000000000000000" pitchFamily="2" charset="2"/>
              <a:buChar char="l"/>
              <a:defRPr sz="2400" b="1">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lr>
                <a:schemeClr val="tx1"/>
              </a:buClr>
              <a:buChar char="–"/>
              <a:defRPr sz="2800" b="1">
                <a:solidFill>
                  <a:srgbClr val="000000"/>
                </a:solidFill>
                <a:latin typeface="Verdana" panose="020B0604030504040204" pitchFamily="34" charset="0"/>
                <a:ea typeface="楷体_GB2312" pitchFamily="49" charset="-122"/>
              </a:defRPr>
            </a:lvl2pPr>
            <a:lvl3pPr marL="1143000" indent="-228600">
              <a:spcBef>
                <a:spcPct val="20000"/>
              </a:spcBef>
              <a:buClr>
                <a:schemeClr val="hlink"/>
              </a:buClr>
              <a:buSzPct val="60000"/>
              <a:buFont typeface="Wingdings" panose="05000000000000000000" pitchFamily="2" charset="2"/>
              <a:buChar char="•"/>
              <a:defRPr sz="2400" b="1">
                <a:solidFill>
                  <a:srgbClr val="000000"/>
                </a:solidFill>
                <a:latin typeface="Verdana" panose="020B0604030504040204" pitchFamily="34" charset="0"/>
                <a:ea typeface="楷体_GB2312" pitchFamily="49" charset="-122"/>
              </a:defRPr>
            </a:lvl3pPr>
            <a:lvl4pPr marL="1600200" indent="-228600">
              <a:spcBef>
                <a:spcPct val="20000"/>
              </a:spcBef>
              <a:buClr>
                <a:schemeClr val="tx1"/>
              </a:buClr>
              <a:buChar char="–"/>
              <a:defRPr sz="2000" b="1">
                <a:solidFill>
                  <a:srgbClr val="000000"/>
                </a:solidFill>
                <a:latin typeface="Verdana" panose="020B0604030504040204" pitchFamily="34" charset="0"/>
                <a:ea typeface="楷体_GB2312" pitchFamily="49" charset="-122"/>
              </a:defRPr>
            </a:lvl4pPr>
            <a:lvl5pPr marL="2057400" indent="-228600">
              <a:spcBef>
                <a:spcPct val="20000"/>
              </a:spcBef>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9pPr>
          </a:lstStyle>
          <a:p>
            <a:pPr marL="0" indent="0">
              <a:buNone/>
            </a:pPr>
            <a:r>
              <a:rPr lang="zh-CN" altLang="en-US" dirty="0"/>
              <a:t>二、磁化磁场</a:t>
            </a:r>
            <a:endParaRPr lang="en-US" altLang="zh-CN" dirty="0">
              <a:latin typeface="Arial" panose="020B0604020202020204" pitchFamily="34" charset="0"/>
              <a:ea typeface="微软雅黑" panose="020B0503020204020204" pitchFamily="34" charset="-122"/>
              <a:sym typeface="Arial" panose="020B0604020202020204" pitchFamily="34" charset="0"/>
            </a:endParaRPr>
          </a:p>
        </p:txBody>
      </p:sp>
      <p:sp>
        <p:nvSpPr>
          <p:cNvPr id="6" name="矩形 5"/>
          <p:cNvSpPr/>
          <p:nvPr/>
        </p:nvSpPr>
        <p:spPr>
          <a:xfrm>
            <a:off x="539552" y="987574"/>
            <a:ext cx="8280920" cy="931602"/>
          </a:xfrm>
          <a:prstGeom prst="rect">
            <a:avLst/>
          </a:prstGeom>
        </p:spPr>
        <p:txBody>
          <a:bodyPr/>
          <a:lstStyle/>
          <a:p>
            <a:pPr marL="1438275" indent="-1438275">
              <a:lnSpc>
                <a:spcPct val="130000"/>
              </a:lnSpc>
              <a:spcBef>
                <a:spcPct val="0"/>
              </a:spcBef>
              <a:buClr>
                <a:srgbClr val="1D77C9"/>
              </a:buClr>
            </a:pPr>
            <a:r>
              <a:rPr lang="zh-CN" altLang="en-US" sz="2200" b="1" dirty="0">
                <a:solidFill>
                  <a:srgbClr val="F87A24"/>
                </a:solidFill>
                <a:latin typeface="宋体" panose="02010600030101010101" pitchFamily="2" charset="-122"/>
                <a:ea typeface="宋体" panose="02010600030101010101" pitchFamily="2" charset="-122"/>
              </a:rPr>
              <a:t>磁化磁场：</a:t>
            </a:r>
            <a:r>
              <a:rPr lang="zh-CN" altLang="zh-CN" sz="2200" b="1" dirty="0">
                <a:latin typeface="+mn-ea"/>
              </a:rPr>
              <a:t>磁介质磁化后，磁介质内</a:t>
            </a:r>
            <a:r>
              <a:rPr lang="zh-CN" altLang="en-US" sz="2200" b="1" dirty="0">
                <a:latin typeface="+mn-ea"/>
              </a:rPr>
              <a:t>所有</a:t>
            </a:r>
            <a:r>
              <a:rPr lang="zh-CN" altLang="zh-CN" sz="2200" b="1" dirty="0">
                <a:latin typeface="+mn-ea"/>
              </a:rPr>
              <a:t>定向取向的分子磁矩所产生的磁场的总和。</a:t>
            </a:r>
            <a:endParaRPr lang="zh-CN" altLang="en-US" sz="2200" b="1" dirty="0">
              <a:latin typeface="+mn-ea"/>
            </a:endParaRPr>
          </a:p>
        </p:txBody>
      </p:sp>
      <mc:AlternateContent xmlns:mc="http://schemas.openxmlformats.org/markup-compatibility/2006" xmlns:a14="http://schemas.microsoft.com/office/drawing/2010/main">
        <mc:Choice Requires="a14">
          <p:sp>
            <p:nvSpPr>
              <p:cNvPr id="13" name="矩形 12"/>
              <p:cNvSpPr/>
              <p:nvPr/>
            </p:nvSpPr>
            <p:spPr>
              <a:xfrm>
                <a:off x="899592" y="2427734"/>
                <a:ext cx="4536504" cy="482440"/>
              </a:xfrm>
              <a:prstGeom prst="rect">
                <a:avLst/>
              </a:prstGeom>
            </p:spPr>
            <p:txBody>
              <a:bodyPr/>
              <a:lstStyle/>
              <a:p>
                <a:pPr marL="1438275" indent="-1438275">
                  <a:lnSpc>
                    <a:spcPct val="130000"/>
                  </a:lnSpc>
                  <a:spcBef>
                    <a:spcPct val="0"/>
                  </a:spcBef>
                  <a:buClr>
                    <a:srgbClr val="1D77C9"/>
                  </a:buClr>
                </a:pPr>
                <a:r>
                  <a:rPr lang="zh-CN" altLang="zh-CN" sz="2000" b="1" dirty="0">
                    <a:solidFill>
                      <a:schemeClr val="tx1"/>
                    </a:solidFill>
                    <a:latin typeface="宋体" panose="02010600030101010101" pitchFamily="2" charset="-122"/>
                    <a:ea typeface="宋体" panose="02010600030101010101" pitchFamily="2" charset="-122"/>
                  </a:rPr>
                  <a:t>单个分子的</a:t>
                </a:r>
                <a:r>
                  <a:rPr lang="zh-CN" altLang="en-US" sz="2000" b="1" dirty="0">
                    <a:solidFill>
                      <a:schemeClr val="tx1"/>
                    </a:solidFill>
                    <a:latin typeface="宋体" panose="02010600030101010101" pitchFamily="2" charset="-122"/>
                    <a:ea typeface="宋体" panose="02010600030101010101" pitchFamily="2" charset="-122"/>
                  </a:rPr>
                  <a:t>分子磁矩</a:t>
                </a:r>
                <a14:m>
                  <m:oMath xmlns:m="http://schemas.openxmlformats.org/officeDocument/2006/math">
                    <m:acc>
                      <m:accPr>
                        <m:chr m:val="⃗"/>
                        <m:ctrlPr>
                          <a:rPr lang="zh-CN" altLang="en-US" sz="2000" b="1" i="1">
                            <a:latin typeface="Cambria Math" panose="02040503050406030204" pitchFamily="18" charset="0"/>
                          </a:rPr>
                        </m:ctrlPr>
                      </m:accPr>
                      <m:e>
                        <m:r>
                          <a:rPr lang="en-US" altLang="zh-CN" sz="2000" b="1" i="1">
                            <a:latin typeface="Cambria Math" panose="02040503050406030204" pitchFamily="18" charset="0"/>
                          </a:rPr>
                          <m:t>𝒑</m:t>
                        </m:r>
                      </m:e>
                    </m:acc>
                  </m:oMath>
                </a14:m>
                <a:r>
                  <a:rPr lang="en-US" altLang="zh-CN" sz="2000" b="1" baseline="-25000" dirty="0">
                    <a:latin typeface="宋体" panose="02010600030101010101" pitchFamily="2" charset="-122"/>
                    <a:ea typeface="宋体" panose="02010600030101010101" pitchFamily="2" charset="-122"/>
                  </a:rPr>
                  <a:t>m</a:t>
                </a:r>
                <a:r>
                  <a:rPr lang="zh-CN" altLang="en-US" sz="2000" b="1" dirty="0">
                    <a:latin typeface="宋体" panose="02010600030101010101" pitchFamily="2" charset="-122"/>
                    <a:ea typeface="宋体" panose="02010600030101010101" pitchFamily="2" charset="-122"/>
                  </a:rPr>
                  <a:t>产生的磁场：</a:t>
                </a:r>
                <a:endParaRPr lang="zh-CN" altLang="en-US" sz="2000" b="1" dirty="0">
                  <a:solidFill>
                    <a:schemeClr val="tx1"/>
                  </a:solidFill>
                  <a:latin typeface="宋体" panose="02010600030101010101" pitchFamily="2" charset="-122"/>
                  <a:ea typeface="宋体" panose="02010600030101010101" pitchFamily="2" charset="-122"/>
                </a:endParaRPr>
              </a:p>
            </p:txBody>
          </p:sp>
        </mc:Choice>
        <mc:Fallback xmlns="">
          <p:sp>
            <p:nvSpPr>
              <p:cNvPr id="13" name="矩形 12"/>
              <p:cNvSpPr>
                <a:spLocks noRot="1" noChangeAspect="1" noMove="1" noResize="1" noEditPoints="1" noAdjustHandles="1" noChangeArrowheads="1" noChangeShapeType="1" noTextEdit="1"/>
              </p:cNvSpPr>
              <p:nvPr/>
            </p:nvSpPr>
            <p:spPr>
              <a:xfrm>
                <a:off x="899592" y="2427734"/>
                <a:ext cx="4536504" cy="482440"/>
              </a:xfrm>
              <a:prstGeom prst="rect">
                <a:avLst/>
              </a:prstGeom>
              <a:blipFill>
                <a:blip r:embed="rId5"/>
                <a:stretch>
                  <a:fillRect l="-1478" b="-12658"/>
                </a:stretch>
              </a:blipFill>
            </p:spPr>
            <p:txBody>
              <a:bodyPr/>
              <a:lstStyle/>
              <a:p>
                <a:r>
                  <a:rPr lang="zh-CN" altLang="en-US">
                    <a:noFill/>
                  </a:rPr>
                  <a:t> </a:t>
                </a:r>
              </a:p>
            </p:txBody>
          </p:sp>
        </mc:Fallback>
      </mc:AlternateContent>
      <p:graphicFrame>
        <p:nvGraphicFramePr>
          <p:cNvPr id="14" name="Object 5"/>
          <p:cNvGraphicFramePr>
            <a:graphicFrameLocks noChangeAspect="1"/>
          </p:cNvGraphicFramePr>
          <p:nvPr>
            <p:extLst>
              <p:ext uri="{D42A27DB-BD31-4B8C-83A1-F6EECF244321}">
                <p14:modId xmlns:p14="http://schemas.microsoft.com/office/powerpoint/2010/main" val="943483666"/>
              </p:ext>
            </p:extLst>
          </p:nvPr>
        </p:nvGraphicFramePr>
        <p:xfrm>
          <a:off x="5386388" y="2295525"/>
          <a:ext cx="2490787" cy="839788"/>
        </p:xfrm>
        <a:graphic>
          <a:graphicData uri="http://schemas.openxmlformats.org/presentationml/2006/ole">
            <mc:AlternateContent xmlns:mc="http://schemas.openxmlformats.org/markup-compatibility/2006">
              <mc:Choice xmlns:v="urn:schemas-microsoft-com:vml" Requires="v">
                <p:oleObj name="Equation" r:id="rId6" imgW="1498320" imgH="444240" progId="Equation.DSMT4">
                  <p:embed/>
                </p:oleObj>
              </mc:Choice>
              <mc:Fallback>
                <p:oleObj name="Equation" r:id="rId6" imgW="1498320" imgH="444240" progId="Equation.DSMT4">
                  <p:embed/>
                  <p:pic>
                    <p:nvPicPr>
                      <p:cNvPr id="44037" name="Object 5"/>
                      <p:cNvPicPr>
                        <a:picLocks noChangeAspect="1" noChangeArrowheads="1"/>
                      </p:cNvPicPr>
                      <p:nvPr/>
                    </p:nvPicPr>
                    <p:blipFill>
                      <a:blip r:embed="rId7"/>
                      <a:srcRect/>
                      <a:stretch>
                        <a:fillRect/>
                      </a:stretch>
                    </p:blipFill>
                    <p:spPr bwMode="auto">
                      <a:xfrm>
                        <a:off x="5386388" y="2295525"/>
                        <a:ext cx="2490787" cy="839788"/>
                      </a:xfrm>
                      <a:prstGeom prst="rect">
                        <a:avLst/>
                      </a:prstGeom>
                      <a:noFill/>
                      <a:ln>
                        <a:noFill/>
                      </a:ln>
                    </p:spPr>
                  </p:pic>
                </p:oleObj>
              </mc:Fallback>
            </mc:AlternateContent>
          </a:graphicData>
        </a:graphic>
      </p:graphicFrame>
      <p:graphicFrame>
        <p:nvGraphicFramePr>
          <p:cNvPr id="15" name="Object 5"/>
          <p:cNvGraphicFramePr>
            <a:graphicFrameLocks noChangeAspect="1"/>
          </p:cNvGraphicFramePr>
          <p:nvPr>
            <p:extLst>
              <p:ext uri="{D42A27DB-BD31-4B8C-83A1-F6EECF244321}">
                <p14:modId xmlns:p14="http://schemas.microsoft.com/office/powerpoint/2010/main" val="2490740986"/>
              </p:ext>
            </p:extLst>
          </p:nvPr>
        </p:nvGraphicFramePr>
        <p:xfrm>
          <a:off x="4427984" y="3363838"/>
          <a:ext cx="2625725" cy="792163"/>
        </p:xfrm>
        <a:graphic>
          <a:graphicData uri="http://schemas.openxmlformats.org/presentationml/2006/ole">
            <mc:AlternateContent xmlns:mc="http://schemas.openxmlformats.org/markup-compatibility/2006">
              <mc:Choice xmlns:v="urn:schemas-microsoft-com:vml" Requires="v">
                <p:oleObj name="Equation" r:id="rId8" imgW="1625400" imgH="431640" progId="Equation.DSMT4">
                  <p:embed/>
                </p:oleObj>
              </mc:Choice>
              <mc:Fallback>
                <p:oleObj name="Equation" r:id="rId8" imgW="1625400" imgH="431640" progId="Equation.DSMT4">
                  <p:embed/>
                  <p:pic>
                    <p:nvPicPr>
                      <p:cNvPr id="14" name="Object 5"/>
                      <p:cNvPicPr>
                        <a:picLocks noChangeAspect="1" noChangeArrowheads="1"/>
                      </p:cNvPicPr>
                      <p:nvPr/>
                    </p:nvPicPr>
                    <p:blipFill>
                      <a:blip r:embed="rId9"/>
                      <a:srcRect/>
                      <a:stretch>
                        <a:fillRect/>
                      </a:stretch>
                    </p:blipFill>
                    <p:spPr bwMode="auto">
                      <a:xfrm>
                        <a:off x="4427984" y="3363838"/>
                        <a:ext cx="2625725" cy="792163"/>
                      </a:xfrm>
                      <a:prstGeom prst="rect">
                        <a:avLst/>
                      </a:prstGeom>
                      <a:noFill/>
                      <a:ln>
                        <a:noFill/>
                      </a:ln>
                    </p:spPr>
                  </p:pic>
                </p:oleObj>
              </mc:Fallback>
            </mc:AlternateContent>
          </a:graphicData>
        </a:graphic>
      </p:graphicFrame>
      <p:sp>
        <p:nvSpPr>
          <p:cNvPr id="16" name="矩形 15"/>
          <p:cNvSpPr/>
          <p:nvPr/>
        </p:nvSpPr>
        <p:spPr>
          <a:xfrm>
            <a:off x="1619672" y="3507854"/>
            <a:ext cx="2664296" cy="435697"/>
          </a:xfrm>
          <a:prstGeom prst="rect">
            <a:avLst/>
          </a:prstGeom>
        </p:spPr>
        <p:txBody>
          <a:bodyPr/>
          <a:lstStyle/>
          <a:p>
            <a:pPr marL="1438275" indent="-1438275">
              <a:lnSpc>
                <a:spcPct val="130000"/>
              </a:lnSpc>
              <a:spcBef>
                <a:spcPct val="0"/>
              </a:spcBef>
              <a:buClr>
                <a:srgbClr val="1D77C9"/>
              </a:buClr>
            </a:pPr>
            <a:r>
              <a:rPr lang="zh-CN" altLang="en-US" sz="2200" b="1" dirty="0">
                <a:latin typeface="宋体" panose="02010600030101010101" pitchFamily="2" charset="-122"/>
                <a:ea typeface="宋体" panose="02010600030101010101" pitchFamily="2" charset="-122"/>
              </a:rPr>
              <a:t>定义</a:t>
            </a:r>
            <a:r>
              <a:rPr lang="zh-CN" altLang="en-US" sz="2200" b="1" dirty="0">
                <a:solidFill>
                  <a:srgbClr val="F87A24"/>
                </a:solidFill>
                <a:latin typeface="宋体" panose="02010600030101010101" pitchFamily="2" charset="-122"/>
                <a:ea typeface="宋体" panose="02010600030101010101" pitchFamily="2" charset="-122"/>
              </a:rPr>
              <a:t>磁化</a:t>
            </a:r>
            <a:r>
              <a:rPr lang="zh-CN" altLang="zh-CN" sz="2200" b="1" dirty="0">
                <a:solidFill>
                  <a:srgbClr val="F87A24"/>
                </a:solidFill>
                <a:latin typeface="宋体" panose="02010600030101010101" pitchFamily="2" charset="-122"/>
                <a:ea typeface="宋体" panose="02010600030101010101" pitchFamily="2" charset="-122"/>
              </a:rPr>
              <a:t>强度矢量</a:t>
            </a:r>
            <a:endParaRPr lang="zh-CN" altLang="en-US" sz="2200" b="1" dirty="0">
              <a:solidFill>
                <a:srgbClr val="F87A24"/>
              </a:solidFill>
              <a:latin typeface="宋体" panose="02010600030101010101" pitchFamily="2" charset="-122"/>
              <a:ea typeface="宋体" panose="02010600030101010101" pitchFamily="2" charset="-122"/>
            </a:endParaRPr>
          </a:p>
        </p:txBody>
      </p:sp>
      <p:grpSp>
        <p:nvGrpSpPr>
          <p:cNvPr id="18" name="组合 17"/>
          <p:cNvGrpSpPr/>
          <p:nvPr/>
        </p:nvGrpSpPr>
        <p:grpSpPr>
          <a:xfrm>
            <a:off x="8532440" y="4587188"/>
            <a:ext cx="432048" cy="432834"/>
            <a:chOff x="6084168" y="1274820"/>
            <a:chExt cx="432048" cy="432834"/>
          </a:xfrm>
        </p:grpSpPr>
        <p:sp>
          <p:nvSpPr>
            <p:cNvPr id="19"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20"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Roboto Light"/>
                <a:ea typeface="+mn-ea"/>
                <a:cs typeface="+mn-cs"/>
              </a:endParaRPr>
            </a:p>
          </p:txBody>
        </p:sp>
      </p:grpSp>
      <p:grpSp>
        <p:nvGrpSpPr>
          <p:cNvPr id="21" name="组合 20"/>
          <p:cNvGrpSpPr/>
          <p:nvPr/>
        </p:nvGrpSpPr>
        <p:grpSpPr>
          <a:xfrm>
            <a:off x="7236296" y="4587581"/>
            <a:ext cx="432048" cy="432048"/>
            <a:chOff x="4788024" y="1275213"/>
            <a:chExt cx="432048" cy="432048"/>
          </a:xfrm>
        </p:grpSpPr>
        <p:sp>
          <p:nvSpPr>
            <p:cNvPr id="22"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23"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Roboto Light"/>
                <a:ea typeface="+mn-ea"/>
                <a:cs typeface="+mn-cs"/>
              </a:endParaRPr>
            </a:p>
          </p:txBody>
        </p:sp>
      </p:grpSp>
      <p:grpSp>
        <p:nvGrpSpPr>
          <p:cNvPr id="24" name="组合 23"/>
          <p:cNvGrpSpPr/>
          <p:nvPr/>
        </p:nvGrpSpPr>
        <p:grpSpPr>
          <a:xfrm>
            <a:off x="7884368" y="4587188"/>
            <a:ext cx="432833" cy="432834"/>
            <a:chOff x="5436096" y="1274820"/>
            <a:chExt cx="432833" cy="432834"/>
          </a:xfrm>
        </p:grpSpPr>
        <p:sp>
          <p:nvSpPr>
            <p:cNvPr id="25" name="椭圆 24"/>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26"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Roboto Light"/>
                <a:ea typeface="+mn-ea"/>
                <a:cs typeface="+mn-cs"/>
              </a:endParaRPr>
            </a:p>
          </p:txBody>
        </p:sp>
      </p:grpSp>
      <p:grpSp>
        <p:nvGrpSpPr>
          <p:cNvPr id="27" name="组合 26"/>
          <p:cNvGrpSpPr/>
          <p:nvPr/>
        </p:nvGrpSpPr>
        <p:grpSpPr>
          <a:xfrm>
            <a:off x="5940152" y="4587188"/>
            <a:ext cx="432833" cy="432834"/>
            <a:chOff x="3491880" y="1274820"/>
            <a:chExt cx="432833" cy="432834"/>
          </a:xfrm>
        </p:grpSpPr>
        <p:sp>
          <p:nvSpPr>
            <p:cNvPr id="28"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29"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Roboto Light"/>
                <a:ea typeface="+mn-ea"/>
                <a:cs typeface="+mn-cs"/>
              </a:endParaRPr>
            </a:p>
          </p:txBody>
        </p:sp>
      </p:grpSp>
      <p:grpSp>
        <p:nvGrpSpPr>
          <p:cNvPr id="30" name="组合 29"/>
          <p:cNvGrpSpPr/>
          <p:nvPr/>
        </p:nvGrpSpPr>
        <p:grpSpPr>
          <a:xfrm>
            <a:off x="6588224" y="4587188"/>
            <a:ext cx="432833" cy="432834"/>
            <a:chOff x="4139952" y="1274820"/>
            <a:chExt cx="432833" cy="432834"/>
          </a:xfrm>
        </p:grpSpPr>
        <p:sp>
          <p:nvSpPr>
            <p:cNvPr id="31"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32"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Roboto Light"/>
                <a:ea typeface="+mn-ea"/>
                <a:cs typeface="+mn-cs"/>
              </a:endParaRPr>
            </a:p>
          </p:txBody>
        </p:sp>
      </p:grpSp>
    </p:spTree>
    <p:custDataLst>
      <p:tags r:id="rId1"/>
    </p:custDataLst>
    <p:extLst>
      <p:ext uri="{BB962C8B-B14F-4D97-AF65-F5344CB8AC3E}">
        <p14:creationId xmlns:p14="http://schemas.microsoft.com/office/powerpoint/2010/main" val="1772742792"/>
      </p:ext>
    </p:extLst>
  </p:cSld>
  <p:clrMapOvr>
    <a:masterClrMapping/>
  </p:clrMapOvr>
  <mc:AlternateContent xmlns:mc="http://schemas.openxmlformats.org/markup-compatibility/2006" xmlns:p14="http://schemas.microsoft.com/office/powerpoint/2010/main">
    <mc:Choice Requires="p14">
      <p:transition spd="slow" p14:dur="2000" advTm="87425"/>
    </mc:Choice>
    <mc:Fallback xmlns="">
      <p:transition spd="slow" advTm="87425"/>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矩形 1"/>
              <p:cNvSpPr/>
              <p:nvPr/>
            </p:nvSpPr>
            <p:spPr>
              <a:xfrm>
                <a:off x="539552" y="411510"/>
                <a:ext cx="7920880" cy="504056"/>
              </a:xfrm>
              <a:prstGeom prst="rect">
                <a:avLst/>
              </a:prstGeom>
            </p:spPr>
            <p:txBody>
              <a:bodyPr/>
              <a:lstStyle/>
              <a:p>
                <a:pPr marL="1438275" indent="-1438275">
                  <a:lnSpc>
                    <a:spcPct val="130000"/>
                  </a:lnSpc>
                  <a:spcBef>
                    <a:spcPct val="0"/>
                  </a:spcBef>
                  <a:buClr>
                    <a:srgbClr val="1D77C9"/>
                  </a:buClr>
                </a:pPr>
                <a:r>
                  <a:rPr lang="zh-CN" altLang="en-US" sz="2000" b="1" dirty="0">
                    <a:latin typeface="宋体" panose="02010600030101010101" pitchFamily="2" charset="-122"/>
                    <a:ea typeface="宋体" panose="02010600030101010101" pitchFamily="2" charset="-122"/>
                  </a:rPr>
                  <a:t>磁</a:t>
                </a:r>
                <a:r>
                  <a:rPr lang="zh-CN" altLang="zh-CN" sz="2000" b="1" dirty="0">
                    <a:latin typeface="宋体" panose="02010600030101010101" pitchFamily="2" charset="-122"/>
                    <a:ea typeface="宋体" panose="02010600030101010101" pitchFamily="2" charset="-122"/>
                  </a:rPr>
                  <a:t>介质体积</a:t>
                </a:r>
                <a:r>
                  <a:rPr lang="en-US" altLang="zh-CN" sz="2000" b="1" i="1" dirty="0">
                    <a:latin typeface="宋体" panose="02010600030101010101" pitchFamily="2" charset="-122"/>
                  </a:rPr>
                  <a:t>d</a:t>
                </a:r>
                <a14:m>
                  <m:oMath xmlns:m="http://schemas.openxmlformats.org/officeDocument/2006/math">
                    <m:r>
                      <a:rPr lang="en-US" altLang="zh-CN" sz="2000" b="1" i="1">
                        <a:latin typeface="Cambria Math" panose="02040503050406030204" pitchFamily="18" charset="0"/>
                      </a:rPr>
                      <m:t>𝑽</m:t>
                    </m:r>
                    <m:r>
                      <a:rPr lang="zh-CN" altLang="en-US" sz="2000" b="1" i="1">
                        <a:latin typeface="Cambria Math" panose="02040503050406030204" pitchFamily="18" charset="0"/>
                      </a:rPr>
                      <m:t>’</m:t>
                    </m:r>
                  </m:oMath>
                </a14:m>
                <a:r>
                  <a:rPr lang="zh-CN" altLang="zh-CN" sz="2000" b="1" dirty="0">
                    <a:latin typeface="宋体" panose="02010600030101010101" pitchFamily="2" charset="-122"/>
                    <a:ea typeface="宋体" panose="02010600030101010101" pitchFamily="2" charset="-122"/>
                  </a:rPr>
                  <a:t>中</a:t>
                </a:r>
                <a:r>
                  <a:rPr lang="zh-CN" altLang="en-US" sz="2000" b="1" dirty="0">
                    <a:latin typeface="宋体" panose="02010600030101010101" pitchFamily="2" charset="-122"/>
                    <a:ea typeface="宋体" panose="02010600030101010101" pitchFamily="2" charset="-122"/>
                  </a:rPr>
                  <a:t>分子磁</a:t>
                </a:r>
                <a:r>
                  <a:rPr lang="zh-CN" altLang="zh-CN" sz="2000" b="1" dirty="0">
                    <a:latin typeface="宋体" panose="02010600030101010101" pitchFamily="2" charset="-122"/>
                    <a:ea typeface="宋体" panose="02010600030101010101" pitchFamily="2" charset="-122"/>
                  </a:rPr>
                  <a:t>矩的总和为</a:t>
                </a:r>
                <a:r>
                  <a:rPr lang="en-US" altLang="zh-CN" sz="2000" b="1" i="1" dirty="0">
                    <a:latin typeface="宋体" panose="02010600030101010101" pitchFamily="2" charset="-122"/>
                  </a:rPr>
                  <a:t>d</a:t>
                </a:r>
                <a14:m>
                  <m:oMath xmlns:m="http://schemas.openxmlformats.org/officeDocument/2006/math">
                    <m:r>
                      <a:rPr lang="en-US" altLang="zh-CN" sz="2000" b="1" i="1">
                        <a:latin typeface="Cambria Math" panose="02040503050406030204" pitchFamily="18" charset="0"/>
                      </a:rPr>
                      <m:t>𝑽</m:t>
                    </m:r>
                    <m:r>
                      <a:rPr lang="zh-CN" altLang="en-US" sz="2000" b="1" i="1">
                        <a:latin typeface="Cambria Math" panose="02040503050406030204" pitchFamily="18" charset="0"/>
                      </a:rPr>
                      <m:t>’</m:t>
                    </m:r>
                    <m:acc>
                      <m:accPr>
                        <m:chr m:val="⃗"/>
                        <m:ctrlPr>
                          <a:rPr lang="zh-CN" altLang="en-US" sz="2000" b="1" i="1">
                            <a:latin typeface="Cambria Math" panose="02040503050406030204" pitchFamily="18" charset="0"/>
                          </a:rPr>
                        </m:ctrlPr>
                      </m:accPr>
                      <m:e>
                        <m:r>
                          <a:rPr lang="en-US" altLang="zh-CN" sz="2000" b="1" i="1" smtClean="0">
                            <a:latin typeface="Cambria Math" panose="02040503050406030204" pitchFamily="18" charset="0"/>
                          </a:rPr>
                          <m:t>𝑴</m:t>
                        </m:r>
                      </m:e>
                    </m:acc>
                  </m:oMath>
                </a14:m>
                <a:r>
                  <a:rPr lang="zh-CN" altLang="en-US" sz="2000" b="1" dirty="0">
                    <a:latin typeface="宋体" panose="02010600030101010101" pitchFamily="2" charset="-122"/>
                    <a:ea typeface="宋体" panose="02010600030101010101" pitchFamily="2" charset="-122"/>
                  </a:rPr>
                  <a:t>，其所产生的磁化磁场为：</a:t>
                </a:r>
                <a:endParaRPr lang="zh-CN" altLang="en-US" sz="2000" b="1" i="1" dirty="0">
                  <a:latin typeface="宋体" panose="02010600030101010101" pitchFamily="2" charset="-122"/>
                  <a:ea typeface="宋体" panose="02010600030101010101" pitchFamily="2" charset="-122"/>
                </a:endParaRPr>
              </a:p>
            </p:txBody>
          </p:sp>
        </mc:Choice>
        <mc:Fallback xmlns="">
          <p:sp>
            <p:nvSpPr>
              <p:cNvPr id="2" name="矩形 1"/>
              <p:cNvSpPr>
                <a:spLocks noRot="1" noChangeAspect="1" noMove="1" noResize="1" noEditPoints="1" noAdjustHandles="1" noChangeArrowheads="1" noChangeShapeType="1" noTextEdit="1"/>
              </p:cNvSpPr>
              <p:nvPr/>
            </p:nvSpPr>
            <p:spPr>
              <a:xfrm>
                <a:off x="539552" y="411510"/>
                <a:ext cx="7920880" cy="504056"/>
              </a:xfrm>
              <a:prstGeom prst="rect">
                <a:avLst/>
              </a:prstGeom>
              <a:blipFill>
                <a:blip r:embed="rId4"/>
                <a:stretch>
                  <a:fillRect l="-847" b="-15854"/>
                </a:stretch>
              </a:blipFill>
            </p:spPr>
            <p:txBody>
              <a:bodyPr/>
              <a:lstStyle/>
              <a:p>
                <a:r>
                  <a:rPr lang="zh-CN" altLang="en-US">
                    <a:noFill/>
                  </a:rPr>
                  <a:t> </a:t>
                </a:r>
              </a:p>
            </p:txBody>
          </p:sp>
        </mc:Fallback>
      </mc:AlternateContent>
      <p:graphicFrame>
        <p:nvGraphicFramePr>
          <p:cNvPr id="4" name="Object 5"/>
          <p:cNvGraphicFramePr>
            <a:graphicFrameLocks noChangeAspect="1"/>
          </p:cNvGraphicFramePr>
          <p:nvPr>
            <p:extLst>
              <p:ext uri="{D42A27DB-BD31-4B8C-83A1-F6EECF244321}">
                <p14:modId xmlns:p14="http://schemas.microsoft.com/office/powerpoint/2010/main" val="3355030175"/>
              </p:ext>
            </p:extLst>
          </p:nvPr>
        </p:nvGraphicFramePr>
        <p:xfrm>
          <a:off x="2070100" y="992188"/>
          <a:ext cx="4840288" cy="931862"/>
        </p:xfrm>
        <a:graphic>
          <a:graphicData uri="http://schemas.openxmlformats.org/presentationml/2006/ole">
            <mc:AlternateContent xmlns:mc="http://schemas.openxmlformats.org/markup-compatibility/2006">
              <mc:Choice xmlns:v="urn:schemas-microsoft-com:vml" Requires="v">
                <p:oleObj name="Equation" r:id="rId5" imgW="2997000" imgH="507960" progId="Equation.DSMT4">
                  <p:embed/>
                </p:oleObj>
              </mc:Choice>
              <mc:Fallback>
                <p:oleObj name="Equation" r:id="rId5" imgW="2997000" imgH="507960" progId="Equation.DSMT4">
                  <p:embed/>
                  <p:pic>
                    <p:nvPicPr>
                      <p:cNvPr id="15" name="Object 5"/>
                      <p:cNvPicPr>
                        <a:picLocks noChangeAspect="1" noChangeArrowheads="1"/>
                      </p:cNvPicPr>
                      <p:nvPr/>
                    </p:nvPicPr>
                    <p:blipFill>
                      <a:blip r:embed="rId6"/>
                      <a:srcRect/>
                      <a:stretch>
                        <a:fillRect/>
                      </a:stretch>
                    </p:blipFill>
                    <p:spPr bwMode="auto">
                      <a:xfrm>
                        <a:off x="2070100" y="992188"/>
                        <a:ext cx="4840288" cy="931862"/>
                      </a:xfrm>
                      <a:prstGeom prst="rect">
                        <a:avLst/>
                      </a:prstGeom>
                      <a:noFill/>
                      <a:ln>
                        <a:noFill/>
                      </a:ln>
                    </p:spPr>
                  </p:pic>
                </p:oleObj>
              </mc:Fallback>
            </mc:AlternateContent>
          </a:graphicData>
        </a:graphic>
      </p:graphicFrame>
      <p:sp>
        <p:nvSpPr>
          <p:cNvPr id="5" name="矩形 4"/>
          <p:cNvSpPr/>
          <p:nvPr/>
        </p:nvSpPr>
        <p:spPr>
          <a:xfrm>
            <a:off x="539552" y="2211710"/>
            <a:ext cx="8136904" cy="539189"/>
          </a:xfrm>
          <a:prstGeom prst="rect">
            <a:avLst/>
          </a:prstGeom>
        </p:spPr>
        <p:txBody>
          <a:bodyPr/>
          <a:lstStyle/>
          <a:p>
            <a:pPr marL="1438275" indent="-1438275">
              <a:lnSpc>
                <a:spcPct val="130000"/>
              </a:lnSpc>
              <a:spcBef>
                <a:spcPct val="0"/>
              </a:spcBef>
              <a:buClr>
                <a:srgbClr val="1D77C9"/>
              </a:buClr>
            </a:pPr>
            <a:r>
              <a:rPr lang="zh-CN" altLang="zh-CN" sz="2000" b="1" dirty="0">
                <a:latin typeface="宋体" panose="02010600030101010101" pitchFamily="2" charset="-122"/>
                <a:ea typeface="宋体" panose="02010600030101010101" pitchFamily="2" charset="-122"/>
              </a:rPr>
              <a:t>由此，介质体</a:t>
            </a:r>
            <a:r>
              <a:rPr lang="en-US" altLang="zh-CN" sz="2000" b="1" i="1" dirty="0">
                <a:latin typeface="Times New Roman" panose="02020603050405020304" pitchFamily="18" charset="0"/>
                <a:ea typeface="宋体" panose="02010600030101010101" pitchFamily="2" charset="-122"/>
                <a:cs typeface="Times New Roman" panose="02020603050405020304" pitchFamily="18" charset="0"/>
              </a:rPr>
              <a:t>V</a:t>
            </a:r>
            <a:r>
              <a:rPr lang="zh-CN" altLang="zh-CN" sz="2000" b="1" dirty="0">
                <a:latin typeface="宋体" panose="02010600030101010101" pitchFamily="2" charset="-122"/>
                <a:ea typeface="宋体" panose="02010600030101010101" pitchFamily="2" charset="-122"/>
              </a:rPr>
              <a:t>中所有</a:t>
            </a:r>
            <a:r>
              <a:rPr lang="zh-CN" altLang="en-US" sz="2000" b="1" dirty="0">
                <a:latin typeface="宋体" panose="02010600030101010101" pitchFamily="2" charset="-122"/>
                <a:ea typeface="宋体" panose="02010600030101010101" pitchFamily="2" charset="-122"/>
              </a:rPr>
              <a:t>分子磁矩</a:t>
            </a:r>
            <a:r>
              <a:rPr lang="zh-CN" altLang="zh-CN" sz="2000" b="1" dirty="0">
                <a:latin typeface="宋体" panose="02010600030101010101" pitchFamily="2" charset="-122"/>
                <a:ea typeface="宋体" panose="02010600030101010101" pitchFamily="2" charset="-122"/>
              </a:rPr>
              <a:t>产生的总</a:t>
            </a:r>
            <a:r>
              <a:rPr lang="zh-CN" altLang="en-US" sz="2000" b="1" dirty="0">
                <a:latin typeface="宋体" panose="02010600030101010101" pitchFamily="2" charset="-122"/>
                <a:ea typeface="宋体" panose="02010600030101010101" pitchFamily="2" charset="-122"/>
              </a:rPr>
              <a:t>磁化磁</a:t>
            </a:r>
            <a:r>
              <a:rPr lang="zh-CN" altLang="zh-CN" sz="2000" b="1" dirty="0">
                <a:latin typeface="宋体" panose="02010600030101010101" pitchFamily="2" charset="-122"/>
                <a:ea typeface="宋体" panose="02010600030101010101" pitchFamily="2" charset="-122"/>
              </a:rPr>
              <a:t>场为</a:t>
            </a:r>
            <a:r>
              <a:rPr lang="zh-CN" altLang="en-US" sz="2000" b="1" dirty="0">
                <a:latin typeface="宋体" panose="02010600030101010101" pitchFamily="2" charset="-122"/>
                <a:ea typeface="宋体" panose="02010600030101010101" pitchFamily="2" charset="-122"/>
              </a:rPr>
              <a:t>：</a:t>
            </a:r>
            <a:endParaRPr lang="zh-CN" altLang="zh-CN" sz="2000" b="1" dirty="0">
              <a:latin typeface="宋体" panose="02010600030101010101" pitchFamily="2" charset="-122"/>
              <a:ea typeface="宋体" panose="02010600030101010101" pitchFamily="2" charset="-122"/>
            </a:endParaRPr>
          </a:p>
        </p:txBody>
      </p:sp>
      <p:graphicFrame>
        <p:nvGraphicFramePr>
          <p:cNvPr id="6" name="Object 5"/>
          <p:cNvGraphicFramePr>
            <a:graphicFrameLocks noChangeAspect="1"/>
          </p:cNvGraphicFramePr>
          <p:nvPr>
            <p:extLst>
              <p:ext uri="{D42A27DB-BD31-4B8C-83A1-F6EECF244321}">
                <p14:modId xmlns:p14="http://schemas.microsoft.com/office/powerpoint/2010/main" val="1717617413"/>
              </p:ext>
            </p:extLst>
          </p:nvPr>
        </p:nvGraphicFramePr>
        <p:xfrm>
          <a:off x="1475656" y="2859782"/>
          <a:ext cx="6378575" cy="1628775"/>
        </p:xfrm>
        <a:graphic>
          <a:graphicData uri="http://schemas.openxmlformats.org/presentationml/2006/ole">
            <mc:AlternateContent xmlns:mc="http://schemas.openxmlformats.org/markup-compatibility/2006">
              <mc:Choice xmlns:v="urn:schemas-microsoft-com:vml" Requires="v">
                <p:oleObj name="Equation" r:id="rId7" imgW="3949560" imgH="888840" progId="Equation.DSMT4">
                  <p:embed/>
                </p:oleObj>
              </mc:Choice>
              <mc:Fallback>
                <p:oleObj name="Equation" r:id="rId7" imgW="3949560" imgH="888840" progId="Equation.DSMT4">
                  <p:embed/>
                  <p:pic>
                    <p:nvPicPr>
                      <p:cNvPr id="4" name="Object 5"/>
                      <p:cNvPicPr>
                        <a:picLocks noChangeAspect="1" noChangeArrowheads="1"/>
                      </p:cNvPicPr>
                      <p:nvPr/>
                    </p:nvPicPr>
                    <p:blipFill>
                      <a:blip r:embed="rId8"/>
                      <a:srcRect/>
                      <a:stretch>
                        <a:fillRect/>
                      </a:stretch>
                    </p:blipFill>
                    <p:spPr bwMode="auto">
                      <a:xfrm>
                        <a:off x="1475656" y="2859782"/>
                        <a:ext cx="6378575" cy="1628775"/>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21160434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467544" y="197227"/>
            <a:ext cx="7416824" cy="646331"/>
          </a:xfrm>
          <a:prstGeom prst="rect">
            <a:avLst/>
          </a:prstGeom>
          <a:noFill/>
          <a:ln w="25400">
            <a:noFill/>
            <a:miter lim="800000"/>
          </a:ln>
        </p:spPr>
        <p:txBody>
          <a:bodyPr wrap="square">
            <a:spAutoFit/>
          </a:bodyPr>
          <a:lstStyle>
            <a:defPPr>
              <a:defRPr lang="zh-CN"/>
            </a:defPPr>
            <a:lvl1pPr marL="457200" indent="-457200">
              <a:lnSpc>
                <a:spcPct val="150000"/>
              </a:lnSpc>
              <a:spcBef>
                <a:spcPct val="20000"/>
              </a:spcBef>
              <a:buClr>
                <a:schemeClr val="accent5"/>
              </a:buClr>
              <a:buSzTx/>
              <a:buFont typeface="Wingdings" panose="05000000000000000000" pitchFamily="2" charset="2"/>
              <a:buChar char="l"/>
              <a:defRPr sz="2400" b="1">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lr>
                <a:schemeClr val="tx1"/>
              </a:buClr>
              <a:buChar char="–"/>
              <a:defRPr sz="2800" b="1">
                <a:solidFill>
                  <a:srgbClr val="000000"/>
                </a:solidFill>
                <a:latin typeface="Verdana" panose="020B0604030504040204" pitchFamily="34" charset="0"/>
                <a:ea typeface="楷体_GB2312" pitchFamily="49" charset="-122"/>
              </a:defRPr>
            </a:lvl2pPr>
            <a:lvl3pPr marL="1143000" indent="-228600">
              <a:spcBef>
                <a:spcPct val="20000"/>
              </a:spcBef>
              <a:buClr>
                <a:schemeClr val="hlink"/>
              </a:buClr>
              <a:buSzPct val="60000"/>
              <a:buFont typeface="Wingdings" panose="05000000000000000000" pitchFamily="2" charset="2"/>
              <a:buChar char="•"/>
              <a:defRPr sz="2400" b="1">
                <a:solidFill>
                  <a:srgbClr val="000000"/>
                </a:solidFill>
                <a:latin typeface="Verdana" panose="020B0604030504040204" pitchFamily="34" charset="0"/>
                <a:ea typeface="楷体_GB2312" pitchFamily="49" charset="-122"/>
              </a:defRPr>
            </a:lvl3pPr>
            <a:lvl4pPr marL="1600200" indent="-228600">
              <a:spcBef>
                <a:spcPct val="20000"/>
              </a:spcBef>
              <a:buClr>
                <a:schemeClr val="tx1"/>
              </a:buClr>
              <a:buChar char="–"/>
              <a:defRPr sz="2000" b="1">
                <a:solidFill>
                  <a:srgbClr val="000000"/>
                </a:solidFill>
                <a:latin typeface="Verdana" panose="020B0604030504040204" pitchFamily="34" charset="0"/>
                <a:ea typeface="楷体_GB2312" pitchFamily="49" charset="-122"/>
              </a:defRPr>
            </a:lvl4pPr>
            <a:lvl5pPr marL="2057400" indent="-228600">
              <a:spcBef>
                <a:spcPct val="20000"/>
              </a:spcBef>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9pPr>
          </a:lstStyle>
          <a:p>
            <a:pPr marL="0" indent="0">
              <a:buNone/>
            </a:pPr>
            <a:r>
              <a:rPr lang="zh-CN" altLang="en-US" dirty="0"/>
              <a:t>三、磁化电流</a:t>
            </a:r>
            <a:endParaRPr lang="en-US" altLang="zh-CN" dirty="0">
              <a:latin typeface="Arial" panose="020B0604020202020204" pitchFamily="34" charset="0"/>
              <a:ea typeface="微软雅黑" panose="020B0503020204020204" pitchFamily="34" charset="-122"/>
              <a:sym typeface="Arial" panose="020B0604020202020204" pitchFamily="34" charset="0"/>
            </a:endParaRPr>
          </a:p>
        </p:txBody>
      </p:sp>
      <p:sp>
        <p:nvSpPr>
          <p:cNvPr id="3" name="矩形 2"/>
          <p:cNvSpPr/>
          <p:nvPr/>
        </p:nvSpPr>
        <p:spPr>
          <a:xfrm>
            <a:off x="539552" y="699542"/>
            <a:ext cx="8352928" cy="1224136"/>
          </a:xfrm>
          <a:prstGeom prst="rect">
            <a:avLst/>
          </a:prstGeom>
        </p:spPr>
        <p:txBody>
          <a:bodyPr/>
          <a:lstStyle/>
          <a:p>
            <a:pPr marL="800100" lvl="2" indent="-342900">
              <a:lnSpc>
                <a:spcPct val="150000"/>
              </a:lnSpc>
              <a:spcBef>
                <a:spcPct val="0"/>
              </a:spcBef>
              <a:buClr>
                <a:srgbClr val="1D77C9"/>
              </a:buClr>
              <a:buFont typeface="Wingdings" panose="05000000000000000000" pitchFamily="2" charset="2"/>
              <a:buChar char="l"/>
            </a:pPr>
            <a:r>
              <a:rPr lang="zh-CN" altLang="zh-CN" sz="2200" b="1" dirty="0">
                <a:latin typeface="+mn-ea"/>
              </a:rPr>
              <a:t>磁介质体磁化后，在其内部可出现净余的体分布磁化电流；</a:t>
            </a:r>
            <a:endParaRPr lang="en-US" altLang="zh-CN" sz="2200" b="1" dirty="0">
              <a:latin typeface="+mn-ea"/>
            </a:endParaRPr>
          </a:p>
        </p:txBody>
      </p:sp>
      <p:graphicFrame>
        <p:nvGraphicFramePr>
          <p:cNvPr id="10" name="Object 5"/>
          <p:cNvGraphicFramePr>
            <a:graphicFrameLocks noChangeAspect="1"/>
          </p:cNvGraphicFramePr>
          <p:nvPr>
            <p:extLst>
              <p:ext uri="{D42A27DB-BD31-4B8C-83A1-F6EECF244321}">
                <p14:modId xmlns:p14="http://schemas.microsoft.com/office/powerpoint/2010/main" val="2290270763"/>
              </p:ext>
            </p:extLst>
          </p:nvPr>
        </p:nvGraphicFramePr>
        <p:xfrm>
          <a:off x="3275856" y="1275606"/>
          <a:ext cx="2704827" cy="433362"/>
        </p:xfrm>
        <a:graphic>
          <a:graphicData uri="http://schemas.openxmlformats.org/presentationml/2006/ole">
            <mc:AlternateContent xmlns:mc="http://schemas.openxmlformats.org/markup-compatibility/2006">
              <mc:Choice xmlns:v="urn:schemas-microsoft-com:vml" Requires="v">
                <p:oleObj name="Equation" r:id="rId4" imgW="1803240" imgH="253800" progId="Equation.DSMT4">
                  <p:embed/>
                </p:oleObj>
              </mc:Choice>
              <mc:Fallback>
                <p:oleObj name="Equation" r:id="rId4" imgW="1803240" imgH="253800" progId="Equation.DSMT4">
                  <p:embed/>
                  <p:pic>
                    <p:nvPicPr>
                      <p:cNvPr id="5" name="Object 5"/>
                      <p:cNvPicPr>
                        <a:picLocks noChangeAspect="1" noChangeArrowheads="1"/>
                      </p:cNvPicPr>
                      <p:nvPr/>
                    </p:nvPicPr>
                    <p:blipFill>
                      <a:blip r:embed="rId5"/>
                      <a:srcRect/>
                      <a:stretch>
                        <a:fillRect/>
                      </a:stretch>
                    </p:blipFill>
                    <p:spPr bwMode="auto">
                      <a:xfrm>
                        <a:off x="3275856" y="1275606"/>
                        <a:ext cx="2704827" cy="433362"/>
                      </a:xfrm>
                      <a:prstGeom prst="rect">
                        <a:avLst/>
                      </a:prstGeom>
                      <a:noFill/>
                      <a:ln>
                        <a:noFill/>
                      </a:ln>
                    </p:spPr>
                  </p:pic>
                </p:oleObj>
              </mc:Fallback>
            </mc:AlternateContent>
          </a:graphicData>
        </a:graphic>
      </p:graphicFrame>
      <p:sp>
        <p:nvSpPr>
          <p:cNvPr id="11" name="矩形 10"/>
          <p:cNvSpPr/>
          <p:nvPr/>
        </p:nvSpPr>
        <p:spPr>
          <a:xfrm>
            <a:off x="539552" y="1707654"/>
            <a:ext cx="8352928" cy="576064"/>
          </a:xfrm>
          <a:prstGeom prst="rect">
            <a:avLst/>
          </a:prstGeom>
        </p:spPr>
        <p:txBody>
          <a:bodyPr/>
          <a:lstStyle/>
          <a:p>
            <a:pPr marL="800100" lvl="2" indent="-342900">
              <a:lnSpc>
                <a:spcPct val="150000"/>
              </a:lnSpc>
              <a:spcBef>
                <a:spcPct val="0"/>
              </a:spcBef>
              <a:buClr>
                <a:srgbClr val="1D77C9"/>
              </a:buClr>
              <a:buFont typeface="Wingdings" panose="05000000000000000000" pitchFamily="2" charset="2"/>
              <a:buChar char="l"/>
            </a:pPr>
            <a:r>
              <a:rPr lang="zh-CN" altLang="zh-CN" sz="2200" b="1" dirty="0">
                <a:latin typeface="+mn-ea"/>
              </a:rPr>
              <a:t>磁介质体磁化后，在其表面上会出现面分布的磁化电流</a:t>
            </a:r>
            <a:endParaRPr lang="en-US" altLang="zh-CN" sz="2200" b="1" dirty="0">
              <a:latin typeface="+mn-ea"/>
            </a:endParaRPr>
          </a:p>
          <a:p>
            <a:pPr indent="-457200">
              <a:lnSpc>
                <a:spcPct val="150000"/>
              </a:lnSpc>
              <a:spcBef>
                <a:spcPct val="0"/>
              </a:spcBef>
              <a:buClr>
                <a:srgbClr val="1D77C9"/>
              </a:buClr>
              <a:buFont typeface="Wingdings" panose="05000000000000000000" pitchFamily="2" charset="2"/>
              <a:buChar char="l"/>
            </a:pPr>
            <a:endParaRPr lang="en-US" altLang="zh-CN" sz="2200" b="1" dirty="0">
              <a:latin typeface="+mn-ea"/>
            </a:endParaRPr>
          </a:p>
        </p:txBody>
      </p:sp>
      <p:graphicFrame>
        <p:nvGraphicFramePr>
          <p:cNvPr id="12" name="Object 5"/>
          <p:cNvGraphicFramePr>
            <a:graphicFrameLocks noChangeAspect="1"/>
          </p:cNvGraphicFramePr>
          <p:nvPr>
            <p:extLst>
              <p:ext uri="{D42A27DB-BD31-4B8C-83A1-F6EECF244321}">
                <p14:modId xmlns:p14="http://schemas.microsoft.com/office/powerpoint/2010/main" val="2637968078"/>
              </p:ext>
            </p:extLst>
          </p:nvPr>
        </p:nvGraphicFramePr>
        <p:xfrm>
          <a:off x="3419872" y="2279112"/>
          <a:ext cx="2417936" cy="436654"/>
        </p:xfrm>
        <a:graphic>
          <a:graphicData uri="http://schemas.openxmlformats.org/presentationml/2006/ole">
            <mc:AlternateContent xmlns:mc="http://schemas.openxmlformats.org/markup-compatibility/2006">
              <mc:Choice xmlns:v="urn:schemas-microsoft-com:vml" Requires="v">
                <p:oleObj name="Equation" r:id="rId6" imgW="1600200" imgH="253800" progId="Equation.DSMT4">
                  <p:embed/>
                </p:oleObj>
              </mc:Choice>
              <mc:Fallback>
                <p:oleObj name="Equation" r:id="rId6" imgW="1600200" imgH="253800" progId="Equation.DSMT4">
                  <p:embed/>
                  <p:pic>
                    <p:nvPicPr>
                      <p:cNvPr id="8" name="Object 5"/>
                      <p:cNvPicPr>
                        <a:picLocks noChangeAspect="1" noChangeArrowheads="1"/>
                      </p:cNvPicPr>
                      <p:nvPr/>
                    </p:nvPicPr>
                    <p:blipFill>
                      <a:blip r:embed="rId7"/>
                      <a:srcRect/>
                      <a:stretch>
                        <a:fillRect/>
                      </a:stretch>
                    </p:blipFill>
                    <p:spPr bwMode="auto">
                      <a:xfrm>
                        <a:off x="3419872" y="2279112"/>
                        <a:ext cx="2417936" cy="436654"/>
                      </a:xfrm>
                      <a:prstGeom prst="rect">
                        <a:avLst/>
                      </a:prstGeom>
                      <a:noFill/>
                      <a:ln>
                        <a:noFill/>
                      </a:ln>
                    </p:spPr>
                  </p:pic>
                </p:oleObj>
              </mc:Fallback>
            </mc:AlternateContent>
          </a:graphicData>
        </a:graphic>
      </p:graphicFrame>
      <p:sp>
        <p:nvSpPr>
          <p:cNvPr id="13" name="矩形 12"/>
          <p:cNvSpPr/>
          <p:nvPr/>
        </p:nvSpPr>
        <p:spPr>
          <a:xfrm>
            <a:off x="251520" y="2691373"/>
            <a:ext cx="8712968" cy="2400657"/>
          </a:xfrm>
          <a:prstGeom prst="rect">
            <a:avLst/>
          </a:prstGeom>
          <a:solidFill>
            <a:srgbClr val="00ADA9"/>
          </a:solidFill>
        </p:spPr>
        <p:txBody>
          <a:bodyPr wrap="square">
            <a:spAutoFit/>
          </a:bodyPr>
          <a:lstStyle/>
          <a:p>
            <a:pPr>
              <a:lnSpc>
                <a:spcPct val="150000"/>
              </a:lnSpc>
            </a:pPr>
            <a:r>
              <a:rPr lang="zh-CN" altLang="zh-CN" sz="2000" b="1" dirty="0">
                <a:solidFill>
                  <a:schemeClr val="bg1"/>
                </a:solidFill>
              </a:rPr>
              <a:t>磁化电流的上述关系告诉我们，介质磁化后，</a:t>
            </a:r>
            <a:endParaRPr lang="en-US" altLang="zh-CN" sz="2000" b="1" dirty="0">
              <a:solidFill>
                <a:schemeClr val="bg1"/>
              </a:solidFill>
            </a:endParaRPr>
          </a:p>
          <a:p>
            <a:pPr marL="457200" indent="-457200">
              <a:lnSpc>
                <a:spcPct val="150000"/>
              </a:lnSpc>
              <a:buFont typeface="+mj-ea"/>
              <a:buAutoNum type="circleNumDbPlain"/>
            </a:pPr>
            <a:r>
              <a:rPr lang="zh-CN" altLang="zh-CN" sz="2000" b="1" dirty="0">
                <a:solidFill>
                  <a:schemeClr val="bg1"/>
                </a:solidFill>
              </a:rPr>
              <a:t>在介质体表面一定会出现净余磁化电流；</a:t>
            </a:r>
            <a:endParaRPr lang="en-US" altLang="zh-CN" sz="2000" b="1" dirty="0">
              <a:solidFill>
                <a:schemeClr val="bg1"/>
              </a:solidFill>
            </a:endParaRPr>
          </a:p>
          <a:p>
            <a:pPr marL="457200" indent="-457200">
              <a:lnSpc>
                <a:spcPct val="150000"/>
              </a:lnSpc>
              <a:buFont typeface="+mj-ea"/>
              <a:buAutoNum type="circleNumDbPlain"/>
            </a:pPr>
            <a:r>
              <a:rPr lang="zh-CN" altLang="zh-CN" sz="2000" b="1" dirty="0">
                <a:solidFill>
                  <a:schemeClr val="bg1"/>
                </a:solidFill>
              </a:rPr>
              <a:t>介质体内部的体磁化电流，仅存在于不均匀磁化的位置区域</a:t>
            </a:r>
            <a:r>
              <a:rPr lang="zh-CN" altLang="en-US" sz="2000" b="1" dirty="0">
                <a:solidFill>
                  <a:schemeClr val="bg1"/>
                </a:solidFill>
              </a:rPr>
              <a:t>；</a:t>
            </a:r>
            <a:endParaRPr lang="en-US" altLang="zh-CN" sz="2000" b="1" dirty="0">
              <a:solidFill>
                <a:schemeClr val="bg1"/>
              </a:solidFill>
            </a:endParaRPr>
          </a:p>
          <a:p>
            <a:pPr marL="457200" indent="-457200">
              <a:lnSpc>
                <a:spcPct val="150000"/>
              </a:lnSpc>
              <a:buFont typeface="+mj-ea"/>
              <a:buAutoNum type="circleNumDbPlain"/>
            </a:pPr>
            <a:r>
              <a:rPr lang="zh-CN" altLang="zh-CN" sz="2000" b="1" dirty="0">
                <a:solidFill>
                  <a:schemeClr val="bg1"/>
                </a:solidFill>
              </a:rPr>
              <a:t>磁介质的磁化效应集中地表现为磁化电流的出现。磁化电流作为二次源，在磁介质内外空间产生二次场，即磁化磁场。</a:t>
            </a:r>
          </a:p>
        </p:txBody>
      </p:sp>
      <mc:AlternateContent xmlns:mc="http://schemas.openxmlformats.org/markup-compatibility/2006" xmlns:a14="http://schemas.microsoft.com/office/drawing/2010/main">
        <mc:Choice Requires="a14">
          <p:sp>
            <p:nvSpPr>
              <p:cNvPr id="8" name="矩形 7"/>
              <p:cNvSpPr/>
              <p:nvPr/>
            </p:nvSpPr>
            <p:spPr>
              <a:xfrm>
                <a:off x="5962667" y="2355726"/>
                <a:ext cx="3168352" cy="307777"/>
              </a:xfrm>
              <a:prstGeom prst="rect">
                <a:avLst/>
              </a:prstGeom>
            </p:spPr>
            <p:txBody>
              <a:bodyPr wrap="square">
                <a:spAutoFit/>
              </a:bodyPr>
              <a:lstStyle/>
              <a:p>
                <a:pPr algn="ctr"/>
                <a14:m>
                  <m:oMath xmlns:m="http://schemas.openxmlformats.org/officeDocument/2006/math">
                    <m:acc>
                      <m:accPr>
                        <m:chr m:val="⃗"/>
                        <m:ctrlPr>
                          <a:rPr lang="zh-CN" altLang="en-US" sz="1400" i="1" smtClean="0">
                            <a:solidFill>
                              <a:schemeClr val="tx1"/>
                            </a:solidFill>
                            <a:latin typeface="Cambria Math" panose="02040503050406030204" pitchFamily="18" charset="0"/>
                            <a:cs typeface="Times New Roman" panose="02020603050405020304" pitchFamily="18" charset="0"/>
                          </a:rPr>
                        </m:ctrlPr>
                      </m:accPr>
                      <m:e>
                        <m:r>
                          <a:rPr lang="en-US" altLang="zh-CN" sz="1400" b="0" i="1">
                            <a:solidFill>
                              <a:schemeClr val="tx1"/>
                            </a:solidFill>
                            <a:latin typeface="Cambria Math" panose="02040503050406030204" pitchFamily="18" charset="0"/>
                            <a:cs typeface="Times New Roman" panose="02020603050405020304" pitchFamily="18" charset="0"/>
                          </a:rPr>
                          <m:t>𝑒</m:t>
                        </m:r>
                      </m:e>
                    </m:acc>
                  </m:oMath>
                </a14:m>
                <a:r>
                  <a:rPr lang="en-US" altLang="zh-CN" sz="1400" i="1" baseline="-25000" dirty="0">
                    <a:solidFill>
                      <a:schemeClr val="tx1"/>
                    </a:solidFill>
                    <a:latin typeface="Times New Roman" panose="02020603050405020304" pitchFamily="18" charset="0"/>
                    <a:cs typeface="Times New Roman" panose="02020603050405020304" pitchFamily="18" charset="0"/>
                  </a:rPr>
                  <a:t>n</a:t>
                </a:r>
                <a:r>
                  <a:rPr lang="zh-CN" altLang="zh-CN" sz="1400" dirty="0">
                    <a:solidFill>
                      <a:schemeClr val="tx1"/>
                    </a:solidFill>
                    <a:latin typeface="Times New Roman" panose="02020603050405020304" pitchFamily="18" charset="0"/>
                    <a:cs typeface="Times New Roman" panose="02020603050405020304" pitchFamily="18" charset="0"/>
                  </a:rPr>
                  <a:t>为磁介质体表面的单位外法向矢量</a:t>
                </a:r>
                <a:endParaRPr lang="zh-CN" altLang="en-US" sz="1400" dirty="0">
                  <a:solidFill>
                    <a:schemeClr val="tx1"/>
                  </a:solidFill>
                  <a:latin typeface="Times New Roman" panose="02020603050405020304" pitchFamily="18" charset="0"/>
                  <a:cs typeface="Times New Roman" panose="02020603050405020304" pitchFamily="18" charset="0"/>
                </a:endParaRPr>
              </a:p>
            </p:txBody>
          </p:sp>
        </mc:Choice>
        <mc:Fallback xmlns="">
          <p:sp>
            <p:nvSpPr>
              <p:cNvPr id="8" name="矩形 7"/>
              <p:cNvSpPr>
                <a:spLocks noRot="1" noChangeAspect="1" noMove="1" noResize="1" noEditPoints="1" noAdjustHandles="1" noChangeArrowheads="1" noChangeShapeType="1" noTextEdit="1"/>
              </p:cNvSpPr>
              <p:nvPr/>
            </p:nvSpPr>
            <p:spPr>
              <a:xfrm>
                <a:off x="5962667" y="2355726"/>
                <a:ext cx="3168352" cy="307777"/>
              </a:xfrm>
              <a:prstGeom prst="rect">
                <a:avLst/>
              </a:prstGeom>
              <a:blipFill>
                <a:blip r:embed="rId9"/>
                <a:stretch>
                  <a:fillRect t="-7843" b="-17647"/>
                </a:stretch>
              </a:blipFill>
            </p:spPr>
            <p:txBody>
              <a:bodyPr/>
              <a:lstStyle/>
              <a:p>
                <a:r>
                  <a:rPr lang="zh-CN" altLang="en-US">
                    <a:noFill/>
                  </a:rPr>
                  <a:t> </a:t>
                </a:r>
              </a:p>
            </p:txBody>
          </p:sp>
        </mc:Fallback>
      </mc:AlternateContent>
    </p:spTree>
    <p:custDataLst>
      <p:tags r:id="rId1"/>
    </p:custDataLst>
    <p:extLst>
      <p:ext uri="{BB962C8B-B14F-4D97-AF65-F5344CB8AC3E}">
        <p14:creationId xmlns:p14="http://schemas.microsoft.com/office/powerpoint/2010/main" val="1290505402"/>
      </p:ext>
    </p:extLst>
  </p:cSld>
  <p:clrMapOvr>
    <a:masterClrMapping/>
  </p:clrMapOvr>
  <mc:AlternateContent xmlns:mc="http://schemas.openxmlformats.org/markup-compatibility/2006" xmlns:p14="http://schemas.microsoft.com/office/powerpoint/2010/main">
    <mc:Choice Requires="p14">
      <p:transition spd="slow" p14:dur="2000" advTm="87425"/>
    </mc:Choice>
    <mc:Fallback xmlns="">
      <p:transition spd="slow" advTm="87425"/>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539552" y="267494"/>
            <a:ext cx="7416824" cy="646331"/>
          </a:xfrm>
          <a:prstGeom prst="rect">
            <a:avLst/>
          </a:prstGeom>
          <a:noFill/>
          <a:ln w="25400">
            <a:noFill/>
            <a:miter lim="800000"/>
          </a:ln>
        </p:spPr>
        <p:txBody>
          <a:bodyPr wrap="square">
            <a:spAutoFit/>
          </a:bodyPr>
          <a:lstStyle>
            <a:defPPr>
              <a:defRPr lang="zh-CN"/>
            </a:defPPr>
            <a:lvl1pPr marL="457200" indent="-457200">
              <a:lnSpc>
                <a:spcPct val="150000"/>
              </a:lnSpc>
              <a:spcBef>
                <a:spcPct val="20000"/>
              </a:spcBef>
              <a:buClr>
                <a:schemeClr val="accent5"/>
              </a:buClr>
              <a:buSzTx/>
              <a:buFont typeface="Wingdings" panose="05000000000000000000" pitchFamily="2" charset="2"/>
              <a:buChar char="l"/>
              <a:defRPr sz="2400" b="1">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lr>
                <a:schemeClr val="tx1"/>
              </a:buClr>
              <a:buChar char="–"/>
              <a:defRPr sz="2800" b="1">
                <a:solidFill>
                  <a:srgbClr val="000000"/>
                </a:solidFill>
                <a:latin typeface="Verdana" panose="020B0604030504040204" pitchFamily="34" charset="0"/>
                <a:ea typeface="楷体_GB2312" pitchFamily="49" charset="-122"/>
              </a:defRPr>
            </a:lvl2pPr>
            <a:lvl3pPr marL="1143000" indent="-228600">
              <a:spcBef>
                <a:spcPct val="20000"/>
              </a:spcBef>
              <a:buClr>
                <a:schemeClr val="hlink"/>
              </a:buClr>
              <a:buSzPct val="60000"/>
              <a:buFont typeface="Wingdings" panose="05000000000000000000" pitchFamily="2" charset="2"/>
              <a:buChar char="•"/>
              <a:defRPr sz="2400" b="1">
                <a:solidFill>
                  <a:srgbClr val="000000"/>
                </a:solidFill>
                <a:latin typeface="Verdana" panose="020B0604030504040204" pitchFamily="34" charset="0"/>
                <a:ea typeface="楷体_GB2312" pitchFamily="49" charset="-122"/>
              </a:defRPr>
            </a:lvl3pPr>
            <a:lvl4pPr marL="1600200" indent="-228600">
              <a:spcBef>
                <a:spcPct val="20000"/>
              </a:spcBef>
              <a:buClr>
                <a:schemeClr val="tx1"/>
              </a:buClr>
              <a:buChar char="–"/>
              <a:defRPr sz="2000" b="1">
                <a:solidFill>
                  <a:srgbClr val="000000"/>
                </a:solidFill>
                <a:latin typeface="Verdana" panose="020B0604030504040204" pitchFamily="34" charset="0"/>
                <a:ea typeface="楷体_GB2312" pitchFamily="49" charset="-122"/>
              </a:defRPr>
            </a:lvl4pPr>
            <a:lvl5pPr marL="2057400" indent="-228600">
              <a:spcBef>
                <a:spcPct val="20000"/>
              </a:spcBef>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9pPr>
          </a:lstStyle>
          <a:p>
            <a:pPr marL="0" indent="0">
              <a:buNone/>
            </a:pPr>
            <a:r>
              <a:rPr lang="zh-CN" altLang="en-US" dirty="0"/>
              <a:t>四、磁</a:t>
            </a:r>
            <a:r>
              <a:rPr lang="zh-CN" altLang="zh-CN" dirty="0"/>
              <a:t>介质空间中的</a:t>
            </a:r>
            <a:r>
              <a:rPr lang="zh-CN" altLang="en-US" dirty="0"/>
              <a:t>磁</a:t>
            </a:r>
            <a:r>
              <a:rPr lang="zh-CN" altLang="zh-CN" dirty="0"/>
              <a:t>场因果规律</a:t>
            </a:r>
            <a:endParaRPr lang="en-US" altLang="zh-CN" dirty="0">
              <a:latin typeface="Arial" panose="020B0604020202020204" pitchFamily="34" charset="0"/>
              <a:ea typeface="微软雅黑" panose="020B0503020204020204" pitchFamily="34" charset="-122"/>
              <a:sym typeface="Arial" panose="020B0604020202020204" pitchFamily="34" charset="0"/>
            </a:endParaRPr>
          </a:p>
        </p:txBody>
      </p:sp>
      <p:sp>
        <p:nvSpPr>
          <p:cNvPr id="23" name="文本框 22" descr="蓝色面巾纸"/>
          <p:cNvSpPr txBox="1">
            <a:spLocks noChangeArrowheads="1"/>
          </p:cNvSpPr>
          <p:nvPr/>
        </p:nvSpPr>
        <p:spPr bwMode="auto">
          <a:xfrm>
            <a:off x="323528" y="915566"/>
            <a:ext cx="8496944" cy="943528"/>
          </a:xfrm>
          <a:prstGeom prst="rect">
            <a:avLst/>
          </a:prstGeom>
          <a:noFill/>
        </p:spPr>
        <p:txBody>
          <a:bodyPr wrap="square">
            <a:spAutoFit/>
          </a:bodyPr>
          <a:lstStyle>
            <a:defPPr>
              <a:defRPr lang="zh-CN"/>
            </a:defPPr>
            <a:lvl1pPr>
              <a:lnSpc>
                <a:spcPct val="150000"/>
              </a:lnSpc>
              <a:defRPr sz="2000" b="1" kern="100">
                <a:solidFill>
                  <a:schemeClr val="bg1"/>
                </a:solidFill>
                <a:latin typeface="+mn-ea"/>
                <a:cs typeface="Times New Roman" panose="02020603050405020304" pitchFamily="18" charset="0"/>
              </a:defRPr>
            </a:lvl1pPr>
          </a:lstStyle>
          <a:p>
            <a:pPr marL="1255713" indent="-1255713"/>
            <a:r>
              <a:rPr lang="zh-CN" altLang="en-US" dirty="0">
                <a:solidFill>
                  <a:srgbClr val="F87A24"/>
                </a:solidFill>
              </a:rPr>
              <a:t>等效思想：立足于保持电磁效应不变，将介质空间用真空取代，从而利用已知的无界真空中的电磁规律，获得未知的介质空间电磁规律。 </a:t>
            </a:r>
          </a:p>
        </p:txBody>
      </p:sp>
      <p:sp>
        <p:nvSpPr>
          <p:cNvPr id="38" name="矩形 37"/>
          <p:cNvSpPr/>
          <p:nvPr/>
        </p:nvSpPr>
        <p:spPr>
          <a:xfrm>
            <a:off x="611560" y="3219822"/>
            <a:ext cx="4572085" cy="435697"/>
          </a:xfrm>
          <a:prstGeom prst="rect">
            <a:avLst/>
          </a:prstGeom>
        </p:spPr>
        <p:txBody>
          <a:bodyPr/>
          <a:lstStyle/>
          <a:p>
            <a:pPr marL="1438275" indent="-1438275">
              <a:lnSpc>
                <a:spcPct val="130000"/>
              </a:lnSpc>
              <a:spcBef>
                <a:spcPct val="0"/>
              </a:spcBef>
              <a:buClr>
                <a:srgbClr val="1D77C9"/>
              </a:buClr>
            </a:pPr>
            <a:r>
              <a:rPr lang="zh-CN" altLang="en-US" sz="2000" b="1" dirty="0">
                <a:latin typeface="宋体" panose="02010600030101010101" pitchFamily="2" charset="-122"/>
                <a:ea typeface="宋体" panose="02010600030101010101" pitchFamily="2" charset="-122"/>
              </a:rPr>
              <a:t>磁</a:t>
            </a:r>
            <a:r>
              <a:rPr lang="zh-CN" altLang="zh-CN" sz="2000" b="1" dirty="0">
                <a:latin typeface="宋体" panose="02010600030101010101" pitchFamily="2" charset="-122"/>
                <a:ea typeface="宋体" panose="02010600030101010101" pitchFamily="2" charset="-122"/>
              </a:rPr>
              <a:t>介质空间中</a:t>
            </a:r>
            <a:r>
              <a:rPr lang="zh-CN" altLang="en-US" sz="2000" b="1" dirty="0">
                <a:latin typeface="宋体" panose="02010600030101010101" pitchFamily="2" charset="-122"/>
                <a:ea typeface="宋体" panose="02010600030101010101" pitchFamily="2" charset="-122"/>
              </a:rPr>
              <a:t>磁</a:t>
            </a:r>
            <a:r>
              <a:rPr lang="zh-CN" altLang="zh-CN" sz="2000" b="1" dirty="0">
                <a:latin typeface="宋体" panose="02010600030101010101" pitchFamily="2" charset="-122"/>
                <a:ea typeface="宋体" panose="02010600030101010101" pitchFamily="2" charset="-122"/>
              </a:rPr>
              <a:t>场因果规律的积分形式</a:t>
            </a:r>
            <a:endParaRPr lang="zh-CN" altLang="en-US" sz="2000" b="1" dirty="0">
              <a:latin typeface="宋体" panose="02010600030101010101" pitchFamily="2" charset="-122"/>
              <a:ea typeface="宋体" panose="02010600030101010101" pitchFamily="2" charset="-122"/>
            </a:endParaRPr>
          </a:p>
        </p:txBody>
      </p:sp>
      <p:graphicFrame>
        <p:nvGraphicFramePr>
          <p:cNvPr id="39" name="Object 5"/>
          <p:cNvGraphicFramePr>
            <a:graphicFrameLocks noChangeAspect="1"/>
          </p:cNvGraphicFramePr>
          <p:nvPr>
            <p:extLst>
              <p:ext uri="{D42A27DB-BD31-4B8C-83A1-F6EECF244321}">
                <p14:modId xmlns:p14="http://schemas.microsoft.com/office/powerpoint/2010/main" val="1779099926"/>
              </p:ext>
            </p:extLst>
          </p:nvPr>
        </p:nvGraphicFramePr>
        <p:xfrm>
          <a:off x="1455738" y="3651870"/>
          <a:ext cx="6094412" cy="769938"/>
        </p:xfrm>
        <a:graphic>
          <a:graphicData uri="http://schemas.openxmlformats.org/presentationml/2006/ole">
            <mc:AlternateContent xmlns:mc="http://schemas.openxmlformats.org/markup-compatibility/2006">
              <mc:Choice xmlns:v="urn:schemas-microsoft-com:vml" Requires="v">
                <p:oleObj name="Equation" r:id="rId3" imgW="3771720" imgH="419040" progId="Equation.DSMT4">
                  <p:embed/>
                </p:oleObj>
              </mc:Choice>
              <mc:Fallback>
                <p:oleObj name="Equation" r:id="rId3" imgW="3771720" imgH="419040" progId="Equation.DSMT4">
                  <p:embed/>
                  <p:pic>
                    <p:nvPicPr>
                      <p:cNvPr id="10" name="Object 5"/>
                      <p:cNvPicPr>
                        <a:picLocks noChangeAspect="1" noChangeArrowheads="1"/>
                      </p:cNvPicPr>
                      <p:nvPr/>
                    </p:nvPicPr>
                    <p:blipFill>
                      <a:blip r:embed="rId4"/>
                      <a:srcRect/>
                      <a:stretch>
                        <a:fillRect/>
                      </a:stretch>
                    </p:blipFill>
                    <p:spPr bwMode="auto">
                      <a:xfrm>
                        <a:off x="1455738" y="3651870"/>
                        <a:ext cx="6094412" cy="769938"/>
                      </a:xfrm>
                      <a:prstGeom prst="rect">
                        <a:avLst/>
                      </a:prstGeom>
                      <a:noFill/>
                      <a:ln>
                        <a:noFill/>
                      </a:ln>
                    </p:spPr>
                  </p:pic>
                </p:oleObj>
              </mc:Fallback>
            </mc:AlternateContent>
          </a:graphicData>
        </a:graphic>
      </p:graphicFrame>
      <mc:AlternateContent xmlns:mc="http://schemas.openxmlformats.org/markup-compatibility/2006" xmlns:a14="http://schemas.microsoft.com/office/drawing/2010/main">
        <mc:Choice Requires="a14">
          <p:sp>
            <p:nvSpPr>
              <p:cNvPr id="40" name="矩形 39"/>
              <p:cNvSpPr/>
              <p:nvPr/>
            </p:nvSpPr>
            <p:spPr>
              <a:xfrm>
                <a:off x="1259632" y="4443958"/>
                <a:ext cx="7416824" cy="338554"/>
              </a:xfrm>
              <a:prstGeom prst="rect">
                <a:avLst/>
              </a:prstGeom>
            </p:spPr>
            <p:txBody>
              <a:bodyPr wrap="square">
                <a:spAutoFit/>
              </a:bodyPr>
              <a:lstStyle/>
              <a:p>
                <a:r>
                  <a:rPr lang="zh-CN" altLang="en-US" sz="1600" b="0" dirty="0">
                    <a:cs typeface="Times New Roman" panose="02020603050405020304" pitchFamily="18" charset="0"/>
                  </a:rPr>
                  <a:t>其中</a:t>
                </a:r>
                <a14:m>
                  <m:oMath xmlns:m="http://schemas.openxmlformats.org/officeDocument/2006/math">
                    <m:r>
                      <a:rPr lang="zh-CN" altLang="en-US" sz="1600" i="1" dirty="0" smtClean="0">
                        <a:latin typeface="Cambria Math" panose="02040503050406030204" pitchFamily="18" charset="0"/>
                        <a:cs typeface="Times New Roman" panose="02020603050405020304" pitchFamily="18" charset="0"/>
                      </a:rPr>
                      <m:t>，</m:t>
                    </m:r>
                    <m:r>
                      <a:rPr lang="en-US" altLang="zh-CN" sz="1600" b="0" i="1" smtClean="0">
                        <a:latin typeface="Cambria Math" panose="02040503050406030204" pitchFamily="18" charset="0"/>
                        <a:cs typeface="Times New Roman" panose="02020603050405020304" pitchFamily="18" charset="0"/>
                      </a:rPr>
                      <m:t>𝐼</m:t>
                    </m:r>
                  </m:oMath>
                </a14:m>
                <a:r>
                  <a:rPr lang="zh-CN" altLang="zh-CN" sz="1600" dirty="0"/>
                  <a:t>闭合线</a:t>
                </a:r>
                <a:r>
                  <a:rPr lang="en-US" altLang="zh-CN" sz="1600" dirty="0"/>
                  <a:t>C</a:t>
                </a:r>
                <a:r>
                  <a:rPr lang="zh-CN" altLang="zh-CN" sz="1600" dirty="0"/>
                  <a:t>内作为一次源的自由电流总和，</a:t>
                </a:r>
                <a14:m>
                  <m:oMath xmlns:m="http://schemas.openxmlformats.org/officeDocument/2006/math">
                    <m:sSub>
                      <m:sSubPr>
                        <m:ctrlPr>
                          <a:rPr lang="zh-CN" altLang="zh-CN" sz="1600" i="1">
                            <a:latin typeface="Cambria Math" panose="02040503050406030204" pitchFamily="18" charset="0"/>
                          </a:rPr>
                        </m:ctrlPr>
                      </m:sSubPr>
                      <m:e>
                        <m:r>
                          <a:rPr lang="en-US" altLang="zh-CN" sz="1600" i="1">
                            <a:latin typeface="Cambria Math" panose="02040503050406030204" pitchFamily="18" charset="0"/>
                          </a:rPr>
                          <m:t>𝐼</m:t>
                        </m:r>
                      </m:e>
                      <m:sub>
                        <m:r>
                          <a:rPr lang="en-US" altLang="zh-CN" sz="1600" i="1">
                            <a:latin typeface="Cambria Math" panose="02040503050406030204" pitchFamily="18" charset="0"/>
                          </a:rPr>
                          <m:t>𝑀</m:t>
                        </m:r>
                      </m:sub>
                    </m:sSub>
                  </m:oMath>
                </a14:m>
                <a:r>
                  <a:rPr lang="zh-CN" altLang="zh-CN" sz="1600" dirty="0"/>
                  <a:t>为闭合面</a:t>
                </a:r>
                <a:r>
                  <a:rPr lang="en-US" altLang="zh-CN" sz="1600" dirty="0"/>
                  <a:t>C</a:t>
                </a:r>
                <a:r>
                  <a:rPr lang="zh-CN" altLang="zh-CN" sz="1600" dirty="0"/>
                  <a:t>内的磁化电流总和</a:t>
                </a:r>
                <a:endParaRPr lang="zh-CN" altLang="en-US" sz="1600" dirty="0">
                  <a:latin typeface="+mn-ea"/>
                </a:endParaRPr>
              </a:p>
            </p:txBody>
          </p:sp>
        </mc:Choice>
        <mc:Fallback xmlns="">
          <p:sp>
            <p:nvSpPr>
              <p:cNvPr id="40" name="矩形 39"/>
              <p:cNvSpPr>
                <a:spLocks noRot="1" noChangeAspect="1" noMove="1" noResize="1" noEditPoints="1" noAdjustHandles="1" noChangeArrowheads="1" noChangeShapeType="1" noTextEdit="1"/>
              </p:cNvSpPr>
              <p:nvPr/>
            </p:nvSpPr>
            <p:spPr>
              <a:xfrm>
                <a:off x="1259632" y="4443958"/>
                <a:ext cx="7416824" cy="338554"/>
              </a:xfrm>
              <a:prstGeom prst="rect">
                <a:avLst/>
              </a:prstGeom>
              <a:blipFill>
                <a:blip r:embed="rId6"/>
                <a:stretch>
                  <a:fillRect l="-493" t="-8929" b="-23214"/>
                </a:stretch>
              </a:blipFill>
            </p:spPr>
            <p:txBody>
              <a:bodyPr/>
              <a:lstStyle/>
              <a:p>
                <a:r>
                  <a:rPr lang="zh-CN" altLang="en-US">
                    <a:noFill/>
                  </a:rPr>
                  <a:t> </a:t>
                </a:r>
              </a:p>
            </p:txBody>
          </p:sp>
        </mc:Fallback>
      </mc:AlternateContent>
      <p:grpSp>
        <p:nvGrpSpPr>
          <p:cNvPr id="19" name="画布 579"/>
          <p:cNvGrpSpPr/>
          <p:nvPr/>
        </p:nvGrpSpPr>
        <p:grpSpPr>
          <a:xfrm>
            <a:off x="1979712" y="2067694"/>
            <a:ext cx="5544616" cy="1296145"/>
            <a:chOff x="0" y="0"/>
            <a:chExt cx="3777209" cy="903685"/>
          </a:xfrm>
        </p:grpSpPr>
        <p:sp>
          <p:nvSpPr>
            <p:cNvPr id="20" name="矩形 19"/>
            <p:cNvSpPr/>
            <p:nvPr/>
          </p:nvSpPr>
          <p:spPr>
            <a:xfrm>
              <a:off x="0" y="0"/>
              <a:ext cx="3629660" cy="803275"/>
            </a:xfrm>
            <a:prstGeom prst="rect">
              <a:avLst/>
            </a:prstGeom>
            <a:solidFill>
              <a:prstClr val="white"/>
            </a:solidFill>
          </p:spPr>
        </p:sp>
        <mc:AlternateContent xmlns:mc="http://schemas.openxmlformats.org/markup-compatibility/2006" xmlns:a14="http://schemas.microsoft.com/office/drawing/2010/main">
          <mc:Choice Requires="a14">
            <p:sp>
              <p:nvSpPr>
                <p:cNvPr id="21" name="文本框 28681"/>
                <p:cNvSpPr txBox="1"/>
                <p:nvPr/>
              </p:nvSpPr>
              <p:spPr>
                <a:xfrm>
                  <a:off x="3287301" y="162441"/>
                  <a:ext cx="489908" cy="741244"/>
                </a:xfrm>
                <a:prstGeom prst="rect">
                  <a:avLst/>
                </a:prstGeom>
                <a:solidFill>
                  <a:schemeClr val="lt1"/>
                </a:solidFill>
                <a:ln w="6350">
                  <a:noFill/>
                </a:ln>
              </p:spPr>
              <p:txBody>
                <a:bodyPr rot="0" spcFirstLastPara="0" vert="horz" wrap="none" lIns="0" tIns="0" rIns="0" bIns="0" numCol="1" spcCol="0" rtlCol="0" fromWordArt="0" anchor="t" anchorCtr="0" forceAA="0" compatLnSpc="1">
                  <a:prstTxWarp prst="textNoShape">
                    <a:avLst/>
                  </a:prstTxWarp>
                  <a:noAutofit/>
                </a:bodyPr>
                <a:lstStyle/>
                <a:p>
                  <a:pPr algn="just">
                    <a:spcAft>
                      <a:spcPts val="0"/>
                    </a:spcAft>
                  </a:pPr>
                  <a14:m>
                    <m:oMathPara xmlns:m="http://schemas.openxmlformats.org/officeDocument/2006/math">
                      <m:oMathParaPr>
                        <m:jc m:val="centerGroup"/>
                      </m:oMathParaPr>
                      <m:oMath xmlns:m="http://schemas.openxmlformats.org/officeDocument/2006/math">
                        <m:sSub>
                          <m:sSubPr>
                            <m:ctrlPr>
                              <a:rPr lang="zh-CN" sz="1600" b="1" i="1" kern="100" baseline="-25000">
                                <a:effectLst/>
                                <a:latin typeface="Cambria Math" panose="02040503050406030204" pitchFamily="18" charset="0"/>
                                <a:ea typeface="Cambria Math" panose="02040503050406030204" pitchFamily="18" charset="0"/>
                                <a:cs typeface="Times New Roman" panose="02020603050405020304" pitchFamily="18" charset="0"/>
                              </a:rPr>
                            </m:ctrlPr>
                          </m:sSubPr>
                          <m:e>
                            <m:acc>
                              <m:accPr>
                                <m:chr m:val="⃗"/>
                                <m:ctrlPr>
                                  <a:rPr lang="zh-CN" sz="1600" b="1" i="1" kern="100" baseline="-25000">
                                    <a:effectLst/>
                                    <a:latin typeface="Cambria Math" panose="02040503050406030204" pitchFamily="18" charset="0"/>
                                    <a:ea typeface="Cambria Math" panose="02040503050406030204" pitchFamily="18" charset="0"/>
                                    <a:cs typeface="Times New Roman" panose="02020603050405020304" pitchFamily="18" charset="0"/>
                                  </a:rPr>
                                </m:ctrlPr>
                              </m:accPr>
                              <m:e>
                                <m:r>
                                  <a:rPr lang="en-US" sz="1600" b="1" i="1" kern="100" baseline="-25000">
                                    <a:effectLst/>
                                    <a:latin typeface="Cambria Math" panose="02040503050406030204" pitchFamily="18" charset="0"/>
                                    <a:ea typeface="等线" panose="02010600030101010101" pitchFamily="2" charset="-122"/>
                                    <a:cs typeface="Times New Roman" panose="02020603050405020304" pitchFamily="18" charset="0"/>
                                  </a:rPr>
                                  <m:t>𝑱</m:t>
                                </m:r>
                              </m:e>
                            </m:acc>
                          </m:e>
                          <m:sub>
                            <m:r>
                              <a:rPr lang="en-US" sz="1600" b="1" i="1" kern="100" baseline="-25000">
                                <a:effectLst/>
                                <a:latin typeface="Cambria Math" panose="02040503050406030204" pitchFamily="18" charset="0"/>
                                <a:ea typeface="等线" panose="02010600030101010101" pitchFamily="2" charset="-122"/>
                                <a:cs typeface="Times New Roman" panose="02020603050405020304" pitchFamily="18" charset="0"/>
                              </a:rPr>
                              <m:t>𝑺𝑴</m:t>
                            </m:r>
                          </m:sub>
                        </m:sSub>
                      </m:oMath>
                    </m:oMathPara>
                  </a14:m>
                  <a:endParaRPr lang="zh-CN" sz="1600" b="1" kern="100">
                    <a:effectLst/>
                    <a:latin typeface="Times New Roman" panose="02020603050405020304" pitchFamily="18" charset="0"/>
                    <a:ea typeface="等线" panose="02010600030101010101" pitchFamily="2" charset="-122"/>
                    <a:cs typeface="Times New Roman" panose="02020603050405020304" pitchFamily="18" charset="0"/>
                  </a:endParaRPr>
                </a:p>
              </p:txBody>
            </p:sp>
          </mc:Choice>
          <mc:Fallback xmlns="">
            <p:sp>
              <p:nvSpPr>
                <p:cNvPr id="21" name="文本框 28681"/>
                <p:cNvSpPr txBox="1">
                  <a:spLocks noRot="1" noChangeAspect="1" noMove="1" noResize="1" noEditPoints="1" noAdjustHandles="1" noChangeArrowheads="1" noChangeShapeType="1" noTextEdit="1"/>
                </p:cNvSpPr>
                <p:nvPr/>
              </p:nvSpPr>
              <p:spPr>
                <a:xfrm>
                  <a:off x="3287301" y="162441"/>
                  <a:ext cx="489908" cy="741244"/>
                </a:xfrm>
                <a:prstGeom prst="rect">
                  <a:avLst/>
                </a:prstGeom>
                <a:blipFill>
                  <a:blip r:embed="rId7"/>
                  <a:stretch>
                    <a:fillRect/>
                  </a:stretch>
                </a:blipFill>
                <a:ln w="6350">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2" name="文本框 28681"/>
                <p:cNvSpPr txBox="1"/>
                <p:nvPr/>
              </p:nvSpPr>
              <p:spPr>
                <a:xfrm>
                  <a:off x="3129315" y="351433"/>
                  <a:ext cx="304511" cy="171668"/>
                </a:xfrm>
                <a:prstGeom prst="rect">
                  <a:avLst/>
                </a:prstGeom>
                <a:solidFill>
                  <a:schemeClr val="lt1"/>
                </a:solidFill>
                <a:ln w="6350">
                  <a:noFill/>
                </a:ln>
              </p:spPr>
              <p:txBody>
                <a:bodyPr rot="0" spcFirstLastPara="0" vert="horz" wrap="square" lIns="0" tIns="0" rIns="0" bIns="0" numCol="1" spcCol="0" rtlCol="0" fromWordArt="0" anchor="t" anchorCtr="0" forceAA="0" compatLnSpc="1">
                  <a:prstTxWarp prst="textNoShape">
                    <a:avLst/>
                  </a:prstTxWarp>
                  <a:spAutoFit/>
                </a:bodyPr>
                <a:lstStyle/>
                <a:p>
                  <a:pPr algn="just">
                    <a:spcAft>
                      <a:spcPts val="0"/>
                    </a:spcAft>
                  </a:pPr>
                  <a14:m>
                    <m:oMathPara xmlns:m="http://schemas.openxmlformats.org/officeDocument/2006/math">
                      <m:oMathParaPr>
                        <m:jc m:val="centerGroup"/>
                      </m:oMathParaPr>
                      <m:oMath xmlns:m="http://schemas.openxmlformats.org/officeDocument/2006/math">
                        <m:sSub>
                          <m:sSubPr>
                            <m:ctrlPr>
                              <a:rPr lang="zh-CN" sz="1600" b="1" i="1" kern="0" baseline="-25000">
                                <a:effectLst/>
                                <a:latin typeface="Cambria Math" panose="02040503050406030204" pitchFamily="18" charset="0"/>
                                <a:ea typeface="Cambria Math" panose="02040503050406030204" pitchFamily="18" charset="0"/>
                                <a:cs typeface="Times New Roman" panose="02020603050405020304" pitchFamily="18" charset="0"/>
                              </a:rPr>
                            </m:ctrlPr>
                          </m:sSubPr>
                          <m:e>
                            <m:acc>
                              <m:accPr>
                                <m:chr m:val="⃗"/>
                                <m:ctrlPr>
                                  <a:rPr lang="zh-CN" sz="1600" b="1" i="1" kern="0" baseline="-25000">
                                    <a:effectLst/>
                                    <a:latin typeface="Cambria Math" panose="02040503050406030204" pitchFamily="18" charset="0"/>
                                    <a:ea typeface="Cambria Math" panose="02040503050406030204" pitchFamily="18" charset="0"/>
                                    <a:cs typeface="Times New Roman" panose="02020603050405020304" pitchFamily="18" charset="0"/>
                                  </a:rPr>
                                </m:ctrlPr>
                              </m:accPr>
                              <m:e>
                                <m:r>
                                  <a:rPr lang="en-US" sz="1600" b="1" i="1" kern="0" baseline="-25000">
                                    <a:effectLst/>
                                    <a:latin typeface="Cambria Math" panose="02040503050406030204" pitchFamily="18" charset="0"/>
                                    <a:ea typeface="等线" panose="02010600030101010101" pitchFamily="2" charset="-122"/>
                                    <a:cs typeface="Times New Roman" panose="02020603050405020304" pitchFamily="18" charset="0"/>
                                  </a:rPr>
                                  <m:t>𝑱</m:t>
                                </m:r>
                              </m:e>
                            </m:acc>
                          </m:e>
                          <m:sub>
                            <m:r>
                              <a:rPr lang="en-US" sz="1600" b="1" i="1" kern="0" baseline="-25000">
                                <a:effectLst/>
                                <a:latin typeface="Cambria Math" panose="02040503050406030204" pitchFamily="18" charset="0"/>
                                <a:ea typeface="等线" panose="02010600030101010101" pitchFamily="2" charset="-122"/>
                                <a:cs typeface="Times New Roman" panose="02020603050405020304" pitchFamily="18" charset="0"/>
                              </a:rPr>
                              <m:t>𝑴</m:t>
                            </m:r>
                          </m:sub>
                        </m:sSub>
                      </m:oMath>
                    </m:oMathPara>
                  </a14:m>
                  <a:endParaRPr lang="zh-CN" sz="1600" b="1" kern="100" dirty="0">
                    <a:effectLst/>
                    <a:latin typeface="Times New Roman" panose="02020603050405020304" pitchFamily="18" charset="0"/>
                    <a:ea typeface="等线" panose="02010600030101010101" pitchFamily="2" charset="-122"/>
                    <a:cs typeface="Times New Roman" panose="02020603050405020304" pitchFamily="18" charset="0"/>
                  </a:endParaRPr>
                </a:p>
              </p:txBody>
            </p:sp>
          </mc:Choice>
          <mc:Fallback xmlns="">
            <p:sp>
              <p:nvSpPr>
                <p:cNvPr id="22" name="文本框 28681"/>
                <p:cNvSpPr txBox="1">
                  <a:spLocks noRot="1" noChangeAspect="1" noMove="1" noResize="1" noEditPoints="1" noAdjustHandles="1" noChangeArrowheads="1" noChangeShapeType="1" noTextEdit="1"/>
                </p:cNvSpPr>
                <p:nvPr/>
              </p:nvSpPr>
              <p:spPr>
                <a:xfrm>
                  <a:off x="3129315" y="351433"/>
                  <a:ext cx="304511" cy="171668"/>
                </a:xfrm>
                <a:prstGeom prst="rect">
                  <a:avLst/>
                </a:prstGeom>
                <a:blipFill>
                  <a:blip r:embed="rId8"/>
                  <a:stretch>
                    <a:fillRect b="-67500"/>
                  </a:stretch>
                </a:blipFill>
                <a:ln w="6350">
                  <a:noFill/>
                </a:ln>
              </p:spPr>
              <p:txBody>
                <a:bodyPr/>
                <a:lstStyle/>
                <a:p>
                  <a:r>
                    <a:rPr lang="zh-CN" altLang="en-US">
                      <a:noFill/>
                    </a:rPr>
                    <a:t> </a:t>
                  </a:r>
                </a:p>
              </p:txBody>
            </p:sp>
          </mc:Fallback>
        </mc:AlternateContent>
        <p:sp>
          <p:nvSpPr>
            <p:cNvPr id="24" name="文本框 28681"/>
            <p:cNvSpPr txBox="1"/>
            <p:nvPr/>
          </p:nvSpPr>
          <p:spPr>
            <a:xfrm>
              <a:off x="2961359" y="255071"/>
              <a:ext cx="178140" cy="297180"/>
            </a:xfrm>
            <a:prstGeom prst="rect">
              <a:avLst/>
            </a:prstGeom>
            <a:solidFill>
              <a:schemeClr val="lt1"/>
            </a:solidFill>
            <a:ln w="6350">
              <a:noFill/>
            </a:ln>
          </p:spPr>
          <p:txBody>
            <a:bodyPr rot="0" spcFirstLastPara="0" vert="horz" wrap="square" lIns="0" tIns="0" rIns="0" bIns="0" numCol="1" spcCol="0" rtlCol="0" fromWordArt="0" anchor="t" anchorCtr="0" forceAA="0" compatLnSpc="1">
              <a:prstTxWarp prst="textNoShape">
                <a:avLst/>
              </a:prstTxWarp>
              <a:noAutofit/>
            </a:bodyPr>
            <a:lstStyle/>
            <a:p>
              <a:pPr algn="just">
                <a:spcAft>
                  <a:spcPts val="0"/>
                </a:spcAft>
              </a:pPr>
              <a:r>
                <a:rPr lang="zh-CN" sz="1600" b="1" i="1" kern="100" dirty="0">
                  <a:effectLst/>
                  <a:latin typeface="Times New Roman" panose="02020603050405020304" pitchFamily="18" charset="0"/>
                  <a:ea typeface="等线" panose="02010600030101010101" pitchFamily="2" charset="-122"/>
                  <a:cs typeface="Times New Roman" panose="02020603050405020304" pitchFamily="18" charset="0"/>
                </a:rPr>
                <a:t>μ</a:t>
              </a:r>
              <a:r>
                <a:rPr lang="en-US" sz="1600" b="1" i="1" kern="100" baseline="-25000" dirty="0">
                  <a:effectLst/>
                  <a:latin typeface="Times New Roman" panose="02020603050405020304" pitchFamily="18" charset="0"/>
                  <a:ea typeface="等线" panose="02010600030101010101" pitchFamily="2" charset="-122"/>
                  <a:cs typeface="Times New Roman" panose="02020603050405020304" pitchFamily="18" charset="0"/>
                </a:rPr>
                <a:t>0</a:t>
              </a:r>
              <a:endParaRPr lang="zh-CN" sz="1600" b="1" i="1" kern="100" dirty="0">
                <a:effectLst/>
                <a:latin typeface="Times New Roman" panose="02020603050405020304" pitchFamily="18" charset="0"/>
                <a:ea typeface="等线" panose="02010600030101010101" pitchFamily="2" charset="-122"/>
                <a:cs typeface="Times New Roman" panose="02020603050405020304" pitchFamily="18" charset="0"/>
              </a:endParaRPr>
            </a:p>
          </p:txBody>
        </p:sp>
        <p:sp>
          <p:nvSpPr>
            <p:cNvPr id="25" name="立方体 24"/>
            <p:cNvSpPr/>
            <p:nvPr/>
          </p:nvSpPr>
          <p:spPr>
            <a:xfrm>
              <a:off x="416999" y="17066"/>
              <a:ext cx="708660" cy="685800"/>
            </a:xfrm>
            <a:prstGeom prst="cube">
              <a:avLst/>
            </a:prstGeom>
            <a:solidFill>
              <a:srgbClr val="CCFFFF"/>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sz="1600" b="1">
                <a:latin typeface="Times New Roman" panose="02020603050405020304" pitchFamily="18" charset="0"/>
                <a:cs typeface="Times New Roman" panose="02020603050405020304" pitchFamily="18" charset="0"/>
              </a:endParaRPr>
            </a:p>
          </p:txBody>
        </p:sp>
        <p:sp>
          <p:nvSpPr>
            <p:cNvPr id="37" name="文本框 369745"/>
            <p:cNvSpPr txBox="1"/>
            <p:nvPr/>
          </p:nvSpPr>
          <p:spPr>
            <a:xfrm>
              <a:off x="35999" y="176302"/>
              <a:ext cx="342900" cy="304800"/>
            </a:xfrm>
            <a:prstGeom prst="rect">
              <a:avLst/>
            </a:prstGeom>
            <a:solidFill>
              <a:schemeClr val="lt1"/>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zh-CN" sz="1600" b="1" i="1" kern="100" dirty="0">
                  <a:effectLst/>
                  <a:latin typeface="Times New Roman" panose="02020603050405020304" pitchFamily="18" charset="0"/>
                  <a:ea typeface="等线" panose="02010600030101010101" pitchFamily="2" charset="-122"/>
                  <a:cs typeface="Times New Roman" panose="02020603050405020304" pitchFamily="18" charset="0"/>
                </a:rPr>
                <a:t>μ</a:t>
              </a:r>
              <a:r>
                <a:rPr lang="en-US" sz="1600" b="1" i="1" kern="100" baseline="-25000" dirty="0">
                  <a:effectLst/>
                  <a:latin typeface="Times New Roman" panose="02020603050405020304" pitchFamily="18" charset="0"/>
                  <a:ea typeface="等线" panose="02010600030101010101" pitchFamily="2" charset="-122"/>
                  <a:cs typeface="Times New Roman" panose="02020603050405020304" pitchFamily="18" charset="0"/>
                </a:rPr>
                <a:t>0</a:t>
              </a:r>
              <a:endParaRPr lang="zh-CN" sz="1600" b="1" i="1" kern="100" dirty="0">
                <a:effectLst/>
                <a:latin typeface="Times New Roman" panose="02020603050405020304" pitchFamily="18" charset="0"/>
                <a:ea typeface="等线" panose="02010600030101010101" pitchFamily="2" charset="-122"/>
                <a:cs typeface="Times New Roman" panose="02020603050405020304" pitchFamily="18" charset="0"/>
              </a:endParaRPr>
            </a:p>
          </p:txBody>
        </p:sp>
        <p:sp>
          <p:nvSpPr>
            <p:cNvPr id="41" name="箭头: 右 369746"/>
            <p:cNvSpPr/>
            <p:nvPr/>
          </p:nvSpPr>
          <p:spPr>
            <a:xfrm>
              <a:off x="1537139" y="298222"/>
              <a:ext cx="647700" cy="144780"/>
            </a:xfrm>
            <a:prstGeom prst="rightArrow">
              <a:avLst/>
            </a:prstGeom>
            <a:solidFill>
              <a:srgbClr val="CCFFFF"/>
            </a:solidFill>
            <a:ln w="9525"/>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sz="1600" b="1">
                <a:latin typeface="Times New Roman" panose="02020603050405020304" pitchFamily="18" charset="0"/>
                <a:cs typeface="Times New Roman" panose="02020603050405020304" pitchFamily="18" charset="0"/>
              </a:endParaRPr>
            </a:p>
          </p:txBody>
        </p:sp>
        <p:sp>
          <p:nvSpPr>
            <p:cNvPr id="42" name="立方体 41"/>
            <p:cNvSpPr/>
            <p:nvPr/>
          </p:nvSpPr>
          <p:spPr>
            <a:xfrm>
              <a:off x="2852519" y="36262"/>
              <a:ext cx="708660" cy="685800"/>
            </a:xfrm>
            <a:prstGeom prst="cube">
              <a:avLst/>
            </a:prstGeom>
            <a:noFill/>
            <a:ln w="28575">
              <a:solidFill>
                <a:schemeClr val="accent1">
                  <a:shade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sz="1600" b="1">
                <a:latin typeface="Times New Roman" panose="02020603050405020304" pitchFamily="18" charset="0"/>
                <a:cs typeface="Times New Roman" panose="02020603050405020304" pitchFamily="18" charset="0"/>
              </a:endParaRPr>
            </a:p>
          </p:txBody>
        </p:sp>
        <p:sp>
          <p:nvSpPr>
            <p:cNvPr id="43" name="文本框 28681"/>
            <p:cNvSpPr txBox="1"/>
            <p:nvPr/>
          </p:nvSpPr>
          <p:spPr>
            <a:xfrm>
              <a:off x="2484011" y="97146"/>
              <a:ext cx="368508" cy="399120"/>
            </a:xfrm>
            <a:prstGeom prst="rect">
              <a:avLst/>
            </a:prstGeom>
            <a:solidFill>
              <a:schemeClr val="lt1"/>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zh-CN" sz="1600" b="1" i="1" kern="100" dirty="0">
                  <a:effectLst/>
                  <a:latin typeface="Times New Roman" panose="02020603050405020304" pitchFamily="18" charset="0"/>
                  <a:ea typeface="等线" panose="02010600030101010101" pitchFamily="2" charset="-122"/>
                  <a:cs typeface="Times New Roman" panose="02020603050405020304" pitchFamily="18" charset="0"/>
                </a:rPr>
                <a:t>μ</a:t>
              </a:r>
              <a:r>
                <a:rPr lang="en-US" sz="1600" b="1" i="1" kern="100" baseline="-25000" dirty="0">
                  <a:effectLst/>
                  <a:latin typeface="Times New Roman" panose="02020603050405020304" pitchFamily="18" charset="0"/>
                  <a:ea typeface="等线" panose="02010600030101010101" pitchFamily="2" charset="-122"/>
                  <a:cs typeface="Times New Roman" panose="02020603050405020304" pitchFamily="18" charset="0"/>
                </a:rPr>
                <a:t>0</a:t>
              </a:r>
              <a:endParaRPr lang="zh-CN" sz="1600" b="1" i="1" kern="100" dirty="0">
                <a:effectLst/>
                <a:latin typeface="Times New Roman" panose="02020603050405020304" pitchFamily="18" charset="0"/>
                <a:ea typeface="等线" panose="02010600030101010101" pitchFamily="2" charset="-122"/>
                <a:cs typeface="Times New Roman" panose="02020603050405020304" pitchFamily="18" charset="0"/>
              </a:endParaRPr>
            </a:p>
          </p:txBody>
        </p:sp>
        <p:sp>
          <p:nvSpPr>
            <p:cNvPr id="44" name="文本框 28681"/>
            <p:cNvSpPr txBox="1"/>
            <p:nvPr/>
          </p:nvSpPr>
          <p:spPr>
            <a:xfrm>
              <a:off x="490547" y="351433"/>
              <a:ext cx="475320" cy="297180"/>
            </a:xfrm>
            <a:prstGeom prst="rect">
              <a:avLst/>
            </a:prstGeom>
            <a:noFill/>
            <a:ln w="6350">
              <a:noFill/>
            </a:ln>
          </p:spPr>
          <p:txBody>
            <a:bodyPr rot="0" spcFirstLastPara="0" vert="horz" wrap="square" lIns="0" tIns="0" rIns="0" bIns="0" numCol="1" spcCol="0" rtlCol="0" fromWordArt="0" anchor="t" anchorCtr="0" forceAA="0" compatLnSpc="1">
              <a:prstTxWarp prst="textNoShape">
                <a:avLst/>
              </a:prstTxWarp>
              <a:noAutofit/>
            </a:bodyPr>
            <a:lstStyle/>
            <a:p>
              <a:pPr algn="just">
                <a:spcAft>
                  <a:spcPts val="0"/>
                </a:spcAft>
              </a:pPr>
              <a:r>
                <a:rPr lang="zh-CN" sz="1600" b="1" kern="100" dirty="0">
                  <a:solidFill>
                    <a:srgbClr val="F87A24"/>
                  </a:solidFill>
                  <a:effectLst/>
                  <a:latin typeface="Times New Roman" panose="02020603050405020304" pitchFamily="18" charset="0"/>
                  <a:ea typeface="等线" panose="02010600030101010101" pitchFamily="2" charset="-122"/>
                  <a:cs typeface="Times New Roman" panose="02020603050405020304" pitchFamily="18" charset="0"/>
                </a:rPr>
                <a:t>磁介质</a:t>
              </a:r>
            </a:p>
          </p:txBody>
        </p:sp>
      </p:grpSp>
    </p:spTree>
    <p:extLst>
      <p:ext uri="{BB962C8B-B14F-4D97-AF65-F5344CB8AC3E}">
        <p14:creationId xmlns:p14="http://schemas.microsoft.com/office/powerpoint/2010/main" val="11957784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39552" y="339502"/>
            <a:ext cx="4572085" cy="435697"/>
          </a:xfrm>
          <a:prstGeom prst="rect">
            <a:avLst/>
          </a:prstGeom>
        </p:spPr>
        <p:txBody>
          <a:bodyPr/>
          <a:lstStyle/>
          <a:p>
            <a:pPr marL="1438275" indent="-1438275">
              <a:lnSpc>
                <a:spcPct val="130000"/>
              </a:lnSpc>
              <a:spcBef>
                <a:spcPct val="0"/>
              </a:spcBef>
              <a:buClr>
                <a:srgbClr val="1D77C9"/>
              </a:buClr>
            </a:pPr>
            <a:r>
              <a:rPr lang="zh-CN" altLang="en-US" sz="2000" b="1" dirty="0">
                <a:latin typeface="宋体" panose="02010600030101010101" pitchFamily="2" charset="-122"/>
                <a:ea typeface="宋体" panose="02010600030101010101" pitchFamily="2" charset="-122"/>
              </a:rPr>
              <a:t>考虑磁化电流</a:t>
            </a:r>
            <a:r>
              <a:rPr lang="zh-CN" altLang="zh-CN" sz="2000" b="1" dirty="0">
                <a:latin typeface="宋体" panose="02010600030101010101" pitchFamily="2" charset="-122"/>
                <a:ea typeface="宋体" panose="02010600030101010101" pitchFamily="2" charset="-122"/>
              </a:rPr>
              <a:t>与</a:t>
            </a:r>
            <a:r>
              <a:rPr lang="zh-CN" altLang="en-US" sz="2000" b="1" dirty="0">
                <a:latin typeface="宋体" panose="02010600030101010101" pitchFamily="2" charset="-122"/>
                <a:ea typeface="宋体" panose="02010600030101010101" pitchFamily="2" charset="-122"/>
              </a:rPr>
              <a:t>磁化</a:t>
            </a:r>
            <a:r>
              <a:rPr lang="zh-CN" altLang="zh-CN" sz="2000" b="1" dirty="0">
                <a:latin typeface="宋体" panose="02010600030101010101" pitchFamily="2" charset="-122"/>
                <a:ea typeface="宋体" panose="02010600030101010101" pitchFamily="2" charset="-122"/>
              </a:rPr>
              <a:t>强度的关系</a:t>
            </a:r>
            <a:endParaRPr lang="zh-CN" altLang="en-US" sz="2000" b="1" dirty="0">
              <a:latin typeface="宋体" panose="02010600030101010101" pitchFamily="2" charset="-122"/>
              <a:ea typeface="宋体" panose="02010600030101010101" pitchFamily="2" charset="-122"/>
            </a:endParaRPr>
          </a:p>
        </p:txBody>
      </p:sp>
      <p:graphicFrame>
        <p:nvGraphicFramePr>
          <p:cNvPr id="3" name="Object 5"/>
          <p:cNvGraphicFramePr>
            <a:graphicFrameLocks noChangeAspect="1"/>
          </p:cNvGraphicFramePr>
          <p:nvPr>
            <p:extLst>
              <p:ext uri="{D42A27DB-BD31-4B8C-83A1-F6EECF244321}">
                <p14:modId xmlns:p14="http://schemas.microsoft.com/office/powerpoint/2010/main" val="3173985349"/>
              </p:ext>
            </p:extLst>
          </p:nvPr>
        </p:nvGraphicFramePr>
        <p:xfrm>
          <a:off x="1992313" y="858838"/>
          <a:ext cx="4821237" cy="560387"/>
        </p:xfrm>
        <a:graphic>
          <a:graphicData uri="http://schemas.openxmlformats.org/presentationml/2006/ole">
            <mc:AlternateContent xmlns:mc="http://schemas.openxmlformats.org/markup-compatibility/2006">
              <mc:Choice xmlns:v="urn:schemas-microsoft-com:vml" Requires="v">
                <p:oleObj name="Equation" r:id="rId2" imgW="2984400" imgH="304560" progId="Equation.DSMT4">
                  <p:embed/>
                </p:oleObj>
              </mc:Choice>
              <mc:Fallback>
                <p:oleObj name="Equation" r:id="rId2" imgW="2984400" imgH="304560" progId="Equation.DSMT4">
                  <p:embed/>
                  <p:pic>
                    <p:nvPicPr>
                      <p:cNvPr id="39" name="Object 5"/>
                      <p:cNvPicPr>
                        <a:picLocks noChangeAspect="1" noChangeArrowheads="1"/>
                      </p:cNvPicPr>
                      <p:nvPr/>
                    </p:nvPicPr>
                    <p:blipFill>
                      <a:blip r:embed="rId3"/>
                      <a:srcRect/>
                      <a:stretch>
                        <a:fillRect/>
                      </a:stretch>
                    </p:blipFill>
                    <p:spPr bwMode="auto">
                      <a:xfrm>
                        <a:off x="1992313" y="858838"/>
                        <a:ext cx="4821237" cy="560387"/>
                      </a:xfrm>
                      <a:prstGeom prst="rect">
                        <a:avLst/>
                      </a:prstGeom>
                      <a:noFill/>
                      <a:ln>
                        <a:noFill/>
                      </a:ln>
                    </p:spPr>
                  </p:pic>
                </p:oleObj>
              </mc:Fallback>
            </mc:AlternateContent>
          </a:graphicData>
        </a:graphic>
      </p:graphicFrame>
      <p:sp>
        <p:nvSpPr>
          <p:cNvPr id="4" name="矩形 3"/>
          <p:cNvSpPr/>
          <p:nvPr/>
        </p:nvSpPr>
        <p:spPr>
          <a:xfrm>
            <a:off x="611560" y="1795339"/>
            <a:ext cx="4392488" cy="435697"/>
          </a:xfrm>
          <a:prstGeom prst="rect">
            <a:avLst/>
          </a:prstGeom>
        </p:spPr>
        <p:txBody>
          <a:bodyPr/>
          <a:lstStyle/>
          <a:p>
            <a:pPr marL="1438275" indent="-1438275">
              <a:lnSpc>
                <a:spcPct val="130000"/>
              </a:lnSpc>
              <a:spcBef>
                <a:spcPct val="0"/>
              </a:spcBef>
              <a:buClr>
                <a:srgbClr val="1D77C9"/>
              </a:buClr>
            </a:pPr>
            <a:r>
              <a:rPr lang="zh-CN" altLang="zh-CN" sz="2000" b="1" dirty="0">
                <a:latin typeface="宋体" panose="02010600030101010101" pitchFamily="2" charset="-122"/>
                <a:ea typeface="宋体" panose="02010600030101010101" pitchFamily="2" charset="-122"/>
              </a:rPr>
              <a:t>代入磁感应强度环流表达式</a:t>
            </a:r>
            <a:r>
              <a:rPr lang="zh-CN" altLang="en-US" sz="2000" b="1" dirty="0">
                <a:latin typeface="宋体" panose="02010600030101010101" pitchFamily="2" charset="-122"/>
                <a:ea typeface="宋体" panose="02010600030101010101" pitchFamily="2" charset="-122"/>
              </a:rPr>
              <a:t>，得到</a:t>
            </a:r>
          </a:p>
        </p:txBody>
      </p:sp>
      <p:graphicFrame>
        <p:nvGraphicFramePr>
          <p:cNvPr id="5" name="Object 5"/>
          <p:cNvGraphicFramePr>
            <a:graphicFrameLocks noChangeAspect="1"/>
          </p:cNvGraphicFramePr>
          <p:nvPr>
            <p:extLst>
              <p:ext uri="{D42A27DB-BD31-4B8C-83A1-F6EECF244321}">
                <p14:modId xmlns:p14="http://schemas.microsoft.com/office/powerpoint/2010/main" val="3736186011"/>
              </p:ext>
            </p:extLst>
          </p:nvPr>
        </p:nvGraphicFramePr>
        <p:xfrm>
          <a:off x="4644008" y="1635646"/>
          <a:ext cx="3798888" cy="887413"/>
        </p:xfrm>
        <a:graphic>
          <a:graphicData uri="http://schemas.openxmlformats.org/presentationml/2006/ole">
            <mc:AlternateContent xmlns:mc="http://schemas.openxmlformats.org/markup-compatibility/2006">
              <mc:Choice xmlns:v="urn:schemas-microsoft-com:vml" Requires="v">
                <p:oleObj name="Equation" r:id="rId4" imgW="2222280" imgH="482400" progId="Equation.DSMT4">
                  <p:embed/>
                </p:oleObj>
              </mc:Choice>
              <mc:Fallback>
                <p:oleObj name="Equation" r:id="rId4" imgW="2222280" imgH="482400" progId="Equation.DSMT4">
                  <p:embed/>
                  <p:pic>
                    <p:nvPicPr>
                      <p:cNvPr id="3" name="Object 5"/>
                      <p:cNvPicPr>
                        <a:picLocks noChangeAspect="1" noChangeArrowheads="1"/>
                      </p:cNvPicPr>
                      <p:nvPr/>
                    </p:nvPicPr>
                    <p:blipFill>
                      <a:blip r:embed="rId5"/>
                      <a:srcRect/>
                      <a:stretch>
                        <a:fillRect/>
                      </a:stretch>
                    </p:blipFill>
                    <p:spPr bwMode="auto">
                      <a:xfrm>
                        <a:off x="4644008" y="1635646"/>
                        <a:ext cx="3798888" cy="887413"/>
                      </a:xfrm>
                      <a:prstGeom prst="rect">
                        <a:avLst/>
                      </a:prstGeom>
                      <a:noFill/>
                      <a:ln>
                        <a:noFill/>
                      </a:ln>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3414895136"/>
              </p:ext>
            </p:extLst>
          </p:nvPr>
        </p:nvGraphicFramePr>
        <p:xfrm>
          <a:off x="4046538" y="2673350"/>
          <a:ext cx="2276475" cy="839788"/>
        </p:xfrm>
        <a:graphic>
          <a:graphicData uri="http://schemas.openxmlformats.org/presentationml/2006/ole">
            <mc:AlternateContent xmlns:mc="http://schemas.openxmlformats.org/markup-compatibility/2006">
              <mc:Choice xmlns:v="urn:schemas-microsoft-com:vml" Requires="v">
                <p:oleObj name="Equation" r:id="rId6" imgW="1409400" imgH="457200" progId="Equation.DSMT4">
                  <p:embed/>
                </p:oleObj>
              </mc:Choice>
              <mc:Fallback>
                <p:oleObj name="Equation" r:id="rId6" imgW="1409400" imgH="457200" progId="Equation.DSMT4">
                  <p:embed/>
                  <p:pic>
                    <p:nvPicPr>
                      <p:cNvPr id="15" name="Object 5"/>
                      <p:cNvPicPr>
                        <a:picLocks noChangeAspect="1" noChangeArrowheads="1"/>
                      </p:cNvPicPr>
                      <p:nvPr/>
                    </p:nvPicPr>
                    <p:blipFill>
                      <a:blip r:embed="rId7"/>
                      <a:srcRect/>
                      <a:stretch>
                        <a:fillRect/>
                      </a:stretch>
                    </p:blipFill>
                    <p:spPr bwMode="auto">
                      <a:xfrm>
                        <a:off x="4046538" y="2673350"/>
                        <a:ext cx="2276475" cy="839788"/>
                      </a:xfrm>
                      <a:prstGeom prst="rect">
                        <a:avLst/>
                      </a:prstGeom>
                      <a:noFill/>
                      <a:ln>
                        <a:noFill/>
                      </a:ln>
                    </p:spPr>
                  </p:pic>
                </p:oleObj>
              </mc:Fallback>
            </mc:AlternateContent>
          </a:graphicData>
        </a:graphic>
      </p:graphicFrame>
      <p:sp>
        <p:nvSpPr>
          <p:cNvPr id="7" name="矩形 6"/>
          <p:cNvSpPr/>
          <p:nvPr/>
        </p:nvSpPr>
        <p:spPr>
          <a:xfrm>
            <a:off x="611560" y="2787774"/>
            <a:ext cx="2664296" cy="435697"/>
          </a:xfrm>
          <a:prstGeom prst="rect">
            <a:avLst/>
          </a:prstGeom>
        </p:spPr>
        <p:txBody>
          <a:bodyPr/>
          <a:lstStyle/>
          <a:p>
            <a:pPr marL="1438275" indent="-1438275">
              <a:lnSpc>
                <a:spcPct val="130000"/>
              </a:lnSpc>
              <a:spcBef>
                <a:spcPct val="0"/>
              </a:spcBef>
              <a:buClr>
                <a:srgbClr val="1D77C9"/>
              </a:buClr>
            </a:pPr>
            <a:r>
              <a:rPr lang="zh-CN" altLang="en-US" sz="2200" b="1" dirty="0">
                <a:latin typeface="宋体" panose="02010600030101010101" pitchFamily="2" charset="-122"/>
                <a:ea typeface="宋体" panose="02010600030101010101" pitchFamily="2" charset="-122"/>
              </a:rPr>
              <a:t>定义</a:t>
            </a:r>
            <a:r>
              <a:rPr lang="zh-CN" altLang="en-US" sz="2200" b="1" dirty="0">
                <a:solidFill>
                  <a:srgbClr val="F87A24"/>
                </a:solidFill>
                <a:latin typeface="宋体" panose="02010600030101010101" pitchFamily="2" charset="-122"/>
                <a:ea typeface="宋体" panose="02010600030101010101" pitchFamily="2" charset="-122"/>
              </a:rPr>
              <a:t>磁场强度矢量</a:t>
            </a:r>
          </a:p>
        </p:txBody>
      </p:sp>
      <p:sp>
        <p:nvSpPr>
          <p:cNvPr id="9" name="矩形 8"/>
          <p:cNvSpPr/>
          <p:nvPr/>
        </p:nvSpPr>
        <p:spPr>
          <a:xfrm>
            <a:off x="611560" y="3883893"/>
            <a:ext cx="3672408" cy="435697"/>
          </a:xfrm>
          <a:prstGeom prst="rect">
            <a:avLst/>
          </a:prstGeom>
        </p:spPr>
        <p:txBody>
          <a:bodyPr/>
          <a:lstStyle/>
          <a:p>
            <a:pPr marL="1438275" indent="-1438275">
              <a:lnSpc>
                <a:spcPct val="130000"/>
              </a:lnSpc>
              <a:spcBef>
                <a:spcPct val="0"/>
              </a:spcBef>
              <a:buClr>
                <a:srgbClr val="1D77C9"/>
              </a:buClr>
            </a:pPr>
            <a:r>
              <a:rPr lang="zh-CN" altLang="zh-CN" sz="2000" b="1" dirty="0"/>
              <a:t>则</a:t>
            </a:r>
            <a:r>
              <a:rPr lang="zh-CN" altLang="en-US" sz="2000" b="1" dirty="0"/>
              <a:t>磁场强度的环流</a:t>
            </a:r>
            <a:r>
              <a:rPr lang="zh-CN" altLang="zh-CN" sz="2000" b="1" dirty="0"/>
              <a:t>为</a:t>
            </a:r>
            <a:endParaRPr lang="zh-CN" altLang="en-US" sz="2400" b="1" dirty="0">
              <a:latin typeface="宋体" panose="02010600030101010101" pitchFamily="2" charset="-122"/>
              <a:ea typeface="宋体" panose="02010600030101010101" pitchFamily="2" charset="-122"/>
            </a:endParaRPr>
          </a:p>
        </p:txBody>
      </p:sp>
      <p:graphicFrame>
        <p:nvGraphicFramePr>
          <p:cNvPr id="10" name="Object 5"/>
          <p:cNvGraphicFramePr>
            <a:graphicFrameLocks noChangeAspect="1"/>
          </p:cNvGraphicFramePr>
          <p:nvPr>
            <p:extLst>
              <p:ext uri="{D42A27DB-BD31-4B8C-83A1-F6EECF244321}">
                <p14:modId xmlns:p14="http://schemas.microsoft.com/office/powerpoint/2010/main" val="1879445416"/>
              </p:ext>
            </p:extLst>
          </p:nvPr>
        </p:nvGraphicFramePr>
        <p:xfrm>
          <a:off x="3783013" y="3762375"/>
          <a:ext cx="2952750" cy="769938"/>
        </p:xfrm>
        <a:graphic>
          <a:graphicData uri="http://schemas.openxmlformats.org/presentationml/2006/ole">
            <mc:AlternateContent xmlns:mc="http://schemas.openxmlformats.org/markup-compatibility/2006">
              <mc:Choice xmlns:v="urn:schemas-microsoft-com:vml" Requires="v">
                <p:oleObj name="Equation" r:id="rId8" imgW="1726920" imgH="419040" progId="Equation.DSMT4">
                  <p:embed/>
                </p:oleObj>
              </mc:Choice>
              <mc:Fallback>
                <p:oleObj name="Equation" r:id="rId8" imgW="1726920" imgH="419040" progId="Equation.DSMT4">
                  <p:embed/>
                  <p:pic>
                    <p:nvPicPr>
                      <p:cNvPr id="5" name="Object 5"/>
                      <p:cNvPicPr>
                        <a:picLocks noChangeAspect="1" noChangeArrowheads="1"/>
                      </p:cNvPicPr>
                      <p:nvPr/>
                    </p:nvPicPr>
                    <p:blipFill>
                      <a:blip r:embed="rId9"/>
                      <a:srcRect/>
                      <a:stretch>
                        <a:fillRect/>
                      </a:stretch>
                    </p:blipFill>
                    <p:spPr bwMode="auto">
                      <a:xfrm>
                        <a:off x="3783013" y="3762375"/>
                        <a:ext cx="2952750" cy="769938"/>
                      </a:xfrm>
                      <a:prstGeom prst="rect">
                        <a:avLst/>
                      </a:prstGeom>
                      <a:noFill/>
                      <a:ln>
                        <a:noFill/>
                      </a:ln>
                    </p:spPr>
                  </p:pic>
                </p:oleObj>
              </mc:Fallback>
            </mc:AlternateContent>
          </a:graphicData>
        </a:graphic>
      </p:graphicFrame>
      <p:sp>
        <p:nvSpPr>
          <p:cNvPr id="11" name="矩形 10"/>
          <p:cNvSpPr/>
          <p:nvPr/>
        </p:nvSpPr>
        <p:spPr>
          <a:xfrm>
            <a:off x="6660232" y="3869635"/>
            <a:ext cx="2160240" cy="646331"/>
          </a:xfrm>
          <a:prstGeom prst="rect">
            <a:avLst/>
          </a:prstGeom>
        </p:spPr>
        <p:txBody>
          <a:bodyPr wrap="square">
            <a:spAutoFit/>
          </a:bodyPr>
          <a:lstStyle/>
          <a:p>
            <a:pPr algn="ctr"/>
            <a:r>
              <a:rPr lang="zh-CN" altLang="en-US" b="1" dirty="0">
                <a:solidFill>
                  <a:srgbClr val="F87A24"/>
                </a:solidFill>
              </a:rPr>
              <a:t>介质中的安培环路定理的积分形式</a:t>
            </a:r>
          </a:p>
        </p:txBody>
      </p:sp>
      <p:grpSp>
        <p:nvGrpSpPr>
          <p:cNvPr id="12" name="组合 11"/>
          <p:cNvGrpSpPr/>
          <p:nvPr/>
        </p:nvGrpSpPr>
        <p:grpSpPr>
          <a:xfrm>
            <a:off x="8532440" y="4587188"/>
            <a:ext cx="432048" cy="432834"/>
            <a:chOff x="6084168" y="1274820"/>
            <a:chExt cx="432048" cy="432834"/>
          </a:xfrm>
        </p:grpSpPr>
        <p:sp>
          <p:nvSpPr>
            <p:cNvPr id="13"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14"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Roboto Light"/>
                <a:ea typeface="+mn-ea"/>
                <a:cs typeface="+mn-cs"/>
              </a:endParaRPr>
            </a:p>
          </p:txBody>
        </p:sp>
      </p:grpSp>
      <p:grpSp>
        <p:nvGrpSpPr>
          <p:cNvPr id="15" name="组合 14"/>
          <p:cNvGrpSpPr/>
          <p:nvPr/>
        </p:nvGrpSpPr>
        <p:grpSpPr>
          <a:xfrm>
            <a:off x="7236296" y="4587581"/>
            <a:ext cx="432048" cy="432048"/>
            <a:chOff x="4788024" y="1275213"/>
            <a:chExt cx="432048" cy="432048"/>
          </a:xfrm>
        </p:grpSpPr>
        <p:sp>
          <p:nvSpPr>
            <p:cNvPr id="16"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17"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Roboto Light"/>
                <a:ea typeface="+mn-ea"/>
                <a:cs typeface="+mn-cs"/>
              </a:endParaRPr>
            </a:p>
          </p:txBody>
        </p:sp>
      </p:grpSp>
      <p:grpSp>
        <p:nvGrpSpPr>
          <p:cNvPr id="18" name="组合 17"/>
          <p:cNvGrpSpPr/>
          <p:nvPr/>
        </p:nvGrpSpPr>
        <p:grpSpPr>
          <a:xfrm>
            <a:off x="7884368" y="4587188"/>
            <a:ext cx="432833" cy="432834"/>
            <a:chOff x="5436096" y="1274820"/>
            <a:chExt cx="432833" cy="432834"/>
          </a:xfrm>
        </p:grpSpPr>
        <p:sp>
          <p:nvSpPr>
            <p:cNvPr id="19" name="椭圆 18"/>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20"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Roboto Light"/>
                <a:ea typeface="+mn-ea"/>
                <a:cs typeface="+mn-cs"/>
              </a:endParaRPr>
            </a:p>
          </p:txBody>
        </p:sp>
      </p:grpSp>
      <p:grpSp>
        <p:nvGrpSpPr>
          <p:cNvPr id="21" name="组合 20"/>
          <p:cNvGrpSpPr/>
          <p:nvPr/>
        </p:nvGrpSpPr>
        <p:grpSpPr>
          <a:xfrm>
            <a:off x="5940152" y="4587188"/>
            <a:ext cx="432833" cy="432834"/>
            <a:chOff x="3491880" y="1274820"/>
            <a:chExt cx="432833" cy="432834"/>
          </a:xfrm>
        </p:grpSpPr>
        <p:sp>
          <p:nvSpPr>
            <p:cNvPr id="22"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23"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Roboto Light"/>
                <a:ea typeface="+mn-ea"/>
                <a:cs typeface="+mn-cs"/>
              </a:endParaRPr>
            </a:p>
          </p:txBody>
        </p:sp>
      </p:grpSp>
      <p:grpSp>
        <p:nvGrpSpPr>
          <p:cNvPr id="24" name="组合 23"/>
          <p:cNvGrpSpPr/>
          <p:nvPr/>
        </p:nvGrpSpPr>
        <p:grpSpPr>
          <a:xfrm>
            <a:off x="6588224" y="4587188"/>
            <a:ext cx="432833" cy="432834"/>
            <a:chOff x="4139952" y="1274820"/>
            <a:chExt cx="432833" cy="432834"/>
          </a:xfrm>
        </p:grpSpPr>
        <p:sp>
          <p:nvSpPr>
            <p:cNvPr id="25"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26"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Roboto Light"/>
                <a:ea typeface="+mn-ea"/>
                <a:cs typeface="+mn-cs"/>
              </a:endParaRPr>
            </a:p>
          </p:txBody>
        </p:sp>
      </p:grpSp>
    </p:spTree>
    <p:extLst>
      <p:ext uri="{BB962C8B-B14F-4D97-AF65-F5344CB8AC3E}">
        <p14:creationId xmlns:p14="http://schemas.microsoft.com/office/powerpoint/2010/main" val="36968607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3"/>
          <p:cNvGrpSpPr>
            <a:grpSpLocks/>
          </p:cNvGrpSpPr>
          <p:nvPr/>
        </p:nvGrpSpPr>
        <p:grpSpPr bwMode="auto">
          <a:xfrm>
            <a:off x="2195736" y="2427734"/>
            <a:ext cx="1142853" cy="600524"/>
            <a:chOff x="1422" y="3052"/>
            <a:chExt cx="952" cy="574"/>
          </a:xfrm>
        </p:grpSpPr>
        <p:sp>
          <p:nvSpPr>
            <p:cNvPr id="3" name="AutoShape 14"/>
            <p:cNvSpPr>
              <a:spLocks noChangeArrowheads="1"/>
            </p:cNvSpPr>
            <p:nvPr/>
          </p:nvSpPr>
          <p:spPr bwMode="auto">
            <a:xfrm>
              <a:off x="1422" y="3052"/>
              <a:ext cx="952" cy="574"/>
            </a:xfrm>
            <a:prstGeom prst="downArrowCallout">
              <a:avLst>
                <a:gd name="adj1" fmla="val 20185"/>
                <a:gd name="adj2" fmla="val 18349"/>
                <a:gd name="adj3" fmla="val 18542"/>
                <a:gd name="adj4" fmla="val 66667"/>
              </a:avLst>
            </a:prstGeom>
            <a:noFill/>
            <a:ln w="15875" algn="ctr">
              <a:solidFill>
                <a:srgbClr val="FF0000"/>
              </a:solidFill>
              <a:prstDash val="dash"/>
              <a:miter lim="800000"/>
              <a:headEnd/>
              <a:tailEnd/>
            </a:ln>
            <a:effectLst/>
            <a:extLst>
              <a:ext uri="{909E8E84-426E-40DD-AFC4-6F175D3DCCD1}">
                <a14:hiddenFill xmlns:a14="http://schemas.microsoft.com/office/drawing/2010/main">
                  <a:solidFill>
                    <a:srgbClr val="CC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spAutoFit/>
            </a:bodyPr>
            <a:lstStyle/>
            <a:p>
              <a:endParaRPr lang="zh-CN" altLang="en-US" sz="2000"/>
            </a:p>
          </p:txBody>
        </p:sp>
        <p:graphicFrame>
          <p:nvGraphicFramePr>
            <p:cNvPr id="4" name="Object 15"/>
            <p:cNvGraphicFramePr>
              <a:graphicFrameLocks noChangeAspect="1"/>
            </p:cNvGraphicFramePr>
            <p:nvPr>
              <p:extLst>
                <p:ext uri="{D42A27DB-BD31-4B8C-83A1-F6EECF244321}">
                  <p14:modId xmlns:p14="http://schemas.microsoft.com/office/powerpoint/2010/main" val="2572340918"/>
                </p:ext>
              </p:extLst>
            </p:nvPr>
          </p:nvGraphicFramePr>
          <p:xfrm>
            <a:off x="1437" y="3065"/>
            <a:ext cx="898" cy="332"/>
          </p:xfrm>
          <a:graphic>
            <a:graphicData uri="http://schemas.openxmlformats.org/presentationml/2006/ole">
              <mc:AlternateContent xmlns:mc="http://schemas.openxmlformats.org/markup-compatibility/2006">
                <mc:Choice xmlns:v="urn:schemas-microsoft-com:vml" Requires="v">
                  <p:oleObj name="Equation" r:id="rId2" imgW="685800" imgH="253800" progId="Equation.DSMT4">
                    <p:embed/>
                  </p:oleObj>
                </mc:Choice>
                <mc:Fallback>
                  <p:oleObj name="Equation" r:id="rId2" imgW="685800" imgH="253800" progId="Equation.DSMT4">
                    <p:embed/>
                    <p:pic>
                      <p:nvPicPr>
                        <p:cNvPr id="4" name="Object 15"/>
                        <p:cNvPicPr>
                          <a:picLocks noChangeAspect="1" noChangeArrowheads="1"/>
                        </p:cNvPicPr>
                        <p:nvPr/>
                      </p:nvPicPr>
                      <p:blipFill>
                        <a:blip r:embed="rId3"/>
                        <a:srcRect/>
                        <a:stretch>
                          <a:fillRect/>
                        </a:stretch>
                      </p:blipFill>
                      <p:spPr bwMode="auto">
                        <a:xfrm>
                          <a:off x="1437" y="3065"/>
                          <a:ext cx="898" cy="332"/>
                        </a:xfrm>
                        <a:prstGeom prst="rect">
                          <a:avLst/>
                        </a:prstGeom>
                        <a:noFill/>
                        <a:ln>
                          <a:noFill/>
                        </a:ln>
                        <a:effectLst/>
                      </p:spPr>
                    </p:pic>
                  </p:oleObj>
                </mc:Fallback>
              </mc:AlternateContent>
            </a:graphicData>
          </a:graphic>
        </p:graphicFrame>
      </p:grpSp>
      <p:graphicFrame>
        <p:nvGraphicFramePr>
          <p:cNvPr id="5" name="Object 16"/>
          <p:cNvGraphicFramePr>
            <a:graphicFrameLocks noChangeAspect="1"/>
          </p:cNvGraphicFramePr>
          <p:nvPr>
            <p:extLst>
              <p:ext uri="{D42A27DB-BD31-4B8C-83A1-F6EECF244321}">
                <p14:modId xmlns:p14="http://schemas.microsoft.com/office/powerpoint/2010/main" val="211021787"/>
              </p:ext>
            </p:extLst>
          </p:nvPr>
        </p:nvGraphicFramePr>
        <p:xfrm>
          <a:off x="755576" y="2787774"/>
          <a:ext cx="1390154" cy="774083"/>
        </p:xfrm>
        <a:graphic>
          <a:graphicData uri="http://schemas.openxmlformats.org/presentationml/2006/ole">
            <mc:AlternateContent xmlns:mc="http://schemas.openxmlformats.org/markup-compatibility/2006">
              <mc:Choice xmlns:v="urn:schemas-microsoft-com:vml" Requires="v">
                <p:oleObj name="Equation" r:id="rId4" imgW="825480" imgH="457200" progId="Equation.DSMT4">
                  <p:embed/>
                </p:oleObj>
              </mc:Choice>
              <mc:Fallback>
                <p:oleObj name="Equation" r:id="rId4" imgW="825480" imgH="457200" progId="Equation.DSMT4">
                  <p:embed/>
                  <p:pic>
                    <p:nvPicPr>
                      <p:cNvPr id="5" name="Object 16"/>
                      <p:cNvPicPr>
                        <a:picLocks noChangeAspect="1" noChangeArrowheads="1"/>
                      </p:cNvPicPr>
                      <p:nvPr/>
                    </p:nvPicPr>
                    <p:blipFill>
                      <a:blip r:embed="rId5"/>
                      <a:srcRect/>
                      <a:stretch>
                        <a:fillRect/>
                      </a:stretch>
                    </p:blipFill>
                    <p:spPr bwMode="auto">
                      <a:xfrm>
                        <a:off x="755576" y="2787774"/>
                        <a:ext cx="1390154" cy="774083"/>
                      </a:xfrm>
                      <a:prstGeom prst="rect">
                        <a:avLst/>
                      </a:prstGeom>
                      <a:solidFill>
                        <a:srgbClr val="CCFFFF"/>
                      </a:solidFill>
                      <a:ln w="19050">
                        <a:solidFill>
                          <a:schemeClr val="accent3">
                            <a:lumMod val="60000"/>
                            <a:lumOff val="40000"/>
                          </a:schemeClr>
                        </a:solidFill>
                        <a:miter lim="800000"/>
                        <a:headEnd/>
                        <a:tailEnd/>
                      </a:ln>
                      <a:effectLst/>
                    </p:spPr>
                  </p:pic>
                </p:oleObj>
              </mc:Fallback>
            </mc:AlternateContent>
          </a:graphicData>
        </a:graphic>
      </p:graphicFrame>
      <p:graphicFrame>
        <p:nvGraphicFramePr>
          <p:cNvPr id="6" name="Object 17"/>
          <p:cNvGraphicFramePr>
            <a:graphicFrameLocks noChangeAspect="1"/>
          </p:cNvGraphicFramePr>
          <p:nvPr>
            <p:extLst>
              <p:ext uri="{D42A27DB-BD31-4B8C-83A1-F6EECF244321}">
                <p14:modId xmlns:p14="http://schemas.microsoft.com/office/powerpoint/2010/main" val="322940309"/>
              </p:ext>
            </p:extLst>
          </p:nvPr>
        </p:nvGraphicFramePr>
        <p:xfrm>
          <a:off x="3347864" y="2931790"/>
          <a:ext cx="3168352" cy="427852"/>
        </p:xfrm>
        <a:graphic>
          <a:graphicData uri="http://schemas.openxmlformats.org/presentationml/2006/ole">
            <mc:AlternateContent xmlns:mc="http://schemas.openxmlformats.org/markup-compatibility/2006">
              <mc:Choice xmlns:v="urn:schemas-microsoft-com:vml" Requires="v">
                <p:oleObj name="Equation" r:id="rId6" imgW="2095200" imgH="253800" progId="Equation.DSMT4">
                  <p:embed/>
                </p:oleObj>
              </mc:Choice>
              <mc:Fallback>
                <p:oleObj name="Equation" r:id="rId6" imgW="2095200" imgH="253800" progId="Equation.DSMT4">
                  <p:embed/>
                  <p:pic>
                    <p:nvPicPr>
                      <p:cNvPr id="6" name="Object 17"/>
                      <p:cNvPicPr>
                        <a:picLocks noChangeAspect="1" noChangeArrowheads="1"/>
                      </p:cNvPicPr>
                      <p:nvPr/>
                    </p:nvPicPr>
                    <p:blipFill>
                      <a:blip r:embed="rId7"/>
                      <a:srcRect/>
                      <a:stretch>
                        <a:fillRect/>
                      </a:stretch>
                    </p:blipFill>
                    <p:spPr bwMode="auto">
                      <a:xfrm>
                        <a:off x="3347864" y="2931790"/>
                        <a:ext cx="3168352" cy="427852"/>
                      </a:xfrm>
                      <a:prstGeom prst="rect">
                        <a:avLst/>
                      </a:prstGeom>
                      <a:solidFill>
                        <a:srgbClr val="CCFFFF"/>
                      </a:solidFill>
                      <a:ln>
                        <a:solidFill>
                          <a:schemeClr val="accent3">
                            <a:lumMod val="40000"/>
                            <a:lumOff val="60000"/>
                          </a:schemeClr>
                        </a:solidFill>
                      </a:ln>
                      <a:effectLst/>
                    </p:spPr>
                  </p:pic>
                </p:oleObj>
              </mc:Fallback>
            </mc:AlternateContent>
          </a:graphicData>
        </a:graphic>
      </p:graphicFrame>
      <p:grpSp>
        <p:nvGrpSpPr>
          <p:cNvPr id="9" name="Group 20"/>
          <p:cNvGrpSpPr>
            <a:grpSpLocks/>
          </p:cNvGrpSpPr>
          <p:nvPr/>
        </p:nvGrpSpPr>
        <p:grpSpPr bwMode="auto">
          <a:xfrm>
            <a:off x="3563670" y="2211349"/>
            <a:ext cx="2447954" cy="1172801"/>
            <a:chOff x="2130" y="3080"/>
            <a:chExt cx="2049" cy="1121"/>
          </a:xfrm>
        </p:grpSpPr>
        <p:sp>
          <p:nvSpPr>
            <p:cNvPr id="10" name="AutoShape 21"/>
            <p:cNvSpPr>
              <a:spLocks noChangeArrowheads="1"/>
            </p:cNvSpPr>
            <p:nvPr/>
          </p:nvSpPr>
          <p:spPr bwMode="auto">
            <a:xfrm>
              <a:off x="2130" y="3080"/>
              <a:ext cx="2049" cy="345"/>
            </a:xfrm>
            <a:prstGeom prst="wedgeRectCallout">
              <a:avLst>
                <a:gd name="adj1" fmla="val 8750"/>
                <a:gd name="adj2" fmla="val -37856"/>
              </a:avLst>
            </a:prstGeom>
            <a:noFill/>
            <a:ln w="9525">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lnSpc>
                  <a:spcPct val="90000"/>
                </a:lnSpc>
              </a:pPr>
              <a:r>
                <a:rPr lang="zh-CN" altLang="en-US" b="1" dirty="0">
                  <a:solidFill>
                    <a:srgbClr val="00ADA9"/>
                  </a:solidFill>
                  <a:latin typeface="宋体" panose="02010600030101010101" pitchFamily="2" charset="-122"/>
                  <a:ea typeface="宋体" panose="02010600030101010101" pitchFamily="2" charset="-122"/>
                </a:rPr>
                <a:t>相对磁导率（无量纲）</a:t>
              </a:r>
            </a:p>
          </p:txBody>
        </p:sp>
        <p:sp>
          <p:nvSpPr>
            <p:cNvPr id="11" name="AutoShape 22"/>
            <p:cNvSpPr>
              <a:spLocks noChangeArrowheads="1"/>
            </p:cNvSpPr>
            <p:nvPr/>
          </p:nvSpPr>
          <p:spPr bwMode="auto">
            <a:xfrm>
              <a:off x="3516" y="3769"/>
              <a:ext cx="183" cy="432"/>
            </a:xfrm>
            <a:prstGeom prst="wedgeEllipseCallout">
              <a:avLst>
                <a:gd name="adj1" fmla="val -243078"/>
                <a:gd name="adj2" fmla="val -101149"/>
              </a:avLst>
            </a:prstGeom>
            <a:noFill/>
            <a:ln w="9525">
              <a:solidFill>
                <a:srgbClr val="027F7D"/>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zh-CN">
                <a:latin typeface="Arial" panose="020B0604020202020204" pitchFamily="34" charset="0"/>
              </a:endParaRPr>
            </a:p>
          </p:txBody>
        </p:sp>
      </p:grpSp>
      <p:grpSp>
        <p:nvGrpSpPr>
          <p:cNvPr id="12" name="Group 23"/>
          <p:cNvGrpSpPr>
            <a:grpSpLocks/>
          </p:cNvGrpSpPr>
          <p:nvPr/>
        </p:nvGrpSpPr>
        <p:grpSpPr bwMode="auto">
          <a:xfrm>
            <a:off x="6156176" y="2211348"/>
            <a:ext cx="2278305" cy="1114210"/>
            <a:chOff x="5187" y="2729"/>
            <a:chExt cx="1907" cy="1065"/>
          </a:xfrm>
        </p:grpSpPr>
        <p:sp>
          <p:nvSpPr>
            <p:cNvPr id="13" name="AutoShape 24"/>
            <p:cNvSpPr>
              <a:spLocks noChangeArrowheads="1"/>
            </p:cNvSpPr>
            <p:nvPr/>
          </p:nvSpPr>
          <p:spPr bwMode="auto">
            <a:xfrm>
              <a:off x="5707" y="2729"/>
              <a:ext cx="1387" cy="344"/>
            </a:xfrm>
            <a:prstGeom prst="wedgeRectCallout">
              <a:avLst>
                <a:gd name="adj1" fmla="val 49537"/>
                <a:gd name="adj2" fmla="val 46398"/>
              </a:avLst>
            </a:prstGeom>
            <a:noFill/>
            <a:ln w="9525">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lnSpc>
                  <a:spcPct val="90000"/>
                </a:lnSpc>
              </a:pPr>
              <a:r>
                <a:rPr lang="zh-CN" altLang="en-US" b="1" dirty="0">
                  <a:solidFill>
                    <a:srgbClr val="00ADA9"/>
                  </a:solidFill>
                  <a:latin typeface="Times New Roman" panose="02020603050405020304" pitchFamily="18" charset="0"/>
                  <a:ea typeface="宋体" panose="02010600030101010101" pitchFamily="2" charset="-122"/>
                  <a:cs typeface="Times New Roman" panose="02020603050405020304" pitchFamily="18" charset="0"/>
                </a:rPr>
                <a:t>磁导率</a:t>
              </a:r>
              <a:r>
                <a:rPr lang="en-US" altLang="zh-CN" b="1" dirty="0">
                  <a:solidFill>
                    <a:srgbClr val="00ADA9"/>
                  </a:solidFill>
                  <a:latin typeface="Times New Roman" panose="02020603050405020304" pitchFamily="18" charset="0"/>
                  <a:ea typeface="宋体" panose="02010600030101010101" pitchFamily="2" charset="-122"/>
                  <a:cs typeface="Times New Roman" panose="02020603050405020304" pitchFamily="18" charset="0"/>
                </a:rPr>
                <a:t>(H/m)</a:t>
              </a:r>
              <a:endParaRPr lang="zh-CN" altLang="en-US" b="1" dirty="0">
                <a:solidFill>
                  <a:srgbClr val="00ADA9"/>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14" name="AutoShape 25"/>
            <p:cNvSpPr>
              <a:spLocks noChangeArrowheads="1"/>
            </p:cNvSpPr>
            <p:nvPr/>
          </p:nvSpPr>
          <p:spPr bwMode="auto">
            <a:xfrm>
              <a:off x="5187" y="3487"/>
              <a:ext cx="131" cy="307"/>
            </a:xfrm>
            <a:prstGeom prst="wedgeEllipseCallout">
              <a:avLst>
                <a:gd name="adj1" fmla="val 548138"/>
                <a:gd name="adj2" fmla="val -184413"/>
              </a:avLst>
            </a:prstGeom>
            <a:noFill/>
            <a:ln w="9525">
              <a:solidFill>
                <a:srgbClr val="00ADA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zh-CN">
                <a:latin typeface="Arial" panose="020B0604020202020204" pitchFamily="34" charset="0"/>
              </a:endParaRPr>
            </a:p>
          </p:txBody>
        </p:sp>
      </p:grpSp>
      <p:sp>
        <p:nvSpPr>
          <p:cNvPr id="16" name="AutoShape 33"/>
          <p:cNvSpPr>
            <a:spLocks/>
          </p:cNvSpPr>
          <p:nvPr/>
        </p:nvSpPr>
        <p:spPr bwMode="auto">
          <a:xfrm>
            <a:off x="395435" y="3651870"/>
            <a:ext cx="2088232" cy="431811"/>
          </a:xfrm>
          <a:prstGeom prst="borderCallout1">
            <a:avLst>
              <a:gd name="adj1" fmla="val -799"/>
              <a:gd name="adj2" fmla="val 82413"/>
              <a:gd name="adj3" fmla="val -57030"/>
              <a:gd name="adj4" fmla="val 64147"/>
            </a:avLst>
          </a:prstGeom>
          <a:solidFill>
            <a:srgbClr val="FFCC99">
              <a:alpha val="50000"/>
            </a:srgbClr>
          </a:solidFill>
          <a:ln w="9525" algn="ctr">
            <a:solidFill>
              <a:srgbClr val="8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zh-CN" altLang="en-US" b="1" dirty="0">
                <a:solidFill>
                  <a:srgbClr val="000000"/>
                </a:solidFill>
                <a:latin typeface="宋体" panose="02010600030101010101" pitchFamily="2" charset="-122"/>
                <a:ea typeface="宋体" panose="02010600030101010101" pitchFamily="2" charset="-122"/>
              </a:rPr>
              <a:t>适用于任何磁介质</a:t>
            </a:r>
          </a:p>
        </p:txBody>
      </p:sp>
      <p:sp>
        <p:nvSpPr>
          <p:cNvPr id="17" name="AutoShape 34"/>
          <p:cNvSpPr>
            <a:spLocks/>
          </p:cNvSpPr>
          <p:nvPr/>
        </p:nvSpPr>
        <p:spPr bwMode="auto">
          <a:xfrm>
            <a:off x="3779811" y="3651870"/>
            <a:ext cx="2236491" cy="431811"/>
          </a:xfrm>
          <a:prstGeom prst="borderCallout1">
            <a:avLst>
              <a:gd name="adj1" fmla="val -1381"/>
              <a:gd name="adj2" fmla="val 50085"/>
              <a:gd name="adj3" fmla="val -60429"/>
              <a:gd name="adj4" fmla="val 69242"/>
            </a:avLst>
          </a:prstGeom>
          <a:solidFill>
            <a:srgbClr val="FF99CC">
              <a:alpha val="50000"/>
            </a:srgbClr>
          </a:solidFill>
          <a:ln w="9525" algn="ctr">
            <a:solidFill>
              <a:srgbClr val="8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zh-CN" altLang="en-US" b="1" dirty="0">
                <a:solidFill>
                  <a:srgbClr val="000000"/>
                </a:solidFill>
                <a:latin typeface="宋体" panose="02010600030101010101" pitchFamily="2" charset="-122"/>
                <a:ea typeface="宋体" panose="02010600030101010101" pitchFamily="2" charset="-122"/>
              </a:rPr>
              <a:t>适用于线性磁介质</a:t>
            </a:r>
          </a:p>
        </p:txBody>
      </p:sp>
      <p:sp>
        <p:nvSpPr>
          <p:cNvPr id="20" name="Rectangle 14"/>
          <p:cNvSpPr>
            <a:spLocks noChangeArrowheads="1"/>
          </p:cNvSpPr>
          <p:nvPr/>
        </p:nvSpPr>
        <p:spPr bwMode="auto">
          <a:xfrm>
            <a:off x="5292080" y="843558"/>
            <a:ext cx="3456384" cy="1008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a:defRPr kumimoji="1" sz="2400">
                <a:solidFill>
                  <a:schemeClr val="tx1"/>
                </a:solidFill>
                <a:latin typeface="Times New Roman" panose="02020603050405020304" pitchFamily="18" charset="0"/>
                <a:ea typeface="宋体" panose="02010600030101010101" pitchFamily="2" charset="-122"/>
              </a:defRPr>
            </a:lvl1pPr>
            <a:lvl2pPr marL="742950" indent="-285750" algn="l">
              <a:defRPr kumimoji="1" sz="2400">
                <a:solidFill>
                  <a:schemeClr val="tx1"/>
                </a:solidFill>
                <a:latin typeface="Times New Roman" panose="02020603050405020304" pitchFamily="18" charset="0"/>
                <a:ea typeface="宋体" panose="02010600030101010101" pitchFamily="2" charset="-122"/>
              </a:defRPr>
            </a:lvl2pPr>
            <a:lvl3pPr marL="1143000" indent="-228600" algn="l">
              <a:defRPr kumimoji="1" sz="2400">
                <a:solidFill>
                  <a:schemeClr val="tx1"/>
                </a:solidFill>
                <a:latin typeface="Times New Roman" panose="02020603050405020304" pitchFamily="18" charset="0"/>
                <a:ea typeface="宋体" panose="02010600030101010101" pitchFamily="2" charset="-122"/>
              </a:defRPr>
            </a:lvl3pPr>
            <a:lvl4pPr marL="1600200" indent="-228600" algn="l">
              <a:defRPr kumimoji="1" sz="2400">
                <a:solidFill>
                  <a:schemeClr val="tx1"/>
                </a:solidFill>
                <a:latin typeface="Times New Roman" panose="02020603050405020304" pitchFamily="18" charset="0"/>
                <a:ea typeface="宋体" panose="02010600030101010101" pitchFamily="2" charset="-122"/>
              </a:defRPr>
            </a:lvl4pPr>
            <a:lvl5pPr marL="2057400" indent="-228600" algn="l">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nSpc>
                <a:spcPct val="130000"/>
              </a:lnSpc>
            </a:pPr>
            <a:r>
              <a:rPr kumimoji="0" lang="zh-CN" altLang="en-US" sz="1600" b="1" dirty="0">
                <a:solidFill>
                  <a:srgbClr val="000000"/>
                </a:solidFill>
                <a:latin typeface="宋体" panose="02010600030101010101" pitchFamily="2" charset="-122"/>
              </a:rPr>
              <a:t>其中，</a:t>
            </a:r>
            <a:r>
              <a:rPr kumimoji="0" lang="zh-CN" altLang="en-US" sz="1600" b="1" dirty="0">
                <a:solidFill>
                  <a:srgbClr val="000000"/>
                </a:solidFill>
                <a:latin typeface="宋体" panose="02010600030101010101" pitchFamily="2" charset="-122"/>
                <a:sym typeface="Symbol" panose="05050102010706020507" pitchFamily="18" charset="2"/>
              </a:rPr>
              <a:t></a:t>
            </a:r>
            <a:r>
              <a:rPr kumimoji="0" lang="en-US" altLang="zh-CN" sz="1600" b="1" baseline="-25000" dirty="0">
                <a:solidFill>
                  <a:srgbClr val="000000"/>
                </a:solidFill>
                <a:latin typeface="宋体" panose="02010600030101010101" pitchFamily="2" charset="-122"/>
                <a:sym typeface="Symbol" panose="05050102010706020507" pitchFamily="18" charset="2"/>
              </a:rPr>
              <a:t>m</a:t>
            </a:r>
            <a:r>
              <a:rPr kumimoji="0" lang="zh-CN" altLang="en-US" sz="1600" b="1" dirty="0">
                <a:solidFill>
                  <a:srgbClr val="000000"/>
                </a:solidFill>
                <a:latin typeface="宋体" panose="02010600030101010101" pitchFamily="2" charset="-122"/>
              </a:rPr>
              <a:t>称为介质的磁化率</a:t>
            </a:r>
            <a:endParaRPr kumimoji="0" lang="en-US" altLang="zh-CN" sz="1600" b="1" dirty="0">
              <a:solidFill>
                <a:srgbClr val="000000"/>
              </a:solidFill>
              <a:latin typeface="宋体" panose="02010600030101010101" pitchFamily="2" charset="-122"/>
            </a:endParaRPr>
          </a:p>
          <a:p>
            <a:pPr algn="ctr">
              <a:lnSpc>
                <a:spcPct val="130000"/>
              </a:lnSpc>
            </a:pPr>
            <a:r>
              <a:rPr kumimoji="0" lang="zh-CN" altLang="en-US" sz="1600" b="1" dirty="0">
                <a:solidFill>
                  <a:srgbClr val="000000"/>
                </a:solidFill>
                <a:latin typeface="宋体" panose="02010600030101010101" pitchFamily="2" charset="-122"/>
              </a:rPr>
              <a:t> 各向同性介质，</a:t>
            </a:r>
            <a:r>
              <a:rPr kumimoji="0" lang="zh-CN" altLang="en-US" sz="1600" b="1" dirty="0">
                <a:solidFill>
                  <a:srgbClr val="000000"/>
                </a:solidFill>
                <a:latin typeface="宋体" panose="02010600030101010101" pitchFamily="2" charset="-122"/>
                <a:sym typeface="Symbol" panose="05050102010706020507" pitchFamily="18" charset="2"/>
              </a:rPr>
              <a:t></a:t>
            </a:r>
            <a:r>
              <a:rPr kumimoji="0" lang="en-US" altLang="zh-CN" sz="1600" b="1" baseline="-25000" dirty="0">
                <a:solidFill>
                  <a:srgbClr val="000000"/>
                </a:solidFill>
                <a:latin typeface="宋体" panose="02010600030101010101" pitchFamily="2" charset="-122"/>
                <a:sym typeface="Symbol" panose="05050102010706020507" pitchFamily="18" charset="2"/>
              </a:rPr>
              <a:t>m</a:t>
            </a:r>
            <a:r>
              <a:rPr kumimoji="0" lang="zh-CN" altLang="en-US" sz="1600" b="1" dirty="0">
                <a:solidFill>
                  <a:srgbClr val="000000"/>
                </a:solidFill>
                <a:latin typeface="宋体" panose="02010600030101010101" pitchFamily="2" charset="-122"/>
                <a:sym typeface="Symbol" panose="05050102010706020507" pitchFamily="18" charset="2"/>
              </a:rPr>
              <a:t>是标量</a:t>
            </a:r>
            <a:endParaRPr kumimoji="0" lang="en-US" altLang="zh-CN" sz="1600" b="1" dirty="0">
              <a:solidFill>
                <a:srgbClr val="000000"/>
              </a:solidFill>
              <a:latin typeface="宋体" panose="02010600030101010101" pitchFamily="2" charset="-122"/>
              <a:sym typeface="Symbol" panose="05050102010706020507" pitchFamily="18" charset="2"/>
            </a:endParaRPr>
          </a:p>
          <a:p>
            <a:pPr algn="ctr">
              <a:lnSpc>
                <a:spcPct val="130000"/>
              </a:lnSpc>
            </a:pPr>
            <a:r>
              <a:rPr kumimoji="0" lang="zh-CN" altLang="en-US" sz="1600" b="1" dirty="0">
                <a:solidFill>
                  <a:srgbClr val="000000"/>
                </a:solidFill>
                <a:latin typeface="宋体" panose="02010600030101010101" pitchFamily="2" charset="-122"/>
              </a:rPr>
              <a:t>     各向异性介质，</a:t>
            </a:r>
            <a:r>
              <a:rPr kumimoji="0" lang="zh-CN" altLang="en-US" sz="1600" b="1" dirty="0">
                <a:solidFill>
                  <a:srgbClr val="000000"/>
                </a:solidFill>
                <a:latin typeface="宋体" panose="02010600030101010101" pitchFamily="2" charset="-122"/>
                <a:sym typeface="Symbol" panose="05050102010706020507" pitchFamily="18" charset="2"/>
              </a:rPr>
              <a:t></a:t>
            </a:r>
            <a:r>
              <a:rPr kumimoji="0" lang="en-US" altLang="zh-CN" sz="1600" b="1" baseline="-25000" dirty="0">
                <a:solidFill>
                  <a:srgbClr val="000000"/>
                </a:solidFill>
                <a:latin typeface="宋体" panose="02010600030101010101" pitchFamily="2" charset="-122"/>
                <a:sym typeface="Symbol" panose="05050102010706020507" pitchFamily="18" charset="2"/>
              </a:rPr>
              <a:t>m</a:t>
            </a:r>
            <a:r>
              <a:rPr kumimoji="0" lang="zh-CN" altLang="en-US" sz="1600" b="1" dirty="0">
                <a:solidFill>
                  <a:srgbClr val="000000"/>
                </a:solidFill>
                <a:latin typeface="宋体" panose="02010600030101010101" pitchFamily="2" charset="-122"/>
                <a:sym typeface="Symbol" panose="05050102010706020507" pitchFamily="18" charset="2"/>
              </a:rPr>
              <a:t>是二阶张量</a:t>
            </a:r>
            <a:endParaRPr kumimoji="0" lang="zh-CN" altLang="en-US" sz="1600" b="1" dirty="0">
              <a:solidFill>
                <a:srgbClr val="000000"/>
              </a:solidFill>
              <a:latin typeface="宋体" panose="02010600030101010101" pitchFamily="2" charset="-122"/>
            </a:endParaRPr>
          </a:p>
          <a:p>
            <a:pPr>
              <a:lnSpc>
                <a:spcPct val="130000"/>
              </a:lnSpc>
            </a:pPr>
            <a:endParaRPr kumimoji="0" lang="zh-CN" altLang="en-US" sz="1600" b="1" baseline="-25000" dirty="0">
              <a:solidFill>
                <a:srgbClr val="000000"/>
              </a:solidFill>
              <a:latin typeface="宋体" panose="02010600030101010101" pitchFamily="2" charset="-122"/>
            </a:endParaRPr>
          </a:p>
        </p:txBody>
      </p:sp>
      <p:sp>
        <p:nvSpPr>
          <p:cNvPr id="22" name="Rectangle 190"/>
          <p:cNvSpPr>
            <a:spLocks noChangeArrowheads="1"/>
          </p:cNvSpPr>
          <p:nvPr/>
        </p:nvSpPr>
        <p:spPr bwMode="auto">
          <a:xfrm>
            <a:off x="683568" y="555526"/>
            <a:ext cx="6408738" cy="504056"/>
          </a:xfrm>
          <a:prstGeom prst="rect">
            <a:avLst/>
          </a:prstGeom>
        </p:spPr>
        <p:txBody>
          <a:bodyPr/>
          <a:lstStyle/>
          <a:p>
            <a:pPr marL="1438275" indent="-1438275">
              <a:lnSpc>
                <a:spcPct val="130000"/>
              </a:lnSpc>
              <a:spcBef>
                <a:spcPct val="0"/>
              </a:spcBef>
              <a:buClr>
                <a:srgbClr val="1D77C9"/>
              </a:buClr>
            </a:pPr>
            <a:r>
              <a:rPr lang="zh-CN" altLang="en-US" sz="2000" b="1" dirty="0">
                <a:latin typeface="宋体" panose="02010600030101010101" pitchFamily="2" charset="-122"/>
                <a:ea typeface="宋体" panose="02010600030101010101" pitchFamily="2" charset="-122"/>
              </a:rPr>
              <a:t>线性</a:t>
            </a:r>
            <a:r>
              <a:rPr lang="zh-CN" altLang="en-US" sz="2200" b="1" dirty="0">
                <a:latin typeface="宋体" panose="02010600030101010101" pitchFamily="2" charset="-122"/>
                <a:ea typeface="宋体" panose="02010600030101010101" pitchFamily="2" charset="-122"/>
              </a:rPr>
              <a:t>磁介质</a:t>
            </a:r>
          </a:p>
        </p:txBody>
      </p:sp>
      <p:graphicFrame>
        <p:nvGraphicFramePr>
          <p:cNvPr id="23" name="Object 11"/>
          <p:cNvGraphicFramePr>
            <a:graphicFrameLocks noChangeAspect="1"/>
          </p:cNvGraphicFramePr>
          <p:nvPr>
            <p:extLst>
              <p:ext uri="{D42A27DB-BD31-4B8C-83A1-F6EECF244321}">
                <p14:modId xmlns:p14="http://schemas.microsoft.com/office/powerpoint/2010/main" val="344949973"/>
              </p:ext>
            </p:extLst>
          </p:nvPr>
        </p:nvGraphicFramePr>
        <p:xfrm>
          <a:off x="3298825" y="1131888"/>
          <a:ext cx="1129159" cy="444185"/>
        </p:xfrm>
        <a:graphic>
          <a:graphicData uri="http://schemas.openxmlformats.org/presentationml/2006/ole">
            <mc:AlternateContent xmlns:mc="http://schemas.openxmlformats.org/markup-compatibility/2006">
              <mc:Choice xmlns:v="urn:schemas-microsoft-com:vml" Requires="v">
                <p:oleObj name="Equation" r:id="rId8" imgW="685800" imgH="253800" progId="Equation.DSMT4">
                  <p:embed/>
                </p:oleObj>
              </mc:Choice>
              <mc:Fallback>
                <p:oleObj name="Equation" r:id="rId8" imgW="685800" imgH="253800" progId="Equation.DSMT4">
                  <p:embed/>
                  <p:pic>
                    <p:nvPicPr>
                      <p:cNvPr id="23" name="Object 11"/>
                      <p:cNvPicPr>
                        <a:picLocks noChangeAspect="1" noChangeArrowheads="1"/>
                      </p:cNvPicPr>
                      <p:nvPr/>
                    </p:nvPicPr>
                    <p:blipFill>
                      <a:blip r:embed="rId9"/>
                      <a:srcRect/>
                      <a:stretch>
                        <a:fillRect/>
                      </a:stretch>
                    </p:blipFill>
                    <p:spPr bwMode="auto">
                      <a:xfrm>
                        <a:off x="3298825" y="1131888"/>
                        <a:ext cx="1129159" cy="444185"/>
                      </a:xfrm>
                      <a:prstGeom prst="rect">
                        <a:avLst/>
                      </a:prstGeom>
                      <a:noFill/>
                    </p:spPr>
                  </p:pic>
                </p:oleObj>
              </mc:Fallback>
            </mc:AlternateContent>
          </a:graphicData>
        </a:graphic>
      </p:graphicFrame>
      <p:sp>
        <p:nvSpPr>
          <p:cNvPr id="26" name="右箭头 25"/>
          <p:cNvSpPr/>
          <p:nvPr/>
        </p:nvSpPr>
        <p:spPr>
          <a:xfrm>
            <a:off x="2277019" y="3076489"/>
            <a:ext cx="998837" cy="143333"/>
          </a:xfrm>
          <a:prstGeom prst="rightArrow">
            <a:avLst/>
          </a:prstGeom>
          <a:solidFill>
            <a:schemeClr val="accent3">
              <a:lumMod val="40000"/>
              <a:lumOff val="60000"/>
            </a:schemeClr>
          </a:solidFill>
          <a:ln>
            <a:solidFill>
              <a:srgbClr val="CC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6660232" y="2861523"/>
            <a:ext cx="2411759" cy="646331"/>
          </a:xfrm>
          <a:prstGeom prst="rect">
            <a:avLst/>
          </a:prstGeom>
          <a:solidFill>
            <a:schemeClr val="tx2">
              <a:lumMod val="20000"/>
              <a:lumOff val="80000"/>
            </a:schemeClr>
          </a:solidFill>
        </p:spPr>
        <p:txBody>
          <a:bodyPr wrap="square">
            <a:spAutoFit/>
          </a:bodyPr>
          <a:lstStyle/>
          <a:p>
            <a:pPr algn="ctr"/>
            <a:r>
              <a:rPr lang="zh-CN" altLang="en-US" b="1" dirty="0">
                <a:solidFill>
                  <a:srgbClr val="C00000"/>
                </a:solidFill>
                <a:latin typeface="宋体" panose="02010600030101010101" pitchFamily="2" charset="-122"/>
                <a:ea typeface="宋体" panose="02010600030101010101" pitchFamily="2" charset="-122"/>
              </a:rPr>
              <a:t>介质</a:t>
            </a:r>
            <a:r>
              <a:rPr lang="zh-CN" altLang="en-US" b="1" dirty="0">
                <a:solidFill>
                  <a:srgbClr val="C00000"/>
                </a:solidFill>
                <a:latin typeface="宋体" panose="02010600030101010101" pitchFamily="2" charset="-122"/>
              </a:rPr>
              <a:t>方程</a:t>
            </a:r>
            <a:endParaRPr lang="en-US" altLang="zh-CN" b="1" dirty="0">
              <a:solidFill>
                <a:srgbClr val="C00000"/>
              </a:solidFill>
              <a:latin typeface="宋体" panose="02010600030101010101" pitchFamily="2" charset="-122"/>
            </a:endParaRPr>
          </a:p>
          <a:p>
            <a:pPr algn="ctr"/>
            <a:r>
              <a:rPr lang="zh-CN" altLang="en-US" b="1" dirty="0">
                <a:solidFill>
                  <a:srgbClr val="C00000"/>
                </a:solidFill>
                <a:latin typeface="宋体" panose="02010600030101010101" pitchFamily="2" charset="-122"/>
              </a:rPr>
              <a:t>（磁介质的本构关系</a:t>
            </a:r>
            <a:r>
              <a:rPr lang="zh-CN" altLang="en-US" b="1" dirty="0">
                <a:solidFill>
                  <a:srgbClr val="C00000"/>
                </a:solidFill>
                <a:latin typeface="宋体" panose="02010600030101010101" pitchFamily="2" charset="-122"/>
                <a:ea typeface="宋体" panose="02010600030101010101" pitchFamily="2" charset="-122"/>
              </a:rPr>
              <a:t>）</a:t>
            </a:r>
          </a:p>
        </p:txBody>
      </p:sp>
    </p:spTree>
    <p:extLst>
      <p:ext uri="{BB962C8B-B14F-4D97-AF65-F5344CB8AC3E}">
        <p14:creationId xmlns:p14="http://schemas.microsoft.com/office/powerpoint/2010/main" val="31431960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wipe(up)">
                                      <p:cBhvr>
                                        <p:cTn id="7" dur="500"/>
                                        <p:tgtEl>
                                          <p:spTgt spid="2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fade">
                                      <p:cBhvr>
                                        <p:cTn id="12" dur="1000"/>
                                        <p:tgtEl>
                                          <p:spTgt spid="2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1000"/>
                                        <p:tgtEl>
                                          <p:spTgt spid="5"/>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6"/>
                                        </p:tgtEl>
                                        <p:attrNameLst>
                                          <p:attrName>style.visibility</p:attrName>
                                        </p:attrNameLst>
                                      </p:cBhvr>
                                      <p:to>
                                        <p:strVal val="visible"/>
                                      </p:to>
                                    </p:set>
                                    <p:animEffect transition="in" filter="fade">
                                      <p:cBhvr>
                                        <p:cTn id="20" dur="1000"/>
                                        <p:tgtEl>
                                          <p:spTgt spid="16"/>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2"/>
                                        </p:tgtEl>
                                        <p:attrNameLst>
                                          <p:attrName>style.visibility</p:attrName>
                                        </p:attrNameLst>
                                      </p:cBhvr>
                                      <p:to>
                                        <p:strVal val="visible"/>
                                      </p:to>
                                    </p:set>
                                    <p:animEffect transition="in" filter="fade">
                                      <p:cBhvr>
                                        <p:cTn id="25" dur="1000"/>
                                        <p:tgtEl>
                                          <p:spTgt spid="2"/>
                                        </p:tgtEl>
                                      </p:cBhvr>
                                    </p:animEffect>
                                  </p:childTnLst>
                                </p:cTn>
                              </p:par>
                            </p:childTnLst>
                          </p:cTn>
                        </p:par>
                        <p:par>
                          <p:cTn id="26" fill="hold">
                            <p:stCondLst>
                              <p:cond delay="1000"/>
                            </p:stCondLst>
                            <p:childTnLst>
                              <p:par>
                                <p:cTn id="27" presetID="10" presetClass="entr" presetSubtype="0" fill="hold" nodeType="afterEffect">
                                  <p:stCondLst>
                                    <p:cond delay="0"/>
                                  </p:stCondLst>
                                  <p:childTnLst>
                                    <p:set>
                                      <p:cBhvr>
                                        <p:cTn id="28" dur="1" fill="hold">
                                          <p:stCondLst>
                                            <p:cond delay="0"/>
                                          </p:stCondLst>
                                        </p:cTn>
                                        <p:tgtEl>
                                          <p:spTgt spid="6"/>
                                        </p:tgtEl>
                                        <p:attrNameLst>
                                          <p:attrName>style.visibility</p:attrName>
                                        </p:attrNameLst>
                                      </p:cBhvr>
                                      <p:to>
                                        <p:strVal val="visible"/>
                                      </p:to>
                                    </p:set>
                                    <p:animEffect transition="in" filter="fade">
                                      <p:cBhvr>
                                        <p:cTn id="29" dur="1000"/>
                                        <p:tgtEl>
                                          <p:spTgt spid="6"/>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fade">
                                      <p:cBhvr>
                                        <p:cTn id="34" dur="1000"/>
                                        <p:tgtEl>
                                          <p:spTgt spid="9"/>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12"/>
                                        </p:tgtEl>
                                        <p:attrNameLst>
                                          <p:attrName>style.visibility</p:attrName>
                                        </p:attrNameLst>
                                      </p:cBhvr>
                                      <p:to>
                                        <p:strVal val="visible"/>
                                      </p:to>
                                    </p:set>
                                    <p:animEffect transition="in" filter="fade">
                                      <p:cBhvr>
                                        <p:cTn id="39" dur="1000"/>
                                        <p:tgtEl>
                                          <p:spTgt spid="12"/>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17"/>
                                        </p:tgtEl>
                                        <p:attrNameLst>
                                          <p:attrName>style.visibility</p:attrName>
                                        </p:attrNameLst>
                                      </p:cBhvr>
                                      <p:to>
                                        <p:strVal val="visible"/>
                                      </p:to>
                                    </p:set>
                                    <p:animEffect transition="in" filter="fade">
                                      <p:cBhvr>
                                        <p:cTn id="44" dur="1000"/>
                                        <p:tgtEl>
                                          <p:spTgt spid="17"/>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1" fill="hold" grpId="0" nodeType="clickEffect">
                                  <p:stCondLst>
                                    <p:cond delay="0"/>
                                  </p:stCondLst>
                                  <p:childTnLst>
                                    <p:set>
                                      <p:cBhvr>
                                        <p:cTn id="48" dur="1" fill="hold">
                                          <p:stCondLst>
                                            <p:cond delay="0"/>
                                          </p:stCondLst>
                                        </p:cTn>
                                        <p:tgtEl>
                                          <p:spTgt spid="21"/>
                                        </p:tgtEl>
                                        <p:attrNameLst>
                                          <p:attrName>style.visibility</p:attrName>
                                        </p:attrNameLst>
                                      </p:cBhvr>
                                      <p:to>
                                        <p:strVal val="visible"/>
                                      </p:to>
                                    </p:set>
                                    <p:animEffect transition="in" filter="wipe(up)">
                                      <p:cBhvr>
                                        <p:cTn id="49" dur="10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22" grpId="0"/>
      <p:bldP spid="21"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9" name="组合 48"/>
          <p:cNvGrpSpPr/>
          <p:nvPr/>
        </p:nvGrpSpPr>
        <p:grpSpPr>
          <a:xfrm>
            <a:off x="49658" y="150763"/>
            <a:ext cx="8842822" cy="1412875"/>
            <a:chOff x="49658" y="150763"/>
            <a:chExt cx="8842822" cy="1412875"/>
          </a:xfrm>
        </p:grpSpPr>
        <p:graphicFrame>
          <p:nvGraphicFramePr>
            <p:cNvPr id="6" name="Object 5"/>
            <p:cNvGraphicFramePr>
              <a:graphicFrameLocks noChangeAspect="1"/>
            </p:cNvGraphicFramePr>
            <p:nvPr>
              <p:extLst>
                <p:ext uri="{D42A27DB-BD31-4B8C-83A1-F6EECF244321}">
                  <p14:modId xmlns:p14="http://schemas.microsoft.com/office/powerpoint/2010/main" val="3020671699"/>
                </p:ext>
              </p:extLst>
            </p:nvPr>
          </p:nvGraphicFramePr>
          <p:xfrm>
            <a:off x="1259632" y="670363"/>
            <a:ext cx="1008112" cy="461227"/>
          </p:xfrm>
          <a:graphic>
            <a:graphicData uri="http://schemas.openxmlformats.org/presentationml/2006/ole">
              <mc:AlternateContent xmlns:mc="http://schemas.openxmlformats.org/markup-compatibility/2006">
                <mc:Choice xmlns:v="urn:schemas-microsoft-com:vml" Requires="v">
                  <p:oleObj name="Equation" r:id="rId2" imgW="447640" imgH="143022" progId="Equation.DSMT4">
                    <p:embed/>
                  </p:oleObj>
                </mc:Choice>
                <mc:Fallback>
                  <p:oleObj name="Equation" r:id="rId2" imgW="447640" imgH="143022" progId="Equation.DSMT4">
                    <p:embed/>
                    <p:pic>
                      <p:nvPicPr>
                        <p:cNvPr id="152622"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9632" y="670363"/>
                          <a:ext cx="1008112" cy="461227"/>
                        </a:xfrm>
                        <a:prstGeom prst="rect">
                          <a:avLst/>
                        </a:prstGeom>
                        <a:noFill/>
                        <a:ln>
                          <a:noFill/>
                        </a:ln>
                      </p:spPr>
                    </p:pic>
                  </p:oleObj>
                </mc:Fallback>
              </mc:AlternateContent>
            </a:graphicData>
          </a:graphic>
        </p:graphicFrame>
        <p:sp>
          <p:nvSpPr>
            <p:cNvPr id="8" name="Rectangle 7"/>
            <p:cNvSpPr>
              <a:spLocks noChangeArrowheads="1"/>
            </p:cNvSpPr>
            <p:nvPr/>
          </p:nvSpPr>
          <p:spPr bwMode="auto">
            <a:xfrm>
              <a:off x="49658" y="150763"/>
              <a:ext cx="8842822" cy="141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spcBef>
                  <a:spcPct val="20000"/>
                </a:spcBef>
                <a:buClr>
                  <a:schemeClr val="tx2"/>
                </a:buClr>
                <a:buSzPct val="60000"/>
                <a:buFont typeface="Wingdings" panose="05000000000000000000" pitchFamily="2" charset="2"/>
                <a:buChar char="•"/>
                <a:defRPr sz="3200" b="1">
                  <a:solidFill>
                    <a:srgbClr val="000000"/>
                  </a:solidFill>
                  <a:latin typeface="Verdana" panose="020B0604030504040204" pitchFamily="34" charset="0"/>
                  <a:ea typeface="楷体_GB2312" pitchFamily="49" charset="-122"/>
                </a:defRPr>
              </a:lvl1pPr>
              <a:lvl2pPr marL="742950" indent="-285750">
                <a:spcBef>
                  <a:spcPct val="20000"/>
                </a:spcBef>
                <a:buClr>
                  <a:schemeClr val="tx1"/>
                </a:buClr>
                <a:buChar char="–"/>
                <a:defRPr sz="2800" b="1">
                  <a:solidFill>
                    <a:srgbClr val="000000"/>
                  </a:solidFill>
                  <a:latin typeface="Verdana" panose="020B0604030504040204" pitchFamily="34" charset="0"/>
                  <a:ea typeface="楷体_GB2312" pitchFamily="49" charset="-122"/>
                </a:defRPr>
              </a:lvl2pPr>
              <a:lvl3pPr marL="1143000" indent="-228600">
                <a:spcBef>
                  <a:spcPct val="20000"/>
                </a:spcBef>
                <a:buClr>
                  <a:schemeClr val="hlink"/>
                </a:buClr>
                <a:buSzPct val="60000"/>
                <a:buFont typeface="Wingdings" panose="05000000000000000000" pitchFamily="2" charset="2"/>
                <a:buChar char="•"/>
                <a:defRPr sz="2400" b="1">
                  <a:solidFill>
                    <a:srgbClr val="000000"/>
                  </a:solidFill>
                  <a:latin typeface="Verdana" panose="020B0604030504040204" pitchFamily="34" charset="0"/>
                  <a:ea typeface="楷体_GB2312" pitchFamily="49" charset="-122"/>
                </a:defRPr>
              </a:lvl3pPr>
              <a:lvl4pPr marL="1600200" indent="-228600">
                <a:spcBef>
                  <a:spcPct val="20000"/>
                </a:spcBef>
                <a:buClr>
                  <a:schemeClr val="tx1"/>
                </a:buClr>
                <a:buChar char="–"/>
                <a:defRPr sz="2000" b="1">
                  <a:solidFill>
                    <a:srgbClr val="000000"/>
                  </a:solidFill>
                  <a:latin typeface="Verdana" panose="020B0604030504040204" pitchFamily="34" charset="0"/>
                  <a:ea typeface="楷体_GB2312" pitchFamily="49" charset="-122"/>
                </a:defRPr>
              </a:lvl4pPr>
              <a:lvl5pPr marL="2057400" indent="-228600">
                <a:spcBef>
                  <a:spcPct val="20000"/>
                </a:spcBef>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9pPr>
            </a:lstStyle>
            <a:p>
              <a:pPr fontAlgn="ctr">
                <a:lnSpc>
                  <a:spcPct val="130000"/>
                </a:lnSpc>
                <a:spcBef>
                  <a:spcPct val="0"/>
                </a:spcBef>
                <a:buClrTx/>
                <a:buSzTx/>
                <a:buNone/>
              </a:pPr>
              <a:r>
                <a:rPr kumimoji="1" lang="en-US" altLang="zh-CN" sz="2200" dirty="0">
                  <a:solidFill>
                    <a:srgbClr val="F87A24"/>
                  </a:solidFill>
                  <a:latin typeface="Times New Roman" panose="02020603050405020304" pitchFamily="18" charset="0"/>
                  <a:cs typeface="Times New Roman" panose="02020603050405020304" pitchFamily="18" charset="0"/>
                </a:rPr>
                <a:t>【</a:t>
              </a:r>
              <a:r>
                <a:rPr kumimoji="1" lang="zh-CN" altLang="en-US" sz="2200" dirty="0">
                  <a:solidFill>
                    <a:srgbClr val="F87A24"/>
                  </a:solidFill>
                  <a:latin typeface="Times New Roman" panose="02020603050405020304" pitchFamily="18" charset="0"/>
                  <a:cs typeface="Times New Roman" panose="02020603050405020304" pitchFamily="18" charset="0"/>
                </a:rPr>
                <a:t>例题巩固</a:t>
              </a:r>
              <a:r>
                <a:rPr kumimoji="1" lang="en-US" altLang="zh-CN" sz="2200" dirty="0">
                  <a:solidFill>
                    <a:srgbClr val="F87A24"/>
                  </a:solidFill>
                  <a:latin typeface="Times New Roman" panose="02020603050405020304" pitchFamily="18" charset="0"/>
                  <a:cs typeface="Times New Roman" panose="02020603050405020304" pitchFamily="18" charset="0"/>
                </a:rPr>
                <a:t>】</a:t>
              </a:r>
              <a:r>
                <a:rPr lang="zh-CN" altLang="en-US" sz="2200" dirty="0">
                  <a:latin typeface="Times New Roman" panose="02020603050405020304" pitchFamily="18" charset="0"/>
                  <a:ea typeface="宋体" panose="02010600030101010101" pitchFamily="2" charset="-122"/>
                  <a:cs typeface="Times New Roman" panose="02020603050405020304" pitchFamily="18" charset="0"/>
                </a:rPr>
                <a:t>内、外半径分别为</a:t>
              </a:r>
              <a:r>
                <a:rPr lang="en-US" altLang="zh-CN" sz="2200" i="1" dirty="0">
                  <a:latin typeface="Times New Roman" panose="02020603050405020304" pitchFamily="18" charset="0"/>
                  <a:ea typeface="宋体" panose="02010600030101010101" pitchFamily="2" charset="-122"/>
                  <a:cs typeface="Times New Roman" panose="02020603050405020304" pitchFamily="18" charset="0"/>
                </a:rPr>
                <a:t>a</a:t>
              </a:r>
              <a:r>
                <a:rPr lang="zh-CN" altLang="en-US" sz="2200" dirty="0">
                  <a:latin typeface="Times New Roman" panose="02020603050405020304" pitchFamily="18" charset="0"/>
                  <a:ea typeface="宋体" panose="02010600030101010101" pitchFamily="2" charset="-122"/>
                  <a:cs typeface="Times New Roman" panose="02020603050405020304" pitchFamily="18" charset="0"/>
                </a:rPr>
                <a:t>和</a:t>
              </a:r>
              <a:r>
                <a:rPr lang="en-US" altLang="zh-CN" sz="2200" i="1" dirty="0">
                  <a:latin typeface="Times New Roman" panose="02020603050405020304" pitchFamily="18" charset="0"/>
                  <a:ea typeface="宋体" panose="02010600030101010101" pitchFamily="2" charset="-122"/>
                  <a:cs typeface="Times New Roman" panose="02020603050405020304" pitchFamily="18" charset="0"/>
                </a:rPr>
                <a:t>b</a:t>
              </a:r>
              <a:r>
                <a:rPr lang="zh-CN" altLang="en-US" sz="2200" dirty="0">
                  <a:latin typeface="Times New Roman" panose="02020603050405020304" pitchFamily="18" charset="0"/>
                  <a:ea typeface="宋体" panose="02010600030101010101" pitchFamily="2" charset="-122"/>
                  <a:cs typeface="Times New Roman" panose="02020603050405020304" pitchFamily="18" charset="0"/>
                </a:rPr>
                <a:t>的圆筒形磁介质中，沿轴向有电流密度为               的传导电流，如图所示。设磁介质的磁导率为</a:t>
              </a:r>
              <a:r>
                <a:rPr lang="zh-CN" altLang="en-US" sz="2200" i="1"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zh-CN" altLang="en-US" sz="2200" dirty="0">
                  <a:latin typeface="Times New Roman" panose="02020603050405020304" pitchFamily="18" charset="0"/>
                  <a:ea typeface="宋体" panose="02010600030101010101" pitchFamily="2" charset="-122"/>
                  <a:cs typeface="Times New Roman" panose="02020603050405020304" pitchFamily="18" charset="0"/>
                </a:rPr>
                <a:t> ，求磁化电流分布。</a:t>
              </a:r>
            </a:p>
          </p:txBody>
        </p:sp>
      </p:grpSp>
      <p:sp>
        <p:nvSpPr>
          <p:cNvPr id="29" name="Rectangle 46"/>
          <p:cNvSpPr>
            <a:spLocks noChangeArrowheads="1"/>
          </p:cNvSpPr>
          <p:nvPr/>
        </p:nvSpPr>
        <p:spPr bwMode="auto">
          <a:xfrm>
            <a:off x="214771" y="1735452"/>
            <a:ext cx="12954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60000"/>
              <a:buFont typeface="Wingdings" panose="05000000000000000000" pitchFamily="2" charset="2"/>
              <a:buChar char="•"/>
              <a:defRPr sz="3200" b="1">
                <a:solidFill>
                  <a:srgbClr val="000000"/>
                </a:solidFill>
                <a:latin typeface="Verdana" panose="020B0604030504040204" pitchFamily="34" charset="0"/>
                <a:ea typeface="楷体_GB2312" pitchFamily="49" charset="-122"/>
              </a:defRPr>
            </a:lvl1pPr>
            <a:lvl2pPr marL="742950" indent="-285750">
              <a:spcBef>
                <a:spcPct val="20000"/>
              </a:spcBef>
              <a:buClr>
                <a:schemeClr val="tx1"/>
              </a:buClr>
              <a:buChar char="–"/>
              <a:defRPr sz="2800" b="1">
                <a:solidFill>
                  <a:srgbClr val="000000"/>
                </a:solidFill>
                <a:latin typeface="Verdana" panose="020B0604030504040204" pitchFamily="34" charset="0"/>
                <a:ea typeface="楷体_GB2312" pitchFamily="49" charset="-122"/>
              </a:defRPr>
            </a:lvl2pPr>
            <a:lvl3pPr marL="1143000" indent="-228600">
              <a:spcBef>
                <a:spcPct val="20000"/>
              </a:spcBef>
              <a:buClr>
                <a:schemeClr val="hlink"/>
              </a:buClr>
              <a:buSzPct val="60000"/>
              <a:buFont typeface="Wingdings" panose="05000000000000000000" pitchFamily="2" charset="2"/>
              <a:buChar char="•"/>
              <a:defRPr sz="2400" b="1">
                <a:solidFill>
                  <a:srgbClr val="000000"/>
                </a:solidFill>
                <a:latin typeface="Verdana" panose="020B0604030504040204" pitchFamily="34" charset="0"/>
                <a:ea typeface="楷体_GB2312" pitchFamily="49" charset="-122"/>
              </a:defRPr>
            </a:lvl3pPr>
            <a:lvl4pPr marL="1600200" indent="-228600">
              <a:spcBef>
                <a:spcPct val="20000"/>
              </a:spcBef>
              <a:buClr>
                <a:schemeClr val="tx1"/>
              </a:buClr>
              <a:buChar char="–"/>
              <a:defRPr sz="2000" b="1">
                <a:solidFill>
                  <a:srgbClr val="000000"/>
                </a:solidFill>
                <a:latin typeface="Verdana" panose="020B0604030504040204" pitchFamily="34" charset="0"/>
                <a:ea typeface="楷体_GB2312" pitchFamily="49" charset="-122"/>
              </a:defRPr>
            </a:lvl4pPr>
            <a:lvl5pPr marL="2057400" indent="-228600">
              <a:spcBef>
                <a:spcPct val="20000"/>
              </a:spcBef>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9pPr>
          </a:lstStyle>
          <a:p>
            <a:pPr eaLnBrk="1" hangingPunct="1">
              <a:spcBef>
                <a:spcPct val="0"/>
              </a:spcBef>
              <a:buClrTx/>
              <a:buSzTx/>
              <a:buFontTx/>
              <a:buNone/>
            </a:pPr>
            <a:r>
              <a:rPr lang="zh-CN" altLang="en-US" sz="20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解：</a:t>
            </a:r>
            <a:endParaRPr lang="en-US" altLang="zh-CN" sz="20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p:txBody>
      </p:sp>
      <p:grpSp>
        <p:nvGrpSpPr>
          <p:cNvPr id="30" name="组合 29"/>
          <p:cNvGrpSpPr/>
          <p:nvPr/>
        </p:nvGrpSpPr>
        <p:grpSpPr>
          <a:xfrm>
            <a:off x="6372200" y="1131590"/>
            <a:ext cx="2520950" cy="2376488"/>
            <a:chOff x="6418840" y="224544"/>
            <a:chExt cx="2520950" cy="2376488"/>
          </a:xfrm>
        </p:grpSpPr>
        <p:grpSp>
          <p:nvGrpSpPr>
            <p:cNvPr id="31" name="Group 19"/>
            <p:cNvGrpSpPr>
              <a:grpSpLocks/>
            </p:cNvGrpSpPr>
            <p:nvPr/>
          </p:nvGrpSpPr>
          <p:grpSpPr bwMode="auto">
            <a:xfrm>
              <a:off x="6418840" y="224544"/>
              <a:ext cx="2520950" cy="2376488"/>
              <a:chOff x="4059" y="346"/>
              <a:chExt cx="1588" cy="1497"/>
            </a:xfrm>
          </p:grpSpPr>
          <p:sp>
            <p:nvSpPr>
              <p:cNvPr id="33" name="Rectangle 20"/>
              <p:cNvSpPr>
                <a:spLocks noChangeArrowheads="1"/>
              </p:cNvSpPr>
              <p:nvPr/>
            </p:nvSpPr>
            <p:spPr bwMode="auto">
              <a:xfrm>
                <a:off x="4059" y="346"/>
                <a:ext cx="1588" cy="1497"/>
              </a:xfrm>
              <a:prstGeom prst="rect">
                <a:avLst/>
              </a:prstGeom>
              <a:solidFill>
                <a:srgbClr val="C0C0C0">
                  <a:alpha val="25882"/>
                </a:srgbClr>
              </a:solidFill>
              <a:ln w="9525">
                <a:solidFill>
                  <a:srgbClr val="800000"/>
                </a:solidFill>
                <a:miter lim="800000"/>
                <a:headEnd/>
                <a:tailEnd/>
              </a:ln>
            </p:spPr>
            <p:txBody>
              <a:bodyPr wrap="none" anchor="ctr"/>
              <a:lstStyle>
                <a:lvl1pPr>
                  <a:spcBef>
                    <a:spcPct val="20000"/>
                  </a:spcBef>
                  <a:buClr>
                    <a:schemeClr val="tx2"/>
                  </a:buClr>
                  <a:buSzPct val="60000"/>
                  <a:buFont typeface="Wingdings" panose="05000000000000000000" pitchFamily="2" charset="2"/>
                  <a:buChar char="•"/>
                  <a:defRPr sz="3200" b="1">
                    <a:solidFill>
                      <a:srgbClr val="000000"/>
                    </a:solidFill>
                    <a:latin typeface="Verdana" panose="020B0604030504040204" pitchFamily="34" charset="0"/>
                    <a:ea typeface="楷体_GB2312" pitchFamily="49" charset="-122"/>
                  </a:defRPr>
                </a:lvl1pPr>
                <a:lvl2pPr marL="742950" indent="-285750">
                  <a:spcBef>
                    <a:spcPct val="20000"/>
                  </a:spcBef>
                  <a:buClr>
                    <a:schemeClr val="tx1"/>
                  </a:buClr>
                  <a:buChar char="–"/>
                  <a:defRPr sz="2800" b="1">
                    <a:solidFill>
                      <a:srgbClr val="000000"/>
                    </a:solidFill>
                    <a:latin typeface="Verdana" panose="020B0604030504040204" pitchFamily="34" charset="0"/>
                    <a:ea typeface="楷体_GB2312" pitchFamily="49" charset="-122"/>
                  </a:defRPr>
                </a:lvl2pPr>
                <a:lvl3pPr marL="1143000" indent="-228600">
                  <a:spcBef>
                    <a:spcPct val="20000"/>
                  </a:spcBef>
                  <a:buClr>
                    <a:schemeClr val="hlink"/>
                  </a:buClr>
                  <a:buSzPct val="60000"/>
                  <a:buFont typeface="Wingdings" panose="05000000000000000000" pitchFamily="2" charset="2"/>
                  <a:buChar char="•"/>
                  <a:defRPr sz="2400" b="1">
                    <a:solidFill>
                      <a:srgbClr val="000000"/>
                    </a:solidFill>
                    <a:latin typeface="Verdana" panose="020B0604030504040204" pitchFamily="34" charset="0"/>
                    <a:ea typeface="楷体_GB2312" pitchFamily="49" charset="-122"/>
                  </a:defRPr>
                </a:lvl3pPr>
                <a:lvl4pPr marL="1600200" indent="-228600">
                  <a:spcBef>
                    <a:spcPct val="20000"/>
                  </a:spcBef>
                  <a:buClr>
                    <a:schemeClr val="tx1"/>
                  </a:buClr>
                  <a:buChar char="–"/>
                  <a:defRPr sz="2000" b="1">
                    <a:solidFill>
                      <a:srgbClr val="000000"/>
                    </a:solidFill>
                    <a:latin typeface="Verdana" panose="020B0604030504040204" pitchFamily="34" charset="0"/>
                    <a:ea typeface="楷体_GB2312" pitchFamily="49" charset="-122"/>
                  </a:defRPr>
                </a:lvl4pPr>
                <a:lvl5pPr marL="2057400" indent="-228600">
                  <a:spcBef>
                    <a:spcPct val="20000"/>
                  </a:spcBef>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9pPr>
              </a:lstStyle>
              <a:p>
                <a:pPr algn="ctr" eaLnBrk="1" hangingPunct="1">
                  <a:spcBef>
                    <a:spcPct val="0"/>
                  </a:spcBef>
                  <a:buClrTx/>
                  <a:buSzTx/>
                  <a:buFontTx/>
                  <a:buNone/>
                </a:pPr>
                <a:endParaRPr lang="zh-CN" altLang="en-US" sz="200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35" name="Line 22"/>
              <p:cNvSpPr>
                <a:spLocks noChangeShapeType="1"/>
              </p:cNvSpPr>
              <p:nvPr/>
            </p:nvSpPr>
            <p:spPr bwMode="auto">
              <a:xfrm>
                <a:off x="4867" y="618"/>
                <a:ext cx="326" cy="0"/>
              </a:xfrm>
              <a:prstGeom prst="line">
                <a:avLst/>
              </a:prstGeom>
              <a:noFill/>
              <a:ln w="9525">
                <a:solidFill>
                  <a:srgbClr val="000000"/>
                </a:solidFill>
                <a:round/>
                <a:headEnd type="stealth" w="sm" len="med"/>
                <a:tailEnd type="stealth" w="sm" len="med"/>
              </a:ln>
              <a:extLst>
                <a:ext uri="{909E8E84-426E-40DD-AFC4-6F175D3DCCD1}">
                  <a14:hiddenFill xmlns:a14="http://schemas.microsoft.com/office/drawing/2010/main">
                    <a:noFill/>
                  </a14:hiddenFill>
                </a:ext>
              </a:extLst>
            </p:spPr>
            <p:txBody>
              <a:bodyPr/>
              <a:lstStyle/>
              <a:p>
                <a:endParaRPr lang="zh-CN" altLang="en-US" sz="2000">
                  <a:latin typeface="Times New Roman" panose="02020603050405020304" pitchFamily="18" charset="0"/>
                  <a:ea typeface="宋体" panose="02010600030101010101" pitchFamily="2" charset="-122"/>
                  <a:cs typeface="Times New Roman" panose="02020603050405020304" pitchFamily="18" charset="0"/>
                </a:endParaRPr>
              </a:p>
            </p:txBody>
          </p:sp>
          <p:sp>
            <p:nvSpPr>
              <p:cNvPr id="36" name="Text Box 23"/>
              <p:cNvSpPr txBox="1">
                <a:spLocks noChangeArrowheads="1"/>
              </p:cNvSpPr>
              <p:nvPr/>
            </p:nvSpPr>
            <p:spPr bwMode="auto">
              <a:xfrm>
                <a:off x="4649" y="346"/>
                <a:ext cx="282" cy="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60000"/>
                  <a:buFont typeface="Wingdings" panose="05000000000000000000" pitchFamily="2" charset="2"/>
                  <a:buChar char="•"/>
                  <a:defRPr sz="3200" b="1">
                    <a:solidFill>
                      <a:srgbClr val="000000"/>
                    </a:solidFill>
                    <a:latin typeface="Verdana" panose="020B0604030504040204" pitchFamily="34" charset="0"/>
                    <a:ea typeface="楷体_GB2312" pitchFamily="49" charset="-122"/>
                  </a:defRPr>
                </a:lvl1pPr>
                <a:lvl2pPr marL="742950" indent="-285750">
                  <a:spcBef>
                    <a:spcPct val="20000"/>
                  </a:spcBef>
                  <a:buClr>
                    <a:schemeClr val="tx1"/>
                  </a:buClr>
                  <a:buChar char="–"/>
                  <a:defRPr sz="2800" b="1">
                    <a:solidFill>
                      <a:srgbClr val="000000"/>
                    </a:solidFill>
                    <a:latin typeface="Verdana" panose="020B0604030504040204" pitchFamily="34" charset="0"/>
                    <a:ea typeface="楷体_GB2312" pitchFamily="49" charset="-122"/>
                  </a:defRPr>
                </a:lvl2pPr>
                <a:lvl3pPr marL="1143000" indent="-228600">
                  <a:spcBef>
                    <a:spcPct val="20000"/>
                  </a:spcBef>
                  <a:buClr>
                    <a:schemeClr val="hlink"/>
                  </a:buClr>
                  <a:buSzPct val="60000"/>
                  <a:buFont typeface="Wingdings" panose="05000000000000000000" pitchFamily="2" charset="2"/>
                  <a:buChar char="•"/>
                  <a:defRPr sz="2400" b="1">
                    <a:solidFill>
                      <a:srgbClr val="000000"/>
                    </a:solidFill>
                    <a:latin typeface="Verdana" panose="020B0604030504040204" pitchFamily="34" charset="0"/>
                    <a:ea typeface="楷体_GB2312" pitchFamily="49" charset="-122"/>
                  </a:defRPr>
                </a:lvl3pPr>
                <a:lvl4pPr marL="1600200" indent="-228600">
                  <a:spcBef>
                    <a:spcPct val="20000"/>
                  </a:spcBef>
                  <a:buClr>
                    <a:schemeClr val="tx1"/>
                  </a:buClr>
                  <a:buChar char="–"/>
                  <a:defRPr sz="2000" b="1">
                    <a:solidFill>
                      <a:srgbClr val="000000"/>
                    </a:solidFill>
                    <a:latin typeface="Verdana" panose="020B0604030504040204" pitchFamily="34" charset="0"/>
                    <a:ea typeface="楷体_GB2312" pitchFamily="49" charset="-122"/>
                  </a:defRPr>
                </a:lvl4pPr>
                <a:lvl5pPr marL="2057400" indent="-228600">
                  <a:spcBef>
                    <a:spcPct val="20000"/>
                  </a:spcBef>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9pPr>
              </a:lstStyle>
              <a:p>
                <a:pPr eaLnBrk="1" hangingPunct="1">
                  <a:spcBef>
                    <a:spcPct val="0"/>
                  </a:spcBef>
                  <a:buClrTx/>
                  <a:buSzTx/>
                  <a:buFontTx/>
                  <a:buNone/>
                </a:pPr>
                <a:r>
                  <a:rPr lang="en-US" altLang="zh-CN" sz="2000" i="1">
                    <a:latin typeface="Times New Roman" panose="02020603050405020304" pitchFamily="18" charset="0"/>
                    <a:ea typeface="宋体" panose="02010600030101010101" pitchFamily="2" charset="-122"/>
                    <a:cs typeface="Times New Roman" panose="02020603050405020304" pitchFamily="18" charset="0"/>
                  </a:rPr>
                  <a:t>z</a:t>
                </a:r>
                <a:endParaRPr lang="en-US" altLang="zh-CN" sz="2000">
                  <a:latin typeface="Times New Roman" panose="02020603050405020304" pitchFamily="18" charset="0"/>
                  <a:ea typeface="宋体" panose="02010600030101010101" pitchFamily="2" charset="-122"/>
                  <a:cs typeface="Times New Roman" panose="02020603050405020304" pitchFamily="18" charset="0"/>
                </a:endParaRPr>
              </a:p>
            </p:txBody>
          </p:sp>
          <p:sp>
            <p:nvSpPr>
              <p:cNvPr id="37" name="Text Box 24"/>
              <p:cNvSpPr txBox="1">
                <a:spLocks noChangeArrowheads="1"/>
              </p:cNvSpPr>
              <p:nvPr/>
            </p:nvSpPr>
            <p:spPr bwMode="auto">
              <a:xfrm>
                <a:off x="4911" y="379"/>
                <a:ext cx="282" cy="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60000"/>
                  <a:buFont typeface="Wingdings" panose="05000000000000000000" pitchFamily="2" charset="2"/>
                  <a:buChar char="•"/>
                  <a:defRPr sz="3200" b="1">
                    <a:solidFill>
                      <a:srgbClr val="000000"/>
                    </a:solidFill>
                    <a:latin typeface="Verdana" panose="020B0604030504040204" pitchFamily="34" charset="0"/>
                    <a:ea typeface="楷体_GB2312" pitchFamily="49" charset="-122"/>
                  </a:defRPr>
                </a:lvl1pPr>
                <a:lvl2pPr marL="742950" indent="-285750">
                  <a:spcBef>
                    <a:spcPct val="20000"/>
                  </a:spcBef>
                  <a:buClr>
                    <a:schemeClr val="tx1"/>
                  </a:buClr>
                  <a:buChar char="–"/>
                  <a:defRPr sz="2800" b="1">
                    <a:solidFill>
                      <a:srgbClr val="000000"/>
                    </a:solidFill>
                    <a:latin typeface="Verdana" panose="020B0604030504040204" pitchFamily="34" charset="0"/>
                    <a:ea typeface="楷体_GB2312" pitchFamily="49" charset="-122"/>
                  </a:defRPr>
                </a:lvl2pPr>
                <a:lvl3pPr marL="1143000" indent="-228600">
                  <a:spcBef>
                    <a:spcPct val="20000"/>
                  </a:spcBef>
                  <a:buClr>
                    <a:schemeClr val="hlink"/>
                  </a:buClr>
                  <a:buSzPct val="60000"/>
                  <a:buFont typeface="Wingdings" panose="05000000000000000000" pitchFamily="2" charset="2"/>
                  <a:buChar char="•"/>
                  <a:defRPr sz="2400" b="1">
                    <a:solidFill>
                      <a:srgbClr val="000000"/>
                    </a:solidFill>
                    <a:latin typeface="Verdana" panose="020B0604030504040204" pitchFamily="34" charset="0"/>
                    <a:ea typeface="楷体_GB2312" pitchFamily="49" charset="-122"/>
                  </a:defRPr>
                </a:lvl3pPr>
                <a:lvl4pPr marL="1600200" indent="-228600">
                  <a:spcBef>
                    <a:spcPct val="20000"/>
                  </a:spcBef>
                  <a:buClr>
                    <a:schemeClr val="tx1"/>
                  </a:buClr>
                  <a:buChar char="–"/>
                  <a:defRPr sz="2000" b="1">
                    <a:solidFill>
                      <a:srgbClr val="000000"/>
                    </a:solidFill>
                    <a:latin typeface="Verdana" panose="020B0604030504040204" pitchFamily="34" charset="0"/>
                    <a:ea typeface="楷体_GB2312" pitchFamily="49" charset="-122"/>
                  </a:defRPr>
                </a:lvl4pPr>
                <a:lvl5pPr marL="2057400" indent="-228600">
                  <a:spcBef>
                    <a:spcPct val="20000"/>
                  </a:spcBef>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9pPr>
              </a:lstStyle>
              <a:p>
                <a:pPr eaLnBrk="1" hangingPunct="1">
                  <a:spcBef>
                    <a:spcPct val="0"/>
                  </a:spcBef>
                  <a:buClrTx/>
                  <a:buSzTx/>
                  <a:buFontTx/>
                  <a:buNone/>
                </a:pPr>
                <a:r>
                  <a:rPr lang="en-US" altLang="zh-CN" sz="2000" i="1">
                    <a:latin typeface="Times New Roman" panose="02020603050405020304" pitchFamily="18" charset="0"/>
                    <a:ea typeface="宋体" panose="02010600030101010101" pitchFamily="2" charset="-122"/>
                    <a:cs typeface="Times New Roman" panose="02020603050405020304" pitchFamily="18" charset="0"/>
                  </a:rPr>
                  <a:t>b</a:t>
                </a:r>
                <a:endParaRPr lang="en-US" altLang="zh-CN" sz="2000">
                  <a:latin typeface="Times New Roman" panose="02020603050405020304" pitchFamily="18" charset="0"/>
                  <a:ea typeface="宋体" panose="02010600030101010101" pitchFamily="2" charset="-122"/>
                  <a:cs typeface="Times New Roman" panose="02020603050405020304" pitchFamily="18" charset="0"/>
                </a:endParaRPr>
              </a:p>
            </p:txBody>
          </p:sp>
          <p:sp>
            <p:nvSpPr>
              <p:cNvPr id="38" name="Oval 25"/>
              <p:cNvSpPr>
                <a:spLocks noChangeArrowheads="1"/>
              </p:cNvSpPr>
              <p:nvPr/>
            </p:nvSpPr>
            <p:spPr bwMode="auto">
              <a:xfrm>
                <a:off x="4513" y="1434"/>
                <a:ext cx="658" cy="253"/>
              </a:xfrm>
              <a:prstGeom prst="ellipse">
                <a:avLst/>
              </a:prstGeom>
              <a:solidFill>
                <a:srgbClr val="CCFFFF">
                  <a:alpha val="41176"/>
                </a:srgbClr>
              </a:solidFill>
              <a:ln>
                <a:noFill/>
              </a:ln>
              <a:extLst>
                <a:ext uri="{91240B29-F687-4F45-9708-019B960494DF}">
                  <a14:hiddenLine xmlns:a14="http://schemas.microsoft.com/office/drawing/2010/main" w="19050">
                    <a:solidFill>
                      <a:srgbClr val="000000"/>
                    </a:solidFill>
                    <a:round/>
                    <a:headEnd/>
                    <a:tailEnd/>
                  </a14:hiddenLine>
                </a:ext>
              </a:extLst>
            </p:spPr>
            <p:txBody>
              <a:bodyPr/>
              <a:lstStyle>
                <a:lvl1pPr>
                  <a:spcBef>
                    <a:spcPct val="20000"/>
                  </a:spcBef>
                  <a:buClr>
                    <a:schemeClr val="tx2"/>
                  </a:buClr>
                  <a:buSzPct val="60000"/>
                  <a:buFont typeface="Wingdings" panose="05000000000000000000" pitchFamily="2" charset="2"/>
                  <a:buChar char="•"/>
                  <a:defRPr sz="3200" b="1">
                    <a:solidFill>
                      <a:srgbClr val="000000"/>
                    </a:solidFill>
                    <a:latin typeface="Verdana" panose="020B0604030504040204" pitchFamily="34" charset="0"/>
                    <a:ea typeface="楷体_GB2312" pitchFamily="49" charset="-122"/>
                  </a:defRPr>
                </a:lvl1pPr>
                <a:lvl2pPr marL="742950" indent="-285750">
                  <a:spcBef>
                    <a:spcPct val="20000"/>
                  </a:spcBef>
                  <a:buClr>
                    <a:schemeClr val="tx1"/>
                  </a:buClr>
                  <a:buChar char="–"/>
                  <a:defRPr sz="2800" b="1">
                    <a:solidFill>
                      <a:srgbClr val="000000"/>
                    </a:solidFill>
                    <a:latin typeface="Verdana" panose="020B0604030504040204" pitchFamily="34" charset="0"/>
                    <a:ea typeface="楷体_GB2312" pitchFamily="49" charset="-122"/>
                  </a:defRPr>
                </a:lvl2pPr>
                <a:lvl3pPr marL="1143000" indent="-228600">
                  <a:spcBef>
                    <a:spcPct val="20000"/>
                  </a:spcBef>
                  <a:buClr>
                    <a:schemeClr val="hlink"/>
                  </a:buClr>
                  <a:buSzPct val="60000"/>
                  <a:buFont typeface="Wingdings" panose="05000000000000000000" pitchFamily="2" charset="2"/>
                  <a:buChar char="•"/>
                  <a:defRPr sz="2400" b="1">
                    <a:solidFill>
                      <a:srgbClr val="000000"/>
                    </a:solidFill>
                    <a:latin typeface="Verdana" panose="020B0604030504040204" pitchFamily="34" charset="0"/>
                    <a:ea typeface="楷体_GB2312" pitchFamily="49" charset="-122"/>
                  </a:defRPr>
                </a:lvl3pPr>
                <a:lvl4pPr marL="1600200" indent="-228600">
                  <a:spcBef>
                    <a:spcPct val="20000"/>
                  </a:spcBef>
                  <a:buClr>
                    <a:schemeClr val="tx1"/>
                  </a:buClr>
                  <a:buChar char="–"/>
                  <a:defRPr sz="2000" b="1">
                    <a:solidFill>
                      <a:srgbClr val="000000"/>
                    </a:solidFill>
                    <a:latin typeface="Verdana" panose="020B0604030504040204" pitchFamily="34" charset="0"/>
                    <a:ea typeface="楷体_GB2312" pitchFamily="49" charset="-122"/>
                  </a:defRPr>
                </a:lvl4pPr>
                <a:lvl5pPr marL="2057400" indent="-228600">
                  <a:spcBef>
                    <a:spcPct val="20000"/>
                  </a:spcBef>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9pPr>
              </a:lstStyle>
              <a:p>
                <a:pPr algn="ctr" eaLnBrk="1" hangingPunct="1">
                  <a:spcBef>
                    <a:spcPct val="0"/>
                  </a:spcBef>
                  <a:buClrTx/>
                  <a:buSzTx/>
                  <a:buFontTx/>
                  <a:buNone/>
                </a:pPr>
                <a:endParaRPr lang="zh-CN" altLang="en-US" sz="200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39" name="AutoShape 26"/>
              <p:cNvSpPr>
                <a:spLocks noChangeArrowheads="1"/>
              </p:cNvSpPr>
              <p:nvPr/>
            </p:nvSpPr>
            <p:spPr bwMode="auto">
              <a:xfrm>
                <a:off x="4513" y="663"/>
                <a:ext cx="681" cy="272"/>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72 w 21600"/>
                  <a:gd name="T25" fmla="*/ 3176 h 21600"/>
                  <a:gd name="T26" fmla="*/ 18428 w 21600"/>
                  <a:gd name="T27" fmla="*/ 18424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4599" y="10800"/>
                    </a:moveTo>
                    <a:cubicBezTo>
                      <a:pt x="4599" y="14225"/>
                      <a:pt x="7375" y="17001"/>
                      <a:pt x="10800" y="17001"/>
                    </a:cubicBezTo>
                    <a:cubicBezTo>
                      <a:pt x="14225" y="17001"/>
                      <a:pt x="17001" y="14225"/>
                      <a:pt x="17001" y="10800"/>
                    </a:cubicBezTo>
                    <a:cubicBezTo>
                      <a:pt x="17001" y="7375"/>
                      <a:pt x="14225" y="4599"/>
                      <a:pt x="10800" y="4599"/>
                    </a:cubicBezTo>
                    <a:cubicBezTo>
                      <a:pt x="7375" y="4599"/>
                      <a:pt x="4599" y="7375"/>
                      <a:pt x="4599" y="10800"/>
                    </a:cubicBezTo>
                    <a:close/>
                  </a:path>
                </a:pathLst>
              </a:custGeom>
              <a:solidFill>
                <a:srgbClr val="0000FF">
                  <a:alpha val="56078"/>
                </a:srgbClr>
              </a:solidFill>
              <a:ln w="9525">
                <a:round/>
                <a:headEnd/>
                <a:tailEnd/>
              </a:ln>
              <a:scene3d>
                <a:camera prst="legacyObliqueBottom"/>
                <a:lightRig rig="legacyFlat3" dir="l"/>
              </a:scene3d>
              <a:sp3d extrusionH="2513000" prstMaterial="legacyPlastic">
                <a:bevelT w="13500" h="13500" prst="angle"/>
                <a:bevelB w="13500" h="13500" prst="angle"/>
                <a:extrusionClr>
                  <a:schemeClr val="accent1"/>
                </a:extrusionClr>
                <a:contourClr>
                  <a:srgbClr val="0000FF"/>
                </a:contourClr>
              </a:sp3d>
            </p:spPr>
            <p:txBody>
              <a:bodyPr wrap="none" anchor="ctr">
                <a:flatTx/>
              </a:bodyPr>
              <a:lstStyle/>
              <a:p>
                <a:endParaRPr lang="zh-CN" altLang="en-US" sz="2000">
                  <a:latin typeface="Times New Roman" panose="02020603050405020304" pitchFamily="18" charset="0"/>
                  <a:ea typeface="宋体" panose="02010600030101010101" pitchFamily="2" charset="-122"/>
                  <a:cs typeface="Times New Roman" panose="02020603050405020304" pitchFamily="18" charset="0"/>
                </a:endParaRPr>
              </a:p>
            </p:txBody>
          </p:sp>
          <p:sp>
            <p:nvSpPr>
              <p:cNvPr id="40" name="AutoShape 27"/>
              <p:cNvSpPr>
                <a:spLocks noChangeArrowheads="1"/>
              </p:cNvSpPr>
              <p:nvPr/>
            </p:nvSpPr>
            <p:spPr bwMode="auto">
              <a:xfrm>
                <a:off x="4513" y="663"/>
                <a:ext cx="681" cy="272"/>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72 w 21600"/>
                  <a:gd name="T25" fmla="*/ 3176 h 21600"/>
                  <a:gd name="T26" fmla="*/ 18428 w 21600"/>
                  <a:gd name="T27" fmla="*/ 18424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4599" y="10800"/>
                    </a:moveTo>
                    <a:cubicBezTo>
                      <a:pt x="4599" y="14225"/>
                      <a:pt x="7375" y="17001"/>
                      <a:pt x="10800" y="17001"/>
                    </a:cubicBezTo>
                    <a:cubicBezTo>
                      <a:pt x="14225" y="17001"/>
                      <a:pt x="17001" y="14225"/>
                      <a:pt x="17001" y="10800"/>
                    </a:cubicBezTo>
                    <a:cubicBezTo>
                      <a:pt x="17001" y="7375"/>
                      <a:pt x="14225" y="4599"/>
                      <a:pt x="10800" y="4599"/>
                    </a:cubicBezTo>
                    <a:cubicBezTo>
                      <a:pt x="7375" y="4599"/>
                      <a:pt x="4599" y="7375"/>
                      <a:pt x="4599" y="10800"/>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2000">
                  <a:latin typeface="Times New Roman" panose="02020603050405020304" pitchFamily="18" charset="0"/>
                  <a:ea typeface="宋体" panose="02010600030101010101" pitchFamily="2" charset="-122"/>
                  <a:cs typeface="Times New Roman" panose="02020603050405020304" pitchFamily="18" charset="0"/>
                </a:endParaRPr>
              </a:p>
            </p:txBody>
          </p:sp>
          <p:sp>
            <p:nvSpPr>
              <p:cNvPr id="41" name="Line 28"/>
              <p:cNvSpPr>
                <a:spLocks noChangeShapeType="1"/>
              </p:cNvSpPr>
              <p:nvPr/>
            </p:nvSpPr>
            <p:spPr bwMode="auto">
              <a:xfrm flipV="1">
                <a:off x="5048" y="638"/>
                <a:ext cx="0" cy="252"/>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sz="2000">
                  <a:latin typeface="Times New Roman" panose="02020603050405020304" pitchFamily="18" charset="0"/>
                  <a:ea typeface="宋体" panose="02010600030101010101" pitchFamily="2" charset="-122"/>
                  <a:cs typeface="Times New Roman" panose="02020603050405020304" pitchFamily="18" charset="0"/>
                </a:endParaRPr>
              </a:p>
            </p:txBody>
          </p:sp>
          <p:sp>
            <p:nvSpPr>
              <p:cNvPr id="42" name="Line 29"/>
              <p:cNvSpPr>
                <a:spLocks noChangeShapeType="1"/>
              </p:cNvSpPr>
              <p:nvPr/>
            </p:nvSpPr>
            <p:spPr bwMode="auto">
              <a:xfrm flipV="1">
                <a:off x="4848" y="391"/>
                <a:ext cx="0" cy="494"/>
              </a:xfrm>
              <a:prstGeom prst="line">
                <a:avLst/>
              </a:prstGeom>
              <a:noFill/>
              <a:ln w="25400">
                <a:solidFill>
                  <a:srgbClr val="0000FF"/>
                </a:solidFill>
                <a:round/>
                <a:headEnd/>
                <a:tailEnd type="stealth" w="sm" len="lg"/>
              </a:ln>
              <a:extLst>
                <a:ext uri="{909E8E84-426E-40DD-AFC4-6F175D3DCCD1}">
                  <a14:hiddenFill xmlns:a14="http://schemas.microsoft.com/office/drawing/2010/main">
                    <a:noFill/>
                  </a14:hiddenFill>
                </a:ext>
              </a:extLst>
            </p:spPr>
            <p:txBody>
              <a:bodyPr/>
              <a:lstStyle/>
              <a:p>
                <a:endParaRPr lang="zh-CN" altLang="en-US" sz="2000">
                  <a:latin typeface="Times New Roman" panose="02020603050405020304" pitchFamily="18" charset="0"/>
                  <a:ea typeface="宋体" panose="02010600030101010101" pitchFamily="2" charset="-122"/>
                  <a:cs typeface="Times New Roman" panose="02020603050405020304" pitchFamily="18" charset="0"/>
                </a:endParaRPr>
              </a:p>
            </p:txBody>
          </p:sp>
          <p:sp>
            <p:nvSpPr>
              <p:cNvPr id="43" name="Line 30"/>
              <p:cNvSpPr>
                <a:spLocks noChangeShapeType="1"/>
              </p:cNvSpPr>
              <p:nvPr/>
            </p:nvSpPr>
            <p:spPr bwMode="auto">
              <a:xfrm flipV="1">
                <a:off x="5193" y="391"/>
                <a:ext cx="0" cy="421"/>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sz="2000">
                  <a:latin typeface="Times New Roman" panose="02020603050405020304" pitchFamily="18" charset="0"/>
                  <a:ea typeface="宋体" panose="02010600030101010101" pitchFamily="2" charset="-122"/>
                  <a:cs typeface="Times New Roman" panose="02020603050405020304" pitchFamily="18" charset="0"/>
                </a:endParaRPr>
              </a:p>
            </p:txBody>
          </p:sp>
          <p:sp>
            <p:nvSpPr>
              <p:cNvPr id="44" name="Line 31"/>
              <p:cNvSpPr>
                <a:spLocks noChangeShapeType="1"/>
              </p:cNvSpPr>
              <p:nvPr/>
            </p:nvSpPr>
            <p:spPr bwMode="auto">
              <a:xfrm>
                <a:off x="4876" y="799"/>
                <a:ext cx="159" cy="0"/>
              </a:xfrm>
              <a:prstGeom prst="line">
                <a:avLst/>
              </a:prstGeom>
              <a:noFill/>
              <a:ln w="9525">
                <a:solidFill>
                  <a:srgbClr val="000000"/>
                </a:solidFill>
                <a:round/>
                <a:headEnd type="stealth" w="sm" len="sm"/>
                <a:tailEnd type="stealth" w="sm" len="sm"/>
              </a:ln>
              <a:extLst>
                <a:ext uri="{909E8E84-426E-40DD-AFC4-6F175D3DCCD1}">
                  <a14:hiddenFill xmlns:a14="http://schemas.microsoft.com/office/drawing/2010/main">
                    <a:noFill/>
                  </a14:hiddenFill>
                </a:ext>
              </a:extLst>
            </p:spPr>
            <p:txBody>
              <a:bodyPr/>
              <a:lstStyle/>
              <a:p>
                <a:endParaRPr lang="zh-CN" altLang="en-US" sz="2000">
                  <a:latin typeface="Times New Roman" panose="02020603050405020304" pitchFamily="18" charset="0"/>
                  <a:ea typeface="宋体" panose="02010600030101010101" pitchFamily="2" charset="-122"/>
                  <a:cs typeface="Times New Roman" panose="02020603050405020304" pitchFamily="18" charset="0"/>
                </a:endParaRPr>
              </a:p>
            </p:txBody>
          </p:sp>
          <p:sp>
            <p:nvSpPr>
              <p:cNvPr id="45" name="Text Box 32"/>
              <p:cNvSpPr txBox="1">
                <a:spLocks noChangeArrowheads="1"/>
              </p:cNvSpPr>
              <p:nvPr/>
            </p:nvSpPr>
            <p:spPr bwMode="auto">
              <a:xfrm>
                <a:off x="4830" y="527"/>
                <a:ext cx="282" cy="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60000"/>
                  <a:buFont typeface="Wingdings" panose="05000000000000000000" pitchFamily="2" charset="2"/>
                  <a:buChar char="•"/>
                  <a:defRPr sz="3200" b="1">
                    <a:solidFill>
                      <a:srgbClr val="000000"/>
                    </a:solidFill>
                    <a:latin typeface="Verdana" panose="020B0604030504040204" pitchFamily="34" charset="0"/>
                    <a:ea typeface="楷体_GB2312" pitchFamily="49" charset="-122"/>
                  </a:defRPr>
                </a:lvl1pPr>
                <a:lvl2pPr marL="742950" indent="-285750">
                  <a:spcBef>
                    <a:spcPct val="20000"/>
                  </a:spcBef>
                  <a:buClr>
                    <a:schemeClr val="tx1"/>
                  </a:buClr>
                  <a:buChar char="–"/>
                  <a:defRPr sz="2800" b="1">
                    <a:solidFill>
                      <a:srgbClr val="000000"/>
                    </a:solidFill>
                    <a:latin typeface="Verdana" panose="020B0604030504040204" pitchFamily="34" charset="0"/>
                    <a:ea typeface="楷体_GB2312" pitchFamily="49" charset="-122"/>
                  </a:defRPr>
                </a:lvl2pPr>
                <a:lvl3pPr marL="1143000" indent="-228600">
                  <a:spcBef>
                    <a:spcPct val="20000"/>
                  </a:spcBef>
                  <a:buClr>
                    <a:schemeClr val="hlink"/>
                  </a:buClr>
                  <a:buSzPct val="60000"/>
                  <a:buFont typeface="Wingdings" panose="05000000000000000000" pitchFamily="2" charset="2"/>
                  <a:buChar char="•"/>
                  <a:defRPr sz="2400" b="1">
                    <a:solidFill>
                      <a:srgbClr val="000000"/>
                    </a:solidFill>
                    <a:latin typeface="Verdana" panose="020B0604030504040204" pitchFamily="34" charset="0"/>
                    <a:ea typeface="楷体_GB2312" pitchFamily="49" charset="-122"/>
                  </a:defRPr>
                </a:lvl3pPr>
                <a:lvl4pPr marL="1600200" indent="-228600">
                  <a:spcBef>
                    <a:spcPct val="20000"/>
                  </a:spcBef>
                  <a:buClr>
                    <a:schemeClr val="tx1"/>
                  </a:buClr>
                  <a:buChar char="–"/>
                  <a:defRPr sz="2000" b="1">
                    <a:solidFill>
                      <a:srgbClr val="000000"/>
                    </a:solidFill>
                    <a:latin typeface="Verdana" panose="020B0604030504040204" pitchFamily="34" charset="0"/>
                    <a:ea typeface="楷体_GB2312" pitchFamily="49" charset="-122"/>
                  </a:defRPr>
                </a:lvl4pPr>
                <a:lvl5pPr marL="2057400" indent="-228600">
                  <a:spcBef>
                    <a:spcPct val="20000"/>
                  </a:spcBef>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9pPr>
              </a:lstStyle>
              <a:p>
                <a:pPr eaLnBrk="1" hangingPunct="1">
                  <a:spcBef>
                    <a:spcPct val="0"/>
                  </a:spcBef>
                  <a:buClrTx/>
                  <a:buSzTx/>
                  <a:buFontTx/>
                  <a:buNone/>
                </a:pPr>
                <a:r>
                  <a:rPr lang="en-US" altLang="zh-CN" sz="2000" i="1">
                    <a:latin typeface="Times New Roman" panose="02020603050405020304" pitchFamily="18" charset="0"/>
                    <a:ea typeface="宋体" panose="02010600030101010101" pitchFamily="2" charset="-122"/>
                    <a:cs typeface="Times New Roman" panose="02020603050405020304" pitchFamily="18" charset="0"/>
                  </a:rPr>
                  <a:t>a</a:t>
                </a:r>
                <a:endParaRPr lang="en-US" altLang="zh-CN" sz="2000">
                  <a:latin typeface="Times New Roman" panose="02020603050405020304" pitchFamily="18" charset="0"/>
                  <a:ea typeface="宋体" panose="02010600030101010101" pitchFamily="2" charset="-122"/>
                  <a:cs typeface="Times New Roman" panose="02020603050405020304" pitchFamily="18" charset="0"/>
                </a:endParaRPr>
              </a:p>
            </p:txBody>
          </p:sp>
          <p:sp>
            <p:nvSpPr>
              <p:cNvPr id="46" name="Line 33"/>
              <p:cNvSpPr>
                <a:spLocks noChangeShapeType="1"/>
              </p:cNvSpPr>
              <p:nvPr/>
            </p:nvSpPr>
            <p:spPr bwMode="auto">
              <a:xfrm flipV="1">
                <a:off x="5103" y="1162"/>
                <a:ext cx="0" cy="363"/>
              </a:xfrm>
              <a:prstGeom prst="line">
                <a:avLst/>
              </a:prstGeom>
              <a:noFill/>
              <a:ln w="28575">
                <a:solidFill>
                  <a:srgbClr val="FF0000"/>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sz="2000">
                  <a:latin typeface="Times New Roman" panose="02020603050405020304" pitchFamily="18" charset="0"/>
                  <a:ea typeface="宋体" panose="02010600030101010101" pitchFamily="2" charset="-122"/>
                  <a:cs typeface="Times New Roman" panose="02020603050405020304" pitchFamily="18" charset="0"/>
                </a:endParaRPr>
              </a:p>
            </p:txBody>
          </p:sp>
          <p:sp>
            <p:nvSpPr>
              <p:cNvPr id="47" name="Line 35"/>
              <p:cNvSpPr>
                <a:spLocks noChangeShapeType="1"/>
              </p:cNvSpPr>
              <p:nvPr/>
            </p:nvSpPr>
            <p:spPr bwMode="auto">
              <a:xfrm flipV="1">
                <a:off x="4849" y="890"/>
                <a:ext cx="0" cy="721"/>
              </a:xfrm>
              <a:prstGeom prst="line">
                <a:avLst/>
              </a:prstGeom>
              <a:noFill/>
              <a:ln w="25400">
                <a:solidFill>
                  <a:srgbClr val="5B5BFF"/>
                </a:solidFill>
                <a:round/>
                <a:headEnd/>
                <a:tailEnd type="none" w="sm" len="lg"/>
              </a:ln>
              <a:extLst>
                <a:ext uri="{909E8E84-426E-40DD-AFC4-6F175D3DCCD1}">
                  <a14:hiddenFill xmlns:a14="http://schemas.microsoft.com/office/drawing/2010/main">
                    <a:noFill/>
                  </a14:hiddenFill>
                </a:ext>
              </a:extLst>
            </p:spPr>
            <p:txBody>
              <a:bodyPr/>
              <a:lstStyle/>
              <a:p>
                <a:endParaRPr lang="zh-CN" altLang="en-US" sz="2000">
                  <a:latin typeface="Times New Roman" panose="02020603050405020304" pitchFamily="18" charset="0"/>
                  <a:ea typeface="宋体" panose="02010600030101010101" pitchFamily="2" charset="-122"/>
                  <a:cs typeface="Times New Roman" panose="02020603050405020304" pitchFamily="18" charset="0"/>
                </a:endParaRPr>
              </a:p>
            </p:txBody>
          </p:sp>
          <p:graphicFrame>
            <p:nvGraphicFramePr>
              <p:cNvPr id="48" name="Object 36"/>
              <p:cNvGraphicFramePr>
                <a:graphicFrameLocks noChangeAspect="1"/>
              </p:cNvGraphicFramePr>
              <p:nvPr/>
            </p:nvGraphicFramePr>
            <p:xfrm>
              <a:off x="4587" y="1039"/>
              <a:ext cx="198" cy="214"/>
            </p:xfrm>
            <a:graphic>
              <a:graphicData uri="http://schemas.openxmlformats.org/presentationml/2006/ole">
                <mc:AlternateContent xmlns:mc="http://schemas.openxmlformats.org/markup-compatibility/2006">
                  <mc:Choice xmlns:v="urn:schemas-microsoft-com:vml" Requires="v">
                    <p:oleObj name="Equation" r:id="rId4" imgW="38047" imgH="47830" progId="Equation.DSMT4">
                      <p:embed/>
                    </p:oleObj>
                  </mc:Choice>
                  <mc:Fallback>
                    <p:oleObj name="Equation" r:id="rId4" imgW="38047" imgH="47830" progId="Equation.DSMT4">
                      <p:embed/>
                      <p:pic>
                        <p:nvPicPr>
                          <p:cNvPr id="152615" name="Object 3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87" y="1039"/>
                            <a:ext cx="198"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aphicFrame>
          <p:nvGraphicFramePr>
            <p:cNvPr id="32" name="对象 31"/>
            <p:cNvGraphicFramePr>
              <a:graphicFrameLocks noChangeAspect="1"/>
            </p:cNvGraphicFramePr>
            <p:nvPr>
              <p:extLst>
                <p:ext uri="{D42A27DB-BD31-4B8C-83A1-F6EECF244321}">
                  <p14:modId xmlns:p14="http://schemas.microsoft.com/office/powerpoint/2010/main" val="4200103287"/>
                </p:ext>
              </p:extLst>
            </p:nvPr>
          </p:nvGraphicFramePr>
          <p:xfrm>
            <a:off x="7837510" y="1657676"/>
            <a:ext cx="237514" cy="367068"/>
          </p:xfrm>
          <a:graphic>
            <a:graphicData uri="http://schemas.openxmlformats.org/presentationml/2006/ole">
              <mc:AlternateContent xmlns:mc="http://schemas.openxmlformats.org/markup-compatibility/2006">
                <mc:Choice xmlns:v="urn:schemas-microsoft-com:vml" Requires="v">
                  <p:oleObj name="Equation" r:id="rId6" imgW="139680" imgH="215640" progId="Equation.DSMT4">
                    <p:embed/>
                  </p:oleObj>
                </mc:Choice>
                <mc:Fallback>
                  <p:oleObj name="Equation" r:id="rId6" imgW="139680" imgH="215640" progId="Equation.DSMT4">
                    <p:embed/>
                    <p:pic>
                      <p:nvPicPr>
                        <p:cNvPr id="48" name="对象 47"/>
                        <p:cNvPicPr/>
                        <p:nvPr/>
                      </p:nvPicPr>
                      <p:blipFill>
                        <a:blip r:embed="rId7"/>
                        <a:stretch>
                          <a:fillRect/>
                        </a:stretch>
                      </p:blipFill>
                      <p:spPr>
                        <a:xfrm>
                          <a:off x="7837510" y="1657676"/>
                          <a:ext cx="237514" cy="367068"/>
                        </a:xfrm>
                        <a:prstGeom prst="rect">
                          <a:avLst/>
                        </a:prstGeom>
                      </p:spPr>
                    </p:pic>
                  </p:oleObj>
                </mc:Fallback>
              </mc:AlternateContent>
            </a:graphicData>
          </a:graphic>
        </p:graphicFrame>
      </p:grpSp>
      <p:graphicFrame>
        <p:nvGraphicFramePr>
          <p:cNvPr id="50" name="Object 5"/>
          <p:cNvGraphicFramePr>
            <a:graphicFrameLocks noChangeAspect="1"/>
          </p:cNvGraphicFramePr>
          <p:nvPr>
            <p:extLst>
              <p:ext uri="{D42A27DB-BD31-4B8C-83A1-F6EECF244321}">
                <p14:modId xmlns:p14="http://schemas.microsoft.com/office/powerpoint/2010/main" val="62427756"/>
              </p:ext>
            </p:extLst>
          </p:nvPr>
        </p:nvGraphicFramePr>
        <p:xfrm>
          <a:off x="2555776" y="2283718"/>
          <a:ext cx="1433513" cy="560388"/>
        </p:xfrm>
        <a:graphic>
          <a:graphicData uri="http://schemas.openxmlformats.org/presentationml/2006/ole">
            <mc:AlternateContent xmlns:mc="http://schemas.openxmlformats.org/markup-compatibility/2006">
              <mc:Choice xmlns:v="urn:schemas-microsoft-com:vml" Requires="v">
                <p:oleObj name="Equation" r:id="rId8" imgW="838080" imgH="304560" progId="Equation.DSMT4">
                  <p:embed/>
                </p:oleObj>
              </mc:Choice>
              <mc:Fallback>
                <p:oleObj name="Equation" r:id="rId8" imgW="838080" imgH="304560" progId="Equation.DSMT4">
                  <p:embed/>
                  <p:pic>
                    <p:nvPicPr>
                      <p:cNvPr id="10" name="Object 5"/>
                      <p:cNvPicPr>
                        <a:picLocks noChangeAspect="1" noChangeArrowheads="1"/>
                      </p:cNvPicPr>
                      <p:nvPr/>
                    </p:nvPicPr>
                    <p:blipFill>
                      <a:blip r:embed="rId9"/>
                      <a:srcRect/>
                      <a:stretch>
                        <a:fillRect/>
                      </a:stretch>
                    </p:blipFill>
                    <p:spPr bwMode="auto">
                      <a:xfrm>
                        <a:off x="2555776" y="2283718"/>
                        <a:ext cx="1433513" cy="560388"/>
                      </a:xfrm>
                      <a:prstGeom prst="rect">
                        <a:avLst/>
                      </a:prstGeom>
                      <a:noFill/>
                      <a:ln>
                        <a:noFill/>
                      </a:ln>
                    </p:spPr>
                  </p:pic>
                </p:oleObj>
              </mc:Fallback>
            </mc:AlternateContent>
          </a:graphicData>
        </a:graphic>
      </p:graphicFrame>
      <p:sp>
        <p:nvSpPr>
          <p:cNvPr id="51" name="Rectangle 46"/>
          <p:cNvSpPr>
            <a:spLocks noChangeArrowheads="1"/>
          </p:cNvSpPr>
          <p:nvPr/>
        </p:nvSpPr>
        <p:spPr bwMode="auto">
          <a:xfrm>
            <a:off x="1116360" y="1739592"/>
            <a:ext cx="532784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tx2"/>
              </a:buClr>
              <a:buSzPct val="60000"/>
              <a:buFont typeface="Wingdings" panose="05000000000000000000" pitchFamily="2" charset="2"/>
              <a:buChar char="•"/>
              <a:defRPr sz="3200" b="1">
                <a:solidFill>
                  <a:srgbClr val="000000"/>
                </a:solidFill>
                <a:latin typeface="Verdana" panose="020B0604030504040204" pitchFamily="34" charset="0"/>
                <a:ea typeface="楷体_GB2312" pitchFamily="49" charset="-122"/>
              </a:defRPr>
            </a:lvl1pPr>
            <a:lvl2pPr marL="742950" indent="-285750">
              <a:spcBef>
                <a:spcPct val="20000"/>
              </a:spcBef>
              <a:buClr>
                <a:schemeClr val="tx1"/>
              </a:buClr>
              <a:buChar char="–"/>
              <a:defRPr sz="2800" b="1">
                <a:solidFill>
                  <a:srgbClr val="000000"/>
                </a:solidFill>
                <a:latin typeface="Verdana" panose="020B0604030504040204" pitchFamily="34" charset="0"/>
                <a:ea typeface="楷体_GB2312" pitchFamily="49" charset="-122"/>
              </a:defRPr>
            </a:lvl2pPr>
            <a:lvl3pPr marL="1143000" indent="-228600">
              <a:spcBef>
                <a:spcPct val="20000"/>
              </a:spcBef>
              <a:buClr>
                <a:schemeClr val="hlink"/>
              </a:buClr>
              <a:buSzPct val="60000"/>
              <a:buFont typeface="Wingdings" panose="05000000000000000000" pitchFamily="2" charset="2"/>
              <a:buChar char="•"/>
              <a:defRPr sz="2400" b="1">
                <a:solidFill>
                  <a:srgbClr val="000000"/>
                </a:solidFill>
                <a:latin typeface="Verdana" panose="020B0604030504040204" pitchFamily="34" charset="0"/>
                <a:ea typeface="楷体_GB2312" pitchFamily="49" charset="-122"/>
              </a:defRPr>
            </a:lvl3pPr>
            <a:lvl4pPr marL="1600200" indent="-228600">
              <a:spcBef>
                <a:spcPct val="20000"/>
              </a:spcBef>
              <a:buClr>
                <a:schemeClr val="tx1"/>
              </a:buClr>
              <a:buChar char="–"/>
              <a:defRPr sz="2000" b="1">
                <a:solidFill>
                  <a:srgbClr val="000000"/>
                </a:solidFill>
                <a:latin typeface="Verdana" panose="020B0604030504040204" pitchFamily="34" charset="0"/>
                <a:ea typeface="楷体_GB2312" pitchFamily="49" charset="-122"/>
              </a:defRPr>
            </a:lvl4pPr>
            <a:lvl5pPr marL="2057400" indent="-228600">
              <a:spcBef>
                <a:spcPct val="20000"/>
              </a:spcBef>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9pPr>
          </a:lstStyle>
          <a:p>
            <a:pPr eaLnBrk="1" hangingPunct="1">
              <a:spcBef>
                <a:spcPct val="0"/>
              </a:spcBef>
              <a:buClrTx/>
              <a:buSzTx/>
              <a:buFontTx/>
              <a:buNone/>
            </a:pPr>
            <a:r>
              <a:rPr lang="zh-CN" altLang="en-US" sz="20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该问题属于静态问题，由安培环路定理</a:t>
            </a:r>
            <a:endParaRPr lang="en-US" altLang="zh-CN" sz="20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52" name="Rectangle 46"/>
          <p:cNvSpPr>
            <a:spLocks noChangeArrowheads="1"/>
          </p:cNvSpPr>
          <p:nvPr/>
        </p:nvSpPr>
        <p:spPr bwMode="auto">
          <a:xfrm>
            <a:off x="251520" y="2931790"/>
            <a:ext cx="86409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tx2"/>
              </a:buClr>
              <a:buSzPct val="60000"/>
              <a:buFont typeface="Wingdings" panose="05000000000000000000" pitchFamily="2" charset="2"/>
              <a:buChar char="•"/>
              <a:defRPr sz="3200" b="1">
                <a:solidFill>
                  <a:srgbClr val="000000"/>
                </a:solidFill>
                <a:latin typeface="Verdana" panose="020B0604030504040204" pitchFamily="34" charset="0"/>
                <a:ea typeface="楷体_GB2312" pitchFamily="49" charset="-122"/>
              </a:defRPr>
            </a:lvl1pPr>
            <a:lvl2pPr marL="742950" indent="-285750">
              <a:spcBef>
                <a:spcPct val="20000"/>
              </a:spcBef>
              <a:buClr>
                <a:schemeClr val="tx1"/>
              </a:buClr>
              <a:buChar char="–"/>
              <a:defRPr sz="2800" b="1">
                <a:solidFill>
                  <a:srgbClr val="000000"/>
                </a:solidFill>
                <a:latin typeface="Verdana" panose="020B0604030504040204" pitchFamily="34" charset="0"/>
                <a:ea typeface="楷体_GB2312" pitchFamily="49" charset="-122"/>
              </a:defRPr>
            </a:lvl2pPr>
            <a:lvl3pPr marL="1143000" indent="-228600">
              <a:spcBef>
                <a:spcPct val="20000"/>
              </a:spcBef>
              <a:buClr>
                <a:schemeClr val="hlink"/>
              </a:buClr>
              <a:buSzPct val="60000"/>
              <a:buFont typeface="Wingdings" panose="05000000000000000000" pitchFamily="2" charset="2"/>
              <a:buChar char="•"/>
              <a:defRPr sz="2400" b="1">
                <a:solidFill>
                  <a:srgbClr val="000000"/>
                </a:solidFill>
                <a:latin typeface="Verdana" panose="020B0604030504040204" pitchFamily="34" charset="0"/>
                <a:ea typeface="楷体_GB2312" pitchFamily="49" charset="-122"/>
              </a:defRPr>
            </a:lvl3pPr>
            <a:lvl4pPr marL="1600200" indent="-228600">
              <a:spcBef>
                <a:spcPct val="20000"/>
              </a:spcBef>
              <a:buClr>
                <a:schemeClr val="tx1"/>
              </a:buClr>
              <a:buChar char="–"/>
              <a:defRPr sz="2000" b="1">
                <a:solidFill>
                  <a:srgbClr val="000000"/>
                </a:solidFill>
                <a:latin typeface="Verdana" panose="020B0604030504040204" pitchFamily="34" charset="0"/>
                <a:ea typeface="楷体_GB2312" pitchFamily="49" charset="-122"/>
              </a:defRPr>
            </a:lvl4pPr>
            <a:lvl5pPr marL="2057400" indent="-228600">
              <a:spcBef>
                <a:spcPct val="20000"/>
              </a:spcBef>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9pPr>
          </a:lstStyle>
          <a:p>
            <a:pPr eaLnBrk="1" hangingPunct="1">
              <a:spcBef>
                <a:spcPct val="0"/>
              </a:spcBef>
              <a:buClrTx/>
              <a:buSzTx/>
              <a:buFontTx/>
              <a:buNone/>
            </a:pPr>
            <a:r>
              <a:rPr lang="zh-CN" altLang="en-US" sz="20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可得：</a:t>
            </a:r>
            <a:endParaRPr lang="en-US" altLang="zh-CN" sz="20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p:txBody>
      </p:sp>
      <p:graphicFrame>
        <p:nvGraphicFramePr>
          <p:cNvPr id="53" name="Object 38"/>
          <p:cNvGraphicFramePr>
            <a:graphicFrameLocks noChangeAspect="1"/>
          </p:cNvGraphicFramePr>
          <p:nvPr>
            <p:extLst>
              <p:ext uri="{D42A27DB-BD31-4B8C-83A1-F6EECF244321}">
                <p14:modId xmlns:p14="http://schemas.microsoft.com/office/powerpoint/2010/main" val="1075830342"/>
              </p:ext>
            </p:extLst>
          </p:nvPr>
        </p:nvGraphicFramePr>
        <p:xfrm>
          <a:off x="1331640" y="3003798"/>
          <a:ext cx="6984776" cy="1997075"/>
        </p:xfrm>
        <a:graphic>
          <a:graphicData uri="http://schemas.openxmlformats.org/presentationml/2006/ole">
            <mc:AlternateContent xmlns:mc="http://schemas.openxmlformats.org/markup-compatibility/2006">
              <mc:Choice xmlns:v="urn:schemas-microsoft-com:vml" Requires="v">
                <p:oleObj name="Equation" r:id="rId10" imgW="4305240" imgH="1130040" progId="Equation.DSMT4">
                  <p:embed/>
                </p:oleObj>
              </mc:Choice>
              <mc:Fallback>
                <p:oleObj name="Equation" r:id="rId10" imgW="4305240" imgH="1130040" progId="Equation.DSMT4">
                  <p:embed/>
                  <p:pic>
                    <p:nvPicPr>
                      <p:cNvPr id="17" name="Object 38"/>
                      <p:cNvPicPr>
                        <a:picLocks noChangeAspect="1" noChangeArrowheads="1"/>
                      </p:cNvPicPr>
                      <p:nvPr/>
                    </p:nvPicPr>
                    <p:blipFill>
                      <a:blip r:embed="rId11"/>
                      <a:srcRect/>
                      <a:stretch>
                        <a:fillRect/>
                      </a:stretch>
                    </p:blipFill>
                    <p:spPr bwMode="auto">
                      <a:xfrm>
                        <a:off x="1331640" y="3003798"/>
                        <a:ext cx="6984776" cy="1997075"/>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23259905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38"/>
          <p:cNvGraphicFramePr>
            <a:graphicFrameLocks noChangeAspect="1"/>
          </p:cNvGraphicFramePr>
          <p:nvPr>
            <p:extLst>
              <p:ext uri="{D42A27DB-BD31-4B8C-83A1-F6EECF244321}">
                <p14:modId xmlns:p14="http://schemas.microsoft.com/office/powerpoint/2010/main" val="4260593073"/>
              </p:ext>
            </p:extLst>
          </p:nvPr>
        </p:nvGraphicFramePr>
        <p:xfrm>
          <a:off x="927100" y="267494"/>
          <a:ext cx="6910388" cy="1295400"/>
        </p:xfrm>
        <a:graphic>
          <a:graphicData uri="http://schemas.openxmlformats.org/presentationml/2006/ole">
            <mc:AlternateContent xmlns:mc="http://schemas.openxmlformats.org/markup-compatibility/2006">
              <mc:Choice xmlns:v="urn:schemas-microsoft-com:vml" Requires="v">
                <p:oleObj name="Equation" r:id="rId2" imgW="4203360" imgH="723600" progId="Equation.DSMT4">
                  <p:embed/>
                </p:oleObj>
              </mc:Choice>
              <mc:Fallback>
                <p:oleObj name="Equation" r:id="rId2" imgW="4203360" imgH="723600" progId="Equation.DSMT4">
                  <p:embed/>
                  <p:pic>
                    <p:nvPicPr>
                      <p:cNvPr id="53" name="Object 38"/>
                      <p:cNvPicPr>
                        <a:picLocks noChangeAspect="1" noChangeArrowheads="1"/>
                      </p:cNvPicPr>
                      <p:nvPr/>
                    </p:nvPicPr>
                    <p:blipFill>
                      <a:blip r:embed="rId3"/>
                      <a:srcRect/>
                      <a:stretch>
                        <a:fillRect/>
                      </a:stretch>
                    </p:blipFill>
                    <p:spPr bwMode="auto">
                      <a:xfrm>
                        <a:off x="927100" y="267494"/>
                        <a:ext cx="6910388" cy="1295400"/>
                      </a:xfrm>
                      <a:prstGeom prst="rect">
                        <a:avLst/>
                      </a:prstGeom>
                      <a:noFill/>
                      <a:ln>
                        <a:noFill/>
                      </a:ln>
                    </p:spPr>
                  </p:pic>
                </p:oleObj>
              </mc:Fallback>
            </mc:AlternateContent>
          </a:graphicData>
        </a:graphic>
      </p:graphicFrame>
      <p:graphicFrame>
        <p:nvGraphicFramePr>
          <p:cNvPr id="4" name="Object 4"/>
          <p:cNvGraphicFramePr>
            <a:graphicFrameLocks noChangeAspect="1"/>
          </p:cNvGraphicFramePr>
          <p:nvPr>
            <p:extLst>
              <p:ext uri="{D42A27DB-BD31-4B8C-83A1-F6EECF244321}">
                <p14:modId xmlns:p14="http://schemas.microsoft.com/office/powerpoint/2010/main" val="4121839999"/>
              </p:ext>
            </p:extLst>
          </p:nvPr>
        </p:nvGraphicFramePr>
        <p:xfrm>
          <a:off x="2051050" y="3363913"/>
          <a:ext cx="6842125" cy="833437"/>
        </p:xfrm>
        <a:graphic>
          <a:graphicData uri="http://schemas.openxmlformats.org/presentationml/2006/ole">
            <mc:AlternateContent xmlns:mc="http://schemas.openxmlformats.org/markup-compatibility/2006">
              <mc:Choice xmlns:v="urn:schemas-microsoft-com:vml" Requires="v">
                <p:oleObj name="Equation" r:id="rId4" imgW="3686336" imgH="333404" progId="Equation.DSMT4">
                  <p:embed/>
                </p:oleObj>
              </mc:Choice>
              <mc:Fallback>
                <p:oleObj name="Equation" r:id="rId4" imgW="3686336" imgH="333404" progId="Equation.DSMT4">
                  <p:embed/>
                  <p:pic>
                    <p:nvPicPr>
                      <p:cNvPr id="4"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51050" y="3363913"/>
                        <a:ext cx="6842125" cy="833437"/>
                      </a:xfrm>
                      <a:prstGeom prst="rect">
                        <a:avLst/>
                      </a:prstGeom>
                      <a:noFill/>
                      <a:ln>
                        <a:noFill/>
                      </a:ln>
                    </p:spPr>
                  </p:pic>
                </p:oleObj>
              </mc:Fallback>
            </mc:AlternateContent>
          </a:graphicData>
        </a:graphic>
      </p:graphicFrame>
      <p:graphicFrame>
        <p:nvGraphicFramePr>
          <p:cNvPr id="5" name="Object 5"/>
          <p:cNvGraphicFramePr>
            <a:graphicFrameLocks noChangeAspect="1"/>
          </p:cNvGraphicFramePr>
          <p:nvPr>
            <p:extLst>
              <p:ext uri="{D42A27DB-BD31-4B8C-83A1-F6EECF244321}">
                <p14:modId xmlns:p14="http://schemas.microsoft.com/office/powerpoint/2010/main" val="3853421025"/>
              </p:ext>
            </p:extLst>
          </p:nvPr>
        </p:nvGraphicFramePr>
        <p:xfrm>
          <a:off x="2051720" y="4082225"/>
          <a:ext cx="6336704" cy="865789"/>
        </p:xfrm>
        <a:graphic>
          <a:graphicData uri="http://schemas.openxmlformats.org/presentationml/2006/ole">
            <mc:AlternateContent xmlns:mc="http://schemas.openxmlformats.org/markup-compatibility/2006">
              <mc:Choice xmlns:v="urn:schemas-microsoft-com:vml" Requires="v">
                <p:oleObj name="Equation" r:id="rId6" imgW="3324184" imgH="333404" progId="Equation.DSMT4">
                  <p:embed/>
                </p:oleObj>
              </mc:Choice>
              <mc:Fallback>
                <p:oleObj name="Equation" r:id="rId6" imgW="3324184" imgH="333404" progId="Equation.DSMT4">
                  <p:embed/>
                  <p:pic>
                    <p:nvPicPr>
                      <p:cNvPr id="5"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051720" y="4082225"/>
                        <a:ext cx="6336704" cy="865789"/>
                      </a:xfrm>
                      <a:prstGeom prst="rect">
                        <a:avLst/>
                      </a:prstGeom>
                      <a:noFill/>
                      <a:ln>
                        <a:noFill/>
                      </a:ln>
                    </p:spPr>
                  </p:pic>
                </p:oleObj>
              </mc:Fallback>
            </mc:AlternateContent>
          </a:graphicData>
        </a:graphic>
      </p:graphicFrame>
      <p:sp>
        <p:nvSpPr>
          <p:cNvPr id="6" name="Rectangle 6"/>
          <p:cNvSpPr>
            <a:spLocks noChangeArrowheads="1"/>
          </p:cNvSpPr>
          <p:nvPr/>
        </p:nvSpPr>
        <p:spPr bwMode="auto">
          <a:xfrm>
            <a:off x="251520" y="3507854"/>
            <a:ext cx="417671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tx2"/>
              </a:buClr>
              <a:buSzPct val="60000"/>
              <a:buFont typeface="Wingdings" panose="05000000000000000000" pitchFamily="2" charset="2"/>
              <a:buChar char="•"/>
              <a:defRPr sz="3200" b="1">
                <a:solidFill>
                  <a:srgbClr val="000000"/>
                </a:solidFill>
                <a:latin typeface="Verdana" panose="020B0604030504040204" pitchFamily="34" charset="0"/>
                <a:ea typeface="楷体_GB2312" pitchFamily="49" charset="-122"/>
              </a:defRPr>
            </a:lvl1pPr>
            <a:lvl2pPr marL="742950" indent="-285750">
              <a:spcBef>
                <a:spcPct val="20000"/>
              </a:spcBef>
              <a:buClr>
                <a:schemeClr val="tx1"/>
              </a:buClr>
              <a:buChar char="–"/>
              <a:defRPr sz="2800" b="1">
                <a:solidFill>
                  <a:srgbClr val="000000"/>
                </a:solidFill>
                <a:latin typeface="Verdana" panose="020B0604030504040204" pitchFamily="34" charset="0"/>
                <a:ea typeface="楷体_GB2312" pitchFamily="49" charset="-122"/>
              </a:defRPr>
            </a:lvl2pPr>
            <a:lvl3pPr marL="1143000" indent="-228600">
              <a:spcBef>
                <a:spcPct val="20000"/>
              </a:spcBef>
              <a:buClr>
                <a:schemeClr val="hlink"/>
              </a:buClr>
              <a:buSzPct val="60000"/>
              <a:buFont typeface="Wingdings" panose="05000000000000000000" pitchFamily="2" charset="2"/>
              <a:buChar char="•"/>
              <a:defRPr sz="2400" b="1">
                <a:solidFill>
                  <a:srgbClr val="000000"/>
                </a:solidFill>
                <a:latin typeface="Verdana" panose="020B0604030504040204" pitchFamily="34" charset="0"/>
                <a:ea typeface="楷体_GB2312" pitchFamily="49" charset="-122"/>
              </a:defRPr>
            </a:lvl3pPr>
            <a:lvl4pPr marL="1600200" indent="-228600">
              <a:spcBef>
                <a:spcPct val="20000"/>
              </a:spcBef>
              <a:buClr>
                <a:schemeClr val="tx1"/>
              </a:buClr>
              <a:buChar char="–"/>
              <a:defRPr sz="2000" b="1">
                <a:solidFill>
                  <a:srgbClr val="000000"/>
                </a:solidFill>
                <a:latin typeface="Verdana" panose="020B0604030504040204" pitchFamily="34" charset="0"/>
                <a:ea typeface="楷体_GB2312" pitchFamily="49" charset="-122"/>
              </a:defRPr>
            </a:lvl4pPr>
            <a:lvl5pPr marL="2057400" indent="-228600">
              <a:spcBef>
                <a:spcPct val="20000"/>
              </a:spcBef>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9pPr>
          </a:lstStyle>
          <a:p>
            <a:pPr eaLnBrk="1" fontAlgn="ctr" hangingPunct="1">
              <a:spcBef>
                <a:spcPct val="0"/>
              </a:spcBef>
              <a:buClrTx/>
              <a:buSzTx/>
              <a:buFontTx/>
              <a:buNone/>
            </a:pP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圆筒内表面上</a:t>
            </a:r>
          </a:p>
        </p:txBody>
      </p:sp>
      <p:sp>
        <p:nvSpPr>
          <p:cNvPr id="7" name="Rectangle 7"/>
          <p:cNvSpPr>
            <a:spLocks noChangeArrowheads="1"/>
          </p:cNvSpPr>
          <p:nvPr/>
        </p:nvSpPr>
        <p:spPr bwMode="auto">
          <a:xfrm>
            <a:off x="251520" y="4298249"/>
            <a:ext cx="45354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tx2"/>
              </a:buClr>
              <a:buSzPct val="60000"/>
              <a:buFont typeface="Wingdings" panose="05000000000000000000" pitchFamily="2" charset="2"/>
              <a:buChar char="•"/>
              <a:defRPr sz="3200" b="1">
                <a:solidFill>
                  <a:srgbClr val="000000"/>
                </a:solidFill>
                <a:latin typeface="Verdana" panose="020B0604030504040204" pitchFamily="34" charset="0"/>
                <a:ea typeface="楷体_GB2312" pitchFamily="49" charset="-122"/>
              </a:defRPr>
            </a:lvl1pPr>
            <a:lvl2pPr marL="742950" indent="-285750">
              <a:spcBef>
                <a:spcPct val="20000"/>
              </a:spcBef>
              <a:buClr>
                <a:schemeClr val="tx1"/>
              </a:buClr>
              <a:buChar char="–"/>
              <a:defRPr sz="2800" b="1">
                <a:solidFill>
                  <a:srgbClr val="000000"/>
                </a:solidFill>
                <a:latin typeface="Verdana" panose="020B0604030504040204" pitchFamily="34" charset="0"/>
                <a:ea typeface="楷体_GB2312" pitchFamily="49" charset="-122"/>
              </a:defRPr>
            </a:lvl2pPr>
            <a:lvl3pPr marL="1143000" indent="-228600">
              <a:spcBef>
                <a:spcPct val="20000"/>
              </a:spcBef>
              <a:buClr>
                <a:schemeClr val="hlink"/>
              </a:buClr>
              <a:buSzPct val="60000"/>
              <a:buFont typeface="Wingdings" panose="05000000000000000000" pitchFamily="2" charset="2"/>
              <a:buChar char="•"/>
              <a:defRPr sz="2400" b="1">
                <a:solidFill>
                  <a:srgbClr val="000000"/>
                </a:solidFill>
                <a:latin typeface="Verdana" panose="020B0604030504040204" pitchFamily="34" charset="0"/>
                <a:ea typeface="楷体_GB2312" pitchFamily="49" charset="-122"/>
              </a:defRPr>
            </a:lvl3pPr>
            <a:lvl4pPr marL="1600200" indent="-228600">
              <a:spcBef>
                <a:spcPct val="20000"/>
              </a:spcBef>
              <a:buClr>
                <a:schemeClr val="tx1"/>
              </a:buClr>
              <a:buChar char="–"/>
              <a:defRPr sz="2000" b="1">
                <a:solidFill>
                  <a:srgbClr val="000000"/>
                </a:solidFill>
                <a:latin typeface="Verdana" panose="020B0604030504040204" pitchFamily="34" charset="0"/>
                <a:ea typeface="楷体_GB2312" pitchFamily="49" charset="-122"/>
              </a:defRPr>
            </a:lvl4pPr>
            <a:lvl5pPr marL="2057400" indent="-228600">
              <a:spcBef>
                <a:spcPct val="20000"/>
              </a:spcBef>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9pPr>
          </a:lstStyle>
          <a:p>
            <a:pPr eaLnBrk="1" fontAlgn="ctr" hangingPunct="1">
              <a:spcBef>
                <a:spcPct val="0"/>
              </a:spcBef>
              <a:buClrTx/>
              <a:buSzTx/>
              <a:buFontTx/>
              <a:buNone/>
            </a:pP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圆筒外表面上</a:t>
            </a:r>
          </a:p>
        </p:txBody>
      </p:sp>
      <p:graphicFrame>
        <p:nvGraphicFramePr>
          <p:cNvPr id="9" name="Object 9"/>
          <p:cNvGraphicFramePr>
            <a:graphicFrameLocks noChangeAspect="1"/>
          </p:cNvGraphicFramePr>
          <p:nvPr>
            <p:extLst>
              <p:ext uri="{D42A27DB-BD31-4B8C-83A1-F6EECF244321}">
                <p14:modId xmlns:p14="http://schemas.microsoft.com/office/powerpoint/2010/main" val="3309081860"/>
              </p:ext>
            </p:extLst>
          </p:nvPr>
        </p:nvGraphicFramePr>
        <p:xfrm>
          <a:off x="1152723" y="1608634"/>
          <a:ext cx="7451725" cy="1827212"/>
        </p:xfrm>
        <a:graphic>
          <a:graphicData uri="http://schemas.openxmlformats.org/presentationml/2006/ole">
            <mc:AlternateContent xmlns:mc="http://schemas.openxmlformats.org/markup-compatibility/2006">
              <mc:Choice xmlns:v="urn:schemas-microsoft-com:vml" Requires="v">
                <p:oleObj name="Equation" r:id="rId8" imgW="4190760" imgH="965160" progId="Equation.DSMT4">
                  <p:embed/>
                </p:oleObj>
              </mc:Choice>
              <mc:Fallback>
                <p:oleObj name="Equation" r:id="rId8" imgW="4190760" imgH="965160" progId="Equation.DSMT4">
                  <p:embed/>
                  <p:pic>
                    <p:nvPicPr>
                      <p:cNvPr id="9" name="Object 9"/>
                      <p:cNvPicPr>
                        <a:picLocks noChangeAspect="1" noChangeArrowheads="1"/>
                      </p:cNvPicPr>
                      <p:nvPr/>
                    </p:nvPicPr>
                    <p:blipFill>
                      <a:blip r:embed="rId9"/>
                      <a:srcRect/>
                      <a:stretch>
                        <a:fillRect/>
                      </a:stretch>
                    </p:blipFill>
                    <p:spPr bwMode="auto">
                      <a:xfrm>
                        <a:off x="1152723" y="1608634"/>
                        <a:ext cx="7451725" cy="1827212"/>
                      </a:xfrm>
                      <a:prstGeom prst="rect">
                        <a:avLst/>
                      </a:prstGeom>
                      <a:noFill/>
                      <a:ln>
                        <a:noFill/>
                      </a:ln>
                    </p:spPr>
                  </p:pic>
                </p:oleObj>
              </mc:Fallback>
            </mc:AlternateContent>
          </a:graphicData>
        </a:graphic>
      </p:graphicFrame>
      <p:sp>
        <p:nvSpPr>
          <p:cNvPr id="3" name="矩形 2"/>
          <p:cNvSpPr/>
          <p:nvPr/>
        </p:nvSpPr>
        <p:spPr>
          <a:xfrm>
            <a:off x="251520" y="1766604"/>
            <a:ext cx="199125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fontAlgn="ctr">
              <a:spcBef>
                <a:spcPct val="0"/>
              </a:spcBef>
            </a:pPr>
            <a:r>
              <a:rPr lang="zh-CN" altLang="en-US" sz="2000"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圆筒形磁介质中</a:t>
            </a:r>
          </a:p>
        </p:txBody>
      </p:sp>
    </p:spTree>
    <p:extLst>
      <p:ext uri="{BB962C8B-B14F-4D97-AF65-F5344CB8AC3E}">
        <p14:creationId xmlns:p14="http://schemas.microsoft.com/office/powerpoint/2010/main" val="9195676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20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up)">
                                      <p:cBhvr>
                                        <p:cTn id="12" dur="20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up)">
                                      <p:cBhvr>
                                        <p:cTn id="17" dur="20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up)">
                                      <p:cBhvr>
                                        <p:cTn id="22"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Picture 21" descr="3D勾图片素材 创意图片"/>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l="17804" r="11372" b="12785"/>
          <a:stretch>
            <a:fillRect/>
          </a:stretch>
        </p:blipFill>
        <p:spPr bwMode="auto">
          <a:xfrm>
            <a:off x="1203056" y="930698"/>
            <a:ext cx="560632" cy="5177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 name="Picture 21" descr="3D勾图片素材 创意图片"/>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l="17804" r="11372" b="12785"/>
          <a:stretch>
            <a:fillRect/>
          </a:stretch>
        </p:blipFill>
        <p:spPr bwMode="auto">
          <a:xfrm>
            <a:off x="7308304" y="843558"/>
            <a:ext cx="560632" cy="5177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 name="Text Placeholder 4"/>
          <p:cNvSpPr txBox="1"/>
          <p:nvPr/>
        </p:nvSpPr>
        <p:spPr>
          <a:xfrm>
            <a:off x="539552" y="195486"/>
            <a:ext cx="1872208" cy="720080"/>
          </a:xfrm>
          <a:prstGeom prst="rect">
            <a:avLst/>
          </a:prstGeom>
        </p:spPr>
        <p:txBody>
          <a:bodyPr anchor="ctr">
            <a:noAutofit/>
          </a:bodyPr>
          <a:lstStyle>
            <a:defPPr>
              <a:defRPr lang="zh-CN"/>
            </a:defPPr>
            <a:lvl1pPr indent="0">
              <a:spcBef>
                <a:spcPct val="20000"/>
              </a:spcBef>
              <a:buFont typeface="Arial" panose="020B0604020202020204" pitchFamily="34" charset="0"/>
              <a:buNone/>
              <a:defRPr sz="2800" b="1">
                <a:solidFill>
                  <a:srgbClr val="005DA2"/>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lvl2pPr>
            <a:lvl3pPr marL="1143000" indent="-228600">
              <a:spcBef>
                <a:spcPct val="20000"/>
              </a:spcBef>
              <a:buFont typeface="Arial" panose="020B0604020202020204" pitchFamily="34" charset="0"/>
              <a:buChar char="•"/>
              <a:defRPr sz="2400"/>
            </a:lvl3pPr>
            <a:lvl4pPr marL="1600200" indent="-228600">
              <a:spcBef>
                <a:spcPct val="20000"/>
              </a:spcBef>
              <a:buFont typeface="Arial" panose="020B0604020202020204" pitchFamily="34" charset="0"/>
              <a:buChar char="–"/>
              <a:defRPr sz="2000"/>
            </a:lvl4pPr>
            <a:lvl5pPr marL="2057400" indent="-228600">
              <a:spcBef>
                <a:spcPct val="20000"/>
              </a:spcBef>
              <a:buFont typeface="Arial" panose="020B0604020202020204" pitchFamily="34" charset="0"/>
              <a:buChar char="»"/>
              <a:defRPr sz="2000"/>
            </a:lvl5pPr>
            <a:lvl6pPr marL="2514600" indent="-228600">
              <a:spcBef>
                <a:spcPct val="20000"/>
              </a:spcBef>
              <a:buFont typeface="Arial" panose="020B0604020202020204" pitchFamily="34" charset="0"/>
              <a:buChar char="•"/>
              <a:defRPr sz="2000"/>
            </a:lvl6pPr>
            <a:lvl7pPr marL="2971800" indent="-228600">
              <a:spcBef>
                <a:spcPct val="20000"/>
              </a:spcBef>
              <a:buFont typeface="Arial" panose="020B0604020202020204" pitchFamily="34" charset="0"/>
              <a:buChar char="•"/>
              <a:defRPr sz="2000"/>
            </a:lvl7pPr>
            <a:lvl8pPr marL="3429000" indent="-228600">
              <a:spcBef>
                <a:spcPct val="20000"/>
              </a:spcBef>
              <a:buFont typeface="Arial" panose="020B0604020202020204" pitchFamily="34" charset="0"/>
              <a:buChar char="•"/>
              <a:defRPr sz="2000"/>
            </a:lvl8pPr>
            <a:lvl9pPr marL="3886200" indent="-228600">
              <a:spcBef>
                <a:spcPct val="20000"/>
              </a:spcBef>
              <a:buFont typeface="Arial" panose="020B0604020202020204" pitchFamily="34" charset="0"/>
              <a:buChar char="•"/>
              <a:defRPr sz="2000"/>
            </a:lvl9pPr>
          </a:lstStyle>
          <a:p>
            <a:r>
              <a:rPr lang="zh-CN" altLang="en-US" dirty="0"/>
              <a:t>小 结：</a:t>
            </a:r>
            <a:endParaRPr lang="en-GB" altLang="zh-CN" dirty="0"/>
          </a:p>
        </p:txBody>
      </p:sp>
      <p:grpSp>
        <p:nvGrpSpPr>
          <p:cNvPr id="32" name="组合 31"/>
          <p:cNvGrpSpPr/>
          <p:nvPr/>
        </p:nvGrpSpPr>
        <p:grpSpPr>
          <a:xfrm>
            <a:off x="3221685" y="858690"/>
            <a:ext cx="2534872" cy="2361132"/>
            <a:chOff x="3045240" y="1362746"/>
            <a:chExt cx="3053521" cy="2937214"/>
          </a:xfrm>
        </p:grpSpPr>
        <p:sp>
          <p:nvSpPr>
            <p:cNvPr id="33" name="Plaque 5"/>
            <p:cNvSpPr/>
            <p:nvPr/>
          </p:nvSpPr>
          <p:spPr>
            <a:xfrm>
              <a:off x="3512900" y="1768731"/>
              <a:ext cx="2118199" cy="2118198"/>
            </a:xfrm>
            <a:prstGeom prst="plaque">
              <a:avLst>
                <a:gd name="adj" fmla="val 5000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solidFill>
                  <a:srgbClr val="027F7D"/>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34" name="Group 34"/>
            <p:cNvGrpSpPr/>
            <p:nvPr/>
          </p:nvGrpSpPr>
          <p:grpSpPr>
            <a:xfrm>
              <a:off x="3045240" y="1362746"/>
              <a:ext cx="1315035" cy="1333851"/>
              <a:chOff x="3045240" y="1362746"/>
              <a:chExt cx="1315035" cy="1333851"/>
            </a:xfrm>
          </p:grpSpPr>
          <p:sp>
            <p:nvSpPr>
              <p:cNvPr id="47" name="Teardrop 30"/>
              <p:cNvSpPr/>
              <p:nvPr/>
            </p:nvSpPr>
            <p:spPr>
              <a:xfrm rot="16200000">
                <a:off x="3074219" y="1410542"/>
                <a:ext cx="1286055" cy="1286056"/>
              </a:xfrm>
              <a:prstGeom prst="teardrop">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solidFill>
                    <a:srgbClr val="027F7D"/>
                  </a:solidFill>
                  <a:latin typeface="Arial" panose="020B0604020202020204" pitchFamily="34" charset="0"/>
                  <a:ea typeface="微软雅黑" panose="020B0503020204020204" pitchFamily="34" charset="-122"/>
                  <a:sym typeface="Arial" panose="020B0604020202020204" pitchFamily="34" charset="0"/>
                </a:endParaRPr>
              </a:p>
            </p:txBody>
          </p:sp>
          <p:sp>
            <p:nvSpPr>
              <p:cNvPr id="48" name="Teardrop 6"/>
              <p:cNvSpPr/>
              <p:nvPr/>
            </p:nvSpPr>
            <p:spPr>
              <a:xfrm rot="16200000">
                <a:off x="3045240" y="1362746"/>
                <a:ext cx="1286055" cy="1286056"/>
              </a:xfrm>
              <a:prstGeom prst="teardrop">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solidFill>
                    <a:srgbClr val="027F7D"/>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35" name="Group 37"/>
            <p:cNvGrpSpPr/>
            <p:nvPr/>
          </p:nvGrpSpPr>
          <p:grpSpPr>
            <a:xfrm>
              <a:off x="4812704" y="1362746"/>
              <a:ext cx="1286056" cy="1333680"/>
              <a:chOff x="4812704" y="1362746"/>
              <a:chExt cx="1286056" cy="1333680"/>
            </a:xfrm>
          </p:grpSpPr>
          <p:sp>
            <p:nvSpPr>
              <p:cNvPr id="45" name="Teardrop 31"/>
              <p:cNvSpPr/>
              <p:nvPr/>
            </p:nvSpPr>
            <p:spPr>
              <a:xfrm>
                <a:off x="4812704" y="1410371"/>
                <a:ext cx="1286056" cy="1286055"/>
              </a:xfrm>
              <a:prstGeom prst="teardrop">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solidFill>
                    <a:srgbClr val="027F7D"/>
                  </a:solidFill>
                  <a:latin typeface="Arial" panose="020B0604020202020204" pitchFamily="34" charset="0"/>
                  <a:ea typeface="微软雅黑" panose="020B0503020204020204" pitchFamily="34" charset="-122"/>
                  <a:sym typeface="Arial" panose="020B0604020202020204" pitchFamily="34" charset="0"/>
                </a:endParaRPr>
              </a:p>
            </p:txBody>
          </p:sp>
          <p:sp>
            <p:nvSpPr>
              <p:cNvPr id="46" name="Teardrop 7"/>
              <p:cNvSpPr/>
              <p:nvPr/>
            </p:nvSpPr>
            <p:spPr>
              <a:xfrm>
                <a:off x="4812704" y="1362746"/>
                <a:ext cx="1286056" cy="1286055"/>
              </a:xfrm>
              <a:prstGeom prst="teardrop">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solidFill>
                    <a:srgbClr val="027F7D"/>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36" name="Group 35"/>
            <p:cNvGrpSpPr/>
            <p:nvPr/>
          </p:nvGrpSpPr>
          <p:grpSpPr>
            <a:xfrm>
              <a:off x="3045240" y="2985330"/>
              <a:ext cx="1324156" cy="1314630"/>
              <a:chOff x="3045240" y="2985330"/>
              <a:chExt cx="1324156" cy="1314630"/>
            </a:xfrm>
          </p:grpSpPr>
          <p:sp>
            <p:nvSpPr>
              <p:cNvPr id="43" name="Teardrop 32"/>
              <p:cNvSpPr/>
              <p:nvPr/>
            </p:nvSpPr>
            <p:spPr>
              <a:xfrm rot="10800000">
                <a:off x="3083340" y="2985330"/>
                <a:ext cx="1286056" cy="1286055"/>
              </a:xfrm>
              <a:prstGeom prst="teardrop">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solidFill>
                    <a:srgbClr val="027F7D"/>
                  </a:solidFill>
                  <a:latin typeface="Arial" panose="020B0604020202020204" pitchFamily="34" charset="0"/>
                  <a:ea typeface="微软雅黑" panose="020B0503020204020204" pitchFamily="34" charset="-122"/>
                  <a:sym typeface="Arial" panose="020B0604020202020204" pitchFamily="34" charset="0"/>
                </a:endParaRPr>
              </a:p>
            </p:txBody>
          </p:sp>
          <p:sp>
            <p:nvSpPr>
              <p:cNvPr id="44" name="Teardrop 8"/>
              <p:cNvSpPr/>
              <p:nvPr/>
            </p:nvSpPr>
            <p:spPr>
              <a:xfrm rot="10800000">
                <a:off x="3045240" y="3013905"/>
                <a:ext cx="1286056" cy="1286055"/>
              </a:xfrm>
              <a:prstGeom prst="teardrop">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solidFill>
                    <a:srgbClr val="027F7D"/>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37" name="Group 36"/>
            <p:cNvGrpSpPr/>
            <p:nvPr/>
          </p:nvGrpSpPr>
          <p:grpSpPr>
            <a:xfrm>
              <a:off x="4784130" y="2985330"/>
              <a:ext cx="1314631" cy="1314630"/>
              <a:chOff x="4784130" y="2985330"/>
              <a:chExt cx="1314631" cy="1314630"/>
            </a:xfrm>
          </p:grpSpPr>
          <p:sp>
            <p:nvSpPr>
              <p:cNvPr id="41" name="Teardrop 33"/>
              <p:cNvSpPr/>
              <p:nvPr/>
            </p:nvSpPr>
            <p:spPr>
              <a:xfrm rot="5400000">
                <a:off x="4784130" y="2985330"/>
                <a:ext cx="1286055" cy="1286056"/>
              </a:xfrm>
              <a:prstGeom prst="teardrop">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solidFill>
                    <a:srgbClr val="027F7D"/>
                  </a:solidFill>
                  <a:latin typeface="Arial" panose="020B0604020202020204" pitchFamily="34" charset="0"/>
                  <a:ea typeface="微软雅黑" panose="020B0503020204020204" pitchFamily="34" charset="-122"/>
                  <a:sym typeface="Arial" panose="020B0604020202020204" pitchFamily="34" charset="0"/>
                </a:endParaRPr>
              </a:p>
            </p:txBody>
          </p:sp>
          <p:sp>
            <p:nvSpPr>
              <p:cNvPr id="42" name="Teardrop 9"/>
              <p:cNvSpPr/>
              <p:nvPr/>
            </p:nvSpPr>
            <p:spPr>
              <a:xfrm rot="5400000">
                <a:off x="4812705" y="3013905"/>
                <a:ext cx="1286055" cy="1286056"/>
              </a:xfrm>
              <a:prstGeom prst="teardrop">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solidFill>
                    <a:srgbClr val="027F7D"/>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38" name="Freeform 131"/>
            <p:cNvSpPr>
              <a:spLocks noEditPoints="1"/>
            </p:cNvSpPr>
            <p:nvPr/>
          </p:nvSpPr>
          <p:spPr bwMode="auto">
            <a:xfrm>
              <a:off x="4331296" y="2540356"/>
              <a:ext cx="495064" cy="495064"/>
            </a:xfrm>
            <a:custGeom>
              <a:avLst/>
              <a:gdLst/>
              <a:ahLst/>
              <a:cxnLst>
                <a:cxn ang="0">
                  <a:pos x="55" y="28"/>
                </a:cxn>
                <a:cxn ang="0">
                  <a:pos x="27" y="55"/>
                </a:cxn>
                <a:cxn ang="0">
                  <a:pos x="0" y="28"/>
                </a:cxn>
                <a:cxn ang="0">
                  <a:pos x="27" y="0"/>
                </a:cxn>
                <a:cxn ang="0">
                  <a:pos x="55" y="28"/>
                </a:cxn>
                <a:cxn ang="0">
                  <a:pos x="42" y="28"/>
                </a:cxn>
                <a:cxn ang="0">
                  <a:pos x="41" y="26"/>
                </a:cxn>
                <a:cxn ang="0">
                  <a:pos x="21" y="14"/>
                </a:cxn>
                <a:cxn ang="0">
                  <a:pos x="19" y="14"/>
                </a:cxn>
                <a:cxn ang="0">
                  <a:pos x="18" y="16"/>
                </a:cxn>
                <a:cxn ang="0">
                  <a:pos x="18" y="39"/>
                </a:cxn>
                <a:cxn ang="0">
                  <a:pos x="19" y="41"/>
                </a:cxn>
                <a:cxn ang="0">
                  <a:pos x="20" y="41"/>
                </a:cxn>
                <a:cxn ang="0">
                  <a:pos x="21" y="41"/>
                </a:cxn>
                <a:cxn ang="0">
                  <a:pos x="41" y="30"/>
                </a:cxn>
                <a:cxn ang="0">
                  <a:pos x="42" y="28"/>
                </a:cxn>
              </a:cxnLst>
              <a:rect l="0" t="0" r="r" b="b"/>
              <a:pathLst>
                <a:path w="55" h="55">
                  <a:moveTo>
                    <a:pt x="55" y="28"/>
                  </a:moveTo>
                  <a:cubicBezTo>
                    <a:pt x="55" y="43"/>
                    <a:pt x="42" y="55"/>
                    <a:pt x="27" y="55"/>
                  </a:cubicBezTo>
                  <a:cubicBezTo>
                    <a:pt x="12" y="55"/>
                    <a:pt x="0" y="43"/>
                    <a:pt x="0" y="28"/>
                  </a:cubicBezTo>
                  <a:cubicBezTo>
                    <a:pt x="0" y="13"/>
                    <a:pt x="12" y="0"/>
                    <a:pt x="27" y="0"/>
                  </a:cubicBezTo>
                  <a:cubicBezTo>
                    <a:pt x="42" y="0"/>
                    <a:pt x="55" y="13"/>
                    <a:pt x="55" y="28"/>
                  </a:cubicBezTo>
                  <a:close/>
                  <a:moveTo>
                    <a:pt x="42" y="28"/>
                  </a:moveTo>
                  <a:cubicBezTo>
                    <a:pt x="42" y="27"/>
                    <a:pt x="42" y="26"/>
                    <a:pt x="41" y="26"/>
                  </a:cubicBezTo>
                  <a:cubicBezTo>
                    <a:pt x="21" y="14"/>
                    <a:pt x="21" y="14"/>
                    <a:pt x="21" y="14"/>
                  </a:cubicBezTo>
                  <a:cubicBezTo>
                    <a:pt x="21" y="14"/>
                    <a:pt x="20" y="14"/>
                    <a:pt x="19" y="14"/>
                  </a:cubicBezTo>
                  <a:cubicBezTo>
                    <a:pt x="18" y="15"/>
                    <a:pt x="18" y="16"/>
                    <a:pt x="18" y="16"/>
                  </a:cubicBezTo>
                  <a:cubicBezTo>
                    <a:pt x="18" y="39"/>
                    <a:pt x="18" y="39"/>
                    <a:pt x="18" y="39"/>
                  </a:cubicBezTo>
                  <a:cubicBezTo>
                    <a:pt x="18" y="40"/>
                    <a:pt x="18" y="41"/>
                    <a:pt x="19" y="41"/>
                  </a:cubicBezTo>
                  <a:cubicBezTo>
                    <a:pt x="20" y="41"/>
                    <a:pt x="20" y="41"/>
                    <a:pt x="20" y="41"/>
                  </a:cubicBezTo>
                  <a:cubicBezTo>
                    <a:pt x="21" y="41"/>
                    <a:pt x="21" y="41"/>
                    <a:pt x="21" y="41"/>
                  </a:cubicBezTo>
                  <a:cubicBezTo>
                    <a:pt x="41" y="30"/>
                    <a:pt x="41" y="30"/>
                    <a:pt x="41" y="30"/>
                  </a:cubicBezTo>
                  <a:cubicBezTo>
                    <a:pt x="42" y="29"/>
                    <a:pt x="42" y="29"/>
                    <a:pt x="42" y="28"/>
                  </a:cubicBezTo>
                  <a:close/>
                </a:path>
              </a:pathLst>
            </a:custGeom>
            <a:solidFill>
              <a:schemeClr val="bg1">
                <a:lumMod val="65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sz="2000" b="1" dirty="0">
                <a:solidFill>
                  <a:srgbClr val="027F7D"/>
                </a:solidFill>
                <a:latin typeface="Arial" panose="020B0604020202020204" pitchFamily="34" charset="0"/>
                <a:ea typeface="微软雅黑" panose="020B0503020204020204" pitchFamily="34" charset="-122"/>
                <a:sym typeface="Arial" panose="020B0604020202020204" pitchFamily="34" charset="0"/>
              </a:endParaRPr>
            </a:p>
          </p:txBody>
        </p:sp>
        <p:sp>
          <p:nvSpPr>
            <p:cNvPr id="39" name="Freeform 23"/>
            <p:cNvSpPr>
              <a:spLocks noEditPoints="1"/>
            </p:cNvSpPr>
            <p:nvPr/>
          </p:nvSpPr>
          <p:spPr bwMode="auto">
            <a:xfrm>
              <a:off x="3507566" y="3484805"/>
              <a:ext cx="405086" cy="386095"/>
            </a:xfrm>
            <a:custGeom>
              <a:avLst/>
              <a:gdLst/>
              <a:ahLst/>
              <a:cxnLst>
                <a:cxn ang="0">
                  <a:pos x="68" y="14"/>
                </a:cxn>
                <a:cxn ang="0">
                  <a:pos x="68" y="18"/>
                </a:cxn>
                <a:cxn ang="0">
                  <a:pos x="64" y="18"/>
                </a:cxn>
                <a:cxn ang="0">
                  <a:pos x="61" y="21"/>
                </a:cxn>
                <a:cxn ang="0">
                  <a:pos x="7" y="21"/>
                </a:cxn>
                <a:cxn ang="0">
                  <a:pos x="4" y="18"/>
                </a:cxn>
                <a:cxn ang="0">
                  <a:pos x="0" y="18"/>
                </a:cxn>
                <a:cxn ang="0">
                  <a:pos x="0" y="14"/>
                </a:cxn>
                <a:cxn ang="0">
                  <a:pos x="34" y="0"/>
                </a:cxn>
                <a:cxn ang="0">
                  <a:pos x="68" y="14"/>
                </a:cxn>
                <a:cxn ang="0">
                  <a:pos x="68" y="60"/>
                </a:cxn>
                <a:cxn ang="0">
                  <a:pos x="68" y="64"/>
                </a:cxn>
                <a:cxn ang="0">
                  <a:pos x="0" y="64"/>
                </a:cxn>
                <a:cxn ang="0">
                  <a:pos x="0" y="60"/>
                </a:cxn>
                <a:cxn ang="0">
                  <a:pos x="2" y="57"/>
                </a:cxn>
                <a:cxn ang="0">
                  <a:pos x="66" y="57"/>
                </a:cxn>
                <a:cxn ang="0">
                  <a:pos x="68" y="60"/>
                </a:cxn>
                <a:cxn ang="0">
                  <a:pos x="18" y="23"/>
                </a:cxn>
                <a:cxn ang="0">
                  <a:pos x="18" y="50"/>
                </a:cxn>
                <a:cxn ang="0">
                  <a:pos x="23" y="50"/>
                </a:cxn>
                <a:cxn ang="0">
                  <a:pos x="23" y="23"/>
                </a:cxn>
                <a:cxn ang="0">
                  <a:pos x="32" y="23"/>
                </a:cxn>
                <a:cxn ang="0">
                  <a:pos x="32" y="50"/>
                </a:cxn>
                <a:cxn ang="0">
                  <a:pos x="36" y="50"/>
                </a:cxn>
                <a:cxn ang="0">
                  <a:pos x="36" y="23"/>
                </a:cxn>
                <a:cxn ang="0">
                  <a:pos x="45" y="23"/>
                </a:cxn>
                <a:cxn ang="0">
                  <a:pos x="45" y="50"/>
                </a:cxn>
                <a:cxn ang="0">
                  <a:pos x="50" y="50"/>
                </a:cxn>
                <a:cxn ang="0">
                  <a:pos x="50" y="23"/>
                </a:cxn>
                <a:cxn ang="0">
                  <a:pos x="59" y="23"/>
                </a:cxn>
                <a:cxn ang="0">
                  <a:pos x="59" y="50"/>
                </a:cxn>
                <a:cxn ang="0">
                  <a:pos x="61" y="50"/>
                </a:cxn>
                <a:cxn ang="0">
                  <a:pos x="64" y="53"/>
                </a:cxn>
                <a:cxn ang="0">
                  <a:pos x="64" y="55"/>
                </a:cxn>
                <a:cxn ang="0">
                  <a:pos x="4" y="55"/>
                </a:cxn>
                <a:cxn ang="0">
                  <a:pos x="4" y="53"/>
                </a:cxn>
                <a:cxn ang="0">
                  <a:pos x="7" y="50"/>
                </a:cxn>
                <a:cxn ang="0">
                  <a:pos x="9" y="50"/>
                </a:cxn>
                <a:cxn ang="0">
                  <a:pos x="9" y="23"/>
                </a:cxn>
                <a:cxn ang="0">
                  <a:pos x="18" y="23"/>
                </a:cxn>
              </a:cxnLst>
              <a:rect l="0" t="0" r="r" b="b"/>
              <a:pathLst>
                <a:path w="68" h="64">
                  <a:moveTo>
                    <a:pt x="68" y="14"/>
                  </a:moveTo>
                  <a:cubicBezTo>
                    <a:pt x="68" y="18"/>
                    <a:pt x="68" y="18"/>
                    <a:pt x="68" y="18"/>
                  </a:cubicBezTo>
                  <a:cubicBezTo>
                    <a:pt x="64" y="18"/>
                    <a:pt x="64" y="18"/>
                    <a:pt x="64" y="18"/>
                  </a:cubicBezTo>
                  <a:cubicBezTo>
                    <a:pt x="64" y="20"/>
                    <a:pt x="63" y="21"/>
                    <a:pt x="61" y="21"/>
                  </a:cubicBezTo>
                  <a:cubicBezTo>
                    <a:pt x="7" y="21"/>
                    <a:pt x="7" y="21"/>
                    <a:pt x="7" y="21"/>
                  </a:cubicBezTo>
                  <a:cubicBezTo>
                    <a:pt x="5" y="21"/>
                    <a:pt x="4" y="20"/>
                    <a:pt x="4" y="18"/>
                  </a:cubicBezTo>
                  <a:cubicBezTo>
                    <a:pt x="0" y="18"/>
                    <a:pt x="0" y="18"/>
                    <a:pt x="0" y="18"/>
                  </a:cubicBezTo>
                  <a:cubicBezTo>
                    <a:pt x="0" y="14"/>
                    <a:pt x="0" y="14"/>
                    <a:pt x="0" y="14"/>
                  </a:cubicBezTo>
                  <a:cubicBezTo>
                    <a:pt x="34" y="0"/>
                    <a:pt x="34" y="0"/>
                    <a:pt x="34" y="0"/>
                  </a:cubicBezTo>
                  <a:lnTo>
                    <a:pt x="68" y="14"/>
                  </a:lnTo>
                  <a:close/>
                  <a:moveTo>
                    <a:pt x="68" y="60"/>
                  </a:moveTo>
                  <a:cubicBezTo>
                    <a:pt x="68" y="64"/>
                    <a:pt x="68" y="64"/>
                    <a:pt x="68" y="64"/>
                  </a:cubicBezTo>
                  <a:cubicBezTo>
                    <a:pt x="0" y="64"/>
                    <a:pt x="0" y="64"/>
                    <a:pt x="0" y="64"/>
                  </a:cubicBezTo>
                  <a:cubicBezTo>
                    <a:pt x="0" y="60"/>
                    <a:pt x="0" y="60"/>
                    <a:pt x="0" y="60"/>
                  </a:cubicBezTo>
                  <a:cubicBezTo>
                    <a:pt x="0" y="58"/>
                    <a:pt x="1" y="57"/>
                    <a:pt x="2" y="57"/>
                  </a:cubicBezTo>
                  <a:cubicBezTo>
                    <a:pt x="66" y="57"/>
                    <a:pt x="66" y="57"/>
                    <a:pt x="66" y="57"/>
                  </a:cubicBezTo>
                  <a:cubicBezTo>
                    <a:pt x="67" y="57"/>
                    <a:pt x="68" y="58"/>
                    <a:pt x="68" y="60"/>
                  </a:cubicBezTo>
                  <a:close/>
                  <a:moveTo>
                    <a:pt x="18" y="23"/>
                  </a:moveTo>
                  <a:cubicBezTo>
                    <a:pt x="18" y="50"/>
                    <a:pt x="18" y="50"/>
                    <a:pt x="18" y="50"/>
                  </a:cubicBezTo>
                  <a:cubicBezTo>
                    <a:pt x="23" y="50"/>
                    <a:pt x="23" y="50"/>
                    <a:pt x="23" y="50"/>
                  </a:cubicBezTo>
                  <a:cubicBezTo>
                    <a:pt x="23" y="23"/>
                    <a:pt x="23" y="23"/>
                    <a:pt x="23" y="23"/>
                  </a:cubicBezTo>
                  <a:cubicBezTo>
                    <a:pt x="32" y="23"/>
                    <a:pt x="32" y="23"/>
                    <a:pt x="32" y="23"/>
                  </a:cubicBezTo>
                  <a:cubicBezTo>
                    <a:pt x="32" y="50"/>
                    <a:pt x="32" y="50"/>
                    <a:pt x="32" y="50"/>
                  </a:cubicBezTo>
                  <a:cubicBezTo>
                    <a:pt x="36" y="50"/>
                    <a:pt x="36" y="50"/>
                    <a:pt x="36" y="50"/>
                  </a:cubicBezTo>
                  <a:cubicBezTo>
                    <a:pt x="36" y="23"/>
                    <a:pt x="36" y="23"/>
                    <a:pt x="36" y="23"/>
                  </a:cubicBezTo>
                  <a:cubicBezTo>
                    <a:pt x="45" y="23"/>
                    <a:pt x="45" y="23"/>
                    <a:pt x="45" y="23"/>
                  </a:cubicBezTo>
                  <a:cubicBezTo>
                    <a:pt x="45" y="50"/>
                    <a:pt x="45" y="50"/>
                    <a:pt x="45" y="50"/>
                  </a:cubicBezTo>
                  <a:cubicBezTo>
                    <a:pt x="50" y="50"/>
                    <a:pt x="50" y="50"/>
                    <a:pt x="50" y="50"/>
                  </a:cubicBezTo>
                  <a:cubicBezTo>
                    <a:pt x="50" y="23"/>
                    <a:pt x="50" y="23"/>
                    <a:pt x="50" y="23"/>
                  </a:cubicBezTo>
                  <a:cubicBezTo>
                    <a:pt x="59" y="23"/>
                    <a:pt x="59" y="23"/>
                    <a:pt x="59" y="23"/>
                  </a:cubicBezTo>
                  <a:cubicBezTo>
                    <a:pt x="59" y="50"/>
                    <a:pt x="59" y="50"/>
                    <a:pt x="59" y="50"/>
                  </a:cubicBezTo>
                  <a:cubicBezTo>
                    <a:pt x="61" y="50"/>
                    <a:pt x="61" y="50"/>
                    <a:pt x="61" y="50"/>
                  </a:cubicBezTo>
                  <a:cubicBezTo>
                    <a:pt x="63" y="50"/>
                    <a:pt x="64" y="51"/>
                    <a:pt x="64" y="53"/>
                  </a:cubicBezTo>
                  <a:cubicBezTo>
                    <a:pt x="64" y="55"/>
                    <a:pt x="64" y="55"/>
                    <a:pt x="64" y="55"/>
                  </a:cubicBezTo>
                  <a:cubicBezTo>
                    <a:pt x="4" y="55"/>
                    <a:pt x="4" y="55"/>
                    <a:pt x="4" y="55"/>
                  </a:cubicBezTo>
                  <a:cubicBezTo>
                    <a:pt x="4" y="53"/>
                    <a:pt x="4" y="53"/>
                    <a:pt x="4" y="53"/>
                  </a:cubicBezTo>
                  <a:cubicBezTo>
                    <a:pt x="4" y="51"/>
                    <a:pt x="5" y="50"/>
                    <a:pt x="7" y="50"/>
                  </a:cubicBezTo>
                  <a:cubicBezTo>
                    <a:pt x="9" y="50"/>
                    <a:pt x="9" y="50"/>
                    <a:pt x="9" y="50"/>
                  </a:cubicBezTo>
                  <a:cubicBezTo>
                    <a:pt x="9" y="23"/>
                    <a:pt x="9" y="23"/>
                    <a:pt x="9" y="23"/>
                  </a:cubicBezTo>
                  <a:lnTo>
                    <a:pt x="18" y="23"/>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sz="2000" b="1" dirty="0">
                <a:solidFill>
                  <a:srgbClr val="027F7D"/>
                </a:solidFill>
                <a:latin typeface="Arial" panose="020B0604020202020204" pitchFamily="34" charset="0"/>
                <a:ea typeface="微软雅黑" panose="020B0503020204020204" pitchFamily="34" charset="-122"/>
                <a:sym typeface="Arial" panose="020B0604020202020204" pitchFamily="34" charset="0"/>
              </a:endParaRPr>
            </a:p>
          </p:txBody>
        </p:sp>
        <p:sp>
          <p:nvSpPr>
            <p:cNvPr id="40" name="Freeform 57"/>
            <p:cNvSpPr>
              <a:spLocks noEditPoints="1"/>
            </p:cNvSpPr>
            <p:nvPr/>
          </p:nvSpPr>
          <p:spPr bwMode="auto">
            <a:xfrm>
              <a:off x="5300512" y="3483033"/>
              <a:ext cx="387340" cy="387866"/>
            </a:xfrm>
            <a:custGeom>
              <a:avLst/>
              <a:gdLst/>
              <a:ahLst/>
              <a:cxnLst>
                <a:cxn ang="0">
                  <a:pos x="7" y="9"/>
                </a:cxn>
                <a:cxn ang="0">
                  <a:pos x="7" y="57"/>
                </a:cxn>
                <a:cxn ang="0">
                  <a:pos x="6" y="58"/>
                </a:cxn>
                <a:cxn ang="0">
                  <a:pos x="4" y="58"/>
                </a:cxn>
                <a:cxn ang="0">
                  <a:pos x="2" y="57"/>
                </a:cxn>
                <a:cxn ang="0">
                  <a:pos x="2" y="9"/>
                </a:cxn>
                <a:cxn ang="0">
                  <a:pos x="0" y="4"/>
                </a:cxn>
                <a:cxn ang="0">
                  <a:pos x="5" y="0"/>
                </a:cxn>
                <a:cxn ang="0">
                  <a:pos x="10" y="4"/>
                </a:cxn>
                <a:cxn ang="0">
                  <a:pos x="7" y="9"/>
                </a:cxn>
                <a:cxn ang="0">
                  <a:pos x="65" y="36"/>
                </a:cxn>
                <a:cxn ang="0">
                  <a:pos x="63" y="38"/>
                </a:cxn>
                <a:cxn ang="0">
                  <a:pos x="49" y="43"/>
                </a:cxn>
                <a:cxn ang="0">
                  <a:pos x="31" y="37"/>
                </a:cxn>
                <a:cxn ang="0">
                  <a:pos x="13" y="43"/>
                </a:cxn>
                <a:cxn ang="0">
                  <a:pos x="12" y="43"/>
                </a:cxn>
                <a:cxn ang="0">
                  <a:pos x="10" y="41"/>
                </a:cxn>
                <a:cxn ang="0">
                  <a:pos x="10" y="13"/>
                </a:cxn>
                <a:cxn ang="0">
                  <a:pos x="11" y="11"/>
                </a:cxn>
                <a:cxn ang="0">
                  <a:pos x="14" y="9"/>
                </a:cxn>
                <a:cxn ang="0">
                  <a:pos x="30" y="4"/>
                </a:cxn>
                <a:cxn ang="0">
                  <a:pos x="46" y="9"/>
                </a:cxn>
                <a:cxn ang="0">
                  <a:pos x="49" y="10"/>
                </a:cxn>
                <a:cxn ang="0">
                  <a:pos x="63" y="4"/>
                </a:cxn>
                <a:cxn ang="0">
                  <a:pos x="65" y="7"/>
                </a:cxn>
                <a:cxn ang="0">
                  <a:pos x="65" y="36"/>
                </a:cxn>
              </a:cxnLst>
              <a:rect l="0" t="0" r="r" b="b"/>
              <a:pathLst>
                <a:path w="65" h="58">
                  <a:moveTo>
                    <a:pt x="7" y="9"/>
                  </a:moveTo>
                  <a:cubicBezTo>
                    <a:pt x="7" y="57"/>
                    <a:pt x="7" y="57"/>
                    <a:pt x="7" y="57"/>
                  </a:cubicBezTo>
                  <a:cubicBezTo>
                    <a:pt x="7" y="57"/>
                    <a:pt x="7" y="58"/>
                    <a:pt x="6" y="58"/>
                  </a:cubicBezTo>
                  <a:cubicBezTo>
                    <a:pt x="4" y="58"/>
                    <a:pt x="4" y="58"/>
                    <a:pt x="4" y="58"/>
                  </a:cubicBezTo>
                  <a:cubicBezTo>
                    <a:pt x="3" y="58"/>
                    <a:pt x="2" y="57"/>
                    <a:pt x="2" y="57"/>
                  </a:cubicBezTo>
                  <a:cubicBezTo>
                    <a:pt x="2" y="9"/>
                    <a:pt x="2" y="9"/>
                    <a:pt x="2" y="9"/>
                  </a:cubicBezTo>
                  <a:cubicBezTo>
                    <a:pt x="1" y="8"/>
                    <a:pt x="0" y="6"/>
                    <a:pt x="0" y="4"/>
                  </a:cubicBezTo>
                  <a:cubicBezTo>
                    <a:pt x="0" y="2"/>
                    <a:pt x="2" y="0"/>
                    <a:pt x="5" y="0"/>
                  </a:cubicBezTo>
                  <a:cubicBezTo>
                    <a:pt x="7" y="0"/>
                    <a:pt x="10" y="2"/>
                    <a:pt x="10" y="4"/>
                  </a:cubicBezTo>
                  <a:cubicBezTo>
                    <a:pt x="10" y="6"/>
                    <a:pt x="9" y="8"/>
                    <a:pt x="7" y="9"/>
                  </a:cubicBezTo>
                  <a:close/>
                  <a:moveTo>
                    <a:pt x="65" y="36"/>
                  </a:moveTo>
                  <a:cubicBezTo>
                    <a:pt x="65" y="37"/>
                    <a:pt x="65" y="38"/>
                    <a:pt x="63" y="38"/>
                  </a:cubicBezTo>
                  <a:cubicBezTo>
                    <a:pt x="59" y="41"/>
                    <a:pt x="54" y="43"/>
                    <a:pt x="49" y="43"/>
                  </a:cubicBezTo>
                  <a:cubicBezTo>
                    <a:pt x="43" y="43"/>
                    <a:pt x="39" y="37"/>
                    <a:pt x="31" y="37"/>
                  </a:cubicBezTo>
                  <a:cubicBezTo>
                    <a:pt x="25" y="37"/>
                    <a:pt x="19" y="40"/>
                    <a:pt x="13" y="43"/>
                  </a:cubicBezTo>
                  <a:cubicBezTo>
                    <a:pt x="13" y="43"/>
                    <a:pt x="12" y="43"/>
                    <a:pt x="12" y="43"/>
                  </a:cubicBezTo>
                  <a:cubicBezTo>
                    <a:pt x="11" y="43"/>
                    <a:pt x="10" y="42"/>
                    <a:pt x="10" y="41"/>
                  </a:cubicBezTo>
                  <a:cubicBezTo>
                    <a:pt x="10" y="13"/>
                    <a:pt x="10" y="13"/>
                    <a:pt x="10" y="13"/>
                  </a:cubicBezTo>
                  <a:cubicBezTo>
                    <a:pt x="10" y="12"/>
                    <a:pt x="10" y="11"/>
                    <a:pt x="11" y="11"/>
                  </a:cubicBezTo>
                  <a:cubicBezTo>
                    <a:pt x="12" y="10"/>
                    <a:pt x="13" y="9"/>
                    <a:pt x="14" y="9"/>
                  </a:cubicBezTo>
                  <a:cubicBezTo>
                    <a:pt x="19" y="7"/>
                    <a:pt x="24" y="4"/>
                    <a:pt x="30" y="4"/>
                  </a:cubicBezTo>
                  <a:cubicBezTo>
                    <a:pt x="36" y="4"/>
                    <a:pt x="40" y="6"/>
                    <a:pt x="46" y="9"/>
                  </a:cubicBezTo>
                  <a:cubicBezTo>
                    <a:pt x="47" y="9"/>
                    <a:pt x="48" y="10"/>
                    <a:pt x="49" y="10"/>
                  </a:cubicBezTo>
                  <a:cubicBezTo>
                    <a:pt x="55" y="10"/>
                    <a:pt x="61" y="4"/>
                    <a:pt x="63" y="4"/>
                  </a:cubicBezTo>
                  <a:cubicBezTo>
                    <a:pt x="64" y="4"/>
                    <a:pt x="65" y="6"/>
                    <a:pt x="65" y="7"/>
                  </a:cubicBezTo>
                  <a:lnTo>
                    <a:pt x="65" y="36"/>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sz="2000" b="1" dirty="0">
                <a:solidFill>
                  <a:srgbClr val="027F7D"/>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49" name="Freeform 75"/>
          <p:cNvSpPr>
            <a:spLocks noChangeArrowheads="1"/>
          </p:cNvSpPr>
          <p:nvPr/>
        </p:nvSpPr>
        <p:spPr bwMode="auto">
          <a:xfrm>
            <a:off x="3653733" y="1218730"/>
            <a:ext cx="288032" cy="288032"/>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1" i="0" u="none" strike="noStrike" kern="1200" cap="none" spc="0" normalizeH="0" baseline="0" noProof="0">
              <a:ln>
                <a:noFill/>
              </a:ln>
              <a:solidFill>
                <a:prstClr val="black"/>
              </a:solidFill>
              <a:effectLst/>
              <a:uLnTx/>
              <a:uFillTx/>
              <a:latin typeface="Roboto Light"/>
              <a:ea typeface="+mn-ea"/>
              <a:cs typeface="+mn-cs"/>
            </a:endParaRPr>
          </a:p>
        </p:txBody>
      </p:sp>
      <p:sp>
        <p:nvSpPr>
          <p:cNvPr id="50" name="Freeform 84"/>
          <p:cNvSpPr>
            <a:spLocks noChangeArrowheads="1"/>
          </p:cNvSpPr>
          <p:nvPr/>
        </p:nvSpPr>
        <p:spPr bwMode="auto">
          <a:xfrm>
            <a:off x="5093893" y="1218731"/>
            <a:ext cx="288032" cy="288032"/>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1" i="0" u="none" strike="noStrike" kern="1200" cap="none" spc="0" normalizeH="0" baseline="0" noProof="0">
              <a:ln>
                <a:noFill/>
              </a:ln>
              <a:solidFill>
                <a:prstClr val="black"/>
              </a:solidFill>
              <a:effectLst/>
              <a:uLnTx/>
              <a:uFillTx/>
              <a:latin typeface="Roboto Light"/>
              <a:ea typeface="+mn-ea"/>
              <a:cs typeface="+mn-cs"/>
            </a:endParaRPr>
          </a:p>
        </p:txBody>
      </p:sp>
      <p:pic>
        <p:nvPicPr>
          <p:cNvPr id="51" name="Picture 21" descr="3D勾图片素材 创意图片"/>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l="17804" r="11372" b="12785"/>
          <a:stretch>
            <a:fillRect/>
          </a:stretch>
        </p:blipFill>
        <p:spPr bwMode="auto">
          <a:xfrm>
            <a:off x="1259632" y="2427734"/>
            <a:ext cx="560632" cy="5177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 name="Picture 21" descr="3D勾图片素材 创意图片"/>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l="17804" r="11372" b="12785"/>
          <a:stretch>
            <a:fillRect/>
          </a:stretch>
        </p:blipFill>
        <p:spPr bwMode="auto">
          <a:xfrm>
            <a:off x="7308304" y="2283718"/>
            <a:ext cx="560632" cy="5177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 name="组合 4"/>
          <p:cNvGrpSpPr/>
          <p:nvPr/>
        </p:nvGrpSpPr>
        <p:grpSpPr>
          <a:xfrm>
            <a:off x="251520" y="3219822"/>
            <a:ext cx="8712968" cy="1801643"/>
            <a:chOff x="251520" y="3218379"/>
            <a:chExt cx="8712968" cy="1801643"/>
          </a:xfrm>
        </p:grpSpPr>
        <p:sp>
          <p:nvSpPr>
            <p:cNvPr id="4" name="矩形 3"/>
            <p:cNvSpPr/>
            <p:nvPr/>
          </p:nvSpPr>
          <p:spPr>
            <a:xfrm>
              <a:off x="251520" y="3218379"/>
              <a:ext cx="8712968" cy="18016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53" name="Object 5"/>
            <p:cNvGraphicFramePr>
              <a:graphicFrameLocks noChangeAspect="1"/>
            </p:cNvGraphicFramePr>
            <p:nvPr>
              <p:extLst>
                <p:ext uri="{D42A27DB-BD31-4B8C-83A1-F6EECF244321}">
                  <p14:modId xmlns:p14="http://schemas.microsoft.com/office/powerpoint/2010/main" val="2762968055"/>
                </p:ext>
              </p:extLst>
            </p:nvPr>
          </p:nvGraphicFramePr>
          <p:xfrm>
            <a:off x="1813049" y="3434403"/>
            <a:ext cx="2974975" cy="1401763"/>
          </p:xfrm>
          <a:graphic>
            <a:graphicData uri="http://schemas.openxmlformats.org/presentationml/2006/ole">
              <mc:AlternateContent xmlns:mc="http://schemas.openxmlformats.org/markup-compatibility/2006">
                <mc:Choice xmlns:v="urn:schemas-microsoft-com:vml" Requires="v">
                  <p:oleObj name="Equation" r:id="rId4" imgW="1841400" imgH="761760" progId="Equation.DSMT4">
                    <p:embed/>
                  </p:oleObj>
                </mc:Choice>
                <mc:Fallback>
                  <p:oleObj name="Equation" r:id="rId4" imgW="1841400" imgH="761760" progId="Equation.DSMT4">
                    <p:embed/>
                    <p:pic>
                      <p:nvPicPr>
                        <p:cNvPr id="39" name="Object 5"/>
                        <p:cNvPicPr>
                          <a:picLocks noChangeAspect="1" noChangeArrowheads="1"/>
                        </p:cNvPicPr>
                        <p:nvPr/>
                      </p:nvPicPr>
                      <p:blipFill>
                        <a:blip r:embed="rId5"/>
                        <a:srcRect/>
                        <a:stretch>
                          <a:fillRect/>
                        </a:stretch>
                      </p:blipFill>
                      <p:spPr bwMode="auto">
                        <a:xfrm>
                          <a:off x="1813049" y="3434403"/>
                          <a:ext cx="2974975" cy="1401763"/>
                        </a:xfrm>
                        <a:prstGeom prst="rect">
                          <a:avLst/>
                        </a:prstGeom>
                        <a:noFill/>
                        <a:ln>
                          <a:noFill/>
                        </a:ln>
                      </p:spPr>
                    </p:pic>
                  </p:oleObj>
                </mc:Fallback>
              </mc:AlternateContent>
            </a:graphicData>
          </a:graphic>
        </p:graphicFrame>
        <p:sp>
          <p:nvSpPr>
            <p:cNvPr id="2" name="矩形 1"/>
            <p:cNvSpPr/>
            <p:nvPr/>
          </p:nvSpPr>
          <p:spPr>
            <a:xfrm>
              <a:off x="323528" y="3651870"/>
              <a:ext cx="1584176" cy="923330"/>
            </a:xfrm>
            <a:prstGeom prst="rect">
              <a:avLst/>
            </a:prstGeom>
          </p:spPr>
          <p:txBody>
            <a:bodyPr wrap="square">
              <a:spAutoFit/>
            </a:bodyPr>
            <a:lstStyle/>
            <a:p>
              <a:r>
                <a:rPr lang="zh-CN" altLang="en-US" b="1" dirty="0">
                  <a:solidFill>
                    <a:schemeClr val="bg1"/>
                  </a:solidFill>
                  <a:latin typeface="+mn-ea"/>
                  <a:cs typeface="Times New Roman" panose="02020603050405020304" pitchFamily="18" charset="0"/>
                </a:rPr>
                <a:t>磁</a:t>
              </a:r>
              <a:r>
                <a:rPr lang="zh-CN" altLang="zh-CN" b="1" dirty="0">
                  <a:solidFill>
                    <a:schemeClr val="bg1"/>
                  </a:solidFill>
                  <a:latin typeface="+mn-ea"/>
                  <a:cs typeface="Times New Roman" panose="02020603050405020304" pitchFamily="18" charset="0"/>
                </a:rPr>
                <a:t>介质空间中</a:t>
              </a:r>
              <a:r>
                <a:rPr lang="zh-CN" altLang="en-US" b="1" dirty="0">
                  <a:solidFill>
                    <a:schemeClr val="bg1"/>
                  </a:solidFill>
                  <a:latin typeface="+mn-ea"/>
                  <a:cs typeface="Times New Roman" panose="02020603050405020304" pitchFamily="18" charset="0"/>
                </a:rPr>
                <a:t>磁</a:t>
              </a:r>
              <a:r>
                <a:rPr lang="zh-CN" altLang="zh-CN" b="1" dirty="0">
                  <a:solidFill>
                    <a:schemeClr val="bg1"/>
                  </a:solidFill>
                  <a:latin typeface="+mn-ea"/>
                  <a:cs typeface="Times New Roman" panose="02020603050405020304" pitchFamily="18" charset="0"/>
                </a:rPr>
                <a:t>场因果规律的积分形式</a:t>
              </a:r>
              <a:endParaRPr lang="zh-CN" altLang="en-US" b="1" dirty="0">
                <a:solidFill>
                  <a:schemeClr val="bg1"/>
                </a:solidFill>
                <a:latin typeface="+mn-ea"/>
              </a:endParaRPr>
            </a:p>
          </p:txBody>
        </p:sp>
        <p:sp>
          <p:nvSpPr>
            <p:cNvPr id="3" name="矩形 2"/>
            <p:cNvSpPr/>
            <p:nvPr/>
          </p:nvSpPr>
          <p:spPr>
            <a:xfrm>
              <a:off x="4716016" y="3939902"/>
              <a:ext cx="2044149" cy="369332"/>
            </a:xfrm>
            <a:prstGeom prst="rect">
              <a:avLst/>
            </a:prstGeom>
          </p:spPr>
          <p:txBody>
            <a:bodyPr wrap="none">
              <a:spAutoFit/>
            </a:bodyPr>
            <a:lstStyle/>
            <a:p>
              <a:r>
                <a:rPr lang="zh-CN" altLang="en-US" b="1" dirty="0">
                  <a:solidFill>
                    <a:schemeClr val="bg1"/>
                  </a:solidFill>
                  <a:latin typeface="+mn-ea"/>
                  <a:cs typeface="Times New Roman" panose="02020603050405020304" pitchFamily="18" charset="0"/>
                  <a:sym typeface="Symbol" panose="05050102010706020507" pitchFamily="18" charset="2"/>
                </a:rPr>
                <a:t></a:t>
              </a:r>
              <a:r>
                <a:rPr lang="zh-CN" altLang="zh-CN" b="1" dirty="0">
                  <a:solidFill>
                    <a:schemeClr val="bg1"/>
                  </a:solidFill>
                  <a:latin typeface="+mn-ea"/>
                  <a:cs typeface="Times New Roman" panose="02020603050405020304" pitchFamily="18" charset="0"/>
                </a:rPr>
                <a:t>相应的微分形式</a:t>
              </a:r>
              <a:endParaRPr lang="zh-CN" altLang="en-US" b="1" dirty="0">
                <a:solidFill>
                  <a:schemeClr val="bg1"/>
                </a:solidFill>
                <a:latin typeface="+mn-ea"/>
              </a:endParaRPr>
            </a:p>
          </p:txBody>
        </p:sp>
        <p:graphicFrame>
          <p:nvGraphicFramePr>
            <p:cNvPr id="54" name="Object 38"/>
            <p:cNvGraphicFramePr>
              <a:graphicFrameLocks noChangeAspect="1"/>
            </p:cNvGraphicFramePr>
            <p:nvPr>
              <p:extLst>
                <p:ext uri="{D42A27DB-BD31-4B8C-83A1-F6EECF244321}">
                  <p14:modId xmlns:p14="http://schemas.microsoft.com/office/powerpoint/2010/main" val="955003786"/>
                </p:ext>
              </p:extLst>
            </p:nvPr>
          </p:nvGraphicFramePr>
          <p:xfrm>
            <a:off x="6588224" y="3457943"/>
            <a:ext cx="2247900" cy="1344612"/>
          </p:xfrm>
          <a:graphic>
            <a:graphicData uri="http://schemas.openxmlformats.org/presentationml/2006/ole">
              <mc:AlternateContent xmlns:mc="http://schemas.openxmlformats.org/markup-compatibility/2006">
                <mc:Choice xmlns:v="urn:schemas-microsoft-com:vml" Requires="v">
                  <p:oleObj name="Equation" r:id="rId6" imgW="1269720" imgH="698400" progId="Equation.DSMT4">
                    <p:embed/>
                  </p:oleObj>
                </mc:Choice>
                <mc:Fallback>
                  <p:oleObj name="Equation" r:id="rId6" imgW="1269720" imgH="698400" progId="Equation.DSMT4">
                    <p:embed/>
                    <p:pic>
                      <p:nvPicPr>
                        <p:cNvPr id="6" name="Object 38"/>
                        <p:cNvPicPr>
                          <a:picLocks noChangeAspect="1" noChangeArrowheads="1"/>
                        </p:cNvPicPr>
                        <p:nvPr/>
                      </p:nvPicPr>
                      <p:blipFill>
                        <a:blip r:embed="rId7"/>
                        <a:srcRect/>
                        <a:stretch>
                          <a:fillRect/>
                        </a:stretch>
                      </p:blipFill>
                      <p:spPr bwMode="auto">
                        <a:xfrm>
                          <a:off x="6588224" y="3457943"/>
                          <a:ext cx="2247900" cy="1344612"/>
                        </a:xfrm>
                        <a:prstGeom prst="rect">
                          <a:avLst/>
                        </a:prstGeom>
                        <a:noFill/>
                        <a:ln>
                          <a:noFill/>
                        </a:ln>
                      </p:spPr>
                    </p:pic>
                  </p:oleObj>
                </mc:Fallback>
              </mc:AlternateContent>
            </a:graphicData>
          </a:graphic>
        </p:graphicFrame>
      </p:grpSp>
      <p:sp>
        <p:nvSpPr>
          <p:cNvPr id="55" name="Rectangle 14"/>
          <p:cNvSpPr/>
          <p:nvPr/>
        </p:nvSpPr>
        <p:spPr>
          <a:xfrm>
            <a:off x="2027497" y="2499742"/>
            <a:ext cx="1032335" cy="307777"/>
          </a:xfrm>
          <a:prstGeom prst="rect">
            <a:avLst/>
          </a:prstGeom>
        </p:spPr>
        <p:txBody>
          <a:bodyPr wrap="none" lIns="0" tIns="0" rIns="0" bIns="0">
            <a:spAutoFit/>
          </a:bodyPr>
          <a:lstStyle/>
          <a:p>
            <a:pPr algn="r"/>
            <a:r>
              <a:rPr lang="zh-CN" altLang="en-US" sz="2000" b="1" dirty="0">
                <a:solidFill>
                  <a:srgbClr val="00ADA9"/>
                </a:solidFill>
              </a:rPr>
              <a:t>磁化电流</a:t>
            </a:r>
            <a:endParaRPr lang="en-US" sz="2000" b="1" dirty="0">
              <a:solidFill>
                <a:srgbClr val="00ADA9"/>
              </a:solidFill>
              <a:latin typeface="Arial" panose="020B0604020202020204" pitchFamily="34" charset="0"/>
              <a:ea typeface="微软雅黑" panose="020B0503020204020204" pitchFamily="34" charset="-122"/>
              <a:sym typeface="Arial" panose="020B0604020202020204" pitchFamily="34" charset="0"/>
            </a:endParaRPr>
          </a:p>
        </p:txBody>
      </p:sp>
      <p:sp>
        <p:nvSpPr>
          <p:cNvPr id="56" name="Rectangle 20"/>
          <p:cNvSpPr/>
          <p:nvPr/>
        </p:nvSpPr>
        <p:spPr>
          <a:xfrm>
            <a:off x="2002231" y="987574"/>
            <a:ext cx="1032334" cy="307777"/>
          </a:xfrm>
          <a:prstGeom prst="rect">
            <a:avLst/>
          </a:prstGeom>
        </p:spPr>
        <p:txBody>
          <a:bodyPr wrap="none" lIns="0" tIns="0" rIns="0" bIns="0">
            <a:spAutoFit/>
          </a:bodyPr>
          <a:lstStyle/>
          <a:p>
            <a:pPr algn="r"/>
            <a:r>
              <a:rPr lang="zh-CN" altLang="en-US" sz="2000" b="1" dirty="0">
                <a:solidFill>
                  <a:srgbClr val="027F7D"/>
                </a:solidFill>
              </a:rPr>
              <a:t>磁化基理</a:t>
            </a:r>
            <a:endParaRPr lang="en-US" sz="2000" b="1" dirty="0">
              <a:solidFill>
                <a:srgbClr val="027F7D"/>
              </a:solidFill>
              <a:latin typeface="Arial" panose="020B0604020202020204" pitchFamily="34" charset="0"/>
              <a:ea typeface="微软雅黑" panose="020B0503020204020204" pitchFamily="34" charset="-122"/>
              <a:sym typeface="Arial" panose="020B0604020202020204" pitchFamily="34" charset="0"/>
            </a:endParaRPr>
          </a:p>
        </p:txBody>
      </p:sp>
      <p:sp>
        <p:nvSpPr>
          <p:cNvPr id="57" name="Rectangle 17"/>
          <p:cNvSpPr/>
          <p:nvPr/>
        </p:nvSpPr>
        <p:spPr>
          <a:xfrm>
            <a:off x="5944989" y="1000348"/>
            <a:ext cx="1032334" cy="307777"/>
          </a:xfrm>
          <a:prstGeom prst="rect">
            <a:avLst/>
          </a:prstGeom>
        </p:spPr>
        <p:txBody>
          <a:bodyPr wrap="none" lIns="0" tIns="0" rIns="0" bIns="0">
            <a:spAutoFit/>
          </a:bodyPr>
          <a:lstStyle/>
          <a:p>
            <a:pPr lvl="0"/>
            <a:r>
              <a:rPr lang="zh-CN" altLang="en-US" sz="2000" b="1" dirty="0">
                <a:solidFill>
                  <a:srgbClr val="0070C0"/>
                </a:solidFill>
              </a:rPr>
              <a:t>磁化磁场</a:t>
            </a:r>
            <a:endParaRPr lang="zh-CN" altLang="zh-CN" sz="2000" b="1" dirty="0">
              <a:solidFill>
                <a:srgbClr val="0070C0"/>
              </a:solidFill>
            </a:endParaRPr>
          </a:p>
        </p:txBody>
      </p:sp>
      <p:sp>
        <p:nvSpPr>
          <p:cNvPr id="58" name="Rectangle 23"/>
          <p:cNvSpPr/>
          <p:nvPr/>
        </p:nvSpPr>
        <p:spPr>
          <a:xfrm>
            <a:off x="5796136" y="2152476"/>
            <a:ext cx="1512168" cy="923330"/>
          </a:xfrm>
          <a:prstGeom prst="rect">
            <a:avLst/>
          </a:prstGeom>
        </p:spPr>
        <p:txBody>
          <a:bodyPr wrap="square" lIns="0" tIns="0" rIns="0" bIns="0">
            <a:spAutoFit/>
          </a:bodyPr>
          <a:lstStyle/>
          <a:p>
            <a:pPr algn="ctr"/>
            <a:r>
              <a:rPr lang="zh-CN" altLang="en-US" sz="2000" b="1" dirty="0">
                <a:solidFill>
                  <a:srgbClr val="F87A24"/>
                </a:solidFill>
              </a:rPr>
              <a:t>磁介质空间磁场的</a:t>
            </a:r>
            <a:endParaRPr lang="en-US" altLang="zh-CN" sz="2000" b="1" dirty="0">
              <a:solidFill>
                <a:srgbClr val="F87A24"/>
              </a:solidFill>
            </a:endParaRPr>
          </a:p>
          <a:p>
            <a:pPr algn="ctr"/>
            <a:r>
              <a:rPr lang="zh-CN" altLang="en-US" sz="2000" b="1" dirty="0">
                <a:solidFill>
                  <a:srgbClr val="F87A24"/>
                </a:solidFill>
              </a:rPr>
              <a:t>因果规律</a:t>
            </a:r>
            <a:endParaRPr lang="en-US" altLang="zh-CN" sz="2000" b="1" dirty="0">
              <a:solidFill>
                <a:srgbClr val="F87A24"/>
              </a:solidFill>
              <a:latin typeface="Arial" panose="020B0604020202020204" pitchFamily="34" charset="0"/>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2638121307"/>
      </p:ext>
    </p:extLst>
  </p:cSld>
  <p:clrMapOvr>
    <a:masterClrMapping/>
  </p:clrMapOvr>
  <mc:AlternateContent xmlns:mc="http://schemas.openxmlformats.org/markup-compatibility/2006" xmlns:p14="http://schemas.microsoft.com/office/powerpoint/2010/main">
    <mc:Choice Requires="p14">
      <p:transition spd="slow" p14:dur="2000" advTm="55016"/>
    </mc:Choice>
    <mc:Fallback xmlns="">
      <p:transition spd="slow" advTm="55016"/>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1651830"/>
            <a:ext cx="9144000" cy="1814777"/>
            <a:chOff x="170694" y="177982"/>
            <a:chExt cx="3936004" cy="781165"/>
          </a:xfrm>
        </p:grpSpPr>
        <p:sp>
          <p:nvSpPr>
            <p:cNvPr id="3" name="等腰三角形 2"/>
            <p:cNvSpPr/>
            <p:nvPr/>
          </p:nvSpPr>
          <p:spPr>
            <a:xfrm>
              <a:off x="1233863" y="177982"/>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4" name="等腰三角形 3"/>
            <p:cNvSpPr/>
            <p:nvPr/>
          </p:nvSpPr>
          <p:spPr>
            <a:xfrm flipV="1">
              <a:off x="200258" y="602633"/>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5" name="矩形 4"/>
            <p:cNvSpPr/>
            <p:nvPr/>
          </p:nvSpPr>
          <p:spPr>
            <a:xfrm>
              <a:off x="170694" y="261768"/>
              <a:ext cx="3936004" cy="61198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6" name="平行四边形 5"/>
            <p:cNvSpPr/>
            <p:nvPr/>
          </p:nvSpPr>
          <p:spPr>
            <a:xfrm>
              <a:off x="376965" y="178257"/>
              <a:ext cx="1036076" cy="779005"/>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7" name="文本框 6"/>
            <p:cNvSpPr txBox="1"/>
            <p:nvPr/>
          </p:nvSpPr>
          <p:spPr>
            <a:xfrm>
              <a:off x="650907" y="284178"/>
              <a:ext cx="569115" cy="559734"/>
            </a:xfrm>
            <a:prstGeom prst="rect">
              <a:avLst/>
            </a:prstGeom>
            <a:noFill/>
          </p:spPr>
          <p:txBody>
            <a:bodyPr wrap="square" lIns="68580" tIns="34290" rIns="68580" bIns="34290"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8000" b="0" i="0" u="none" strike="noStrike" kern="1200" cap="none" spc="0" normalizeH="0" baseline="0" noProof="0" dirty="0">
                  <a:ln>
                    <a:noFill/>
                  </a:ln>
                  <a:solidFill>
                    <a:prstClr val="white">
                      <a:lumMod val="95000"/>
                    </a:prstClr>
                  </a:solidFill>
                  <a:effectLst/>
                  <a:uLnTx/>
                  <a:uFillTx/>
                  <a:latin typeface="Impact" panose="020B0806030902050204" pitchFamily="34" charset="0"/>
                  <a:ea typeface="宋体" panose="02010600030101010101" pitchFamily="2" charset="-122"/>
                  <a:cs typeface="+mn-cs"/>
                </a:rPr>
                <a:t>02</a:t>
              </a:r>
              <a:endParaRPr kumimoji="0" lang="zh-CN" altLang="en-US" sz="8000" b="0" i="0" u="none" strike="noStrike" kern="1200" cap="none" spc="0" normalizeH="0" baseline="0" noProof="0" dirty="0">
                <a:ln>
                  <a:noFill/>
                </a:ln>
                <a:solidFill>
                  <a:prstClr val="white">
                    <a:lumMod val="95000"/>
                  </a:prstClr>
                </a:solidFill>
                <a:effectLst/>
                <a:uLnTx/>
                <a:uFillTx/>
                <a:latin typeface="Impact" panose="020B0806030902050204" pitchFamily="34" charset="0"/>
                <a:ea typeface="宋体" panose="02010600030101010101" pitchFamily="2" charset="-122"/>
                <a:cs typeface="+mn-cs"/>
              </a:endParaRPr>
            </a:p>
          </p:txBody>
        </p:sp>
      </p:grpSp>
      <p:sp>
        <p:nvSpPr>
          <p:cNvPr id="8" name="TextBox 7"/>
          <p:cNvSpPr txBox="1"/>
          <p:nvPr/>
        </p:nvSpPr>
        <p:spPr>
          <a:xfrm>
            <a:off x="3059832" y="1995686"/>
            <a:ext cx="4865013" cy="1177247"/>
          </a:xfrm>
          <a:prstGeom prst="rect">
            <a:avLst/>
          </a:prstGeom>
          <a:noFill/>
        </p:spPr>
        <p:txBody>
          <a:bodyPr wrap="square" lIns="68584" tIns="34291" rIns="68584" bIns="34291" rtlCol="0">
            <a:spAutoFit/>
          </a:bodyPr>
          <a:lstStyle/>
          <a:p>
            <a:pPr algn="ctr">
              <a:defRPr/>
            </a:pPr>
            <a:r>
              <a:rPr lang="zh-CN" altLang="zh-CN" sz="3600"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电场和磁场的</a:t>
            </a:r>
            <a:endParaRPr lang="en-US" altLang="zh-CN" sz="3600" b="1">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a:p>
            <a:pPr algn="ctr">
              <a:defRPr/>
            </a:pPr>
            <a:r>
              <a:rPr lang="zh-CN" altLang="zh-CN" sz="3600" b="1">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场源</a:t>
            </a:r>
            <a:r>
              <a:rPr lang="zh-CN" altLang="zh-CN" sz="3600"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因果规律</a:t>
            </a:r>
            <a:endParaRPr lang="en-GB" altLang="zh-CN" sz="3600"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nvGrpSpPr>
          <p:cNvPr id="10" name="组合 9"/>
          <p:cNvGrpSpPr/>
          <p:nvPr/>
        </p:nvGrpSpPr>
        <p:grpSpPr>
          <a:xfrm>
            <a:off x="5940152" y="1274820"/>
            <a:ext cx="432048" cy="432834"/>
            <a:chOff x="6084168" y="1274820"/>
            <a:chExt cx="432048" cy="432834"/>
          </a:xfrm>
        </p:grpSpPr>
        <p:sp>
          <p:nvSpPr>
            <p:cNvPr id="11"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12"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Roboto Light"/>
                <a:ea typeface="+mn-ea"/>
                <a:cs typeface="+mn-cs"/>
              </a:endParaRPr>
            </a:p>
          </p:txBody>
        </p:sp>
      </p:grpSp>
      <p:grpSp>
        <p:nvGrpSpPr>
          <p:cNvPr id="13" name="组合 12"/>
          <p:cNvGrpSpPr/>
          <p:nvPr/>
        </p:nvGrpSpPr>
        <p:grpSpPr>
          <a:xfrm>
            <a:off x="4644008" y="1275213"/>
            <a:ext cx="432048" cy="432048"/>
            <a:chOff x="4788024" y="1275213"/>
            <a:chExt cx="432048" cy="432048"/>
          </a:xfrm>
        </p:grpSpPr>
        <p:sp>
          <p:nvSpPr>
            <p:cNvPr id="14"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15"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Roboto Light"/>
                <a:ea typeface="+mn-ea"/>
                <a:cs typeface="+mn-cs"/>
              </a:endParaRPr>
            </a:p>
          </p:txBody>
        </p:sp>
      </p:grpSp>
      <p:grpSp>
        <p:nvGrpSpPr>
          <p:cNvPr id="16" name="组合 15"/>
          <p:cNvGrpSpPr/>
          <p:nvPr/>
        </p:nvGrpSpPr>
        <p:grpSpPr>
          <a:xfrm>
            <a:off x="5292080" y="1274820"/>
            <a:ext cx="432833" cy="432834"/>
            <a:chOff x="5436096" y="1274820"/>
            <a:chExt cx="432833" cy="432834"/>
          </a:xfrm>
        </p:grpSpPr>
        <p:sp>
          <p:nvSpPr>
            <p:cNvPr id="17"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18"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Roboto Light"/>
                <a:ea typeface="+mn-ea"/>
                <a:cs typeface="+mn-cs"/>
              </a:endParaRPr>
            </a:p>
          </p:txBody>
        </p:sp>
      </p:grpSp>
      <p:grpSp>
        <p:nvGrpSpPr>
          <p:cNvPr id="19" name="组合 18"/>
          <p:cNvGrpSpPr/>
          <p:nvPr/>
        </p:nvGrpSpPr>
        <p:grpSpPr>
          <a:xfrm>
            <a:off x="3347864" y="1274820"/>
            <a:ext cx="432833" cy="432834"/>
            <a:chOff x="3491880" y="1274820"/>
            <a:chExt cx="432833" cy="432834"/>
          </a:xfrm>
        </p:grpSpPr>
        <p:sp>
          <p:nvSpPr>
            <p:cNvPr id="20"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21"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Roboto Light"/>
                <a:ea typeface="+mn-ea"/>
                <a:cs typeface="+mn-cs"/>
              </a:endParaRPr>
            </a:p>
          </p:txBody>
        </p:sp>
      </p:grpSp>
      <p:grpSp>
        <p:nvGrpSpPr>
          <p:cNvPr id="22" name="组合 21"/>
          <p:cNvGrpSpPr/>
          <p:nvPr/>
        </p:nvGrpSpPr>
        <p:grpSpPr>
          <a:xfrm>
            <a:off x="3995936" y="1274820"/>
            <a:ext cx="432833" cy="432834"/>
            <a:chOff x="4139952" y="1274820"/>
            <a:chExt cx="432833" cy="432834"/>
          </a:xfrm>
        </p:grpSpPr>
        <p:sp>
          <p:nvSpPr>
            <p:cNvPr id="23"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24"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Roboto Light"/>
                <a:ea typeface="+mn-ea"/>
                <a:cs typeface="+mn-cs"/>
              </a:endParaRPr>
            </a:p>
          </p:txBody>
        </p:sp>
      </p:grpSp>
    </p:spTree>
  </p:cSld>
  <p:clrMapOvr>
    <a:masterClrMapping/>
  </p:clrMapOvr>
  <mc:AlternateContent xmlns:mc="http://schemas.openxmlformats.org/markup-compatibility/2006" xmlns:p14="http://schemas.microsoft.com/office/powerpoint/2010/main">
    <mc:Choice Requires="p14">
      <p:transition p14:dur="10" advTm="6857"/>
    </mc:Choice>
    <mc:Fallback xmlns="">
      <p:transition advTm="6857"/>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Isosceles Triangle 2"/>
          <p:cNvSpPr/>
          <p:nvPr/>
        </p:nvSpPr>
        <p:spPr bwMode="auto">
          <a:xfrm>
            <a:off x="1354410" y="4085082"/>
            <a:ext cx="1009650" cy="718915"/>
          </a:xfrm>
          <a:custGeom>
            <a:avLst/>
            <a:gdLst>
              <a:gd name="connsiteX0" fmla="*/ 0 w 1278647"/>
              <a:gd name="connsiteY0" fmla="*/ 1102282 h 1102282"/>
              <a:gd name="connsiteX1" fmla="*/ 639324 w 1278647"/>
              <a:gd name="connsiteY1" fmla="*/ 0 h 1102282"/>
              <a:gd name="connsiteX2" fmla="*/ 1278647 w 1278647"/>
              <a:gd name="connsiteY2" fmla="*/ 1102282 h 1102282"/>
              <a:gd name="connsiteX3" fmla="*/ 0 w 1278647"/>
              <a:gd name="connsiteY3" fmla="*/ 1102282 h 1102282"/>
              <a:gd name="connsiteX0-1" fmla="*/ 0 w 1278647"/>
              <a:gd name="connsiteY0-2" fmla="*/ 1102282 h 1102282"/>
              <a:gd name="connsiteX1-3" fmla="*/ 639324 w 1278647"/>
              <a:gd name="connsiteY1-4" fmla="*/ 0 h 1102282"/>
              <a:gd name="connsiteX2-5" fmla="*/ 1278647 w 1278647"/>
              <a:gd name="connsiteY2-6" fmla="*/ 1102282 h 1102282"/>
              <a:gd name="connsiteX3-7" fmla="*/ 0 w 1278647"/>
              <a:gd name="connsiteY3-8" fmla="*/ 1102282 h 1102282"/>
              <a:gd name="connsiteX0-9" fmla="*/ 0 w 1278647"/>
              <a:gd name="connsiteY0-10" fmla="*/ 1102284 h 1102284"/>
              <a:gd name="connsiteX1-11" fmla="*/ 639324 w 1278647"/>
              <a:gd name="connsiteY1-12" fmla="*/ 2 h 1102284"/>
              <a:gd name="connsiteX2-13" fmla="*/ 1278647 w 1278647"/>
              <a:gd name="connsiteY2-14" fmla="*/ 1102284 h 1102284"/>
              <a:gd name="connsiteX3-15" fmla="*/ 0 w 1278647"/>
              <a:gd name="connsiteY3-16" fmla="*/ 1102284 h 1102284"/>
            </a:gdLst>
            <a:ahLst/>
            <a:cxnLst>
              <a:cxn ang="0">
                <a:pos x="connsiteX0-1" y="connsiteY0-2"/>
              </a:cxn>
              <a:cxn ang="0">
                <a:pos x="connsiteX1-3" y="connsiteY1-4"/>
              </a:cxn>
              <a:cxn ang="0">
                <a:pos x="connsiteX2-5" y="connsiteY2-6"/>
              </a:cxn>
              <a:cxn ang="0">
                <a:pos x="connsiteX3-7" y="connsiteY3-8"/>
              </a:cxn>
            </a:cxnLst>
            <a:rect l="l" t="t" r="r" b="b"/>
            <a:pathLst>
              <a:path w="1278647" h="1102284">
                <a:moveTo>
                  <a:pt x="0" y="1102284"/>
                </a:moveTo>
                <a:cubicBezTo>
                  <a:pt x="213108" y="734857"/>
                  <a:pt x="133608" y="-1665"/>
                  <a:pt x="639324" y="2"/>
                </a:cubicBezTo>
                <a:cubicBezTo>
                  <a:pt x="1145040" y="1669"/>
                  <a:pt x="1065539" y="734857"/>
                  <a:pt x="1278647" y="1102284"/>
                </a:cubicBezTo>
                <a:lnTo>
                  <a:pt x="0" y="1102284"/>
                </a:lnTo>
                <a:close/>
              </a:path>
            </a:pathLst>
          </a:cu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0000"/>
              </a:lnSpc>
              <a:defRPr/>
            </a:pPr>
            <a:endParaRPr 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4" name="Isosceles Triangle 2"/>
          <p:cNvSpPr/>
          <p:nvPr/>
        </p:nvSpPr>
        <p:spPr bwMode="auto">
          <a:xfrm>
            <a:off x="1965598" y="3704199"/>
            <a:ext cx="1009650" cy="1099797"/>
          </a:xfrm>
          <a:custGeom>
            <a:avLst/>
            <a:gdLst>
              <a:gd name="connsiteX0" fmla="*/ 0 w 1278647"/>
              <a:gd name="connsiteY0" fmla="*/ 1102282 h 1102282"/>
              <a:gd name="connsiteX1" fmla="*/ 639324 w 1278647"/>
              <a:gd name="connsiteY1" fmla="*/ 0 h 1102282"/>
              <a:gd name="connsiteX2" fmla="*/ 1278647 w 1278647"/>
              <a:gd name="connsiteY2" fmla="*/ 1102282 h 1102282"/>
              <a:gd name="connsiteX3" fmla="*/ 0 w 1278647"/>
              <a:gd name="connsiteY3" fmla="*/ 1102282 h 1102282"/>
              <a:gd name="connsiteX0-1" fmla="*/ 0 w 1278647"/>
              <a:gd name="connsiteY0-2" fmla="*/ 1102282 h 1102282"/>
              <a:gd name="connsiteX1-3" fmla="*/ 639324 w 1278647"/>
              <a:gd name="connsiteY1-4" fmla="*/ 0 h 1102282"/>
              <a:gd name="connsiteX2-5" fmla="*/ 1278647 w 1278647"/>
              <a:gd name="connsiteY2-6" fmla="*/ 1102282 h 1102282"/>
              <a:gd name="connsiteX3-7" fmla="*/ 0 w 1278647"/>
              <a:gd name="connsiteY3-8" fmla="*/ 1102282 h 1102282"/>
              <a:gd name="connsiteX0-9" fmla="*/ 0 w 1278647"/>
              <a:gd name="connsiteY0-10" fmla="*/ 1102284 h 1102284"/>
              <a:gd name="connsiteX1-11" fmla="*/ 639324 w 1278647"/>
              <a:gd name="connsiteY1-12" fmla="*/ 2 h 1102284"/>
              <a:gd name="connsiteX2-13" fmla="*/ 1278647 w 1278647"/>
              <a:gd name="connsiteY2-14" fmla="*/ 1102284 h 1102284"/>
              <a:gd name="connsiteX3-15" fmla="*/ 0 w 1278647"/>
              <a:gd name="connsiteY3-16" fmla="*/ 1102284 h 1102284"/>
            </a:gdLst>
            <a:ahLst/>
            <a:cxnLst>
              <a:cxn ang="0">
                <a:pos x="connsiteX0-1" y="connsiteY0-2"/>
              </a:cxn>
              <a:cxn ang="0">
                <a:pos x="connsiteX1-3" y="connsiteY1-4"/>
              </a:cxn>
              <a:cxn ang="0">
                <a:pos x="connsiteX2-5" y="connsiteY2-6"/>
              </a:cxn>
              <a:cxn ang="0">
                <a:pos x="connsiteX3-7" y="connsiteY3-8"/>
              </a:cxn>
            </a:cxnLst>
            <a:rect l="l" t="t" r="r" b="b"/>
            <a:pathLst>
              <a:path w="1278647" h="1102284">
                <a:moveTo>
                  <a:pt x="0" y="1102284"/>
                </a:moveTo>
                <a:cubicBezTo>
                  <a:pt x="213108" y="734857"/>
                  <a:pt x="133608" y="-1665"/>
                  <a:pt x="639324" y="2"/>
                </a:cubicBezTo>
                <a:cubicBezTo>
                  <a:pt x="1145040" y="1669"/>
                  <a:pt x="1065539" y="734857"/>
                  <a:pt x="1278647" y="1102284"/>
                </a:cubicBezTo>
                <a:lnTo>
                  <a:pt x="0" y="1102284"/>
                </a:lnTo>
                <a:close/>
              </a:path>
            </a:pathLst>
          </a:cu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0000"/>
              </a:lnSpc>
              <a:defRPr/>
            </a:pPr>
            <a:endParaRPr 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7" name="Isosceles Triangle 2"/>
          <p:cNvSpPr/>
          <p:nvPr/>
        </p:nvSpPr>
        <p:spPr bwMode="auto">
          <a:xfrm>
            <a:off x="2743473" y="3966055"/>
            <a:ext cx="927100" cy="837941"/>
          </a:xfrm>
          <a:custGeom>
            <a:avLst/>
            <a:gdLst>
              <a:gd name="connsiteX0" fmla="*/ 0 w 1278647"/>
              <a:gd name="connsiteY0" fmla="*/ 1102282 h 1102282"/>
              <a:gd name="connsiteX1" fmla="*/ 639324 w 1278647"/>
              <a:gd name="connsiteY1" fmla="*/ 0 h 1102282"/>
              <a:gd name="connsiteX2" fmla="*/ 1278647 w 1278647"/>
              <a:gd name="connsiteY2" fmla="*/ 1102282 h 1102282"/>
              <a:gd name="connsiteX3" fmla="*/ 0 w 1278647"/>
              <a:gd name="connsiteY3" fmla="*/ 1102282 h 1102282"/>
              <a:gd name="connsiteX0-1" fmla="*/ 0 w 1278647"/>
              <a:gd name="connsiteY0-2" fmla="*/ 1102282 h 1102282"/>
              <a:gd name="connsiteX1-3" fmla="*/ 639324 w 1278647"/>
              <a:gd name="connsiteY1-4" fmla="*/ 0 h 1102282"/>
              <a:gd name="connsiteX2-5" fmla="*/ 1278647 w 1278647"/>
              <a:gd name="connsiteY2-6" fmla="*/ 1102282 h 1102282"/>
              <a:gd name="connsiteX3-7" fmla="*/ 0 w 1278647"/>
              <a:gd name="connsiteY3-8" fmla="*/ 1102282 h 1102282"/>
              <a:gd name="connsiteX0-9" fmla="*/ 0 w 1278647"/>
              <a:gd name="connsiteY0-10" fmla="*/ 1102284 h 1102284"/>
              <a:gd name="connsiteX1-11" fmla="*/ 639324 w 1278647"/>
              <a:gd name="connsiteY1-12" fmla="*/ 2 h 1102284"/>
              <a:gd name="connsiteX2-13" fmla="*/ 1278647 w 1278647"/>
              <a:gd name="connsiteY2-14" fmla="*/ 1102284 h 1102284"/>
              <a:gd name="connsiteX3-15" fmla="*/ 0 w 1278647"/>
              <a:gd name="connsiteY3-16" fmla="*/ 1102284 h 1102284"/>
            </a:gdLst>
            <a:ahLst/>
            <a:cxnLst>
              <a:cxn ang="0">
                <a:pos x="connsiteX0-1" y="connsiteY0-2"/>
              </a:cxn>
              <a:cxn ang="0">
                <a:pos x="connsiteX1-3" y="connsiteY1-4"/>
              </a:cxn>
              <a:cxn ang="0">
                <a:pos x="connsiteX2-5" y="connsiteY2-6"/>
              </a:cxn>
              <a:cxn ang="0">
                <a:pos x="connsiteX3-7" y="connsiteY3-8"/>
              </a:cxn>
            </a:cxnLst>
            <a:rect l="l" t="t" r="r" b="b"/>
            <a:pathLst>
              <a:path w="1278647" h="1102284">
                <a:moveTo>
                  <a:pt x="0" y="1102284"/>
                </a:moveTo>
                <a:cubicBezTo>
                  <a:pt x="213108" y="734857"/>
                  <a:pt x="133608" y="-1665"/>
                  <a:pt x="639324" y="2"/>
                </a:cubicBezTo>
                <a:cubicBezTo>
                  <a:pt x="1145040" y="1669"/>
                  <a:pt x="1065539" y="734857"/>
                  <a:pt x="1278647" y="1102284"/>
                </a:cubicBezTo>
                <a:lnTo>
                  <a:pt x="0" y="1102284"/>
                </a:lnTo>
                <a:close/>
              </a:path>
            </a:pathLst>
          </a:custGeom>
          <a:solidFill>
            <a:schemeClr val="accent3">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0000"/>
              </a:lnSpc>
              <a:defRPr/>
            </a:pPr>
            <a:endParaRPr 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0" name="Isosceles Triangle 2"/>
          <p:cNvSpPr/>
          <p:nvPr/>
        </p:nvSpPr>
        <p:spPr bwMode="auto">
          <a:xfrm>
            <a:off x="3441974" y="4226325"/>
            <a:ext cx="865187" cy="577672"/>
          </a:xfrm>
          <a:custGeom>
            <a:avLst/>
            <a:gdLst>
              <a:gd name="connsiteX0" fmla="*/ 0 w 1278647"/>
              <a:gd name="connsiteY0" fmla="*/ 1102282 h 1102282"/>
              <a:gd name="connsiteX1" fmla="*/ 639324 w 1278647"/>
              <a:gd name="connsiteY1" fmla="*/ 0 h 1102282"/>
              <a:gd name="connsiteX2" fmla="*/ 1278647 w 1278647"/>
              <a:gd name="connsiteY2" fmla="*/ 1102282 h 1102282"/>
              <a:gd name="connsiteX3" fmla="*/ 0 w 1278647"/>
              <a:gd name="connsiteY3" fmla="*/ 1102282 h 1102282"/>
              <a:gd name="connsiteX0-1" fmla="*/ 0 w 1278647"/>
              <a:gd name="connsiteY0-2" fmla="*/ 1102282 h 1102282"/>
              <a:gd name="connsiteX1-3" fmla="*/ 639324 w 1278647"/>
              <a:gd name="connsiteY1-4" fmla="*/ 0 h 1102282"/>
              <a:gd name="connsiteX2-5" fmla="*/ 1278647 w 1278647"/>
              <a:gd name="connsiteY2-6" fmla="*/ 1102282 h 1102282"/>
              <a:gd name="connsiteX3-7" fmla="*/ 0 w 1278647"/>
              <a:gd name="connsiteY3-8" fmla="*/ 1102282 h 1102282"/>
              <a:gd name="connsiteX0-9" fmla="*/ 0 w 1278647"/>
              <a:gd name="connsiteY0-10" fmla="*/ 1102284 h 1102284"/>
              <a:gd name="connsiteX1-11" fmla="*/ 639324 w 1278647"/>
              <a:gd name="connsiteY1-12" fmla="*/ 2 h 1102284"/>
              <a:gd name="connsiteX2-13" fmla="*/ 1278647 w 1278647"/>
              <a:gd name="connsiteY2-14" fmla="*/ 1102284 h 1102284"/>
              <a:gd name="connsiteX3-15" fmla="*/ 0 w 1278647"/>
              <a:gd name="connsiteY3-16" fmla="*/ 1102284 h 1102284"/>
            </a:gdLst>
            <a:ahLst/>
            <a:cxnLst>
              <a:cxn ang="0">
                <a:pos x="connsiteX0-1" y="connsiteY0-2"/>
              </a:cxn>
              <a:cxn ang="0">
                <a:pos x="connsiteX1-3" y="connsiteY1-4"/>
              </a:cxn>
              <a:cxn ang="0">
                <a:pos x="connsiteX2-5" y="connsiteY2-6"/>
              </a:cxn>
              <a:cxn ang="0">
                <a:pos x="connsiteX3-7" y="connsiteY3-8"/>
              </a:cxn>
            </a:cxnLst>
            <a:rect l="l" t="t" r="r" b="b"/>
            <a:pathLst>
              <a:path w="1278647" h="1102284">
                <a:moveTo>
                  <a:pt x="0" y="1102284"/>
                </a:moveTo>
                <a:cubicBezTo>
                  <a:pt x="213108" y="734857"/>
                  <a:pt x="133608" y="-1665"/>
                  <a:pt x="639324" y="2"/>
                </a:cubicBezTo>
                <a:cubicBezTo>
                  <a:pt x="1145040" y="1669"/>
                  <a:pt x="1065539" y="734857"/>
                  <a:pt x="1278647" y="1102284"/>
                </a:cubicBezTo>
                <a:lnTo>
                  <a:pt x="0" y="1102284"/>
                </a:lnTo>
                <a:close/>
              </a:path>
            </a:pathLst>
          </a:cu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0000"/>
              </a:lnSpc>
              <a:defRPr/>
            </a:pPr>
            <a:endParaRPr 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3" name="Isosceles Triangle 2"/>
          <p:cNvSpPr/>
          <p:nvPr/>
        </p:nvSpPr>
        <p:spPr bwMode="auto">
          <a:xfrm>
            <a:off x="4027760" y="4085083"/>
            <a:ext cx="1009650" cy="718915"/>
          </a:xfrm>
          <a:custGeom>
            <a:avLst/>
            <a:gdLst>
              <a:gd name="connsiteX0" fmla="*/ 0 w 1278647"/>
              <a:gd name="connsiteY0" fmla="*/ 1102282 h 1102282"/>
              <a:gd name="connsiteX1" fmla="*/ 639324 w 1278647"/>
              <a:gd name="connsiteY1" fmla="*/ 0 h 1102282"/>
              <a:gd name="connsiteX2" fmla="*/ 1278647 w 1278647"/>
              <a:gd name="connsiteY2" fmla="*/ 1102282 h 1102282"/>
              <a:gd name="connsiteX3" fmla="*/ 0 w 1278647"/>
              <a:gd name="connsiteY3" fmla="*/ 1102282 h 1102282"/>
              <a:gd name="connsiteX0-1" fmla="*/ 0 w 1278647"/>
              <a:gd name="connsiteY0-2" fmla="*/ 1102282 h 1102282"/>
              <a:gd name="connsiteX1-3" fmla="*/ 639324 w 1278647"/>
              <a:gd name="connsiteY1-4" fmla="*/ 0 h 1102282"/>
              <a:gd name="connsiteX2-5" fmla="*/ 1278647 w 1278647"/>
              <a:gd name="connsiteY2-6" fmla="*/ 1102282 h 1102282"/>
              <a:gd name="connsiteX3-7" fmla="*/ 0 w 1278647"/>
              <a:gd name="connsiteY3-8" fmla="*/ 1102282 h 1102282"/>
              <a:gd name="connsiteX0-9" fmla="*/ 0 w 1278647"/>
              <a:gd name="connsiteY0-10" fmla="*/ 1102284 h 1102284"/>
              <a:gd name="connsiteX1-11" fmla="*/ 639324 w 1278647"/>
              <a:gd name="connsiteY1-12" fmla="*/ 2 h 1102284"/>
              <a:gd name="connsiteX2-13" fmla="*/ 1278647 w 1278647"/>
              <a:gd name="connsiteY2-14" fmla="*/ 1102284 h 1102284"/>
              <a:gd name="connsiteX3-15" fmla="*/ 0 w 1278647"/>
              <a:gd name="connsiteY3-16" fmla="*/ 1102284 h 1102284"/>
            </a:gdLst>
            <a:ahLst/>
            <a:cxnLst>
              <a:cxn ang="0">
                <a:pos x="connsiteX0-1" y="connsiteY0-2"/>
              </a:cxn>
              <a:cxn ang="0">
                <a:pos x="connsiteX1-3" y="connsiteY1-4"/>
              </a:cxn>
              <a:cxn ang="0">
                <a:pos x="connsiteX2-5" y="connsiteY2-6"/>
              </a:cxn>
              <a:cxn ang="0">
                <a:pos x="connsiteX3-7" y="connsiteY3-8"/>
              </a:cxn>
            </a:cxnLst>
            <a:rect l="l" t="t" r="r" b="b"/>
            <a:pathLst>
              <a:path w="1278647" h="1102284">
                <a:moveTo>
                  <a:pt x="0" y="1102284"/>
                </a:moveTo>
                <a:cubicBezTo>
                  <a:pt x="213108" y="734857"/>
                  <a:pt x="133608" y="-1665"/>
                  <a:pt x="639324" y="2"/>
                </a:cubicBezTo>
                <a:cubicBezTo>
                  <a:pt x="1145040" y="1669"/>
                  <a:pt x="1065539" y="734857"/>
                  <a:pt x="1278647" y="1102284"/>
                </a:cubicBezTo>
                <a:lnTo>
                  <a:pt x="0" y="1102284"/>
                </a:lnTo>
                <a:close/>
              </a:path>
            </a:pathLst>
          </a:custGeom>
          <a:solidFill>
            <a:schemeClr val="accent5">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0000"/>
              </a:lnSpc>
              <a:defRPr/>
            </a:pPr>
            <a:endParaRPr 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6" name="Isosceles Triangle 2"/>
          <p:cNvSpPr/>
          <p:nvPr/>
        </p:nvSpPr>
        <p:spPr bwMode="auto">
          <a:xfrm>
            <a:off x="4638948" y="4385026"/>
            <a:ext cx="1009650" cy="418971"/>
          </a:xfrm>
          <a:custGeom>
            <a:avLst/>
            <a:gdLst>
              <a:gd name="connsiteX0" fmla="*/ 0 w 1278647"/>
              <a:gd name="connsiteY0" fmla="*/ 1102282 h 1102282"/>
              <a:gd name="connsiteX1" fmla="*/ 639324 w 1278647"/>
              <a:gd name="connsiteY1" fmla="*/ 0 h 1102282"/>
              <a:gd name="connsiteX2" fmla="*/ 1278647 w 1278647"/>
              <a:gd name="connsiteY2" fmla="*/ 1102282 h 1102282"/>
              <a:gd name="connsiteX3" fmla="*/ 0 w 1278647"/>
              <a:gd name="connsiteY3" fmla="*/ 1102282 h 1102282"/>
              <a:gd name="connsiteX0-1" fmla="*/ 0 w 1278647"/>
              <a:gd name="connsiteY0-2" fmla="*/ 1102282 h 1102282"/>
              <a:gd name="connsiteX1-3" fmla="*/ 639324 w 1278647"/>
              <a:gd name="connsiteY1-4" fmla="*/ 0 h 1102282"/>
              <a:gd name="connsiteX2-5" fmla="*/ 1278647 w 1278647"/>
              <a:gd name="connsiteY2-6" fmla="*/ 1102282 h 1102282"/>
              <a:gd name="connsiteX3-7" fmla="*/ 0 w 1278647"/>
              <a:gd name="connsiteY3-8" fmla="*/ 1102282 h 1102282"/>
              <a:gd name="connsiteX0-9" fmla="*/ 0 w 1278647"/>
              <a:gd name="connsiteY0-10" fmla="*/ 1102284 h 1102284"/>
              <a:gd name="connsiteX1-11" fmla="*/ 639324 w 1278647"/>
              <a:gd name="connsiteY1-12" fmla="*/ 2 h 1102284"/>
              <a:gd name="connsiteX2-13" fmla="*/ 1278647 w 1278647"/>
              <a:gd name="connsiteY2-14" fmla="*/ 1102284 h 1102284"/>
              <a:gd name="connsiteX3-15" fmla="*/ 0 w 1278647"/>
              <a:gd name="connsiteY3-16" fmla="*/ 1102284 h 1102284"/>
            </a:gdLst>
            <a:ahLst/>
            <a:cxnLst>
              <a:cxn ang="0">
                <a:pos x="connsiteX0-1" y="connsiteY0-2"/>
              </a:cxn>
              <a:cxn ang="0">
                <a:pos x="connsiteX1-3" y="connsiteY1-4"/>
              </a:cxn>
              <a:cxn ang="0">
                <a:pos x="connsiteX2-5" y="connsiteY2-6"/>
              </a:cxn>
              <a:cxn ang="0">
                <a:pos x="connsiteX3-7" y="connsiteY3-8"/>
              </a:cxn>
            </a:cxnLst>
            <a:rect l="l" t="t" r="r" b="b"/>
            <a:pathLst>
              <a:path w="1278647" h="1102284">
                <a:moveTo>
                  <a:pt x="0" y="1102284"/>
                </a:moveTo>
                <a:cubicBezTo>
                  <a:pt x="213108" y="734857"/>
                  <a:pt x="133608" y="-1665"/>
                  <a:pt x="639324" y="2"/>
                </a:cubicBezTo>
                <a:cubicBezTo>
                  <a:pt x="1145040" y="1669"/>
                  <a:pt x="1065539" y="734857"/>
                  <a:pt x="1278647" y="1102284"/>
                </a:cubicBezTo>
                <a:lnTo>
                  <a:pt x="0" y="1102284"/>
                </a:lnTo>
                <a:close/>
              </a:path>
            </a:pathLst>
          </a:custGeom>
          <a:solidFill>
            <a:schemeClr val="accent6">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0000"/>
              </a:lnSpc>
              <a:defRPr/>
            </a:pPr>
            <a:endParaRPr 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9" name="Isosceles Triangle 2"/>
          <p:cNvSpPr/>
          <p:nvPr/>
        </p:nvSpPr>
        <p:spPr bwMode="auto">
          <a:xfrm>
            <a:off x="5169173" y="3551845"/>
            <a:ext cx="1073150" cy="1252150"/>
          </a:xfrm>
          <a:custGeom>
            <a:avLst/>
            <a:gdLst>
              <a:gd name="connsiteX0" fmla="*/ 0 w 1278647"/>
              <a:gd name="connsiteY0" fmla="*/ 1102282 h 1102282"/>
              <a:gd name="connsiteX1" fmla="*/ 639324 w 1278647"/>
              <a:gd name="connsiteY1" fmla="*/ 0 h 1102282"/>
              <a:gd name="connsiteX2" fmla="*/ 1278647 w 1278647"/>
              <a:gd name="connsiteY2" fmla="*/ 1102282 h 1102282"/>
              <a:gd name="connsiteX3" fmla="*/ 0 w 1278647"/>
              <a:gd name="connsiteY3" fmla="*/ 1102282 h 1102282"/>
              <a:gd name="connsiteX0-1" fmla="*/ 0 w 1278647"/>
              <a:gd name="connsiteY0-2" fmla="*/ 1102282 h 1102282"/>
              <a:gd name="connsiteX1-3" fmla="*/ 639324 w 1278647"/>
              <a:gd name="connsiteY1-4" fmla="*/ 0 h 1102282"/>
              <a:gd name="connsiteX2-5" fmla="*/ 1278647 w 1278647"/>
              <a:gd name="connsiteY2-6" fmla="*/ 1102282 h 1102282"/>
              <a:gd name="connsiteX3-7" fmla="*/ 0 w 1278647"/>
              <a:gd name="connsiteY3-8" fmla="*/ 1102282 h 1102282"/>
              <a:gd name="connsiteX0-9" fmla="*/ 0 w 1278647"/>
              <a:gd name="connsiteY0-10" fmla="*/ 1102284 h 1102284"/>
              <a:gd name="connsiteX1-11" fmla="*/ 639324 w 1278647"/>
              <a:gd name="connsiteY1-12" fmla="*/ 2 h 1102284"/>
              <a:gd name="connsiteX2-13" fmla="*/ 1278647 w 1278647"/>
              <a:gd name="connsiteY2-14" fmla="*/ 1102284 h 1102284"/>
              <a:gd name="connsiteX3-15" fmla="*/ 0 w 1278647"/>
              <a:gd name="connsiteY3-16" fmla="*/ 1102284 h 1102284"/>
            </a:gdLst>
            <a:ahLst/>
            <a:cxnLst>
              <a:cxn ang="0">
                <a:pos x="connsiteX0-1" y="connsiteY0-2"/>
              </a:cxn>
              <a:cxn ang="0">
                <a:pos x="connsiteX1-3" y="connsiteY1-4"/>
              </a:cxn>
              <a:cxn ang="0">
                <a:pos x="connsiteX2-5" y="connsiteY2-6"/>
              </a:cxn>
              <a:cxn ang="0">
                <a:pos x="connsiteX3-7" y="connsiteY3-8"/>
              </a:cxn>
            </a:cxnLst>
            <a:rect l="l" t="t" r="r" b="b"/>
            <a:pathLst>
              <a:path w="1278647" h="1102284">
                <a:moveTo>
                  <a:pt x="0" y="1102284"/>
                </a:moveTo>
                <a:cubicBezTo>
                  <a:pt x="213108" y="734857"/>
                  <a:pt x="133608" y="-1665"/>
                  <a:pt x="639324" y="2"/>
                </a:cubicBezTo>
                <a:cubicBezTo>
                  <a:pt x="1145040" y="1669"/>
                  <a:pt x="1065539" y="734857"/>
                  <a:pt x="1278647" y="1102284"/>
                </a:cubicBezTo>
                <a:lnTo>
                  <a:pt x="0" y="1102284"/>
                </a:lnTo>
                <a:close/>
              </a:path>
            </a:pathLst>
          </a:cu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0000"/>
              </a:lnSpc>
              <a:defRPr/>
            </a:pPr>
            <a:endParaRPr 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2" name="Isosceles Triangle 2"/>
          <p:cNvSpPr/>
          <p:nvPr/>
        </p:nvSpPr>
        <p:spPr bwMode="auto">
          <a:xfrm>
            <a:off x="5734323" y="4226325"/>
            <a:ext cx="1001712" cy="577672"/>
          </a:xfrm>
          <a:custGeom>
            <a:avLst/>
            <a:gdLst>
              <a:gd name="connsiteX0" fmla="*/ 0 w 1278647"/>
              <a:gd name="connsiteY0" fmla="*/ 1102282 h 1102282"/>
              <a:gd name="connsiteX1" fmla="*/ 639324 w 1278647"/>
              <a:gd name="connsiteY1" fmla="*/ 0 h 1102282"/>
              <a:gd name="connsiteX2" fmla="*/ 1278647 w 1278647"/>
              <a:gd name="connsiteY2" fmla="*/ 1102282 h 1102282"/>
              <a:gd name="connsiteX3" fmla="*/ 0 w 1278647"/>
              <a:gd name="connsiteY3" fmla="*/ 1102282 h 1102282"/>
              <a:gd name="connsiteX0-1" fmla="*/ 0 w 1278647"/>
              <a:gd name="connsiteY0-2" fmla="*/ 1102282 h 1102282"/>
              <a:gd name="connsiteX1-3" fmla="*/ 639324 w 1278647"/>
              <a:gd name="connsiteY1-4" fmla="*/ 0 h 1102282"/>
              <a:gd name="connsiteX2-5" fmla="*/ 1278647 w 1278647"/>
              <a:gd name="connsiteY2-6" fmla="*/ 1102282 h 1102282"/>
              <a:gd name="connsiteX3-7" fmla="*/ 0 w 1278647"/>
              <a:gd name="connsiteY3-8" fmla="*/ 1102282 h 1102282"/>
              <a:gd name="connsiteX0-9" fmla="*/ 0 w 1278647"/>
              <a:gd name="connsiteY0-10" fmla="*/ 1102284 h 1102284"/>
              <a:gd name="connsiteX1-11" fmla="*/ 639324 w 1278647"/>
              <a:gd name="connsiteY1-12" fmla="*/ 2 h 1102284"/>
              <a:gd name="connsiteX2-13" fmla="*/ 1278647 w 1278647"/>
              <a:gd name="connsiteY2-14" fmla="*/ 1102284 h 1102284"/>
              <a:gd name="connsiteX3-15" fmla="*/ 0 w 1278647"/>
              <a:gd name="connsiteY3-16" fmla="*/ 1102284 h 1102284"/>
            </a:gdLst>
            <a:ahLst/>
            <a:cxnLst>
              <a:cxn ang="0">
                <a:pos x="connsiteX0-1" y="connsiteY0-2"/>
              </a:cxn>
              <a:cxn ang="0">
                <a:pos x="connsiteX1-3" y="connsiteY1-4"/>
              </a:cxn>
              <a:cxn ang="0">
                <a:pos x="connsiteX2-5" y="connsiteY2-6"/>
              </a:cxn>
              <a:cxn ang="0">
                <a:pos x="connsiteX3-7" y="connsiteY3-8"/>
              </a:cxn>
            </a:cxnLst>
            <a:rect l="l" t="t" r="r" b="b"/>
            <a:pathLst>
              <a:path w="1278647" h="1102284">
                <a:moveTo>
                  <a:pt x="0" y="1102284"/>
                </a:moveTo>
                <a:cubicBezTo>
                  <a:pt x="213108" y="734857"/>
                  <a:pt x="133608" y="-1665"/>
                  <a:pt x="639324" y="2"/>
                </a:cubicBezTo>
                <a:cubicBezTo>
                  <a:pt x="1145040" y="1669"/>
                  <a:pt x="1065539" y="734857"/>
                  <a:pt x="1278647" y="1102284"/>
                </a:cubicBezTo>
                <a:lnTo>
                  <a:pt x="0" y="1102284"/>
                </a:lnTo>
                <a:close/>
              </a:path>
            </a:pathLst>
          </a:cu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0000"/>
              </a:lnSpc>
              <a:defRPr/>
            </a:pPr>
            <a:endParaRPr 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5" name="Isosceles Triangle 2"/>
          <p:cNvSpPr/>
          <p:nvPr/>
        </p:nvSpPr>
        <p:spPr bwMode="auto">
          <a:xfrm>
            <a:off x="6226448" y="4085083"/>
            <a:ext cx="1168400" cy="718915"/>
          </a:xfrm>
          <a:custGeom>
            <a:avLst/>
            <a:gdLst>
              <a:gd name="connsiteX0" fmla="*/ 0 w 1278647"/>
              <a:gd name="connsiteY0" fmla="*/ 1102282 h 1102282"/>
              <a:gd name="connsiteX1" fmla="*/ 639324 w 1278647"/>
              <a:gd name="connsiteY1" fmla="*/ 0 h 1102282"/>
              <a:gd name="connsiteX2" fmla="*/ 1278647 w 1278647"/>
              <a:gd name="connsiteY2" fmla="*/ 1102282 h 1102282"/>
              <a:gd name="connsiteX3" fmla="*/ 0 w 1278647"/>
              <a:gd name="connsiteY3" fmla="*/ 1102282 h 1102282"/>
              <a:gd name="connsiteX0-1" fmla="*/ 0 w 1278647"/>
              <a:gd name="connsiteY0-2" fmla="*/ 1102282 h 1102282"/>
              <a:gd name="connsiteX1-3" fmla="*/ 639324 w 1278647"/>
              <a:gd name="connsiteY1-4" fmla="*/ 0 h 1102282"/>
              <a:gd name="connsiteX2-5" fmla="*/ 1278647 w 1278647"/>
              <a:gd name="connsiteY2-6" fmla="*/ 1102282 h 1102282"/>
              <a:gd name="connsiteX3-7" fmla="*/ 0 w 1278647"/>
              <a:gd name="connsiteY3-8" fmla="*/ 1102282 h 1102282"/>
              <a:gd name="connsiteX0-9" fmla="*/ 0 w 1278647"/>
              <a:gd name="connsiteY0-10" fmla="*/ 1102284 h 1102284"/>
              <a:gd name="connsiteX1-11" fmla="*/ 639324 w 1278647"/>
              <a:gd name="connsiteY1-12" fmla="*/ 2 h 1102284"/>
              <a:gd name="connsiteX2-13" fmla="*/ 1278647 w 1278647"/>
              <a:gd name="connsiteY2-14" fmla="*/ 1102284 h 1102284"/>
              <a:gd name="connsiteX3-15" fmla="*/ 0 w 1278647"/>
              <a:gd name="connsiteY3-16" fmla="*/ 1102284 h 1102284"/>
            </a:gdLst>
            <a:ahLst/>
            <a:cxnLst>
              <a:cxn ang="0">
                <a:pos x="connsiteX0-1" y="connsiteY0-2"/>
              </a:cxn>
              <a:cxn ang="0">
                <a:pos x="connsiteX1-3" y="connsiteY1-4"/>
              </a:cxn>
              <a:cxn ang="0">
                <a:pos x="connsiteX2-5" y="connsiteY2-6"/>
              </a:cxn>
              <a:cxn ang="0">
                <a:pos x="connsiteX3-7" y="connsiteY3-8"/>
              </a:cxn>
            </a:cxnLst>
            <a:rect l="l" t="t" r="r" b="b"/>
            <a:pathLst>
              <a:path w="1278647" h="1102284">
                <a:moveTo>
                  <a:pt x="0" y="1102284"/>
                </a:moveTo>
                <a:cubicBezTo>
                  <a:pt x="213108" y="734857"/>
                  <a:pt x="133608" y="-1665"/>
                  <a:pt x="639324" y="2"/>
                </a:cubicBezTo>
                <a:cubicBezTo>
                  <a:pt x="1145040" y="1669"/>
                  <a:pt x="1065539" y="734857"/>
                  <a:pt x="1278647" y="1102284"/>
                </a:cubicBezTo>
                <a:lnTo>
                  <a:pt x="0" y="1102284"/>
                </a:lnTo>
                <a:close/>
              </a:path>
            </a:pathLst>
          </a:custGeom>
          <a:solidFill>
            <a:schemeClr val="accent3">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0000"/>
              </a:lnSpc>
              <a:defRPr/>
            </a:pPr>
            <a:endParaRPr 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8" name="Isosceles Triangle 2"/>
          <p:cNvSpPr/>
          <p:nvPr/>
        </p:nvSpPr>
        <p:spPr bwMode="auto">
          <a:xfrm>
            <a:off x="6810648" y="3972403"/>
            <a:ext cx="1001712" cy="831593"/>
          </a:xfrm>
          <a:custGeom>
            <a:avLst/>
            <a:gdLst>
              <a:gd name="connsiteX0" fmla="*/ 0 w 1278647"/>
              <a:gd name="connsiteY0" fmla="*/ 1102282 h 1102282"/>
              <a:gd name="connsiteX1" fmla="*/ 639324 w 1278647"/>
              <a:gd name="connsiteY1" fmla="*/ 0 h 1102282"/>
              <a:gd name="connsiteX2" fmla="*/ 1278647 w 1278647"/>
              <a:gd name="connsiteY2" fmla="*/ 1102282 h 1102282"/>
              <a:gd name="connsiteX3" fmla="*/ 0 w 1278647"/>
              <a:gd name="connsiteY3" fmla="*/ 1102282 h 1102282"/>
              <a:gd name="connsiteX0-1" fmla="*/ 0 w 1278647"/>
              <a:gd name="connsiteY0-2" fmla="*/ 1102282 h 1102282"/>
              <a:gd name="connsiteX1-3" fmla="*/ 639324 w 1278647"/>
              <a:gd name="connsiteY1-4" fmla="*/ 0 h 1102282"/>
              <a:gd name="connsiteX2-5" fmla="*/ 1278647 w 1278647"/>
              <a:gd name="connsiteY2-6" fmla="*/ 1102282 h 1102282"/>
              <a:gd name="connsiteX3-7" fmla="*/ 0 w 1278647"/>
              <a:gd name="connsiteY3-8" fmla="*/ 1102282 h 1102282"/>
              <a:gd name="connsiteX0-9" fmla="*/ 0 w 1278647"/>
              <a:gd name="connsiteY0-10" fmla="*/ 1102284 h 1102284"/>
              <a:gd name="connsiteX1-11" fmla="*/ 639324 w 1278647"/>
              <a:gd name="connsiteY1-12" fmla="*/ 2 h 1102284"/>
              <a:gd name="connsiteX2-13" fmla="*/ 1278647 w 1278647"/>
              <a:gd name="connsiteY2-14" fmla="*/ 1102284 h 1102284"/>
              <a:gd name="connsiteX3-15" fmla="*/ 0 w 1278647"/>
              <a:gd name="connsiteY3-16" fmla="*/ 1102284 h 1102284"/>
            </a:gdLst>
            <a:ahLst/>
            <a:cxnLst>
              <a:cxn ang="0">
                <a:pos x="connsiteX0-1" y="connsiteY0-2"/>
              </a:cxn>
              <a:cxn ang="0">
                <a:pos x="connsiteX1-3" y="connsiteY1-4"/>
              </a:cxn>
              <a:cxn ang="0">
                <a:pos x="connsiteX2-5" y="connsiteY2-6"/>
              </a:cxn>
              <a:cxn ang="0">
                <a:pos x="connsiteX3-7" y="connsiteY3-8"/>
              </a:cxn>
            </a:cxnLst>
            <a:rect l="l" t="t" r="r" b="b"/>
            <a:pathLst>
              <a:path w="1278647" h="1102284">
                <a:moveTo>
                  <a:pt x="0" y="1102284"/>
                </a:moveTo>
                <a:cubicBezTo>
                  <a:pt x="213108" y="734857"/>
                  <a:pt x="133608" y="-1665"/>
                  <a:pt x="639324" y="2"/>
                </a:cubicBezTo>
                <a:cubicBezTo>
                  <a:pt x="1145040" y="1669"/>
                  <a:pt x="1065539" y="734857"/>
                  <a:pt x="1278647" y="1102284"/>
                </a:cubicBezTo>
                <a:lnTo>
                  <a:pt x="0" y="1102284"/>
                </a:lnTo>
                <a:close/>
              </a:path>
            </a:pathLst>
          </a:cu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0000"/>
              </a:lnSpc>
              <a:defRPr/>
            </a:pPr>
            <a:endParaRPr 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 name="矩形 1"/>
          <p:cNvSpPr/>
          <p:nvPr/>
        </p:nvSpPr>
        <p:spPr>
          <a:xfrm>
            <a:off x="2965497" y="1812761"/>
            <a:ext cx="3406703" cy="830997"/>
          </a:xfrm>
          <a:prstGeom prst="rect">
            <a:avLst/>
          </a:prstGeom>
        </p:spPr>
        <p:txBody>
          <a:bodyPr wrap="none">
            <a:spAutoFit/>
          </a:bodyPr>
          <a:lstStyle/>
          <a:p>
            <a:pPr algn="ctr"/>
            <a:r>
              <a:rPr lang="zh-CN" altLang="en-US" sz="4400" b="1" dirty="0">
                <a:latin typeface="微软雅黑" panose="020B0503020204020204" pitchFamily="34" charset="-122"/>
                <a:ea typeface="微软雅黑" panose="020B0503020204020204" pitchFamily="34" charset="-122"/>
              </a:rPr>
              <a:t> </a:t>
            </a:r>
            <a:r>
              <a:rPr lang="zh-CN" altLang="en-US" sz="4800" b="1" dirty="0">
                <a:latin typeface="微软雅黑" panose="020B0503020204020204" pitchFamily="34" charset="-122"/>
                <a:ea typeface="微软雅黑" panose="020B0503020204020204" pitchFamily="34" charset="-122"/>
              </a:rPr>
              <a:t>谢谢倾听！</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 Placeholder 4"/>
          <p:cNvSpPr txBox="1"/>
          <p:nvPr/>
        </p:nvSpPr>
        <p:spPr>
          <a:xfrm>
            <a:off x="323528" y="267494"/>
            <a:ext cx="7128792" cy="720080"/>
          </a:xfrm>
          <a:prstGeom prst="rect">
            <a:avLst/>
          </a:prstGeom>
        </p:spPr>
        <p:txBody>
          <a:bodyPr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defRPr/>
            </a:pPr>
            <a:r>
              <a:rPr lang="zh-CN" altLang="zh-CN" sz="2800" b="1" dirty="0">
                <a:solidFill>
                  <a:srgbClr val="0070C0"/>
                </a:solidFill>
                <a:latin typeface="微软雅黑" panose="020B0503020204020204" pitchFamily="34" charset="-122"/>
                <a:ea typeface="微软雅黑" panose="020B0503020204020204" pitchFamily="34" charset="-122"/>
                <a:cs typeface="Times New Roman" panose="02020603050405020304" pitchFamily="18" charset="0"/>
              </a:rPr>
              <a:t>电场和磁场空间分布的</a:t>
            </a:r>
            <a:r>
              <a:rPr lang="zh-CN" altLang="zh-CN" sz="2800" b="1" dirty="0">
                <a:solidFill>
                  <a:srgbClr val="0070C0"/>
                </a:solidFill>
                <a:latin typeface="微软雅黑" panose="020B0503020204020204" pitchFamily="34" charset="-122"/>
                <a:ea typeface="微软雅黑" panose="020B0503020204020204" pitchFamily="34" charset="-122"/>
              </a:rPr>
              <a:t>场源因果规律</a:t>
            </a:r>
            <a:endParaRPr lang="en-GB" altLang="zh-CN" sz="2800" b="1" dirty="0">
              <a:solidFill>
                <a:srgbClr val="005DA2"/>
              </a:solidFill>
              <a:latin typeface="微软雅黑" panose="020B0503020204020204" pitchFamily="34" charset="-122"/>
              <a:ea typeface="微软雅黑" panose="020B0503020204020204" pitchFamily="34" charset="-122"/>
            </a:endParaRPr>
          </a:p>
        </p:txBody>
      </p:sp>
      <p:pic>
        <p:nvPicPr>
          <p:cNvPr id="34" name="Picture 21" descr="3D勾图片素材 创意图片"/>
          <p:cNvPicPr>
            <a:picLocks noChangeAspect="1" noChangeArrowheads="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rcRect l="17804" r="11372" b="12785"/>
          <a:stretch>
            <a:fillRect/>
          </a:stretch>
        </p:blipFill>
        <p:spPr bwMode="auto">
          <a:xfrm>
            <a:off x="1835696" y="3784395"/>
            <a:ext cx="792088" cy="7315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2" name="组合 31"/>
          <p:cNvGrpSpPr/>
          <p:nvPr/>
        </p:nvGrpSpPr>
        <p:grpSpPr>
          <a:xfrm>
            <a:off x="1331640" y="1490043"/>
            <a:ext cx="1724447" cy="2502252"/>
            <a:chOff x="2271489" y="1365642"/>
            <a:chExt cx="1724447" cy="2502252"/>
          </a:xfrm>
        </p:grpSpPr>
        <p:sp>
          <p:nvSpPr>
            <p:cNvPr id="33" name="Shape 1452"/>
            <p:cNvSpPr/>
            <p:nvPr/>
          </p:nvSpPr>
          <p:spPr>
            <a:xfrm>
              <a:off x="2271489" y="1995686"/>
              <a:ext cx="1724447" cy="1872208"/>
            </a:xfrm>
            <a:prstGeom prst="roundRect">
              <a:avLst>
                <a:gd name="adj" fmla="val 6924"/>
              </a:avLst>
            </a:prstGeom>
            <a:ln w="12700">
              <a:solidFill>
                <a:srgbClr val="A6AAA9"/>
              </a:solidFill>
              <a:miter lim="400000"/>
            </a:ln>
          </p:spPr>
          <p:txBody>
            <a:bodyPr lIns="14287" tIns="14287" rIns="14287" bIns="14287" anchor="ctr"/>
            <a:lstStyle/>
            <a:p>
              <a:pPr>
                <a:lnSpc>
                  <a:spcPct val="120000"/>
                </a:lnSpc>
                <a:defRPr/>
              </a:pPr>
              <a:endParaRPr sz="1300" dirty="0">
                <a:ea typeface="微软雅黑" panose="020B0503020204020204" pitchFamily="34" charset="-122"/>
                <a:cs typeface="+mn-ea"/>
                <a:sym typeface="Arial" panose="020B0604020202020204" pitchFamily="34" charset="0"/>
              </a:endParaRPr>
            </a:p>
          </p:txBody>
        </p:sp>
        <p:sp>
          <p:nvSpPr>
            <p:cNvPr id="62" name="Shape 1460"/>
            <p:cNvSpPr/>
            <p:nvPr/>
          </p:nvSpPr>
          <p:spPr>
            <a:xfrm>
              <a:off x="2493170" y="1365642"/>
              <a:ext cx="1266825" cy="126643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1"/>
            </a:solidFill>
            <a:ln w="12700" cap="flat">
              <a:noFill/>
              <a:miter lim="400000"/>
            </a:ln>
            <a:effectLst/>
          </p:spPr>
          <p:txBody>
            <a:bodyPr lIns="14287" tIns="14287" rIns="14287" bIns="14287" anchor="ctr"/>
            <a:lstStyle/>
            <a:p>
              <a:pPr>
                <a:lnSpc>
                  <a:spcPct val="120000"/>
                </a:lnSpc>
                <a:defRPr/>
              </a:pPr>
              <a:endParaRPr sz="1300" dirty="0">
                <a:ea typeface="微软雅黑" panose="020B0503020204020204" pitchFamily="34" charset="-122"/>
                <a:cs typeface="+mn-ea"/>
                <a:sym typeface="Arial" panose="020B0604020202020204" pitchFamily="34" charset="0"/>
              </a:endParaRPr>
            </a:p>
          </p:txBody>
        </p:sp>
        <p:grpSp>
          <p:nvGrpSpPr>
            <p:cNvPr id="63" name="Group 20"/>
            <p:cNvGrpSpPr>
              <a:grpSpLocks/>
            </p:cNvGrpSpPr>
            <p:nvPr/>
          </p:nvGrpSpPr>
          <p:grpSpPr bwMode="auto">
            <a:xfrm>
              <a:off x="2439194" y="1395796"/>
              <a:ext cx="355600" cy="355490"/>
              <a:chOff x="1369087" y="2088729"/>
              <a:chExt cx="474017" cy="474016"/>
            </a:xfrm>
          </p:grpSpPr>
          <p:sp>
            <p:nvSpPr>
              <p:cNvPr id="66" name="Shape 1463"/>
              <p:cNvSpPr/>
              <p:nvPr/>
            </p:nvSpPr>
            <p:spPr>
              <a:xfrm>
                <a:off x="1369087" y="2088729"/>
                <a:ext cx="474017" cy="474016"/>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1">
                  <a:lumMod val="75000"/>
                </a:schemeClr>
              </a:solidFill>
              <a:ln w="12700">
                <a:miter lim="400000"/>
              </a:ln>
            </p:spPr>
            <p:txBody>
              <a:bodyPr lIns="26784" tIns="26784" rIns="26784" bIns="26784" anchor="ctr"/>
              <a:lstStyle/>
              <a:p>
                <a:pPr>
                  <a:lnSpc>
                    <a:spcPct val="120000"/>
                  </a:lnSpc>
                  <a:defRPr/>
                </a:pPr>
                <a:endParaRPr sz="1300" dirty="0">
                  <a:ea typeface="微软雅黑" panose="020B0503020204020204" pitchFamily="34" charset="-122"/>
                  <a:cs typeface="+mn-ea"/>
                  <a:sym typeface="Arial" panose="020B0604020202020204" pitchFamily="34" charset="0"/>
                </a:endParaRPr>
              </a:p>
            </p:txBody>
          </p:sp>
          <p:sp>
            <p:nvSpPr>
              <p:cNvPr id="67" name="Shape 1464"/>
              <p:cNvSpPr/>
              <p:nvPr/>
            </p:nvSpPr>
            <p:spPr>
              <a:xfrm>
                <a:off x="1477010" y="2232627"/>
                <a:ext cx="232776" cy="186221"/>
              </a:xfrm>
              <a:custGeom>
                <a:avLst/>
                <a:gdLst/>
                <a:ahLst/>
                <a:cxnLst>
                  <a:cxn ang="0">
                    <a:pos x="wd2" y="hd2"/>
                  </a:cxn>
                  <a:cxn ang="5400000">
                    <a:pos x="wd2" y="hd2"/>
                  </a:cxn>
                  <a:cxn ang="10800000">
                    <a:pos x="wd2" y="hd2"/>
                  </a:cxn>
                  <a:cxn ang="16200000">
                    <a:pos x="wd2" y="hd2"/>
                  </a:cxn>
                </a:cxnLst>
                <a:rect l="0" t="0" r="r" b="b"/>
                <a:pathLst>
                  <a:path w="21400" h="21363" extrusionOk="0">
                    <a:moveTo>
                      <a:pt x="7274" y="21020"/>
                    </a:moveTo>
                    <a:cubicBezTo>
                      <a:pt x="7274" y="21376"/>
                      <a:pt x="7435" y="21475"/>
                      <a:pt x="7659" y="21222"/>
                    </a:cubicBezTo>
                    <a:cubicBezTo>
                      <a:pt x="7951" y="20894"/>
                      <a:pt x="10973" y="17529"/>
                      <a:pt x="10973" y="17529"/>
                    </a:cubicBezTo>
                    <a:lnTo>
                      <a:pt x="7274" y="15153"/>
                    </a:lnTo>
                    <a:cubicBezTo>
                      <a:pt x="7274" y="15153"/>
                      <a:pt x="7274" y="21020"/>
                      <a:pt x="7274" y="21020"/>
                    </a:cubicBezTo>
                    <a:close/>
                    <a:moveTo>
                      <a:pt x="20812" y="50"/>
                    </a:moveTo>
                    <a:cubicBezTo>
                      <a:pt x="20412" y="224"/>
                      <a:pt x="667" y="8860"/>
                      <a:pt x="277" y="9030"/>
                    </a:cubicBezTo>
                    <a:cubicBezTo>
                      <a:pt x="-53" y="9174"/>
                      <a:pt x="-126" y="9528"/>
                      <a:pt x="266" y="9723"/>
                    </a:cubicBezTo>
                    <a:cubicBezTo>
                      <a:pt x="733" y="9955"/>
                      <a:pt x="4681" y="11919"/>
                      <a:pt x="4681" y="11919"/>
                    </a:cubicBezTo>
                    <a:lnTo>
                      <a:pt x="4681" y="11919"/>
                    </a:lnTo>
                    <a:lnTo>
                      <a:pt x="7298" y="13221"/>
                    </a:lnTo>
                    <a:cubicBezTo>
                      <a:pt x="7298" y="13221"/>
                      <a:pt x="19903" y="1732"/>
                      <a:pt x="20073" y="1577"/>
                    </a:cubicBezTo>
                    <a:cubicBezTo>
                      <a:pt x="20246" y="1420"/>
                      <a:pt x="20443" y="1713"/>
                      <a:pt x="20319" y="1881"/>
                    </a:cubicBezTo>
                    <a:cubicBezTo>
                      <a:pt x="20194" y="2050"/>
                      <a:pt x="11163" y="14170"/>
                      <a:pt x="11163" y="14170"/>
                    </a:cubicBezTo>
                    <a:cubicBezTo>
                      <a:pt x="11163" y="14170"/>
                      <a:pt x="11163" y="14170"/>
                      <a:pt x="11163" y="14171"/>
                    </a:cubicBezTo>
                    <a:lnTo>
                      <a:pt x="10637" y="14898"/>
                    </a:lnTo>
                    <a:lnTo>
                      <a:pt x="11333" y="15363"/>
                    </a:lnTo>
                    <a:lnTo>
                      <a:pt x="11333" y="15363"/>
                    </a:lnTo>
                    <a:cubicBezTo>
                      <a:pt x="11333" y="15363"/>
                      <a:pt x="16742" y="18976"/>
                      <a:pt x="17127" y="19234"/>
                    </a:cubicBezTo>
                    <a:cubicBezTo>
                      <a:pt x="17464" y="19459"/>
                      <a:pt x="17904" y="19272"/>
                      <a:pt x="18001" y="18750"/>
                    </a:cubicBezTo>
                    <a:cubicBezTo>
                      <a:pt x="18117" y="18135"/>
                      <a:pt x="21310" y="1052"/>
                      <a:pt x="21382" y="671"/>
                    </a:cubicBezTo>
                    <a:cubicBezTo>
                      <a:pt x="21474" y="177"/>
                      <a:pt x="21211" y="-125"/>
                      <a:pt x="20812" y="50"/>
                    </a:cubicBezTo>
                    <a:close/>
                  </a:path>
                </a:pathLst>
              </a:custGeom>
              <a:solidFill>
                <a:schemeClr val="bg1"/>
              </a:solidFill>
              <a:ln w="12700">
                <a:miter lim="400000"/>
              </a:ln>
            </p:spPr>
            <p:txBody>
              <a:bodyPr lIns="0" tIns="0" rIns="0" bIns="0" anchor="ctr"/>
              <a:lstStyle/>
              <a:p>
                <a:pPr>
                  <a:lnSpc>
                    <a:spcPct val="120000"/>
                  </a:lnSpc>
                  <a:defRPr/>
                </a:pPr>
                <a:endParaRPr sz="1300" dirty="0">
                  <a:ea typeface="微软雅黑" panose="020B0503020204020204" pitchFamily="34" charset="-122"/>
                  <a:cs typeface="+mn-ea"/>
                  <a:sym typeface="Arial" panose="020B0604020202020204" pitchFamily="34" charset="0"/>
                </a:endParaRPr>
              </a:p>
            </p:txBody>
          </p:sp>
        </p:grpSp>
        <p:sp>
          <p:nvSpPr>
            <p:cNvPr id="64" name="Text Placeholder 5"/>
            <p:cNvSpPr txBox="1">
              <a:spLocks/>
            </p:cNvSpPr>
            <p:nvPr/>
          </p:nvSpPr>
          <p:spPr>
            <a:xfrm>
              <a:off x="2627784" y="1707654"/>
              <a:ext cx="981075" cy="502872"/>
            </a:xfrm>
            <a:prstGeom prst="rect">
              <a:avLst/>
            </a:prstGeom>
          </p:spPr>
          <p:txBody>
            <a:bodyPr lIns="65032" tIns="32516" rIns="65032" bIns="32516" anchor="ct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lnSpc>
                  <a:spcPct val="120000"/>
                </a:lnSpc>
                <a:buFont typeface="Arial" pitchFamily="34" charset="0"/>
                <a:buNone/>
                <a:defRPr/>
              </a:pPr>
              <a:r>
                <a:rPr lang="en-US" altLang="zh-CN" sz="4000" b="1"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1</a:t>
              </a:r>
              <a:endParaRPr lang="zh-CN" altLang="en-US" sz="4000" b="1"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5" name="Text Placeholder 6"/>
            <p:cNvSpPr txBox="1">
              <a:spLocks/>
            </p:cNvSpPr>
            <p:nvPr/>
          </p:nvSpPr>
          <p:spPr>
            <a:xfrm>
              <a:off x="2500662" y="2807389"/>
              <a:ext cx="1207242" cy="850637"/>
            </a:xfrm>
            <a:prstGeom prst="rect">
              <a:avLst/>
            </a:prstGeom>
          </p:spPr>
          <p:txBody>
            <a:bodyPr lIns="65032" tIns="32516" rIns="65032" bIns="32516" anchor="ct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zh-CN" altLang="en-US" sz="2400" b="1" dirty="0">
                  <a:latin typeface="华文新魏" panose="02010800040101010101" pitchFamily="2" charset="-122"/>
                  <a:ea typeface="华文新魏" panose="02010800040101010101" pitchFamily="2" charset="-122"/>
                  <a:cs typeface="Segoe UI Semilight" panose="020B0402040204020203" pitchFamily="34" charset="0"/>
                </a:rPr>
                <a:t>电磁场分类</a:t>
              </a:r>
              <a:endParaRPr lang="en-US" altLang="zh-CN" sz="2400" b="1" dirty="0">
                <a:latin typeface="华文新魏" panose="02010800040101010101" pitchFamily="2" charset="-122"/>
                <a:ea typeface="华文新魏" panose="02010800040101010101" pitchFamily="2" charset="-122"/>
                <a:cs typeface="Segoe UI Semilight" panose="020B0402040204020203" pitchFamily="34" charset="0"/>
              </a:endParaRPr>
            </a:p>
          </p:txBody>
        </p:sp>
      </p:grpSp>
      <p:grpSp>
        <p:nvGrpSpPr>
          <p:cNvPr id="68" name="组合 67"/>
          <p:cNvGrpSpPr/>
          <p:nvPr/>
        </p:nvGrpSpPr>
        <p:grpSpPr>
          <a:xfrm>
            <a:off x="3704159" y="1491630"/>
            <a:ext cx="1724447" cy="2492252"/>
            <a:chOff x="5148064" y="1367229"/>
            <a:chExt cx="1724447" cy="2492252"/>
          </a:xfrm>
        </p:grpSpPr>
        <p:sp>
          <p:nvSpPr>
            <p:cNvPr id="69" name="Shape 1452"/>
            <p:cNvSpPr/>
            <p:nvPr/>
          </p:nvSpPr>
          <p:spPr>
            <a:xfrm>
              <a:off x="5148064" y="1987273"/>
              <a:ext cx="1724447" cy="1872208"/>
            </a:xfrm>
            <a:prstGeom prst="roundRect">
              <a:avLst>
                <a:gd name="adj" fmla="val 6924"/>
              </a:avLst>
            </a:prstGeom>
            <a:ln w="12700">
              <a:solidFill>
                <a:srgbClr val="A6AAA9"/>
              </a:solidFill>
              <a:miter lim="400000"/>
            </a:ln>
          </p:spPr>
          <p:txBody>
            <a:bodyPr lIns="14287" tIns="14287" rIns="14287" bIns="14287" anchor="ctr"/>
            <a:lstStyle/>
            <a:p>
              <a:pPr>
                <a:lnSpc>
                  <a:spcPct val="120000"/>
                </a:lnSpc>
                <a:defRPr/>
              </a:pPr>
              <a:endParaRPr sz="1300" dirty="0">
                <a:ea typeface="微软雅黑" panose="020B0503020204020204" pitchFamily="34" charset="-122"/>
                <a:cs typeface="+mn-ea"/>
                <a:sym typeface="Arial" panose="020B0604020202020204" pitchFamily="34" charset="0"/>
              </a:endParaRPr>
            </a:p>
          </p:txBody>
        </p:sp>
        <p:grpSp>
          <p:nvGrpSpPr>
            <p:cNvPr id="70" name="组合 69"/>
            <p:cNvGrpSpPr/>
            <p:nvPr/>
          </p:nvGrpSpPr>
          <p:grpSpPr>
            <a:xfrm>
              <a:off x="5220072" y="1367229"/>
              <a:ext cx="1604937" cy="2448272"/>
              <a:chOff x="5220072" y="1367229"/>
              <a:chExt cx="1604937" cy="2448272"/>
            </a:xfrm>
          </p:grpSpPr>
          <p:sp>
            <p:nvSpPr>
              <p:cNvPr id="71" name="Shape 1471"/>
              <p:cNvSpPr/>
              <p:nvPr/>
            </p:nvSpPr>
            <p:spPr>
              <a:xfrm>
                <a:off x="5392539" y="1367229"/>
                <a:ext cx="1262063" cy="126326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4"/>
              </a:solidFill>
              <a:ln w="12700" cap="flat">
                <a:noFill/>
                <a:miter lim="400000"/>
              </a:ln>
              <a:effectLst/>
            </p:spPr>
            <p:txBody>
              <a:bodyPr lIns="14287" tIns="14287" rIns="14287" bIns="14287" anchor="ctr"/>
              <a:lstStyle/>
              <a:p>
                <a:pPr>
                  <a:lnSpc>
                    <a:spcPct val="120000"/>
                  </a:lnSpc>
                  <a:defRPr/>
                </a:pPr>
                <a:endParaRPr sz="1300" dirty="0">
                  <a:ea typeface="微软雅黑" panose="020B0503020204020204" pitchFamily="34" charset="-122"/>
                  <a:cs typeface="+mn-ea"/>
                  <a:sym typeface="Arial" panose="020B0604020202020204" pitchFamily="34" charset="0"/>
                </a:endParaRPr>
              </a:p>
            </p:txBody>
          </p:sp>
          <p:grpSp>
            <p:nvGrpSpPr>
              <p:cNvPr id="72" name="Group 40"/>
              <p:cNvGrpSpPr>
                <a:grpSpLocks/>
              </p:cNvGrpSpPr>
              <p:nvPr/>
            </p:nvGrpSpPr>
            <p:grpSpPr bwMode="auto">
              <a:xfrm>
                <a:off x="5324276" y="1395796"/>
                <a:ext cx="355600" cy="355490"/>
                <a:chOff x="8994965" y="2088733"/>
                <a:chExt cx="474017" cy="474017"/>
              </a:xfrm>
            </p:grpSpPr>
            <p:sp>
              <p:nvSpPr>
                <p:cNvPr id="75" name="Shape 1476"/>
                <p:cNvSpPr/>
                <p:nvPr/>
              </p:nvSpPr>
              <p:spPr>
                <a:xfrm>
                  <a:off x="8994965" y="2088733"/>
                  <a:ext cx="474017" cy="474017"/>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4">
                    <a:lumMod val="75000"/>
                  </a:schemeClr>
                </a:solidFill>
                <a:ln w="12700">
                  <a:miter lim="400000"/>
                </a:ln>
              </p:spPr>
              <p:txBody>
                <a:bodyPr lIns="26784" tIns="26784" rIns="26784" bIns="26784" anchor="ctr"/>
                <a:lstStyle/>
                <a:p>
                  <a:pPr>
                    <a:lnSpc>
                      <a:spcPct val="120000"/>
                    </a:lnSpc>
                    <a:defRPr/>
                  </a:pPr>
                  <a:endParaRPr sz="1300" dirty="0">
                    <a:ea typeface="微软雅黑" panose="020B0503020204020204" pitchFamily="34" charset="-122"/>
                    <a:cs typeface="+mn-ea"/>
                    <a:sym typeface="Arial" panose="020B0604020202020204" pitchFamily="34" charset="0"/>
                  </a:endParaRPr>
                </a:p>
              </p:txBody>
            </p:sp>
            <p:sp>
              <p:nvSpPr>
                <p:cNvPr id="76" name="Shape 1481"/>
                <p:cNvSpPr/>
                <p:nvPr/>
              </p:nvSpPr>
              <p:spPr>
                <a:xfrm>
                  <a:off x="9132514" y="2211470"/>
                  <a:ext cx="194686" cy="186221"/>
                </a:xfrm>
                <a:custGeom>
                  <a:avLst/>
                  <a:gdLst/>
                  <a:ahLst/>
                  <a:cxnLst>
                    <a:cxn ang="0">
                      <a:pos x="wd2" y="hd2"/>
                    </a:cxn>
                    <a:cxn ang="5400000">
                      <a:pos x="wd2" y="hd2"/>
                    </a:cxn>
                    <a:cxn ang="10800000">
                      <a:pos x="wd2" y="hd2"/>
                    </a:cxn>
                    <a:cxn ang="16200000">
                      <a:pos x="wd2" y="hd2"/>
                    </a:cxn>
                  </a:cxnLst>
                  <a:rect l="0" t="0" r="r" b="b"/>
                  <a:pathLst>
                    <a:path w="21600" h="21600" extrusionOk="0">
                      <a:moveTo>
                        <a:pt x="16913" y="16137"/>
                      </a:moveTo>
                      <a:cubicBezTo>
                        <a:pt x="14080" y="15059"/>
                        <a:pt x="13176" y="14150"/>
                        <a:pt x="13176" y="12203"/>
                      </a:cubicBezTo>
                      <a:cubicBezTo>
                        <a:pt x="13176" y="11034"/>
                        <a:pt x="14040" y="11415"/>
                        <a:pt x="14419" y="9274"/>
                      </a:cubicBezTo>
                      <a:cubicBezTo>
                        <a:pt x="14577" y="8387"/>
                        <a:pt x="15341" y="9261"/>
                        <a:pt x="15487" y="7233"/>
                      </a:cubicBezTo>
                      <a:cubicBezTo>
                        <a:pt x="15487" y="6425"/>
                        <a:pt x="15071" y="6224"/>
                        <a:pt x="15071" y="6224"/>
                      </a:cubicBezTo>
                      <a:cubicBezTo>
                        <a:pt x="15071" y="6224"/>
                        <a:pt x="15283" y="5028"/>
                        <a:pt x="15366" y="4109"/>
                      </a:cubicBezTo>
                      <a:cubicBezTo>
                        <a:pt x="15468" y="2962"/>
                        <a:pt x="14731" y="0"/>
                        <a:pt x="10800" y="0"/>
                      </a:cubicBezTo>
                      <a:cubicBezTo>
                        <a:pt x="6869" y="0"/>
                        <a:pt x="6131" y="2962"/>
                        <a:pt x="6234" y="4109"/>
                      </a:cubicBezTo>
                      <a:cubicBezTo>
                        <a:pt x="6317" y="5028"/>
                        <a:pt x="6529" y="6224"/>
                        <a:pt x="6529" y="6224"/>
                      </a:cubicBezTo>
                      <a:cubicBezTo>
                        <a:pt x="6529" y="6224"/>
                        <a:pt x="6113" y="6425"/>
                        <a:pt x="6113" y="7233"/>
                      </a:cubicBezTo>
                      <a:cubicBezTo>
                        <a:pt x="6258" y="9261"/>
                        <a:pt x="7022" y="8387"/>
                        <a:pt x="7179" y="9274"/>
                      </a:cubicBezTo>
                      <a:cubicBezTo>
                        <a:pt x="7560" y="11415"/>
                        <a:pt x="8424" y="11034"/>
                        <a:pt x="8424" y="12203"/>
                      </a:cubicBezTo>
                      <a:cubicBezTo>
                        <a:pt x="8424" y="14150"/>
                        <a:pt x="7520" y="15059"/>
                        <a:pt x="4687" y="16137"/>
                      </a:cubicBezTo>
                      <a:cubicBezTo>
                        <a:pt x="1846" y="17219"/>
                        <a:pt x="0" y="18321"/>
                        <a:pt x="0" y="19073"/>
                      </a:cubicBezTo>
                      <a:cubicBezTo>
                        <a:pt x="0" y="19825"/>
                        <a:pt x="0" y="21600"/>
                        <a:pt x="0" y="21600"/>
                      </a:cubicBezTo>
                      <a:lnTo>
                        <a:pt x="10800" y="21600"/>
                      </a:lnTo>
                      <a:lnTo>
                        <a:pt x="21600" y="21600"/>
                      </a:lnTo>
                      <a:cubicBezTo>
                        <a:pt x="21600" y="21600"/>
                        <a:pt x="21600" y="19825"/>
                        <a:pt x="21600" y="19073"/>
                      </a:cubicBezTo>
                      <a:cubicBezTo>
                        <a:pt x="21600" y="18321"/>
                        <a:pt x="19754" y="17219"/>
                        <a:pt x="16913" y="16137"/>
                      </a:cubicBezTo>
                      <a:close/>
                    </a:path>
                  </a:pathLst>
                </a:custGeom>
                <a:solidFill>
                  <a:schemeClr val="bg1"/>
                </a:solidFill>
                <a:ln w="12700">
                  <a:miter lim="400000"/>
                </a:ln>
              </p:spPr>
              <p:txBody>
                <a:bodyPr lIns="0" tIns="0" rIns="0" bIns="0" anchor="ctr"/>
                <a:lstStyle/>
                <a:p>
                  <a:pPr>
                    <a:lnSpc>
                      <a:spcPct val="120000"/>
                    </a:lnSpc>
                    <a:defRPr/>
                  </a:pPr>
                  <a:endParaRPr sz="1300" dirty="0">
                    <a:ea typeface="微软雅黑" panose="020B0503020204020204" pitchFamily="34" charset="-122"/>
                    <a:cs typeface="+mn-ea"/>
                    <a:sym typeface="Arial" panose="020B0604020202020204" pitchFamily="34" charset="0"/>
                  </a:endParaRPr>
                </a:p>
              </p:txBody>
            </p:sp>
          </p:grpSp>
          <p:sp>
            <p:nvSpPr>
              <p:cNvPr id="73" name="Text Placeholder 5"/>
              <p:cNvSpPr txBox="1">
                <a:spLocks/>
              </p:cNvSpPr>
              <p:nvPr/>
            </p:nvSpPr>
            <p:spPr>
              <a:xfrm>
                <a:off x="5652119" y="1847692"/>
                <a:ext cx="802859" cy="279162"/>
              </a:xfrm>
              <a:prstGeom prst="rect">
                <a:avLst/>
              </a:prstGeom>
            </p:spPr>
            <p:txBody>
              <a:bodyPr lIns="0" tIns="0" rIns="0" bIns="0" anchor="ctr">
                <a:noAutofit/>
              </a:bodyPr>
              <a:lstStyle>
                <a:lvl1pPr marL="0" indent="0" algn="l" defTabSz="914400" rtl="0" eaLnBrk="1" latinLnBrk="0" hangingPunct="1">
                  <a:lnSpc>
                    <a:spcPct val="90000"/>
                  </a:lnSpc>
                  <a:spcBef>
                    <a:spcPts val="1000"/>
                  </a:spcBef>
                  <a:buFont typeface="Arial" panose="020B0604020202020204" pitchFamily="34" charset="0"/>
                  <a:buNone/>
                  <a:defRPr sz="175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Open Sans "/>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Open Sans "/>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ct val="120000"/>
                  </a:lnSpc>
                  <a:defRPr/>
                </a:pPr>
                <a:r>
                  <a:rPr lang="en-US" altLang="zh-CN" sz="40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2</a:t>
                </a:r>
                <a:endParaRPr lang="zh-CN" altLang="en-US" sz="40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4" name="Text Placeholder 6"/>
              <p:cNvSpPr txBox="1">
                <a:spLocks/>
              </p:cNvSpPr>
              <p:nvPr/>
            </p:nvSpPr>
            <p:spPr>
              <a:xfrm>
                <a:off x="5220072" y="2735381"/>
                <a:ext cx="1604937" cy="1080120"/>
              </a:xfrm>
              <a:prstGeom prst="rect">
                <a:avLst/>
              </a:prstGeom>
            </p:spPr>
            <p:txBody>
              <a:bodyPr lIns="65032" tIns="32516" rIns="65032" bIns="32516" anchor="ctr"/>
              <a:lstStyle>
                <a:defPPr>
                  <a:defRPr lang="zh-CN"/>
                </a:defPPr>
                <a:lvl1pPr indent="0" algn="ctr">
                  <a:lnSpc>
                    <a:spcPct val="100000"/>
                  </a:lnSpc>
                  <a:spcBef>
                    <a:spcPct val="20000"/>
                  </a:spcBef>
                  <a:buFont typeface="Arial" pitchFamily="34" charset="0"/>
                  <a:buNone/>
                  <a:defRPr sz="2400" b="1">
                    <a:latin typeface="华文新魏" panose="02010800040101010101" pitchFamily="2" charset="-122"/>
                    <a:ea typeface="华文新魏" panose="02010800040101010101" pitchFamily="2" charset="-122"/>
                    <a:cs typeface="Segoe UI Semilight" panose="020B0402040204020203" pitchFamily="34" charset="0"/>
                  </a:defRPr>
                </a:lvl1pPr>
                <a:lvl2pPr marL="742950" indent="-285750">
                  <a:spcBef>
                    <a:spcPct val="20000"/>
                  </a:spcBef>
                  <a:buFont typeface="Arial" pitchFamily="34" charset="0"/>
                  <a:buChar char="–"/>
                  <a:defRPr sz="2800"/>
                </a:lvl2pPr>
                <a:lvl3pPr marL="1143000" indent="-228600">
                  <a:spcBef>
                    <a:spcPct val="20000"/>
                  </a:spcBef>
                  <a:buFont typeface="Arial" pitchFamily="34" charset="0"/>
                  <a:buChar char="•"/>
                  <a:defRPr sz="2400"/>
                </a:lvl3pPr>
                <a:lvl4pPr marL="1600200" indent="-228600">
                  <a:spcBef>
                    <a:spcPct val="20000"/>
                  </a:spcBef>
                  <a:buFont typeface="Arial" pitchFamily="34" charset="0"/>
                  <a:buChar char="–"/>
                  <a:defRPr sz="2000"/>
                </a:lvl4pPr>
                <a:lvl5pPr marL="2057400" indent="-228600">
                  <a:spcBef>
                    <a:spcPct val="20000"/>
                  </a:spcBef>
                  <a:buFont typeface="Arial" pitchFamily="34" charset="0"/>
                  <a:buChar char="»"/>
                  <a:defRPr sz="2000"/>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pPr>
                  <a:spcBef>
                    <a:spcPts val="0"/>
                  </a:spcBef>
                </a:pPr>
                <a:r>
                  <a:rPr lang="zh-CN" altLang="en-US" dirty="0"/>
                  <a:t>真空中</a:t>
                </a:r>
                <a:endParaRPr lang="en-US" altLang="zh-CN" dirty="0"/>
              </a:p>
              <a:p>
                <a:pPr>
                  <a:spcBef>
                    <a:spcPts val="0"/>
                  </a:spcBef>
                </a:pPr>
                <a:r>
                  <a:rPr lang="zh-CN" altLang="en-US" dirty="0"/>
                  <a:t>电磁场</a:t>
                </a:r>
                <a:endParaRPr lang="en-US" altLang="zh-CN" dirty="0"/>
              </a:p>
              <a:p>
                <a:pPr>
                  <a:spcBef>
                    <a:spcPts val="0"/>
                  </a:spcBef>
                </a:pPr>
                <a:r>
                  <a:rPr lang="zh-CN" altLang="en-US" dirty="0"/>
                  <a:t>因果规律</a:t>
                </a:r>
                <a:endParaRPr lang="en-US" altLang="zh-CN" dirty="0"/>
              </a:p>
            </p:txBody>
          </p:sp>
        </p:grpSp>
      </p:grpSp>
      <p:grpSp>
        <p:nvGrpSpPr>
          <p:cNvPr id="77" name="组合 76"/>
          <p:cNvGrpSpPr/>
          <p:nvPr/>
        </p:nvGrpSpPr>
        <p:grpSpPr>
          <a:xfrm>
            <a:off x="6012160" y="1491630"/>
            <a:ext cx="1724447" cy="2506821"/>
            <a:chOff x="5148064" y="1367229"/>
            <a:chExt cx="1724447" cy="2506821"/>
          </a:xfrm>
        </p:grpSpPr>
        <p:sp>
          <p:nvSpPr>
            <p:cNvPr id="78" name="Shape 1452"/>
            <p:cNvSpPr/>
            <p:nvPr/>
          </p:nvSpPr>
          <p:spPr>
            <a:xfrm>
              <a:off x="5148064" y="1987273"/>
              <a:ext cx="1724447" cy="1872208"/>
            </a:xfrm>
            <a:prstGeom prst="roundRect">
              <a:avLst>
                <a:gd name="adj" fmla="val 6924"/>
              </a:avLst>
            </a:prstGeom>
            <a:ln w="12700">
              <a:solidFill>
                <a:srgbClr val="A6AAA9"/>
              </a:solidFill>
              <a:miter lim="400000"/>
            </a:ln>
          </p:spPr>
          <p:txBody>
            <a:bodyPr lIns="14287" tIns="14287" rIns="14287" bIns="14287" anchor="ctr"/>
            <a:lstStyle/>
            <a:p>
              <a:pPr>
                <a:lnSpc>
                  <a:spcPct val="120000"/>
                </a:lnSpc>
                <a:defRPr/>
              </a:pPr>
              <a:endParaRPr sz="1300" dirty="0">
                <a:ea typeface="微软雅黑" panose="020B0503020204020204" pitchFamily="34" charset="-122"/>
                <a:cs typeface="+mn-ea"/>
                <a:sym typeface="Arial" panose="020B0604020202020204" pitchFamily="34" charset="0"/>
              </a:endParaRPr>
            </a:p>
          </p:txBody>
        </p:sp>
        <p:grpSp>
          <p:nvGrpSpPr>
            <p:cNvPr id="79" name="组合 78"/>
            <p:cNvGrpSpPr/>
            <p:nvPr/>
          </p:nvGrpSpPr>
          <p:grpSpPr>
            <a:xfrm>
              <a:off x="5148064" y="1367229"/>
              <a:ext cx="1724447" cy="2506821"/>
              <a:chOff x="5148064" y="1367229"/>
              <a:chExt cx="1724447" cy="2506821"/>
            </a:xfrm>
          </p:grpSpPr>
          <p:sp>
            <p:nvSpPr>
              <p:cNvPr id="80" name="Shape 1471"/>
              <p:cNvSpPr/>
              <p:nvPr/>
            </p:nvSpPr>
            <p:spPr>
              <a:xfrm>
                <a:off x="5392539" y="1367229"/>
                <a:ext cx="1262063" cy="126326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3"/>
              </a:solidFill>
              <a:ln w="12700" cap="flat">
                <a:noFill/>
                <a:miter lim="400000"/>
              </a:ln>
              <a:effectLst/>
            </p:spPr>
            <p:txBody>
              <a:bodyPr lIns="14287" tIns="14287" rIns="14287" bIns="14287" anchor="ctr"/>
              <a:lstStyle/>
              <a:p>
                <a:pPr>
                  <a:lnSpc>
                    <a:spcPct val="120000"/>
                  </a:lnSpc>
                  <a:defRPr/>
                </a:pPr>
                <a:endParaRPr sz="1300" dirty="0">
                  <a:ea typeface="微软雅黑" panose="020B0503020204020204" pitchFamily="34" charset="-122"/>
                  <a:cs typeface="+mn-ea"/>
                  <a:sym typeface="Arial" panose="020B0604020202020204" pitchFamily="34" charset="0"/>
                </a:endParaRPr>
              </a:p>
            </p:txBody>
          </p:sp>
          <p:grpSp>
            <p:nvGrpSpPr>
              <p:cNvPr id="81" name="Group 40"/>
              <p:cNvGrpSpPr>
                <a:grpSpLocks/>
              </p:cNvGrpSpPr>
              <p:nvPr/>
            </p:nvGrpSpPr>
            <p:grpSpPr bwMode="auto">
              <a:xfrm>
                <a:off x="5324276" y="1395796"/>
                <a:ext cx="355600" cy="355490"/>
                <a:chOff x="8994965" y="2088733"/>
                <a:chExt cx="474017" cy="474017"/>
              </a:xfrm>
            </p:grpSpPr>
            <p:sp>
              <p:nvSpPr>
                <p:cNvPr id="84" name="Shape 1476"/>
                <p:cNvSpPr/>
                <p:nvPr/>
              </p:nvSpPr>
              <p:spPr>
                <a:xfrm>
                  <a:off x="8994965" y="2088733"/>
                  <a:ext cx="474017" cy="474017"/>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3"/>
                </a:solidFill>
                <a:ln w="12700">
                  <a:miter lim="400000"/>
                </a:ln>
              </p:spPr>
              <p:txBody>
                <a:bodyPr lIns="26784" tIns="26784" rIns="26784" bIns="26784" anchor="ctr"/>
                <a:lstStyle/>
                <a:p>
                  <a:pPr>
                    <a:lnSpc>
                      <a:spcPct val="120000"/>
                    </a:lnSpc>
                    <a:defRPr/>
                  </a:pPr>
                  <a:endParaRPr sz="1300" dirty="0">
                    <a:ea typeface="微软雅黑" panose="020B0503020204020204" pitchFamily="34" charset="-122"/>
                    <a:cs typeface="+mn-ea"/>
                    <a:sym typeface="Arial" panose="020B0604020202020204" pitchFamily="34" charset="0"/>
                  </a:endParaRPr>
                </a:p>
              </p:txBody>
            </p:sp>
            <p:sp>
              <p:nvSpPr>
                <p:cNvPr id="85" name="Shape 1481"/>
                <p:cNvSpPr/>
                <p:nvPr/>
              </p:nvSpPr>
              <p:spPr>
                <a:xfrm>
                  <a:off x="9132514" y="2211470"/>
                  <a:ext cx="194686" cy="186221"/>
                </a:xfrm>
                <a:custGeom>
                  <a:avLst/>
                  <a:gdLst/>
                  <a:ahLst/>
                  <a:cxnLst>
                    <a:cxn ang="0">
                      <a:pos x="wd2" y="hd2"/>
                    </a:cxn>
                    <a:cxn ang="5400000">
                      <a:pos x="wd2" y="hd2"/>
                    </a:cxn>
                    <a:cxn ang="10800000">
                      <a:pos x="wd2" y="hd2"/>
                    </a:cxn>
                    <a:cxn ang="16200000">
                      <a:pos x="wd2" y="hd2"/>
                    </a:cxn>
                  </a:cxnLst>
                  <a:rect l="0" t="0" r="r" b="b"/>
                  <a:pathLst>
                    <a:path w="21600" h="21600" extrusionOk="0">
                      <a:moveTo>
                        <a:pt x="16913" y="16137"/>
                      </a:moveTo>
                      <a:cubicBezTo>
                        <a:pt x="14080" y="15059"/>
                        <a:pt x="13176" y="14150"/>
                        <a:pt x="13176" y="12203"/>
                      </a:cubicBezTo>
                      <a:cubicBezTo>
                        <a:pt x="13176" y="11034"/>
                        <a:pt x="14040" y="11415"/>
                        <a:pt x="14419" y="9274"/>
                      </a:cubicBezTo>
                      <a:cubicBezTo>
                        <a:pt x="14577" y="8387"/>
                        <a:pt x="15341" y="9261"/>
                        <a:pt x="15487" y="7233"/>
                      </a:cubicBezTo>
                      <a:cubicBezTo>
                        <a:pt x="15487" y="6425"/>
                        <a:pt x="15071" y="6224"/>
                        <a:pt x="15071" y="6224"/>
                      </a:cubicBezTo>
                      <a:cubicBezTo>
                        <a:pt x="15071" y="6224"/>
                        <a:pt x="15283" y="5028"/>
                        <a:pt x="15366" y="4109"/>
                      </a:cubicBezTo>
                      <a:cubicBezTo>
                        <a:pt x="15468" y="2962"/>
                        <a:pt x="14731" y="0"/>
                        <a:pt x="10800" y="0"/>
                      </a:cubicBezTo>
                      <a:cubicBezTo>
                        <a:pt x="6869" y="0"/>
                        <a:pt x="6131" y="2962"/>
                        <a:pt x="6234" y="4109"/>
                      </a:cubicBezTo>
                      <a:cubicBezTo>
                        <a:pt x="6317" y="5028"/>
                        <a:pt x="6529" y="6224"/>
                        <a:pt x="6529" y="6224"/>
                      </a:cubicBezTo>
                      <a:cubicBezTo>
                        <a:pt x="6529" y="6224"/>
                        <a:pt x="6113" y="6425"/>
                        <a:pt x="6113" y="7233"/>
                      </a:cubicBezTo>
                      <a:cubicBezTo>
                        <a:pt x="6258" y="9261"/>
                        <a:pt x="7022" y="8387"/>
                        <a:pt x="7179" y="9274"/>
                      </a:cubicBezTo>
                      <a:cubicBezTo>
                        <a:pt x="7560" y="11415"/>
                        <a:pt x="8424" y="11034"/>
                        <a:pt x="8424" y="12203"/>
                      </a:cubicBezTo>
                      <a:cubicBezTo>
                        <a:pt x="8424" y="14150"/>
                        <a:pt x="7520" y="15059"/>
                        <a:pt x="4687" y="16137"/>
                      </a:cubicBezTo>
                      <a:cubicBezTo>
                        <a:pt x="1846" y="17219"/>
                        <a:pt x="0" y="18321"/>
                        <a:pt x="0" y="19073"/>
                      </a:cubicBezTo>
                      <a:cubicBezTo>
                        <a:pt x="0" y="19825"/>
                        <a:pt x="0" y="21600"/>
                        <a:pt x="0" y="21600"/>
                      </a:cubicBezTo>
                      <a:lnTo>
                        <a:pt x="10800" y="21600"/>
                      </a:lnTo>
                      <a:lnTo>
                        <a:pt x="21600" y="21600"/>
                      </a:lnTo>
                      <a:cubicBezTo>
                        <a:pt x="21600" y="21600"/>
                        <a:pt x="21600" y="19825"/>
                        <a:pt x="21600" y="19073"/>
                      </a:cubicBezTo>
                      <a:cubicBezTo>
                        <a:pt x="21600" y="18321"/>
                        <a:pt x="19754" y="17219"/>
                        <a:pt x="16913" y="16137"/>
                      </a:cubicBezTo>
                      <a:close/>
                    </a:path>
                  </a:pathLst>
                </a:custGeom>
                <a:solidFill>
                  <a:schemeClr val="bg1"/>
                </a:solidFill>
                <a:ln w="12700">
                  <a:miter lim="400000"/>
                </a:ln>
              </p:spPr>
              <p:txBody>
                <a:bodyPr lIns="0" tIns="0" rIns="0" bIns="0" anchor="ctr"/>
                <a:lstStyle/>
                <a:p>
                  <a:pPr>
                    <a:lnSpc>
                      <a:spcPct val="120000"/>
                    </a:lnSpc>
                    <a:defRPr/>
                  </a:pPr>
                  <a:endParaRPr sz="1300" dirty="0">
                    <a:ea typeface="微软雅黑" panose="020B0503020204020204" pitchFamily="34" charset="-122"/>
                    <a:cs typeface="+mn-ea"/>
                    <a:sym typeface="Arial" panose="020B0604020202020204" pitchFamily="34" charset="0"/>
                  </a:endParaRPr>
                </a:p>
              </p:txBody>
            </p:sp>
          </p:grpSp>
          <p:sp>
            <p:nvSpPr>
              <p:cNvPr id="82" name="Text Placeholder 5"/>
              <p:cNvSpPr txBox="1">
                <a:spLocks/>
              </p:cNvSpPr>
              <p:nvPr/>
            </p:nvSpPr>
            <p:spPr>
              <a:xfrm>
                <a:off x="5637604" y="1847692"/>
                <a:ext cx="802859" cy="279162"/>
              </a:xfrm>
              <a:prstGeom prst="rect">
                <a:avLst/>
              </a:prstGeom>
              <a:solidFill>
                <a:schemeClr val="accent3"/>
              </a:solidFill>
            </p:spPr>
            <p:txBody>
              <a:bodyPr lIns="0" tIns="0" rIns="0" bIns="0" anchor="ctr">
                <a:noAutofit/>
              </a:bodyPr>
              <a:lstStyle>
                <a:lvl1pPr marL="0" indent="0" algn="l" defTabSz="914400" rtl="0" eaLnBrk="1" latinLnBrk="0" hangingPunct="1">
                  <a:lnSpc>
                    <a:spcPct val="90000"/>
                  </a:lnSpc>
                  <a:spcBef>
                    <a:spcPts val="1000"/>
                  </a:spcBef>
                  <a:buFont typeface="Arial" panose="020B0604020202020204" pitchFamily="34" charset="0"/>
                  <a:buNone/>
                  <a:defRPr sz="175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Open Sans "/>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Open Sans "/>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ct val="120000"/>
                  </a:lnSpc>
                  <a:defRPr/>
                </a:pPr>
                <a:r>
                  <a:rPr lang="en-US" altLang="zh-CN" sz="40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3</a:t>
                </a:r>
                <a:endParaRPr lang="zh-CN" altLang="en-US" sz="40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3" name="Text Placeholder 6"/>
              <p:cNvSpPr txBox="1">
                <a:spLocks/>
              </p:cNvSpPr>
              <p:nvPr/>
            </p:nvSpPr>
            <p:spPr>
              <a:xfrm>
                <a:off x="5148064" y="2807389"/>
                <a:ext cx="1724447" cy="1066661"/>
              </a:xfrm>
              <a:prstGeom prst="rect">
                <a:avLst/>
              </a:prstGeom>
            </p:spPr>
            <p:txBody>
              <a:bodyPr lIns="65032" tIns="32516" rIns="65032" bIns="32516" anchor="ctr"/>
              <a:lstStyle>
                <a:defPPr>
                  <a:defRPr lang="zh-CN"/>
                </a:defPPr>
                <a:lvl1pPr indent="0" algn="ctr">
                  <a:lnSpc>
                    <a:spcPct val="120000"/>
                  </a:lnSpc>
                  <a:spcBef>
                    <a:spcPct val="20000"/>
                  </a:spcBef>
                  <a:buFont typeface="Arial" pitchFamily="34" charset="0"/>
                  <a:buNone/>
                  <a:defRPr sz="2400" b="1">
                    <a:latin typeface="华文新魏" panose="02010800040101010101" pitchFamily="2" charset="-122"/>
                    <a:ea typeface="华文新魏" panose="02010800040101010101" pitchFamily="2" charset="-122"/>
                    <a:cs typeface="Segoe UI Semilight" panose="020B0402040204020203" pitchFamily="34" charset="0"/>
                  </a:defRPr>
                </a:lvl1pPr>
                <a:lvl2pPr marL="742950" indent="-285750">
                  <a:spcBef>
                    <a:spcPct val="20000"/>
                  </a:spcBef>
                  <a:buFont typeface="Arial" pitchFamily="34" charset="0"/>
                  <a:buChar char="–"/>
                  <a:defRPr sz="2800"/>
                </a:lvl2pPr>
                <a:lvl3pPr marL="1143000" indent="-228600">
                  <a:spcBef>
                    <a:spcPct val="20000"/>
                  </a:spcBef>
                  <a:buFont typeface="Arial" pitchFamily="34" charset="0"/>
                  <a:buChar char="•"/>
                  <a:defRPr sz="2400"/>
                </a:lvl3pPr>
                <a:lvl4pPr marL="1600200" indent="-228600">
                  <a:spcBef>
                    <a:spcPct val="20000"/>
                  </a:spcBef>
                  <a:buFont typeface="Arial" pitchFamily="34" charset="0"/>
                  <a:buChar char="–"/>
                  <a:defRPr sz="2000"/>
                </a:lvl4pPr>
                <a:lvl5pPr marL="2057400" indent="-228600">
                  <a:spcBef>
                    <a:spcPct val="20000"/>
                  </a:spcBef>
                  <a:buFont typeface="Arial" pitchFamily="34" charset="0"/>
                  <a:buChar char="»"/>
                  <a:defRPr sz="2000"/>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pPr>
                  <a:lnSpc>
                    <a:spcPct val="100000"/>
                  </a:lnSpc>
                  <a:spcBef>
                    <a:spcPts val="0"/>
                  </a:spcBef>
                </a:pPr>
                <a:r>
                  <a:rPr lang="zh-CN" altLang="zh-CN"/>
                  <a:t>物质空间</a:t>
                </a:r>
                <a:r>
                  <a:rPr lang="zh-CN" altLang="en-US"/>
                  <a:t>中</a:t>
                </a:r>
                <a:endParaRPr lang="en-US" altLang="zh-CN" dirty="0"/>
              </a:p>
              <a:p>
                <a:pPr>
                  <a:lnSpc>
                    <a:spcPct val="100000"/>
                  </a:lnSpc>
                  <a:spcBef>
                    <a:spcPts val="0"/>
                  </a:spcBef>
                </a:pPr>
                <a:r>
                  <a:rPr lang="zh-CN" altLang="zh-CN" dirty="0"/>
                  <a:t>电磁场</a:t>
                </a:r>
                <a:endParaRPr lang="en-US" altLang="zh-CN" dirty="0"/>
              </a:p>
              <a:p>
                <a:pPr>
                  <a:lnSpc>
                    <a:spcPct val="100000"/>
                  </a:lnSpc>
                  <a:spcBef>
                    <a:spcPts val="0"/>
                  </a:spcBef>
                </a:pPr>
                <a:r>
                  <a:rPr lang="zh-CN" altLang="zh-CN" dirty="0"/>
                  <a:t>因果规律</a:t>
                </a:r>
                <a:endParaRPr lang="en-US" altLang="zh-CN" dirty="0"/>
              </a:p>
            </p:txBody>
          </p:sp>
        </p:grpSp>
      </p:grpSp>
      <p:pic>
        <p:nvPicPr>
          <p:cNvPr id="35" name="Picture 22" descr="u=2454598576,2208575018&amp;fm=26&amp;gp=0"/>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l="60164" t="14166" r="11237" b="19583"/>
          <a:stretch>
            <a:fillRect/>
          </a:stretch>
        </p:blipFill>
        <p:spPr bwMode="auto">
          <a:xfrm>
            <a:off x="6732240" y="3795886"/>
            <a:ext cx="504056" cy="7076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 name="Picture 21" descr="3D勾图片素材 创意图片"/>
          <p:cNvPicPr>
            <a:picLocks noChangeAspect="1" noChangeArrowheads="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rcRect l="17804" r="11372" b="12785"/>
          <a:stretch>
            <a:fillRect/>
          </a:stretch>
        </p:blipFill>
        <p:spPr bwMode="auto">
          <a:xfrm>
            <a:off x="4355976" y="3784395"/>
            <a:ext cx="792088" cy="7315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extLst>
      <p:ext uri="{BB962C8B-B14F-4D97-AF65-F5344CB8AC3E}">
        <p14:creationId xmlns:p14="http://schemas.microsoft.com/office/powerpoint/2010/main" val="214440160"/>
      </p:ext>
    </p:extLst>
  </p:cSld>
  <p:clrMapOvr>
    <a:masterClrMapping/>
  </p:clrMapOvr>
  <mc:AlternateContent xmlns:mc="http://schemas.openxmlformats.org/markup-compatibility/2006" xmlns:p14="http://schemas.microsoft.com/office/powerpoint/2010/main">
    <mc:Choice Requires="p14">
      <p:transition p14:dur="10" advTm="58438"/>
    </mc:Choice>
    <mc:Fallback xmlns="">
      <p:transition advTm="58438"/>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529381" y="468998"/>
            <a:ext cx="3610571" cy="518576"/>
          </a:xfrm>
          <a:prstGeom prst="rect">
            <a:avLst/>
          </a:prstGeom>
        </p:spPr>
        <p:txBody>
          <a:bodyPr anchor="ctr">
            <a:noAutofit/>
          </a:bodyPr>
          <a:lstStyle/>
          <a:p>
            <a:pPr>
              <a:spcBef>
                <a:spcPct val="20000"/>
              </a:spcBef>
              <a:buFont typeface="Arial" panose="020B0604020202020204" pitchFamily="34" charset="0"/>
              <a:buNone/>
            </a:pPr>
            <a:r>
              <a:rPr lang="zh-CN" altLang="en-US" sz="2800" b="1" dirty="0">
                <a:latin typeface="华文新魏" panose="02010800040101010101" pitchFamily="2" charset="-122"/>
                <a:ea typeface="华文新魏" panose="02010800040101010101" pitchFamily="2" charset="-122"/>
                <a:cs typeface="Times New Roman" panose="02020603050405020304" pitchFamily="18" charset="0"/>
              </a:rPr>
              <a:t>物质的电磁效应包括</a:t>
            </a:r>
            <a:endParaRPr lang="en-US" altLang="zh-CN" sz="2800" b="1" dirty="0">
              <a:latin typeface="华文新魏" panose="02010800040101010101" pitchFamily="2" charset="-122"/>
              <a:ea typeface="华文新魏" panose="02010800040101010101" pitchFamily="2" charset="-122"/>
              <a:cs typeface="Times New Roman" panose="02020603050405020304" pitchFamily="18" charset="0"/>
            </a:endParaRPr>
          </a:p>
        </p:txBody>
      </p:sp>
      <p:pic>
        <p:nvPicPr>
          <p:cNvPr id="18" name="Picture 21" descr="3D勾图片素材 创意图片"/>
          <p:cNvPicPr>
            <a:picLocks noChangeAspect="1" noChangeArrowheads="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rcRect l="17804" r="11372" b="12785"/>
          <a:stretch>
            <a:fillRect/>
          </a:stretch>
        </p:blipFill>
        <p:spPr bwMode="auto">
          <a:xfrm>
            <a:off x="7092280" y="1275606"/>
            <a:ext cx="648072" cy="5985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 name="Picture 22" descr="u=2454598576,2208575018&amp;fm=26&amp;gp=0"/>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l="60164" t="14166" r="11237" b="19583"/>
          <a:stretch>
            <a:fillRect/>
          </a:stretch>
        </p:blipFill>
        <p:spPr bwMode="auto">
          <a:xfrm>
            <a:off x="7236296" y="2397213"/>
            <a:ext cx="432048" cy="606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0" name="组合 19"/>
          <p:cNvGrpSpPr/>
          <p:nvPr/>
        </p:nvGrpSpPr>
        <p:grpSpPr>
          <a:xfrm>
            <a:off x="2123728" y="2427734"/>
            <a:ext cx="2799504" cy="504056"/>
            <a:chOff x="4716016" y="2283718"/>
            <a:chExt cx="2592288" cy="576064"/>
          </a:xfrm>
        </p:grpSpPr>
        <p:sp>
          <p:nvSpPr>
            <p:cNvPr id="21" name="圆角矩形 20"/>
            <p:cNvSpPr/>
            <p:nvPr/>
          </p:nvSpPr>
          <p:spPr>
            <a:xfrm>
              <a:off x="4716016" y="2283718"/>
              <a:ext cx="2592288" cy="576064"/>
            </a:xfrm>
            <a:prstGeom prst="roundRect">
              <a:avLst/>
            </a:prstGeom>
            <a:solidFill>
              <a:srgbClr val="F87A24"/>
            </a:solidFill>
            <a:ln>
              <a:solidFill>
                <a:srgbClr val="F87A2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t>       磁化现象</a:t>
              </a:r>
            </a:p>
          </p:txBody>
        </p:sp>
        <p:sp>
          <p:nvSpPr>
            <p:cNvPr id="22" name="Freeform 66"/>
            <p:cNvSpPr>
              <a:spLocks noEditPoints="1"/>
            </p:cNvSpPr>
            <p:nvPr/>
          </p:nvSpPr>
          <p:spPr bwMode="auto">
            <a:xfrm>
              <a:off x="4932040" y="2427734"/>
              <a:ext cx="432048" cy="288032"/>
            </a:xfrm>
            <a:custGeom>
              <a:avLst/>
              <a:gdLst/>
              <a:ahLst/>
              <a:cxnLst>
                <a:cxn ang="0">
                  <a:pos x="29" y="41"/>
                </a:cxn>
                <a:cxn ang="0">
                  <a:pos x="22" y="40"/>
                </a:cxn>
                <a:cxn ang="0">
                  <a:pos x="11" y="45"/>
                </a:cxn>
                <a:cxn ang="0">
                  <a:pos x="7" y="46"/>
                </a:cxn>
                <a:cxn ang="0">
                  <a:pos x="7" y="46"/>
                </a:cxn>
                <a:cxn ang="0">
                  <a:pos x="6" y="45"/>
                </a:cxn>
                <a:cxn ang="0">
                  <a:pos x="6" y="43"/>
                </a:cxn>
                <a:cxn ang="0">
                  <a:pos x="11" y="36"/>
                </a:cxn>
                <a:cxn ang="0">
                  <a:pos x="0" y="20"/>
                </a:cxn>
                <a:cxn ang="0">
                  <a:pos x="29" y="0"/>
                </a:cxn>
                <a:cxn ang="0">
                  <a:pos x="57" y="20"/>
                </a:cxn>
                <a:cxn ang="0">
                  <a:pos x="29" y="41"/>
                </a:cxn>
                <a:cxn ang="0">
                  <a:pos x="62" y="47"/>
                </a:cxn>
                <a:cxn ang="0">
                  <a:pos x="66" y="53"/>
                </a:cxn>
                <a:cxn ang="0">
                  <a:pos x="67" y="55"/>
                </a:cxn>
                <a:cxn ang="0">
                  <a:pos x="66" y="56"/>
                </a:cxn>
                <a:cxn ang="0">
                  <a:pos x="62" y="55"/>
                </a:cxn>
                <a:cxn ang="0">
                  <a:pos x="51" y="50"/>
                </a:cxn>
                <a:cxn ang="0">
                  <a:pos x="44" y="51"/>
                </a:cxn>
                <a:cxn ang="0">
                  <a:pos x="25" y="46"/>
                </a:cxn>
                <a:cxn ang="0">
                  <a:pos x="29" y="46"/>
                </a:cxn>
                <a:cxn ang="0">
                  <a:pos x="52" y="39"/>
                </a:cxn>
                <a:cxn ang="0">
                  <a:pos x="62" y="20"/>
                </a:cxn>
                <a:cxn ang="0">
                  <a:pos x="61" y="14"/>
                </a:cxn>
                <a:cxn ang="0">
                  <a:pos x="72" y="30"/>
                </a:cxn>
                <a:cxn ang="0">
                  <a:pos x="62" y="47"/>
                </a:cxn>
              </a:cxnLst>
              <a:rect l="0" t="0" r="r" b="b"/>
              <a:pathLst>
                <a:path w="72" h="56">
                  <a:moveTo>
                    <a:pt x="29" y="41"/>
                  </a:moveTo>
                  <a:cubicBezTo>
                    <a:pt x="26" y="41"/>
                    <a:pt x="24" y="40"/>
                    <a:pt x="22" y="40"/>
                  </a:cubicBezTo>
                  <a:cubicBezTo>
                    <a:pt x="18" y="42"/>
                    <a:pt x="15" y="44"/>
                    <a:pt x="11" y="45"/>
                  </a:cubicBezTo>
                  <a:cubicBezTo>
                    <a:pt x="9" y="45"/>
                    <a:pt x="8" y="46"/>
                    <a:pt x="7" y="46"/>
                  </a:cubicBezTo>
                  <a:cubicBezTo>
                    <a:pt x="7" y="46"/>
                    <a:pt x="7" y="46"/>
                    <a:pt x="7" y="46"/>
                  </a:cubicBezTo>
                  <a:cubicBezTo>
                    <a:pt x="6" y="46"/>
                    <a:pt x="6" y="45"/>
                    <a:pt x="6" y="45"/>
                  </a:cubicBezTo>
                  <a:cubicBezTo>
                    <a:pt x="5" y="44"/>
                    <a:pt x="6" y="43"/>
                    <a:pt x="6" y="43"/>
                  </a:cubicBezTo>
                  <a:cubicBezTo>
                    <a:pt x="8" y="41"/>
                    <a:pt x="10" y="40"/>
                    <a:pt x="11" y="36"/>
                  </a:cubicBezTo>
                  <a:cubicBezTo>
                    <a:pt x="5" y="32"/>
                    <a:pt x="0" y="27"/>
                    <a:pt x="0" y="20"/>
                  </a:cubicBezTo>
                  <a:cubicBezTo>
                    <a:pt x="0" y="9"/>
                    <a:pt x="13" y="0"/>
                    <a:pt x="29" y="0"/>
                  </a:cubicBezTo>
                  <a:cubicBezTo>
                    <a:pt x="44" y="0"/>
                    <a:pt x="57" y="9"/>
                    <a:pt x="57" y="20"/>
                  </a:cubicBezTo>
                  <a:cubicBezTo>
                    <a:pt x="57" y="32"/>
                    <a:pt x="44" y="41"/>
                    <a:pt x="29" y="41"/>
                  </a:cubicBezTo>
                  <a:close/>
                  <a:moveTo>
                    <a:pt x="62" y="47"/>
                  </a:moveTo>
                  <a:cubicBezTo>
                    <a:pt x="63" y="50"/>
                    <a:pt x="65" y="51"/>
                    <a:pt x="66" y="53"/>
                  </a:cubicBezTo>
                  <a:cubicBezTo>
                    <a:pt x="67" y="54"/>
                    <a:pt x="67" y="54"/>
                    <a:pt x="67" y="55"/>
                  </a:cubicBezTo>
                  <a:cubicBezTo>
                    <a:pt x="67" y="56"/>
                    <a:pt x="67" y="56"/>
                    <a:pt x="66" y="56"/>
                  </a:cubicBezTo>
                  <a:cubicBezTo>
                    <a:pt x="65" y="56"/>
                    <a:pt x="63" y="56"/>
                    <a:pt x="62" y="55"/>
                  </a:cubicBezTo>
                  <a:cubicBezTo>
                    <a:pt x="58" y="54"/>
                    <a:pt x="55" y="53"/>
                    <a:pt x="51" y="50"/>
                  </a:cubicBezTo>
                  <a:cubicBezTo>
                    <a:pt x="49" y="51"/>
                    <a:pt x="47" y="51"/>
                    <a:pt x="44" y="51"/>
                  </a:cubicBezTo>
                  <a:cubicBezTo>
                    <a:pt x="37" y="51"/>
                    <a:pt x="30" y="49"/>
                    <a:pt x="25" y="46"/>
                  </a:cubicBezTo>
                  <a:cubicBezTo>
                    <a:pt x="26" y="46"/>
                    <a:pt x="28" y="46"/>
                    <a:pt x="29" y="46"/>
                  </a:cubicBezTo>
                  <a:cubicBezTo>
                    <a:pt x="37" y="46"/>
                    <a:pt x="46" y="43"/>
                    <a:pt x="52" y="39"/>
                  </a:cubicBezTo>
                  <a:cubicBezTo>
                    <a:pt x="58" y="34"/>
                    <a:pt x="62" y="27"/>
                    <a:pt x="62" y="20"/>
                  </a:cubicBezTo>
                  <a:cubicBezTo>
                    <a:pt x="62" y="18"/>
                    <a:pt x="62" y="16"/>
                    <a:pt x="61" y="14"/>
                  </a:cubicBezTo>
                  <a:cubicBezTo>
                    <a:pt x="68" y="18"/>
                    <a:pt x="72" y="24"/>
                    <a:pt x="72" y="30"/>
                  </a:cubicBezTo>
                  <a:cubicBezTo>
                    <a:pt x="72" y="37"/>
                    <a:pt x="68" y="43"/>
                    <a:pt x="62" y="47"/>
                  </a:cubicBez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sz="2000" dirty="0">
                <a:latin typeface="Arial" panose="020B0604020202020204" pitchFamily="34" charset="0"/>
                <a:ea typeface="微软雅黑" panose="020B0503020204020204" pitchFamily="34" charset="-122"/>
                <a:sym typeface="Arial" panose="020B0604020202020204" pitchFamily="34" charset="0"/>
              </a:endParaRPr>
            </a:p>
          </p:txBody>
        </p:sp>
      </p:grpSp>
      <p:grpSp>
        <p:nvGrpSpPr>
          <p:cNvPr id="23" name="组合 22"/>
          <p:cNvGrpSpPr/>
          <p:nvPr/>
        </p:nvGrpSpPr>
        <p:grpSpPr>
          <a:xfrm>
            <a:off x="2123728" y="1491630"/>
            <a:ext cx="2799504" cy="504056"/>
            <a:chOff x="4716016" y="987574"/>
            <a:chExt cx="2592288" cy="576064"/>
          </a:xfrm>
        </p:grpSpPr>
        <p:sp>
          <p:nvSpPr>
            <p:cNvPr id="35" name="圆角矩形 34"/>
            <p:cNvSpPr/>
            <p:nvPr/>
          </p:nvSpPr>
          <p:spPr>
            <a:xfrm>
              <a:off x="4716016" y="987574"/>
              <a:ext cx="2592288" cy="576064"/>
            </a:xfrm>
            <a:prstGeom prst="roundRect">
              <a:avLst/>
            </a:prstGeom>
            <a:ln>
              <a:solidFill>
                <a:srgbClr val="009E9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t>       极化现象</a:t>
              </a:r>
            </a:p>
          </p:txBody>
        </p:sp>
        <p:sp>
          <p:nvSpPr>
            <p:cNvPr id="36" name="Freeform 62"/>
            <p:cNvSpPr>
              <a:spLocks noEditPoints="1"/>
            </p:cNvSpPr>
            <p:nvPr/>
          </p:nvSpPr>
          <p:spPr bwMode="auto">
            <a:xfrm>
              <a:off x="4996153" y="1059582"/>
              <a:ext cx="367935" cy="379561"/>
            </a:xfrm>
            <a:custGeom>
              <a:avLst/>
              <a:gdLst/>
              <a:ahLst/>
              <a:cxnLst>
                <a:cxn ang="0">
                  <a:pos x="58" y="33"/>
                </a:cxn>
                <a:cxn ang="0">
                  <a:pos x="57" y="34"/>
                </a:cxn>
                <a:cxn ang="0">
                  <a:pos x="50" y="35"/>
                </a:cxn>
                <a:cxn ang="0">
                  <a:pos x="49" y="39"/>
                </a:cxn>
                <a:cxn ang="0">
                  <a:pos x="53" y="44"/>
                </a:cxn>
                <a:cxn ang="0">
                  <a:pos x="53" y="45"/>
                </a:cxn>
                <a:cxn ang="0">
                  <a:pos x="53" y="46"/>
                </a:cxn>
                <a:cxn ang="0">
                  <a:pos x="45" y="53"/>
                </a:cxn>
                <a:cxn ang="0">
                  <a:pos x="44" y="52"/>
                </a:cxn>
                <a:cxn ang="0">
                  <a:pos x="39" y="48"/>
                </a:cxn>
                <a:cxn ang="0">
                  <a:pos x="36" y="50"/>
                </a:cxn>
                <a:cxn ang="0">
                  <a:pos x="34" y="57"/>
                </a:cxn>
                <a:cxn ang="0">
                  <a:pos x="33" y="58"/>
                </a:cxn>
                <a:cxn ang="0">
                  <a:pos x="25" y="58"/>
                </a:cxn>
                <a:cxn ang="0">
                  <a:pos x="23" y="57"/>
                </a:cxn>
                <a:cxn ang="0">
                  <a:pos x="22" y="50"/>
                </a:cxn>
                <a:cxn ang="0">
                  <a:pos x="19" y="48"/>
                </a:cxn>
                <a:cxn ang="0">
                  <a:pos x="14" y="52"/>
                </a:cxn>
                <a:cxn ang="0">
                  <a:pos x="13" y="53"/>
                </a:cxn>
                <a:cxn ang="0">
                  <a:pos x="12" y="52"/>
                </a:cxn>
                <a:cxn ang="0">
                  <a:pos x="5" y="46"/>
                </a:cxn>
                <a:cxn ang="0">
                  <a:pos x="5" y="45"/>
                </a:cxn>
                <a:cxn ang="0">
                  <a:pos x="5" y="44"/>
                </a:cxn>
                <a:cxn ang="0">
                  <a:pos x="9" y="39"/>
                </a:cxn>
                <a:cxn ang="0">
                  <a:pos x="8" y="35"/>
                </a:cxn>
                <a:cxn ang="0">
                  <a:pos x="1" y="34"/>
                </a:cxn>
                <a:cxn ang="0">
                  <a:pos x="0" y="33"/>
                </a:cxn>
                <a:cxn ang="0">
                  <a:pos x="0" y="24"/>
                </a:cxn>
                <a:cxn ang="0">
                  <a:pos x="1" y="23"/>
                </a:cxn>
                <a:cxn ang="0">
                  <a:pos x="8" y="22"/>
                </a:cxn>
                <a:cxn ang="0">
                  <a:pos x="9" y="18"/>
                </a:cxn>
                <a:cxn ang="0">
                  <a:pos x="5" y="13"/>
                </a:cxn>
                <a:cxn ang="0">
                  <a:pos x="5" y="12"/>
                </a:cxn>
                <a:cxn ang="0">
                  <a:pos x="5" y="11"/>
                </a:cxn>
                <a:cxn ang="0">
                  <a:pos x="13" y="5"/>
                </a:cxn>
                <a:cxn ang="0">
                  <a:pos x="14" y="5"/>
                </a:cxn>
                <a:cxn ang="0">
                  <a:pos x="19" y="9"/>
                </a:cxn>
                <a:cxn ang="0">
                  <a:pos x="22" y="8"/>
                </a:cxn>
                <a:cxn ang="0">
                  <a:pos x="23" y="1"/>
                </a:cxn>
                <a:cxn ang="0">
                  <a:pos x="25" y="0"/>
                </a:cxn>
                <a:cxn ang="0">
                  <a:pos x="33" y="0"/>
                </a:cxn>
                <a:cxn ang="0">
                  <a:pos x="34" y="1"/>
                </a:cxn>
                <a:cxn ang="0">
                  <a:pos x="36" y="8"/>
                </a:cxn>
                <a:cxn ang="0">
                  <a:pos x="39" y="9"/>
                </a:cxn>
                <a:cxn ang="0">
                  <a:pos x="44" y="5"/>
                </a:cxn>
                <a:cxn ang="0">
                  <a:pos x="45" y="5"/>
                </a:cxn>
                <a:cxn ang="0">
                  <a:pos x="46" y="5"/>
                </a:cxn>
                <a:cxn ang="0">
                  <a:pos x="52" y="12"/>
                </a:cxn>
                <a:cxn ang="0">
                  <a:pos x="53" y="12"/>
                </a:cxn>
                <a:cxn ang="0">
                  <a:pos x="52" y="13"/>
                </a:cxn>
                <a:cxn ang="0">
                  <a:pos x="48" y="18"/>
                </a:cxn>
                <a:cxn ang="0">
                  <a:pos x="50" y="22"/>
                </a:cxn>
                <a:cxn ang="0">
                  <a:pos x="57" y="23"/>
                </a:cxn>
                <a:cxn ang="0">
                  <a:pos x="58" y="25"/>
                </a:cxn>
                <a:cxn ang="0">
                  <a:pos x="58" y="33"/>
                </a:cxn>
                <a:cxn ang="0">
                  <a:pos x="29" y="19"/>
                </a:cxn>
                <a:cxn ang="0">
                  <a:pos x="19" y="29"/>
                </a:cxn>
                <a:cxn ang="0">
                  <a:pos x="29" y="38"/>
                </a:cxn>
                <a:cxn ang="0">
                  <a:pos x="39" y="29"/>
                </a:cxn>
                <a:cxn ang="0">
                  <a:pos x="29" y="19"/>
                </a:cxn>
              </a:cxnLst>
              <a:rect l="0" t="0" r="r" b="b"/>
              <a:pathLst>
                <a:path w="58" h="58">
                  <a:moveTo>
                    <a:pt x="58" y="33"/>
                  </a:moveTo>
                  <a:cubicBezTo>
                    <a:pt x="58" y="34"/>
                    <a:pt x="58" y="34"/>
                    <a:pt x="57" y="34"/>
                  </a:cubicBezTo>
                  <a:cubicBezTo>
                    <a:pt x="50" y="35"/>
                    <a:pt x="50" y="35"/>
                    <a:pt x="50" y="35"/>
                  </a:cubicBezTo>
                  <a:cubicBezTo>
                    <a:pt x="50" y="37"/>
                    <a:pt x="49" y="38"/>
                    <a:pt x="49" y="39"/>
                  </a:cubicBezTo>
                  <a:cubicBezTo>
                    <a:pt x="50" y="41"/>
                    <a:pt x="51" y="42"/>
                    <a:pt x="53" y="44"/>
                  </a:cubicBezTo>
                  <a:cubicBezTo>
                    <a:pt x="53" y="44"/>
                    <a:pt x="53" y="45"/>
                    <a:pt x="53" y="45"/>
                  </a:cubicBezTo>
                  <a:cubicBezTo>
                    <a:pt x="53" y="45"/>
                    <a:pt x="53" y="46"/>
                    <a:pt x="53" y="46"/>
                  </a:cubicBezTo>
                  <a:cubicBezTo>
                    <a:pt x="52" y="47"/>
                    <a:pt x="47" y="53"/>
                    <a:pt x="45" y="53"/>
                  </a:cubicBezTo>
                  <a:cubicBezTo>
                    <a:pt x="45" y="53"/>
                    <a:pt x="45" y="53"/>
                    <a:pt x="44" y="52"/>
                  </a:cubicBezTo>
                  <a:cubicBezTo>
                    <a:pt x="39" y="48"/>
                    <a:pt x="39" y="48"/>
                    <a:pt x="39" y="48"/>
                  </a:cubicBezTo>
                  <a:cubicBezTo>
                    <a:pt x="38" y="49"/>
                    <a:pt x="37" y="49"/>
                    <a:pt x="36" y="50"/>
                  </a:cubicBezTo>
                  <a:cubicBezTo>
                    <a:pt x="35" y="52"/>
                    <a:pt x="35" y="55"/>
                    <a:pt x="34" y="57"/>
                  </a:cubicBezTo>
                  <a:cubicBezTo>
                    <a:pt x="34" y="57"/>
                    <a:pt x="34" y="58"/>
                    <a:pt x="33" y="58"/>
                  </a:cubicBezTo>
                  <a:cubicBezTo>
                    <a:pt x="25" y="58"/>
                    <a:pt x="25" y="58"/>
                    <a:pt x="25" y="58"/>
                  </a:cubicBezTo>
                  <a:cubicBezTo>
                    <a:pt x="24" y="58"/>
                    <a:pt x="23" y="57"/>
                    <a:pt x="23" y="57"/>
                  </a:cubicBezTo>
                  <a:cubicBezTo>
                    <a:pt x="22" y="50"/>
                    <a:pt x="22" y="50"/>
                    <a:pt x="22" y="50"/>
                  </a:cubicBezTo>
                  <a:cubicBezTo>
                    <a:pt x="21" y="49"/>
                    <a:pt x="20" y="49"/>
                    <a:pt x="19" y="48"/>
                  </a:cubicBezTo>
                  <a:cubicBezTo>
                    <a:pt x="14" y="52"/>
                    <a:pt x="14" y="52"/>
                    <a:pt x="14" y="52"/>
                  </a:cubicBezTo>
                  <a:cubicBezTo>
                    <a:pt x="13" y="53"/>
                    <a:pt x="13" y="53"/>
                    <a:pt x="13" y="53"/>
                  </a:cubicBezTo>
                  <a:cubicBezTo>
                    <a:pt x="12" y="53"/>
                    <a:pt x="12" y="53"/>
                    <a:pt x="12" y="52"/>
                  </a:cubicBezTo>
                  <a:cubicBezTo>
                    <a:pt x="10" y="50"/>
                    <a:pt x="7" y="48"/>
                    <a:pt x="5" y="46"/>
                  </a:cubicBezTo>
                  <a:cubicBezTo>
                    <a:pt x="5" y="46"/>
                    <a:pt x="5" y="45"/>
                    <a:pt x="5" y="45"/>
                  </a:cubicBezTo>
                  <a:cubicBezTo>
                    <a:pt x="5" y="45"/>
                    <a:pt x="5" y="44"/>
                    <a:pt x="5" y="44"/>
                  </a:cubicBezTo>
                  <a:cubicBezTo>
                    <a:pt x="7" y="42"/>
                    <a:pt x="8" y="41"/>
                    <a:pt x="9" y="39"/>
                  </a:cubicBezTo>
                  <a:cubicBezTo>
                    <a:pt x="9" y="38"/>
                    <a:pt x="8" y="37"/>
                    <a:pt x="8" y="35"/>
                  </a:cubicBezTo>
                  <a:cubicBezTo>
                    <a:pt x="1" y="34"/>
                    <a:pt x="1" y="34"/>
                    <a:pt x="1" y="34"/>
                  </a:cubicBezTo>
                  <a:cubicBezTo>
                    <a:pt x="0" y="34"/>
                    <a:pt x="0" y="33"/>
                    <a:pt x="0" y="33"/>
                  </a:cubicBezTo>
                  <a:cubicBezTo>
                    <a:pt x="0" y="24"/>
                    <a:pt x="0" y="24"/>
                    <a:pt x="0" y="24"/>
                  </a:cubicBezTo>
                  <a:cubicBezTo>
                    <a:pt x="0" y="24"/>
                    <a:pt x="0" y="23"/>
                    <a:pt x="1" y="23"/>
                  </a:cubicBezTo>
                  <a:cubicBezTo>
                    <a:pt x="8" y="22"/>
                    <a:pt x="8" y="22"/>
                    <a:pt x="8" y="22"/>
                  </a:cubicBezTo>
                  <a:cubicBezTo>
                    <a:pt x="8" y="21"/>
                    <a:pt x="9" y="20"/>
                    <a:pt x="9" y="18"/>
                  </a:cubicBezTo>
                  <a:cubicBezTo>
                    <a:pt x="8" y="17"/>
                    <a:pt x="7" y="15"/>
                    <a:pt x="5" y="13"/>
                  </a:cubicBezTo>
                  <a:cubicBezTo>
                    <a:pt x="5" y="13"/>
                    <a:pt x="5" y="13"/>
                    <a:pt x="5" y="12"/>
                  </a:cubicBezTo>
                  <a:cubicBezTo>
                    <a:pt x="5" y="12"/>
                    <a:pt x="5" y="12"/>
                    <a:pt x="5" y="11"/>
                  </a:cubicBezTo>
                  <a:cubicBezTo>
                    <a:pt x="6" y="10"/>
                    <a:pt x="11" y="5"/>
                    <a:pt x="13" y="5"/>
                  </a:cubicBezTo>
                  <a:cubicBezTo>
                    <a:pt x="13" y="5"/>
                    <a:pt x="13" y="5"/>
                    <a:pt x="14" y="5"/>
                  </a:cubicBezTo>
                  <a:cubicBezTo>
                    <a:pt x="19" y="9"/>
                    <a:pt x="19" y="9"/>
                    <a:pt x="19" y="9"/>
                  </a:cubicBezTo>
                  <a:cubicBezTo>
                    <a:pt x="20" y="9"/>
                    <a:pt x="21" y="8"/>
                    <a:pt x="22" y="8"/>
                  </a:cubicBezTo>
                  <a:cubicBezTo>
                    <a:pt x="22" y="5"/>
                    <a:pt x="23" y="3"/>
                    <a:pt x="23" y="1"/>
                  </a:cubicBezTo>
                  <a:cubicBezTo>
                    <a:pt x="23" y="0"/>
                    <a:pt x="24" y="0"/>
                    <a:pt x="25" y="0"/>
                  </a:cubicBezTo>
                  <a:cubicBezTo>
                    <a:pt x="33" y="0"/>
                    <a:pt x="33" y="0"/>
                    <a:pt x="33" y="0"/>
                  </a:cubicBezTo>
                  <a:cubicBezTo>
                    <a:pt x="34" y="0"/>
                    <a:pt x="34" y="0"/>
                    <a:pt x="34" y="1"/>
                  </a:cubicBezTo>
                  <a:cubicBezTo>
                    <a:pt x="36" y="8"/>
                    <a:pt x="36" y="8"/>
                    <a:pt x="36" y="8"/>
                  </a:cubicBezTo>
                  <a:cubicBezTo>
                    <a:pt x="37" y="8"/>
                    <a:pt x="38" y="9"/>
                    <a:pt x="39" y="9"/>
                  </a:cubicBezTo>
                  <a:cubicBezTo>
                    <a:pt x="44" y="5"/>
                    <a:pt x="44" y="5"/>
                    <a:pt x="44" y="5"/>
                  </a:cubicBezTo>
                  <a:cubicBezTo>
                    <a:pt x="45" y="5"/>
                    <a:pt x="45" y="5"/>
                    <a:pt x="45" y="5"/>
                  </a:cubicBezTo>
                  <a:cubicBezTo>
                    <a:pt x="46" y="5"/>
                    <a:pt x="46" y="5"/>
                    <a:pt x="46" y="5"/>
                  </a:cubicBezTo>
                  <a:cubicBezTo>
                    <a:pt x="48" y="7"/>
                    <a:pt x="51" y="9"/>
                    <a:pt x="52" y="12"/>
                  </a:cubicBezTo>
                  <a:cubicBezTo>
                    <a:pt x="53" y="12"/>
                    <a:pt x="53" y="12"/>
                    <a:pt x="53" y="12"/>
                  </a:cubicBezTo>
                  <a:cubicBezTo>
                    <a:pt x="53" y="13"/>
                    <a:pt x="53" y="13"/>
                    <a:pt x="52" y="13"/>
                  </a:cubicBezTo>
                  <a:cubicBezTo>
                    <a:pt x="51" y="15"/>
                    <a:pt x="50" y="17"/>
                    <a:pt x="48" y="18"/>
                  </a:cubicBezTo>
                  <a:cubicBezTo>
                    <a:pt x="49" y="20"/>
                    <a:pt x="50" y="21"/>
                    <a:pt x="50" y="22"/>
                  </a:cubicBezTo>
                  <a:cubicBezTo>
                    <a:pt x="57" y="23"/>
                    <a:pt x="57" y="23"/>
                    <a:pt x="57" y="23"/>
                  </a:cubicBezTo>
                  <a:cubicBezTo>
                    <a:pt x="58" y="23"/>
                    <a:pt x="58" y="24"/>
                    <a:pt x="58" y="25"/>
                  </a:cubicBezTo>
                  <a:lnTo>
                    <a:pt x="58" y="33"/>
                  </a:lnTo>
                  <a:close/>
                  <a:moveTo>
                    <a:pt x="29" y="19"/>
                  </a:moveTo>
                  <a:cubicBezTo>
                    <a:pt x="24" y="19"/>
                    <a:pt x="19" y="23"/>
                    <a:pt x="19" y="29"/>
                  </a:cubicBezTo>
                  <a:cubicBezTo>
                    <a:pt x="19" y="34"/>
                    <a:pt x="24" y="38"/>
                    <a:pt x="29" y="38"/>
                  </a:cubicBezTo>
                  <a:cubicBezTo>
                    <a:pt x="34" y="38"/>
                    <a:pt x="39" y="34"/>
                    <a:pt x="39" y="29"/>
                  </a:cubicBezTo>
                  <a:cubicBezTo>
                    <a:pt x="39" y="23"/>
                    <a:pt x="34" y="19"/>
                    <a:pt x="29" y="19"/>
                  </a:cubicBez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sz="2000" dirty="0">
                <a:latin typeface="Arial" panose="020B0604020202020204" pitchFamily="34" charset="0"/>
                <a:ea typeface="微软雅黑" panose="020B0503020204020204" pitchFamily="34" charset="-122"/>
                <a:sym typeface="Arial" panose="020B0604020202020204" pitchFamily="34" charset="0"/>
              </a:endParaRPr>
            </a:p>
          </p:txBody>
        </p:sp>
      </p:grpSp>
      <p:grpSp>
        <p:nvGrpSpPr>
          <p:cNvPr id="37" name="组合 36"/>
          <p:cNvGrpSpPr/>
          <p:nvPr/>
        </p:nvGrpSpPr>
        <p:grpSpPr>
          <a:xfrm>
            <a:off x="2123728" y="3435846"/>
            <a:ext cx="2799504" cy="504056"/>
            <a:chOff x="4716016" y="3363838"/>
            <a:chExt cx="2592288" cy="576064"/>
          </a:xfrm>
        </p:grpSpPr>
        <p:sp>
          <p:nvSpPr>
            <p:cNvPr id="38" name="圆角矩形 37"/>
            <p:cNvSpPr/>
            <p:nvPr/>
          </p:nvSpPr>
          <p:spPr>
            <a:xfrm>
              <a:off x="4716016" y="3363838"/>
              <a:ext cx="2592288" cy="576064"/>
            </a:xfrm>
            <a:prstGeom prst="round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t>       感应（导电）现象</a:t>
              </a:r>
            </a:p>
          </p:txBody>
        </p:sp>
        <p:sp>
          <p:nvSpPr>
            <p:cNvPr id="39" name="Freeform 6"/>
            <p:cNvSpPr>
              <a:spLocks noEditPoints="1"/>
            </p:cNvSpPr>
            <p:nvPr/>
          </p:nvSpPr>
          <p:spPr bwMode="auto">
            <a:xfrm>
              <a:off x="4932045" y="3507854"/>
              <a:ext cx="288027" cy="288032"/>
            </a:xfrm>
            <a:custGeom>
              <a:avLst/>
              <a:gdLst/>
              <a:ahLst/>
              <a:cxnLst>
                <a:cxn ang="0">
                  <a:pos x="64" y="48"/>
                </a:cxn>
                <a:cxn ang="0">
                  <a:pos x="61" y="50"/>
                </a:cxn>
                <a:cxn ang="0">
                  <a:pos x="2" y="50"/>
                </a:cxn>
                <a:cxn ang="0">
                  <a:pos x="0" y="48"/>
                </a:cxn>
                <a:cxn ang="0">
                  <a:pos x="0" y="43"/>
                </a:cxn>
                <a:cxn ang="0">
                  <a:pos x="2" y="41"/>
                </a:cxn>
                <a:cxn ang="0">
                  <a:pos x="61" y="41"/>
                </a:cxn>
                <a:cxn ang="0">
                  <a:pos x="64" y="43"/>
                </a:cxn>
                <a:cxn ang="0">
                  <a:pos x="64" y="48"/>
                </a:cxn>
                <a:cxn ang="0">
                  <a:pos x="59" y="20"/>
                </a:cxn>
                <a:cxn ang="0">
                  <a:pos x="57" y="23"/>
                </a:cxn>
                <a:cxn ang="0">
                  <a:pos x="7" y="23"/>
                </a:cxn>
                <a:cxn ang="0">
                  <a:pos x="4" y="20"/>
                </a:cxn>
                <a:cxn ang="0">
                  <a:pos x="4" y="16"/>
                </a:cxn>
                <a:cxn ang="0">
                  <a:pos x="7" y="13"/>
                </a:cxn>
                <a:cxn ang="0">
                  <a:pos x="57" y="13"/>
                </a:cxn>
                <a:cxn ang="0">
                  <a:pos x="59" y="16"/>
                </a:cxn>
                <a:cxn ang="0">
                  <a:pos x="59" y="20"/>
                </a:cxn>
                <a:cxn ang="0">
                  <a:pos x="50" y="34"/>
                </a:cxn>
                <a:cxn ang="0">
                  <a:pos x="48" y="36"/>
                </a:cxn>
                <a:cxn ang="0">
                  <a:pos x="16" y="36"/>
                </a:cxn>
                <a:cxn ang="0">
                  <a:pos x="13" y="34"/>
                </a:cxn>
                <a:cxn ang="0">
                  <a:pos x="13" y="29"/>
                </a:cxn>
                <a:cxn ang="0">
                  <a:pos x="16" y="27"/>
                </a:cxn>
                <a:cxn ang="0">
                  <a:pos x="48" y="27"/>
                </a:cxn>
                <a:cxn ang="0">
                  <a:pos x="50" y="29"/>
                </a:cxn>
                <a:cxn ang="0">
                  <a:pos x="50" y="34"/>
                </a:cxn>
                <a:cxn ang="0">
                  <a:pos x="45" y="7"/>
                </a:cxn>
                <a:cxn ang="0">
                  <a:pos x="43" y="9"/>
                </a:cxn>
                <a:cxn ang="0">
                  <a:pos x="20" y="9"/>
                </a:cxn>
                <a:cxn ang="0">
                  <a:pos x="18" y="7"/>
                </a:cxn>
                <a:cxn ang="0">
                  <a:pos x="18" y="2"/>
                </a:cxn>
                <a:cxn ang="0">
                  <a:pos x="20" y="0"/>
                </a:cxn>
                <a:cxn ang="0">
                  <a:pos x="43" y="0"/>
                </a:cxn>
                <a:cxn ang="0">
                  <a:pos x="45" y="2"/>
                </a:cxn>
                <a:cxn ang="0">
                  <a:pos x="45" y="7"/>
                </a:cxn>
              </a:cxnLst>
              <a:rect l="0" t="0" r="r" b="b"/>
              <a:pathLst>
                <a:path w="64" h="50">
                  <a:moveTo>
                    <a:pt x="64" y="48"/>
                  </a:moveTo>
                  <a:cubicBezTo>
                    <a:pt x="64" y="49"/>
                    <a:pt x="63" y="50"/>
                    <a:pt x="61" y="50"/>
                  </a:cubicBezTo>
                  <a:cubicBezTo>
                    <a:pt x="2" y="50"/>
                    <a:pt x="2" y="50"/>
                    <a:pt x="2" y="50"/>
                  </a:cubicBezTo>
                  <a:cubicBezTo>
                    <a:pt x="1" y="50"/>
                    <a:pt x="0" y="49"/>
                    <a:pt x="0" y="48"/>
                  </a:cubicBezTo>
                  <a:cubicBezTo>
                    <a:pt x="0" y="43"/>
                    <a:pt x="0" y="43"/>
                    <a:pt x="0" y="43"/>
                  </a:cubicBezTo>
                  <a:cubicBezTo>
                    <a:pt x="0" y="42"/>
                    <a:pt x="1" y="41"/>
                    <a:pt x="2" y="41"/>
                  </a:cubicBezTo>
                  <a:cubicBezTo>
                    <a:pt x="61" y="41"/>
                    <a:pt x="61" y="41"/>
                    <a:pt x="61" y="41"/>
                  </a:cubicBezTo>
                  <a:cubicBezTo>
                    <a:pt x="63" y="41"/>
                    <a:pt x="64" y="42"/>
                    <a:pt x="64" y="43"/>
                  </a:cubicBezTo>
                  <a:lnTo>
                    <a:pt x="64" y="48"/>
                  </a:lnTo>
                  <a:close/>
                  <a:moveTo>
                    <a:pt x="59" y="20"/>
                  </a:moveTo>
                  <a:cubicBezTo>
                    <a:pt x="59" y="22"/>
                    <a:pt x="58" y="23"/>
                    <a:pt x="57" y="23"/>
                  </a:cubicBezTo>
                  <a:cubicBezTo>
                    <a:pt x="7" y="23"/>
                    <a:pt x="7" y="23"/>
                    <a:pt x="7" y="23"/>
                  </a:cubicBezTo>
                  <a:cubicBezTo>
                    <a:pt x="5" y="23"/>
                    <a:pt x="4" y="22"/>
                    <a:pt x="4" y="20"/>
                  </a:cubicBezTo>
                  <a:cubicBezTo>
                    <a:pt x="4" y="16"/>
                    <a:pt x="4" y="16"/>
                    <a:pt x="4" y="16"/>
                  </a:cubicBezTo>
                  <a:cubicBezTo>
                    <a:pt x="4" y="14"/>
                    <a:pt x="5" y="13"/>
                    <a:pt x="7" y="13"/>
                  </a:cubicBezTo>
                  <a:cubicBezTo>
                    <a:pt x="57" y="13"/>
                    <a:pt x="57" y="13"/>
                    <a:pt x="57" y="13"/>
                  </a:cubicBezTo>
                  <a:cubicBezTo>
                    <a:pt x="58" y="13"/>
                    <a:pt x="59" y="14"/>
                    <a:pt x="59" y="16"/>
                  </a:cubicBezTo>
                  <a:lnTo>
                    <a:pt x="59" y="20"/>
                  </a:lnTo>
                  <a:close/>
                  <a:moveTo>
                    <a:pt x="50" y="34"/>
                  </a:moveTo>
                  <a:cubicBezTo>
                    <a:pt x="50" y="35"/>
                    <a:pt x="49" y="36"/>
                    <a:pt x="48" y="36"/>
                  </a:cubicBezTo>
                  <a:cubicBezTo>
                    <a:pt x="16" y="36"/>
                    <a:pt x="16" y="36"/>
                    <a:pt x="16" y="36"/>
                  </a:cubicBezTo>
                  <a:cubicBezTo>
                    <a:pt x="15" y="36"/>
                    <a:pt x="13" y="35"/>
                    <a:pt x="13" y="34"/>
                  </a:cubicBezTo>
                  <a:cubicBezTo>
                    <a:pt x="13" y="29"/>
                    <a:pt x="13" y="29"/>
                    <a:pt x="13" y="29"/>
                  </a:cubicBezTo>
                  <a:cubicBezTo>
                    <a:pt x="13" y="28"/>
                    <a:pt x="15" y="27"/>
                    <a:pt x="16" y="27"/>
                  </a:cubicBezTo>
                  <a:cubicBezTo>
                    <a:pt x="48" y="27"/>
                    <a:pt x="48" y="27"/>
                    <a:pt x="48" y="27"/>
                  </a:cubicBezTo>
                  <a:cubicBezTo>
                    <a:pt x="49" y="27"/>
                    <a:pt x="50" y="28"/>
                    <a:pt x="50" y="29"/>
                  </a:cubicBezTo>
                  <a:lnTo>
                    <a:pt x="50" y="34"/>
                  </a:lnTo>
                  <a:close/>
                  <a:moveTo>
                    <a:pt x="45" y="7"/>
                  </a:moveTo>
                  <a:cubicBezTo>
                    <a:pt x="45" y="8"/>
                    <a:pt x="44" y="9"/>
                    <a:pt x="43" y="9"/>
                  </a:cubicBezTo>
                  <a:cubicBezTo>
                    <a:pt x="20" y="9"/>
                    <a:pt x="20" y="9"/>
                    <a:pt x="20" y="9"/>
                  </a:cubicBezTo>
                  <a:cubicBezTo>
                    <a:pt x="19" y="9"/>
                    <a:pt x="18" y="8"/>
                    <a:pt x="18" y="7"/>
                  </a:cubicBezTo>
                  <a:cubicBezTo>
                    <a:pt x="18" y="2"/>
                    <a:pt x="18" y="2"/>
                    <a:pt x="18" y="2"/>
                  </a:cubicBezTo>
                  <a:cubicBezTo>
                    <a:pt x="18" y="1"/>
                    <a:pt x="19" y="0"/>
                    <a:pt x="20" y="0"/>
                  </a:cubicBezTo>
                  <a:cubicBezTo>
                    <a:pt x="43" y="0"/>
                    <a:pt x="43" y="0"/>
                    <a:pt x="43" y="0"/>
                  </a:cubicBezTo>
                  <a:cubicBezTo>
                    <a:pt x="44" y="0"/>
                    <a:pt x="45" y="1"/>
                    <a:pt x="45" y="2"/>
                  </a:cubicBezTo>
                  <a:lnTo>
                    <a:pt x="45" y="7"/>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sz="2000" dirty="0">
                <a:latin typeface="Arial" panose="020B0604020202020204" pitchFamily="34" charset="0"/>
                <a:ea typeface="微软雅黑" panose="020B0503020204020204" pitchFamily="34" charset="-122"/>
                <a:sym typeface="Arial" panose="020B0604020202020204" pitchFamily="34" charset="0"/>
              </a:endParaRPr>
            </a:p>
          </p:txBody>
        </p:sp>
      </p:grpSp>
      <p:sp>
        <p:nvSpPr>
          <p:cNvPr id="40" name="圆角矩形 39"/>
          <p:cNvSpPr/>
          <p:nvPr/>
        </p:nvSpPr>
        <p:spPr>
          <a:xfrm>
            <a:off x="5652120" y="1419622"/>
            <a:ext cx="1368152" cy="576064"/>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rgbClr val="00ADA9"/>
                </a:solidFill>
              </a:rPr>
              <a:t>电介质</a:t>
            </a:r>
          </a:p>
        </p:txBody>
      </p:sp>
      <p:cxnSp>
        <p:nvCxnSpPr>
          <p:cNvPr id="41" name="直接连接符 40"/>
          <p:cNvCxnSpPr/>
          <p:nvPr/>
        </p:nvCxnSpPr>
        <p:spPr>
          <a:xfrm>
            <a:off x="5004048" y="1707654"/>
            <a:ext cx="864096"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42" name="圆角矩形 41"/>
          <p:cNvSpPr/>
          <p:nvPr/>
        </p:nvSpPr>
        <p:spPr>
          <a:xfrm>
            <a:off x="5652120" y="2355726"/>
            <a:ext cx="1368152" cy="576064"/>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rgbClr val="F87A24"/>
                </a:solidFill>
              </a:rPr>
              <a:t>磁介质</a:t>
            </a:r>
          </a:p>
        </p:txBody>
      </p:sp>
      <p:cxnSp>
        <p:nvCxnSpPr>
          <p:cNvPr id="43" name="直接连接符 42"/>
          <p:cNvCxnSpPr/>
          <p:nvPr/>
        </p:nvCxnSpPr>
        <p:spPr>
          <a:xfrm>
            <a:off x="5004048" y="2643758"/>
            <a:ext cx="864096" cy="0"/>
          </a:xfrm>
          <a:prstGeom prst="line">
            <a:avLst/>
          </a:prstGeom>
          <a:ln w="28575">
            <a:solidFill>
              <a:srgbClr val="F87A24"/>
            </a:solidFill>
          </a:ln>
        </p:spPr>
        <p:style>
          <a:lnRef idx="1">
            <a:schemeClr val="accent1"/>
          </a:lnRef>
          <a:fillRef idx="0">
            <a:schemeClr val="accent1"/>
          </a:fillRef>
          <a:effectRef idx="0">
            <a:schemeClr val="accent1"/>
          </a:effectRef>
          <a:fontRef idx="minor">
            <a:schemeClr val="tx1"/>
          </a:fontRef>
        </p:style>
      </p:cxnSp>
      <p:sp>
        <p:nvSpPr>
          <p:cNvPr id="44" name="圆角矩形 43"/>
          <p:cNvSpPr/>
          <p:nvPr/>
        </p:nvSpPr>
        <p:spPr>
          <a:xfrm>
            <a:off x="5724128" y="3363838"/>
            <a:ext cx="1368152" cy="576064"/>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rgbClr val="0070C0"/>
                </a:solidFill>
              </a:rPr>
              <a:t>导电媒质</a:t>
            </a:r>
          </a:p>
        </p:txBody>
      </p:sp>
      <p:cxnSp>
        <p:nvCxnSpPr>
          <p:cNvPr id="45" name="直接连接符 44"/>
          <p:cNvCxnSpPr/>
          <p:nvPr/>
        </p:nvCxnSpPr>
        <p:spPr>
          <a:xfrm>
            <a:off x="5004048" y="3651870"/>
            <a:ext cx="864096"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1239833778"/>
      </p:ext>
    </p:extLst>
  </p:cSld>
  <p:clrMapOvr>
    <a:masterClrMapping/>
  </p:clrMapOvr>
  <mc:AlternateContent xmlns:mc="http://schemas.openxmlformats.org/markup-compatibility/2006" xmlns:p14="http://schemas.microsoft.com/office/powerpoint/2010/main">
    <mc:Choice Requires="p14">
      <p:transition spd="slow" p14:dur="2000" advTm="72381"/>
    </mc:Choice>
    <mc:Fallback xmlns="">
      <p:transition spd="slow" advTm="72381"/>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395536" y="292318"/>
            <a:ext cx="6324358" cy="623248"/>
            <a:chOff x="971600" y="195487"/>
            <a:chExt cx="6324358" cy="623248"/>
          </a:xfrm>
        </p:grpSpPr>
        <p:grpSp>
          <p:nvGrpSpPr>
            <p:cNvPr id="10" name="组合 9"/>
            <p:cNvGrpSpPr/>
            <p:nvPr/>
          </p:nvGrpSpPr>
          <p:grpSpPr>
            <a:xfrm>
              <a:off x="971600" y="267495"/>
              <a:ext cx="910443" cy="488720"/>
              <a:chOff x="2215144" y="982844"/>
              <a:chExt cx="1267257" cy="842780"/>
            </a:xfrm>
          </p:grpSpPr>
          <p:sp>
            <p:nvSpPr>
              <p:cNvPr id="11" name="平行四边形 10"/>
              <p:cNvSpPr/>
              <p:nvPr/>
            </p:nvSpPr>
            <p:spPr>
              <a:xfrm>
                <a:off x="2215144" y="982844"/>
                <a:ext cx="1120898" cy="842780"/>
              </a:xfrm>
              <a:prstGeom prst="parallelogram">
                <a:avLst>
                  <a:gd name="adj" fmla="val 48207"/>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white"/>
                  </a:solidFill>
                  <a:effectLst/>
                  <a:uLnTx/>
                  <a:uFillTx/>
                  <a:latin typeface="Impact" panose="020B0806030902050204" pitchFamily="34" charset="0"/>
                  <a:ea typeface="宋体" panose="02010600030101010101" pitchFamily="2" charset="-122"/>
                  <a:cs typeface="+mn-cs"/>
                </a:endParaRPr>
              </a:p>
            </p:txBody>
          </p:sp>
          <p:sp>
            <p:nvSpPr>
              <p:cNvPr id="12" name="文本框 9"/>
              <p:cNvSpPr txBox="1"/>
              <p:nvPr/>
            </p:nvSpPr>
            <p:spPr>
              <a:xfrm>
                <a:off x="2415602" y="1005669"/>
                <a:ext cx="1066799" cy="79612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prstClr val="white"/>
                    </a:solidFill>
                    <a:effectLst/>
                    <a:uLnTx/>
                    <a:uFillTx/>
                    <a:latin typeface="Impact" panose="020B0806030902050204" pitchFamily="34" charset="0"/>
                    <a:ea typeface="宋体" panose="02010600030101010101" pitchFamily="2" charset="-122"/>
                    <a:cs typeface="+mn-cs"/>
                  </a:rPr>
                  <a:t> 2</a:t>
                </a:r>
                <a:endParaRPr kumimoji="0" lang="zh-CN" altLang="en-US" sz="2400" b="0" i="0" u="none" strike="noStrike" kern="1200" cap="none" spc="0" normalizeH="0" baseline="0" noProof="0" dirty="0">
                  <a:ln>
                    <a:noFill/>
                  </a:ln>
                  <a:solidFill>
                    <a:prstClr val="white"/>
                  </a:solidFill>
                  <a:effectLst/>
                  <a:uLnTx/>
                  <a:uFillTx/>
                  <a:latin typeface="Impact" panose="020B0806030902050204" pitchFamily="34" charset="0"/>
                  <a:ea typeface="宋体" panose="02010600030101010101" pitchFamily="2" charset="-122"/>
                  <a:cs typeface="+mn-cs"/>
                </a:endParaRPr>
              </a:p>
            </p:txBody>
          </p:sp>
        </p:grpSp>
        <p:sp>
          <p:nvSpPr>
            <p:cNvPr id="13" name="矩形 12"/>
            <p:cNvSpPr/>
            <p:nvPr/>
          </p:nvSpPr>
          <p:spPr>
            <a:xfrm>
              <a:off x="1888869" y="195487"/>
              <a:ext cx="4915379" cy="623248"/>
            </a:xfrm>
            <a:prstGeom prst="rect">
              <a:avLst/>
            </a:prstGeom>
            <a:ln w="15875">
              <a:noFill/>
            </a:ln>
          </p:spPr>
          <p:txBody>
            <a:bodyPr wrap="square" lIns="68580" tIns="34290" rIns="68580" bIns="34290">
              <a:spAutoFit/>
            </a:bodyPr>
            <a:lstStyle/>
            <a:p>
              <a:pPr>
                <a:lnSpc>
                  <a:spcPct val="150000"/>
                </a:lnSpc>
                <a:spcBef>
                  <a:spcPts val="1200"/>
                </a:spcBef>
                <a:spcAft>
                  <a:spcPts val="600"/>
                </a:spcAft>
                <a:defRPr/>
              </a:pPr>
              <a:r>
                <a:rPr lang="zh-CN" altLang="en-US" sz="2400" b="1" dirty="0">
                  <a:solidFill>
                    <a:srgbClr val="0070C0"/>
                  </a:solidFill>
                  <a:latin typeface="微软雅黑" panose="020B0503020204020204" pitchFamily="34" charset="-122"/>
                  <a:ea typeface="微软雅黑" panose="020B0503020204020204" pitchFamily="34" charset="-122"/>
                </a:rPr>
                <a:t>物质的电磁效应</a:t>
              </a:r>
              <a:r>
                <a:rPr lang="en-US" altLang="zh-CN" sz="2400" b="1" dirty="0">
                  <a:solidFill>
                    <a:srgbClr val="0070C0"/>
                  </a:solidFill>
                  <a:latin typeface="微软雅黑" panose="020B0503020204020204" pitchFamily="34" charset="-122"/>
                  <a:ea typeface="微软雅黑" panose="020B0503020204020204" pitchFamily="34" charset="-122"/>
                </a:rPr>
                <a:t>——</a:t>
              </a:r>
              <a:r>
                <a:rPr lang="zh-CN" altLang="en-US" sz="2400" b="1" dirty="0">
                  <a:solidFill>
                    <a:srgbClr val="0070C0"/>
                  </a:solidFill>
                  <a:latin typeface="微软雅黑" panose="020B0503020204020204" pitchFamily="34" charset="-122"/>
                  <a:ea typeface="微软雅黑" panose="020B0503020204020204" pitchFamily="34" charset="-122"/>
                </a:rPr>
                <a:t>磁介质的磁化</a:t>
              </a:r>
              <a:endParaRPr kumimoji="0" lang="en-GB" altLang="zh-CN" sz="2400" b="1" i="0"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mn-cs"/>
              </a:endParaRPr>
            </a:p>
          </p:txBody>
        </p:sp>
        <p:sp>
          <p:nvSpPr>
            <p:cNvPr id="14" name="平行四边形 13"/>
            <p:cNvSpPr/>
            <p:nvPr/>
          </p:nvSpPr>
          <p:spPr>
            <a:xfrm>
              <a:off x="971600" y="267493"/>
              <a:ext cx="6324358" cy="485541"/>
            </a:xfrm>
            <a:prstGeom prst="parallelogram">
              <a:avLst>
                <a:gd name="adj" fmla="val 48207"/>
              </a:avLst>
            </a:prstGeom>
            <a:noFill/>
            <a:ln w="158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600" b="1" i="0" u="none" strike="noStrike" kern="1200" cap="none" spc="0" normalizeH="0" baseline="0" noProof="0">
                <a:ln>
                  <a:noFill/>
                </a:ln>
                <a:solidFill>
                  <a:schemeClr val="bg1">
                    <a:lumMod val="50000"/>
                  </a:schemeClr>
                </a:solidFill>
                <a:effectLst/>
                <a:uLnTx/>
                <a:uFillTx/>
                <a:latin typeface="Calibri"/>
                <a:ea typeface="宋体" panose="02010600030101010101" pitchFamily="2" charset="-122"/>
                <a:cs typeface="+mn-cs"/>
              </a:endParaRPr>
            </a:p>
          </p:txBody>
        </p:sp>
      </p:grpSp>
      <p:pic>
        <p:nvPicPr>
          <p:cNvPr id="31" name="图片 3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7544" y="1635646"/>
            <a:ext cx="2304256" cy="1350150"/>
          </a:xfrm>
          <a:prstGeom prst="rect">
            <a:avLst/>
          </a:prstGeom>
        </p:spPr>
      </p:pic>
      <p:sp>
        <p:nvSpPr>
          <p:cNvPr id="3" name="矩形 2"/>
          <p:cNvSpPr/>
          <p:nvPr/>
        </p:nvSpPr>
        <p:spPr>
          <a:xfrm>
            <a:off x="467544" y="3147814"/>
            <a:ext cx="2304256" cy="1077218"/>
          </a:xfrm>
          <a:prstGeom prst="rect">
            <a:avLst/>
          </a:prstGeom>
        </p:spPr>
        <p:txBody>
          <a:bodyPr wrap="square">
            <a:spAutoFit/>
          </a:bodyPr>
          <a:lstStyle/>
          <a:p>
            <a:r>
              <a:rPr lang="zh-CN" altLang="zh-CN" sz="1600" b="1" dirty="0">
                <a:latin typeface="+mn-ea"/>
                <a:cs typeface="Times New Roman" panose="02020603050405020304" pitchFamily="18" charset="0"/>
              </a:rPr>
              <a:t>东汉著名学者王充在《论衡》一书中描述的“司南勺”被公认为最早的磁性指南工具</a:t>
            </a:r>
            <a:endParaRPr lang="zh-CN" altLang="en-US" sz="1600" b="1" dirty="0">
              <a:latin typeface="+mn-ea"/>
            </a:endParaRPr>
          </a:p>
        </p:txBody>
      </p:sp>
      <p:pic>
        <p:nvPicPr>
          <p:cNvPr id="4" name="图片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077288" y="1707654"/>
            <a:ext cx="1854752" cy="1224136"/>
          </a:xfrm>
          <a:prstGeom prst="rect">
            <a:avLst/>
          </a:prstGeom>
        </p:spPr>
      </p:pic>
      <p:sp>
        <p:nvSpPr>
          <p:cNvPr id="5" name="矩形 4"/>
          <p:cNvSpPr/>
          <p:nvPr/>
        </p:nvSpPr>
        <p:spPr>
          <a:xfrm>
            <a:off x="2987824" y="3147814"/>
            <a:ext cx="2088232" cy="1077218"/>
          </a:xfrm>
          <a:prstGeom prst="rect">
            <a:avLst/>
          </a:prstGeom>
        </p:spPr>
        <p:txBody>
          <a:bodyPr wrap="square">
            <a:spAutoFit/>
          </a:bodyPr>
          <a:lstStyle/>
          <a:p>
            <a:r>
              <a:rPr lang="en-US" altLang="zh-CN" sz="1600" b="1">
                <a:latin typeface="+mn-ea"/>
                <a:cs typeface="Times New Roman" panose="02020603050405020304" pitchFamily="18" charset="0"/>
              </a:rPr>
              <a:t>11</a:t>
            </a:r>
            <a:r>
              <a:rPr lang="zh-CN" altLang="zh-CN" sz="1600" b="1">
                <a:latin typeface="+mn-ea"/>
                <a:cs typeface="Times New Roman" panose="02020603050405020304" pitchFamily="18" charset="0"/>
              </a:rPr>
              <a:t>世纪北宋科学家沈括在《梦溪笔谈》中，第一次记载了指南针的制作和作用</a:t>
            </a:r>
            <a:r>
              <a:rPr lang="zh-CN" altLang="en-US" sz="1600" b="1">
                <a:latin typeface="+mn-ea"/>
                <a:cs typeface="Times New Roman" panose="02020603050405020304" pitchFamily="18" charset="0"/>
              </a:rPr>
              <a:t>。</a:t>
            </a:r>
            <a:endParaRPr lang="zh-CN" altLang="en-US" sz="1600" b="1" dirty="0">
              <a:latin typeface="+mn-ea"/>
            </a:endParaRPr>
          </a:p>
        </p:txBody>
      </p:sp>
      <p:pic>
        <p:nvPicPr>
          <p:cNvPr id="37" name="图片 1"/>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251907" y="1707654"/>
            <a:ext cx="2128405" cy="1152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 name="Picture 20" descr="aa78466669d044858e2af4f9c628d163"/>
          <p:cNvPicPr>
            <a:picLocks noChangeAspect="1" noChangeArrowheads="1" noCrop="1"/>
          </p:cNvPicPr>
          <p:nvPr/>
        </p:nvPicPr>
        <p:blipFill>
          <a:blip r:embed="rId7"/>
          <a:srcRect/>
          <a:stretch>
            <a:fillRect/>
          </a:stretch>
        </p:blipFill>
        <p:spPr bwMode="auto">
          <a:xfrm>
            <a:off x="7380312" y="1491630"/>
            <a:ext cx="1319955" cy="1512168"/>
          </a:xfrm>
          <a:prstGeom prst="rect">
            <a:avLst/>
          </a:prstGeom>
          <a:noFill/>
          <a:ln>
            <a:noFill/>
          </a:ln>
        </p:spPr>
      </p:pic>
      <p:sp>
        <p:nvSpPr>
          <p:cNvPr id="6" name="矩形 5"/>
          <p:cNvSpPr/>
          <p:nvPr/>
        </p:nvSpPr>
        <p:spPr>
          <a:xfrm>
            <a:off x="5220072" y="3283119"/>
            <a:ext cx="3600400" cy="584775"/>
          </a:xfrm>
          <a:prstGeom prst="rect">
            <a:avLst/>
          </a:prstGeom>
        </p:spPr>
        <p:txBody>
          <a:bodyPr wrap="square">
            <a:spAutoFit/>
          </a:bodyPr>
          <a:lstStyle/>
          <a:p>
            <a:r>
              <a:rPr lang="zh-CN" altLang="zh-CN" sz="1600" b="1" dirty="0">
                <a:latin typeface="+mn-ea"/>
                <a:cs typeface="Times New Roman" panose="02020603050405020304" pitchFamily="18" charset="0"/>
              </a:rPr>
              <a:t>奥斯特发现了电流的磁效应以及法拉第发现了电磁感应现象</a:t>
            </a:r>
            <a:endParaRPr lang="zh-CN" altLang="en-US" sz="1600" b="1" dirty="0">
              <a:latin typeface="+mn-ea"/>
            </a:endParaRPr>
          </a:p>
        </p:txBody>
      </p:sp>
    </p:spTree>
    <p:custDataLst>
      <p:tags r:id="rId1"/>
    </p:custDataLst>
    <p:extLst>
      <p:ext uri="{BB962C8B-B14F-4D97-AF65-F5344CB8AC3E}">
        <p14:creationId xmlns:p14="http://schemas.microsoft.com/office/powerpoint/2010/main" val="3479221874"/>
      </p:ext>
    </p:extLst>
  </p:cSld>
  <p:clrMapOvr>
    <a:masterClrMapping/>
  </p:clrMapOvr>
  <mc:AlternateContent xmlns:mc="http://schemas.openxmlformats.org/markup-compatibility/2006" xmlns:p14="http://schemas.microsoft.com/office/powerpoint/2010/main">
    <mc:Choice Requires="p14">
      <p:transition spd="slow" p14:dur="2000" advTm="50075"/>
    </mc:Choice>
    <mc:Fallback xmlns="">
      <p:transition spd="slow" advTm="50075"/>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4"/>
          <p:cNvSpPr/>
          <p:nvPr/>
        </p:nvSpPr>
        <p:spPr>
          <a:xfrm>
            <a:off x="1915133" y="3003798"/>
            <a:ext cx="1032335" cy="307777"/>
          </a:xfrm>
          <a:prstGeom prst="rect">
            <a:avLst/>
          </a:prstGeom>
        </p:spPr>
        <p:txBody>
          <a:bodyPr wrap="none" lIns="0" tIns="0" rIns="0" bIns="0">
            <a:spAutoFit/>
          </a:bodyPr>
          <a:lstStyle/>
          <a:p>
            <a:pPr algn="r"/>
            <a:r>
              <a:rPr lang="zh-CN" altLang="en-US" sz="2000" b="1" dirty="0">
                <a:solidFill>
                  <a:srgbClr val="00ADA9"/>
                </a:solidFill>
              </a:rPr>
              <a:t>磁化电流</a:t>
            </a:r>
            <a:endParaRPr lang="en-US" sz="2000" b="1" dirty="0">
              <a:solidFill>
                <a:srgbClr val="00ADA9"/>
              </a:solidFill>
              <a:latin typeface="Arial" panose="020B0604020202020204" pitchFamily="34" charset="0"/>
              <a:ea typeface="微软雅黑" panose="020B0503020204020204" pitchFamily="34" charset="-122"/>
              <a:sym typeface="Arial" panose="020B0604020202020204" pitchFamily="34" charset="0"/>
            </a:endParaRPr>
          </a:p>
        </p:txBody>
      </p:sp>
      <p:sp>
        <p:nvSpPr>
          <p:cNvPr id="3" name="Rectangle 17"/>
          <p:cNvSpPr/>
          <p:nvPr/>
        </p:nvSpPr>
        <p:spPr>
          <a:xfrm>
            <a:off x="5872981" y="1491630"/>
            <a:ext cx="1032334" cy="307777"/>
          </a:xfrm>
          <a:prstGeom prst="rect">
            <a:avLst/>
          </a:prstGeom>
        </p:spPr>
        <p:txBody>
          <a:bodyPr wrap="none" lIns="0" tIns="0" rIns="0" bIns="0">
            <a:spAutoFit/>
          </a:bodyPr>
          <a:lstStyle/>
          <a:p>
            <a:pPr lvl="0"/>
            <a:r>
              <a:rPr lang="zh-CN" altLang="en-US" sz="2000" b="1" dirty="0">
                <a:solidFill>
                  <a:srgbClr val="0070C0"/>
                </a:solidFill>
              </a:rPr>
              <a:t>磁化磁场</a:t>
            </a:r>
            <a:endParaRPr lang="zh-CN" altLang="zh-CN" sz="2000" b="1" dirty="0">
              <a:solidFill>
                <a:srgbClr val="0070C0"/>
              </a:solidFill>
            </a:endParaRPr>
          </a:p>
        </p:txBody>
      </p:sp>
      <p:sp>
        <p:nvSpPr>
          <p:cNvPr id="4" name="Rectangle 20"/>
          <p:cNvSpPr/>
          <p:nvPr/>
        </p:nvSpPr>
        <p:spPr>
          <a:xfrm>
            <a:off x="1889867" y="1491630"/>
            <a:ext cx="1032334" cy="307777"/>
          </a:xfrm>
          <a:prstGeom prst="rect">
            <a:avLst/>
          </a:prstGeom>
        </p:spPr>
        <p:txBody>
          <a:bodyPr wrap="none" lIns="0" tIns="0" rIns="0" bIns="0">
            <a:spAutoFit/>
          </a:bodyPr>
          <a:lstStyle/>
          <a:p>
            <a:pPr algn="r"/>
            <a:r>
              <a:rPr lang="zh-CN" altLang="en-US" sz="2000" b="1" dirty="0">
                <a:solidFill>
                  <a:srgbClr val="027F7D"/>
                </a:solidFill>
              </a:rPr>
              <a:t>磁化基理</a:t>
            </a:r>
            <a:endParaRPr lang="en-US" sz="2000" b="1" dirty="0">
              <a:solidFill>
                <a:srgbClr val="027F7D"/>
              </a:solidFill>
              <a:latin typeface="Arial" panose="020B0604020202020204" pitchFamily="34" charset="0"/>
              <a:ea typeface="微软雅黑" panose="020B0503020204020204" pitchFamily="34" charset="-122"/>
              <a:sym typeface="Arial" panose="020B0604020202020204" pitchFamily="34" charset="0"/>
            </a:endParaRPr>
          </a:p>
        </p:txBody>
      </p:sp>
      <p:sp>
        <p:nvSpPr>
          <p:cNvPr id="5" name="Rectangle 23"/>
          <p:cNvSpPr/>
          <p:nvPr/>
        </p:nvSpPr>
        <p:spPr>
          <a:xfrm>
            <a:off x="5724128" y="2643758"/>
            <a:ext cx="1512168" cy="923330"/>
          </a:xfrm>
          <a:prstGeom prst="rect">
            <a:avLst/>
          </a:prstGeom>
        </p:spPr>
        <p:txBody>
          <a:bodyPr wrap="square" lIns="0" tIns="0" rIns="0" bIns="0">
            <a:spAutoFit/>
          </a:bodyPr>
          <a:lstStyle/>
          <a:p>
            <a:pPr algn="ctr"/>
            <a:r>
              <a:rPr lang="zh-CN" altLang="en-US" sz="2000" b="1" dirty="0">
                <a:solidFill>
                  <a:srgbClr val="F87A24"/>
                </a:solidFill>
              </a:rPr>
              <a:t>磁介质空间磁场的</a:t>
            </a:r>
            <a:endParaRPr lang="en-US" altLang="zh-CN" sz="2000" b="1" dirty="0">
              <a:solidFill>
                <a:srgbClr val="F87A24"/>
              </a:solidFill>
            </a:endParaRPr>
          </a:p>
          <a:p>
            <a:pPr algn="ctr"/>
            <a:r>
              <a:rPr lang="zh-CN" altLang="en-US" sz="2000" b="1" dirty="0">
                <a:solidFill>
                  <a:srgbClr val="F87A24"/>
                </a:solidFill>
              </a:rPr>
              <a:t>因果规律</a:t>
            </a:r>
            <a:endParaRPr lang="en-US" altLang="zh-CN" sz="2000" b="1" dirty="0">
              <a:solidFill>
                <a:srgbClr val="F87A24"/>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6" name="组合 5"/>
          <p:cNvGrpSpPr/>
          <p:nvPr/>
        </p:nvGrpSpPr>
        <p:grpSpPr>
          <a:xfrm>
            <a:off x="3131840" y="1275606"/>
            <a:ext cx="2534872" cy="2361132"/>
            <a:chOff x="3045240" y="1362746"/>
            <a:chExt cx="3053521" cy="2937214"/>
          </a:xfrm>
        </p:grpSpPr>
        <p:sp>
          <p:nvSpPr>
            <p:cNvPr id="7" name="Plaque 5"/>
            <p:cNvSpPr/>
            <p:nvPr/>
          </p:nvSpPr>
          <p:spPr>
            <a:xfrm>
              <a:off x="3512900" y="1768731"/>
              <a:ext cx="2118199" cy="2118198"/>
            </a:xfrm>
            <a:prstGeom prst="plaque">
              <a:avLst>
                <a:gd name="adj" fmla="val 5000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solidFill>
                  <a:srgbClr val="027F7D"/>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8" name="Group 34"/>
            <p:cNvGrpSpPr/>
            <p:nvPr/>
          </p:nvGrpSpPr>
          <p:grpSpPr>
            <a:xfrm>
              <a:off x="3045240" y="1362746"/>
              <a:ext cx="1315035" cy="1333851"/>
              <a:chOff x="3045240" y="1362746"/>
              <a:chExt cx="1315035" cy="1333851"/>
            </a:xfrm>
          </p:grpSpPr>
          <p:sp>
            <p:nvSpPr>
              <p:cNvPr id="21" name="Teardrop 30"/>
              <p:cNvSpPr/>
              <p:nvPr/>
            </p:nvSpPr>
            <p:spPr>
              <a:xfrm rot="16200000">
                <a:off x="3074219" y="1410542"/>
                <a:ext cx="1286055" cy="1286056"/>
              </a:xfrm>
              <a:prstGeom prst="teardrop">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solidFill>
                    <a:srgbClr val="027F7D"/>
                  </a:solidFill>
                  <a:latin typeface="Arial" panose="020B0604020202020204" pitchFamily="34" charset="0"/>
                  <a:ea typeface="微软雅黑" panose="020B0503020204020204" pitchFamily="34" charset="-122"/>
                  <a:sym typeface="Arial" panose="020B0604020202020204" pitchFamily="34" charset="0"/>
                </a:endParaRPr>
              </a:p>
            </p:txBody>
          </p:sp>
          <p:sp>
            <p:nvSpPr>
              <p:cNvPr id="22" name="Teardrop 6"/>
              <p:cNvSpPr/>
              <p:nvPr/>
            </p:nvSpPr>
            <p:spPr>
              <a:xfrm rot="16200000">
                <a:off x="3045240" y="1362746"/>
                <a:ext cx="1286055" cy="1286056"/>
              </a:xfrm>
              <a:prstGeom prst="teardrop">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solidFill>
                    <a:srgbClr val="027F7D"/>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9" name="Group 37"/>
            <p:cNvGrpSpPr/>
            <p:nvPr/>
          </p:nvGrpSpPr>
          <p:grpSpPr>
            <a:xfrm>
              <a:off x="4812704" y="1362746"/>
              <a:ext cx="1286056" cy="1333680"/>
              <a:chOff x="4812704" y="1362746"/>
              <a:chExt cx="1286056" cy="1333680"/>
            </a:xfrm>
          </p:grpSpPr>
          <p:sp>
            <p:nvSpPr>
              <p:cNvPr id="19" name="Teardrop 31"/>
              <p:cNvSpPr/>
              <p:nvPr/>
            </p:nvSpPr>
            <p:spPr>
              <a:xfrm>
                <a:off x="4812704" y="1410371"/>
                <a:ext cx="1286056" cy="1286055"/>
              </a:xfrm>
              <a:prstGeom prst="teardrop">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solidFill>
                    <a:srgbClr val="027F7D"/>
                  </a:solidFill>
                  <a:latin typeface="Arial" panose="020B0604020202020204" pitchFamily="34" charset="0"/>
                  <a:ea typeface="微软雅黑" panose="020B0503020204020204" pitchFamily="34" charset="-122"/>
                  <a:sym typeface="Arial" panose="020B0604020202020204" pitchFamily="34" charset="0"/>
                </a:endParaRPr>
              </a:p>
            </p:txBody>
          </p:sp>
          <p:sp>
            <p:nvSpPr>
              <p:cNvPr id="20" name="Teardrop 7"/>
              <p:cNvSpPr/>
              <p:nvPr/>
            </p:nvSpPr>
            <p:spPr>
              <a:xfrm>
                <a:off x="4812704" y="1362746"/>
                <a:ext cx="1286056" cy="1286055"/>
              </a:xfrm>
              <a:prstGeom prst="teardrop">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solidFill>
                    <a:srgbClr val="027F7D"/>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10" name="Group 35"/>
            <p:cNvGrpSpPr/>
            <p:nvPr/>
          </p:nvGrpSpPr>
          <p:grpSpPr>
            <a:xfrm>
              <a:off x="3045240" y="2985330"/>
              <a:ext cx="1324156" cy="1314630"/>
              <a:chOff x="3045240" y="2985330"/>
              <a:chExt cx="1324156" cy="1314630"/>
            </a:xfrm>
          </p:grpSpPr>
          <p:sp>
            <p:nvSpPr>
              <p:cNvPr id="17" name="Teardrop 32"/>
              <p:cNvSpPr/>
              <p:nvPr/>
            </p:nvSpPr>
            <p:spPr>
              <a:xfrm rot="10800000">
                <a:off x="3083340" y="2985330"/>
                <a:ext cx="1286056" cy="1286055"/>
              </a:xfrm>
              <a:prstGeom prst="teardrop">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solidFill>
                    <a:srgbClr val="027F7D"/>
                  </a:solidFill>
                  <a:latin typeface="Arial" panose="020B0604020202020204" pitchFamily="34" charset="0"/>
                  <a:ea typeface="微软雅黑" panose="020B0503020204020204" pitchFamily="34" charset="-122"/>
                  <a:sym typeface="Arial" panose="020B0604020202020204" pitchFamily="34" charset="0"/>
                </a:endParaRPr>
              </a:p>
            </p:txBody>
          </p:sp>
          <p:sp>
            <p:nvSpPr>
              <p:cNvPr id="18" name="Teardrop 8"/>
              <p:cNvSpPr/>
              <p:nvPr/>
            </p:nvSpPr>
            <p:spPr>
              <a:xfrm rot="10800000">
                <a:off x="3045240" y="3013905"/>
                <a:ext cx="1286056" cy="1286055"/>
              </a:xfrm>
              <a:prstGeom prst="teardrop">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solidFill>
                    <a:srgbClr val="027F7D"/>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11" name="Group 36"/>
            <p:cNvGrpSpPr/>
            <p:nvPr/>
          </p:nvGrpSpPr>
          <p:grpSpPr>
            <a:xfrm>
              <a:off x="4784130" y="2985330"/>
              <a:ext cx="1314631" cy="1314630"/>
              <a:chOff x="4784130" y="2985330"/>
              <a:chExt cx="1314631" cy="1314630"/>
            </a:xfrm>
          </p:grpSpPr>
          <p:sp>
            <p:nvSpPr>
              <p:cNvPr id="15" name="Teardrop 33"/>
              <p:cNvSpPr/>
              <p:nvPr/>
            </p:nvSpPr>
            <p:spPr>
              <a:xfrm rot="5400000">
                <a:off x="4784130" y="2985330"/>
                <a:ext cx="1286055" cy="1286056"/>
              </a:xfrm>
              <a:prstGeom prst="teardrop">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solidFill>
                    <a:srgbClr val="027F7D"/>
                  </a:solidFill>
                  <a:latin typeface="Arial" panose="020B0604020202020204" pitchFamily="34" charset="0"/>
                  <a:ea typeface="微软雅黑" panose="020B0503020204020204" pitchFamily="34" charset="-122"/>
                  <a:sym typeface="Arial" panose="020B0604020202020204" pitchFamily="34" charset="0"/>
                </a:endParaRPr>
              </a:p>
            </p:txBody>
          </p:sp>
          <p:sp>
            <p:nvSpPr>
              <p:cNvPr id="16" name="Teardrop 9"/>
              <p:cNvSpPr/>
              <p:nvPr/>
            </p:nvSpPr>
            <p:spPr>
              <a:xfrm rot="5400000">
                <a:off x="4812705" y="3013905"/>
                <a:ext cx="1286055" cy="1286056"/>
              </a:xfrm>
              <a:prstGeom prst="teardrop">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solidFill>
                    <a:srgbClr val="027F7D"/>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12" name="Freeform 131"/>
            <p:cNvSpPr>
              <a:spLocks noEditPoints="1"/>
            </p:cNvSpPr>
            <p:nvPr/>
          </p:nvSpPr>
          <p:spPr bwMode="auto">
            <a:xfrm>
              <a:off x="4331296" y="2540356"/>
              <a:ext cx="495064" cy="495064"/>
            </a:xfrm>
            <a:custGeom>
              <a:avLst/>
              <a:gdLst/>
              <a:ahLst/>
              <a:cxnLst>
                <a:cxn ang="0">
                  <a:pos x="55" y="28"/>
                </a:cxn>
                <a:cxn ang="0">
                  <a:pos x="27" y="55"/>
                </a:cxn>
                <a:cxn ang="0">
                  <a:pos x="0" y="28"/>
                </a:cxn>
                <a:cxn ang="0">
                  <a:pos x="27" y="0"/>
                </a:cxn>
                <a:cxn ang="0">
                  <a:pos x="55" y="28"/>
                </a:cxn>
                <a:cxn ang="0">
                  <a:pos x="42" y="28"/>
                </a:cxn>
                <a:cxn ang="0">
                  <a:pos x="41" y="26"/>
                </a:cxn>
                <a:cxn ang="0">
                  <a:pos x="21" y="14"/>
                </a:cxn>
                <a:cxn ang="0">
                  <a:pos x="19" y="14"/>
                </a:cxn>
                <a:cxn ang="0">
                  <a:pos x="18" y="16"/>
                </a:cxn>
                <a:cxn ang="0">
                  <a:pos x="18" y="39"/>
                </a:cxn>
                <a:cxn ang="0">
                  <a:pos x="19" y="41"/>
                </a:cxn>
                <a:cxn ang="0">
                  <a:pos x="20" y="41"/>
                </a:cxn>
                <a:cxn ang="0">
                  <a:pos x="21" y="41"/>
                </a:cxn>
                <a:cxn ang="0">
                  <a:pos x="41" y="30"/>
                </a:cxn>
                <a:cxn ang="0">
                  <a:pos x="42" y="28"/>
                </a:cxn>
              </a:cxnLst>
              <a:rect l="0" t="0" r="r" b="b"/>
              <a:pathLst>
                <a:path w="55" h="55">
                  <a:moveTo>
                    <a:pt x="55" y="28"/>
                  </a:moveTo>
                  <a:cubicBezTo>
                    <a:pt x="55" y="43"/>
                    <a:pt x="42" y="55"/>
                    <a:pt x="27" y="55"/>
                  </a:cubicBezTo>
                  <a:cubicBezTo>
                    <a:pt x="12" y="55"/>
                    <a:pt x="0" y="43"/>
                    <a:pt x="0" y="28"/>
                  </a:cubicBezTo>
                  <a:cubicBezTo>
                    <a:pt x="0" y="13"/>
                    <a:pt x="12" y="0"/>
                    <a:pt x="27" y="0"/>
                  </a:cubicBezTo>
                  <a:cubicBezTo>
                    <a:pt x="42" y="0"/>
                    <a:pt x="55" y="13"/>
                    <a:pt x="55" y="28"/>
                  </a:cubicBezTo>
                  <a:close/>
                  <a:moveTo>
                    <a:pt x="42" y="28"/>
                  </a:moveTo>
                  <a:cubicBezTo>
                    <a:pt x="42" y="27"/>
                    <a:pt x="42" y="26"/>
                    <a:pt x="41" y="26"/>
                  </a:cubicBezTo>
                  <a:cubicBezTo>
                    <a:pt x="21" y="14"/>
                    <a:pt x="21" y="14"/>
                    <a:pt x="21" y="14"/>
                  </a:cubicBezTo>
                  <a:cubicBezTo>
                    <a:pt x="21" y="14"/>
                    <a:pt x="20" y="14"/>
                    <a:pt x="19" y="14"/>
                  </a:cubicBezTo>
                  <a:cubicBezTo>
                    <a:pt x="18" y="15"/>
                    <a:pt x="18" y="16"/>
                    <a:pt x="18" y="16"/>
                  </a:cubicBezTo>
                  <a:cubicBezTo>
                    <a:pt x="18" y="39"/>
                    <a:pt x="18" y="39"/>
                    <a:pt x="18" y="39"/>
                  </a:cubicBezTo>
                  <a:cubicBezTo>
                    <a:pt x="18" y="40"/>
                    <a:pt x="18" y="41"/>
                    <a:pt x="19" y="41"/>
                  </a:cubicBezTo>
                  <a:cubicBezTo>
                    <a:pt x="20" y="41"/>
                    <a:pt x="20" y="41"/>
                    <a:pt x="20" y="41"/>
                  </a:cubicBezTo>
                  <a:cubicBezTo>
                    <a:pt x="21" y="41"/>
                    <a:pt x="21" y="41"/>
                    <a:pt x="21" y="41"/>
                  </a:cubicBezTo>
                  <a:cubicBezTo>
                    <a:pt x="41" y="30"/>
                    <a:pt x="41" y="30"/>
                    <a:pt x="41" y="30"/>
                  </a:cubicBezTo>
                  <a:cubicBezTo>
                    <a:pt x="42" y="29"/>
                    <a:pt x="42" y="29"/>
                    <a:pt x="42" y="28"/>
                  </a:cubicBezTo>
                  <a:close/>
                </a:path>
              </a:pathLst>
            </a:custGeom>
            <a:solidFill>
              <a:schemeClr val="bg1">
                <a:lumMod val="65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sz="2000" b="1" dirty="0">
                <a:solidFill>
                  <a:srgbClr val="027F7D"/>
                </a:solidFill>
                <a:latin typeface="Arial" panose="020B0604020202020204" pitchFamily="34" charset="0"/>
                <a:ea typeface="微软雅黑" panose="020B0503020204020204" pitchFamily="34" charset="-122"/>
                <a:sym typeface="Arial" panose="020B0604020202020204" pitchFamily="34" charset="0"/>
              </a:endParaRPr>
            </a:p>
          </p:txBody>
        </p:sp>
        <p:sp>
          <p:nvSpPr>
            <p:cNvPr id="13" name="Freeform 23"/>
            <p:cNvSpPr>
              <a:spLocks noEditPoints="1"/>
            </p:cNvSpPr>
            <p:nvPr/>
          </p:nvSpPr>
          <p:spPr bwMode="auto">
            <a:xfrm>
              <a:off x="3507566" y="3484805"/>
              <a:ext cx="405086" cy="386095"/>
            </a:xfrm>
            <a:custGeom>
              <a:avLst/>
              <a:gdLst/>
              <a:ahLst/>
              <a:cxnLst>
                <a:cxn ang="0">
                  <a:pos x="68" y="14"/>
                </a:cxn>
                <a:cxn ang="0">
                  <a:pos x="68" y="18"/>
                </a:cxn>
                <a:cxn ang="0">
                  <a:pos x="64" y="18"/>
                </a:cxn>
                <a:cxn ang="0">
                  <a:pos x="61" y="21"/>
                </a:cxn>
                <a:cxn ang="0">
                  <a:pos x="7" y="21"/>
                </a:cxn>
                <a:cxn ang="0">
                  <a:pos x="4" y="18"/>
                </a:cxn>
                <a:cxn ang="0">
                  <a:pos x="0" y="18"/>
                </a:cxn>
                <a:cxn ang="0">
                  <a:pos x="0" y="14"/>
                </a:cxn>
                <a:cxn ang="0">
                  <a:pos x="34" y="0"/>
                </a:cxn>
                <a:cxn ang="0">
                  <a:pos x="68" y="14"/>
                </a:cxn>
                <a:cxn ang="0">
                  <a:pos x="68" y="60"/>
                </a:cxn>
                <a:cxn ang="0">
                  <a:pos x="68" y="64"/>
                </a:cxn>
                <a:cxn ang="0">
                  <a:pos x="0" y="64"/>
                </a:cxn>
                <a:cxn ang="0">
                  <a:pos x="0" y="60"/>
                </a:cxn>
                <a:cxn ang="0">
                  <a:pos x="2" y="57"/>
                </a:cxn>
                <a:cxn ang="0">
                  <a:pos x="66" y="57"/>
                </a:cxn>
                <a:cxn ang="0">
                  <a:pos x="68" y="60"/>
                </a:cxn>
                <a:cxn ang="0">
                  <a:pos x="18" y="23"/>
                </a:cxn>
                <a:cxn ang="0">
                  <a:pos x="18" y="50"/>
                </a:cxn>
                <a:cxn ang="0">
                  <a:pos x="23" y="50"/>
                </a:cxn>
                <a:cxn ang="0">
                  <a:pos x="23" y="23"/>
                </a:cxn>
                <a:cxn ang="0">
                  <a:pos x="32" y="23"/>
                </a:cxn>
                <a:cxn ang="0">
                  <a:pos x="32" y="50"/>
                </a:cxn>
                <a:cxn ang="0">
                  <a:pos x="36" y="50"/>
                </a:cxn>
                <a:cxn ang="0">
                  <a:pos x="36" y="23"/>
                </a:cxn>
                <a:cxn ang="0">
                  <a:pos x="45" y="23"/>
                </a:cxn>
                <a:cxn ang="0">
                  <a:pos x="45" y="50"/>
                </a:cxn>
                <a:cxn ang="0">
                  <a:pos x="50" y="50"/>
                </a:cxn>
                <a:cxn ang="0">
                  <a:pos x="50" y="23"/>
                </a:cxn>
                <a:cxn ang="0">
                  <a:pos x="59" y="23"/>
                </a:cxn>
                <a:cxn ang="0">
                  <a:pos x="59" y="50"/>
                </a:cxn>
                <a:cxn ang="0">
                  <a:pos x="61" y="50"/>
                </a:cxn>
                <a:cxn ang="0">
                  <a:pos x="64" y="53"/>
                </a:cxn>
                <a:cxn ang="0">
                  <a:pos x="64" y="55"/>
                </a:cxn>
                <a:cxn ang="0">
                  <a:pos x="4" y="55"/>
                </a:cxn>
                <a:cxn ang="0">
                  <a:pos x="4" y="53"/>
                </a:cxn>
                <a:cxn ang="0">
                  <a:pos x="7" y="50"/>
                </a:cxn>
                <a:cxn ang="0">
                  <a:pos x="9" y="50"/>
                </a:cxn>
                <a:cxn ang="0">
                  <a:pos x="9" y="23"/>
                </a:cxn>
                <a:cxn ang="0">
                  <a:pos x="18" y="23"/>
                </a:cxn>
              </a:cxnLst>
              <a:rect l="0" t="0" r="r" b="b"/>
              <a:pathLst>
                <a:path w="68" h="64">
                  <a:moveTo>
                    <a:pt x="68" y="14"/>
                  </a:moveTo>
                  <a:cubicBezTo>
                    <a:pt x="68" y="18"/>
                    <a:pt x="68" y="18"/>
                    <a:pt x="68" y="18"/>
                  </a:cubicBezTo>
                  <a:cubicBezTo>
                    <a:pt x="64" y="18"/>
                    <a:pt x="64" y="18"/>
                    <a:pt x="64" y="18"/>
                  </a:cubicBezTo>
                  <a:cubicBezTo>
                    <a:pt x="64" y="20"/>
                    <a:pt x="63" y="21"/>
                    <a:pt x="61" y="21"/>
                  </a:cubicBezTo>
                  <a:cubicBezTo>
                    <a:pt x="7" y="21"/>
                    <a:pt x="7" y="21"/>
                    <a:pt x="7" y="21"/>
                  </a:cubicBezTo>
                  <a:cubicBezTo>
                    <a:pt x="5" y="21"/>
                    <a:pt x="4" y="20"/>
                    <a:pt x="4" y="18"/>
                  </a:cubicBezTo>
                  <a:cubicBezTo>
                    <a:pt x="0" y="18"/>
                    <a:pt x="0" y="18"/>
                    <a:pt x="0" y="18"/>
                  </a:cubicBezTo>
                  <a:cubicBezTo>
                    <a:pt x="0" y="14"/>
                    <a:pt x="0" y="14"/>
                    <a:pt x="0" y="14"/>
                  </a:cubicBezTo>
                  <a:cubicBezTo>
                    <a:pt x="34" y="0"/>
                    <a:pt x="34" y="0"/>
                    <a:pt x="34" y="0"/>
                  </a:cubicBezTo>
                  <a:lnTo>
                    <a:pt x="68" y="14"/>
                  </a:lnTo>
                  <a:close/>
                  <a:moveTo>
                    <a:pt x="68" y="60"/>
                  </a:moveTo>
                  <a:cubicBezTo>
                    <a:pt x="68" y="64"/>
                    <a:pt x="68" y="64"/>
                    <a:pt x="68" y="64"/>
                  </a:cubicBezTo>
                  <a:cubicBezTo>
                    <a:pt x="0" y="64"/>
                    <a:pt x="0" y="64"/>
                    <a:pt x="0" y="64"/>
                  </a:cubicBezTo>
                  <a:cubicBezTo>
                    <a:pt x="0" y="60"/>
                    <a:pt x="0" y="60"/>
                    <a:pt x="0" y="60"/>
                  </a:cubicBezTo>
                  <a:cubicBezTo>
                    <a:pt x="0" y="58"/>
                    <a:pt x="1" y="57"/>
                    <a:pt x="2" y="57"/>
                  </a:cubicBezTo>
                  <a:cubicBezTo>
                    <a:pt x="66" y="57"/>
                    <a:pt x="66" y="57"/>
                    <a:pt x="66" y="57"/>
                  </a:cubicBezTo>
                  <a:cubicBezTo>
                    <a:pt x="67" y="57"/>
                    <a:pt x="68" y="58"/>
                    <a:pt x="68" y="60"/>
                  </a:cubicBezTo>
                  <a:close/>
                  <a:moveTo>
                    <a:pt x="18" y="23"/>
                  </a:moveTo>
                  <a:cubicBezTo>
                    <a:pt x="18" y="50"/>
                    <a:pt x="18" y="50"/>
                    <a:pt x="18" y="50"/>
                  </a:cubicBezTo>
                  <a:cubicBezTo>
                    <a:pt x="23" y="50"/>
                    <a:pt x="23" y="50"/>
                    <a:pt x="23" y="50"/>
                  </a:cubicBezTo>
                  <a:cubicBezTo>
                    <a:pt x="23" y="23"/>
                    <a:pt x="23" y="23"/>
                    <a:pt x="23" y="23"/>
                  </a:cubicBezTo>
                  <a:cubicBezTo>
                    <a:pt x="32" y="23"/>
                    <a:pt x="32" y="23"/>
                    <a:pt x="32" y="23"/>
                  </a:cubicBezTo>
                  <a:cubicBezTo>
                    <a:pt x="32" y="50"/>
                    <a:pt x="32" y="50"/>
                    <a:pt x="32" y="50"/>
                  </a:cubicBezTo>
                  <a:cubicBezTo>
                    <a:pt x="36" y="50"/>
                    <a:pt x="36" y="50"/>
                    <a:pt x="36" y="50"/>
                  </a:cubicBezTo>
                  <a:cubicBezTo>
                    <a:pt x="36" y="23"/>
                    <a:pt x="36" y="23"/>
                    <a:pt x="36" y="23"/>
                  </a:cubicBezTo>
                  <a:cubicBezTo>
                    <a:pt x="45" y="23"/>
                    <a:pt x="45" y="23"/>
                    <a:pt x="45" y="23"/>
                  </a:cubicBezTo>
                  <a:cubicBezTo>
                    <a:pt x="45" y="50"/>
                    <a:pt x="45" y="50"/>
                    <a:pt x="45" y="50"/>
                  </a:cubicBezTo>
                  <a:cubicBezTo>
                    <a:pt x="50" y="50"/>
                    <a:pt x="50" y="50"/>
                    <a:pt x="50" y="50"/>
                  </a:cubicBezTo>
                  <a:cubicBezTo>
                    <a:pt x="50" y="23"/>
                    <a:pt x="50" y="23"/>
                    <a:pt x="50" y="23"/>
                  </a:cubicBezTo>
                  <a:cubicBezTo>
                    <a:pt x="59" y="23"/>
                    <a:pt x="59" y="23"/>
                    <a:pt x="59" y="23"/>
                  </a:cubicBezTo>
                  <a:cubicBezTo>
                    <a:pt x="59" y="50"/>
                    <a:pt x="59" y="50"/>
                    <a:pt x="59" y="50"/>
                  </a:cubicBezTo>
                  <a:cubicBezTo>
                    <a:pt x="61" y="50"/>
                    <a:pt x="61" y="50"/>
                    <a:pt x="61" y="50"/>
                  </a:cubicBezTo>
                  <a:cubicBezTo>
                    <a:pt x="63" y="50"/>
                    <a:pt x="64" y="51"/>
                    <a:pt x="64" y="53"/>
                  </a:cubicBezTo>
                  <a:cubicBezTo>
                    <a:pt x="64" y="55"/>
                    <a:pt x="64" y="55"/>
                    <a:pt x="64" y="55"/>
                  </a:cubicBezTo>
                  <a:cubicBezTo>
                    <a:pt x="4" y="55"/>
                    <a:pt x="4" y="55"/>
                    <a:pt x="4" y="55"/>
                  </a:cubicBezTo>
                  <a:cubicBezTo>
                    <a:pt x="4" y="53"/>
                    <a:pt x="4" y="53"/>
                    <a:pt x="4" y="53"/>
                  </a:cubicBezTo>
                  <a:cubicBezTo>
                    <a:pt x="4" y="51"/>
                    <a:pt x="5" y="50"/>
                    <a:pt x="7" y="50"/>
                  </a:cubicBezTo>
                  <a:cubicBezTo>
                    <a:pt x="9" y="50"/>
                    <a:pt x="9" y="50"/>
                    <a:pt x="9" y="50"/>
                  </a:cubicBezTo>
                  <a:cubicBezTo>
                    <a:pt x="9" y="23"/>
                    <a:pt x="9" y="23"/>
                    <a:pt x="9" y="23"/>
                  </a:cubicBezTo>
                  <a:lnTo>
                    <a:pt x="18" y="23"/>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sz="2000" b="1" dirty="0">
                <a:solidFill>
                  <a:srgbClr val="027F7D"/>
                </a:solidFill>
                <a:latin typeface="Arial" panose="020B0604020202020204" pitchFamily="34" charset="0"/>
                <a:ea typeface="微软雅黑" panose="020B0503020204020204" pitchFamily="34" charset="-122"/>
                <a:sym typeface="Arial" panose="020B0604020202020204" pitchFamily="34" charset="0"/>
              </a:endParaRPr>
            </a:p>
          </p:txBody>
        </p:sp>
        <p:sp>
          <p:nvSpPr>
            <p:cNvPr id="14" name="Freeform 57"/>
            <p:cNvSpPr>
              <a:spLocks noEditPoints="1"/>
            </p:cNvSpPr>
            <p:nvPr/>
          </p:nvSpPr>
          <p:spPr bwMode="auto">
            <a:xfrm>
              <a:off x="5300512" y="3483033"/>
              <a:ext cx="387340" cy="387866"/>
            </a:xfrm>
            <a:custGeom>
              <a:avLst/>
              <a:gdLst/>
              <a:ahLst/>
              <a:cxnLst>
                <a:cxn ang="0">
                  <a:pos x="7" y="9"/>
                </a:cxn>
                <a:cxn ang="0">
                  <a:pos x="7" y="57"/>
                </a:cxn>
                <a:cxn ang="0">
                  <a:pos x="6" y="58"/>
                </a:cxn>
                <a:cxn ang="0">
                  <a:pos x="4" y="58"/>
                </a:cxn>
                <a:cxn ang="0">
                  <a:pos x="2" y="57"/>
                </a:cxn>
                <a:cxn ang="0">
                  <a:pos x="2" y="9"/>
                </a:cxn>
                <a:cxn ang="0">
                  <a:pos x="0" y="4"/>
                </a:cxn>
                <a:cxn ang="0">
                  <a:pos x="5" y="0"/>
                </a:cxn>
                <a:cxn ang="0">
                  <a:pos x="10" y="4"/>
                </a:cxn>
                <a:cxn ang="0">
                  <a:pos x="7" y="9"/>
                </a:cxn>
                <a:cxn ang="0">
                  <a:pos x="65" y="36"/>
                </a:cxn>
                <a:cxn ang="0">
                  <a:pos x="63" y="38"/>
                </a:cxn>
                <a:cxn ang="0">
                  <a:pos x="49" y="43"/>
                </a:cxn>
                <a:cxn ang="0">
                  <a:pos x="31" y="37"/>
                </a:cxn>
                <a:cxn ang="0">
                  <a:pos x="13" y="43"/>
                </a:cxn>
                <a:cxn ang="0">
                  <a:pos x="12" y="43"/>
                </a:cxn>
                <a:cxn ang="0">
                  <a:pos x="10" y="41"/>
                </a:cxn>
                <a:cxn ang="0">
                  <a:pos x="10" y="13"/>
                </a:cxn>
                <a:cxn ang="0">
                  <a:pos x="11" y="11"/>
                </a:cxn>
                <a:cxn ang="0">
                  <a:pos x="14" y="9"/>
                </a:cxn>
                <a:cxn ang="0">
                  <a:pos x="30" y="4"/>
                </a:cxn>
                <a:cxn ang="0">
                  <a:pos x="46" y="9"/>
                </a:cxn>
                <a:cxn ang="0">
                  <a:pos x="49" y="10"/>
                </a:cxn>
                <a:cxn ang="0">
                  <a:pos x="63" y="4"/>
                </a:cxn>
                <a:cxn ang="0">
                  <a:pos x="65" y="7"/>
                </a:cxn>
                <a:cxn ang="0">
                  <a:pos x="65" y="36"/>
                </a:cxn>
              </a:cxnLst>
              <a:rect l="0" t="0" r="r" b="b"/>
              <a:pathLst>
                <a:path w="65" h="58">
                  <a:moveTo>
                    <a:pt x="7" y="9"/>
                  </a:moveTo>
                  <a:cubicBezTo>
                    <a:pt x="7" y="57"/>
                    <a:pt x="7" y="57"/>
                    <a:pt x="7" y="57"/>
                  </a:cubicBezTo>
                  <a:cubicBezTo>
                    <a:pt x="7" y="57"/>
                    <a:pt x="7" y="58"/>
                    <a:pt x="6" y="58"/>
                  </a:cubicBezTo>
                  <a:cubicBezTo>
                    <a:pt x="4" y="58"/>
                    <a:pt x="4" y="58"/>
                    <a:pt x="4" y="58"/>
                  </a:cubicBezTo>
                  <a:cubicBezTo>
                    <a:pt x="3" y="58"/>
                    <a:pt x="2" y="57"/>
                    <a:pt x="2" y="57"/>
                  </a:cubicBezTo>
                  <a:cubicBezTo>
                    <a:pt x="2" y="9"/>
                    <a:pt x="2" y="9"/>
                    <a:pt x="2" y="9"/>
                  </a:cubicBezTo>
                  <a:cubicBezTo>
                    <a:pt x="1" y="8"/>
                    <a:pt x="0" y="6"/>
                    <a:pt x="0" y="4"/>
                  </a:cubicBezTo>
                  <a:cubicBezTo>
                    <a:pt x="0" y="2"/>
                    <a:pt x="2" y="0"/>
                    <a:pt x="5" y="0"/>
                  </a:cubicBezTo>
                  <a:cubicBezTo>
                    <a:pt x="7" y="0"/>
                    <a:pt x="10" y="2"/>
                    <a:pt x="10" y="4"/>
                  </a:cubicBezTo>
                  <a:cubicBezTo>
                    <a:pt x="10" y="6"/>
                    <a:pt x="9" y="8"/>
                    <a:pt x="7" y="9"/>
                  </a:cubicBezTo>
                  <a:close/>
                  <a:moveTo>
                    <a:pt x="65" y="36"/>
                  </a:moveTo>
                  <a:cubicBezTo>
                    <a:pt x="65" y="37"/>
                    <a:pt x="65" y="38"/>
                    <a:pt x="63" y="38"/>
                  </a:cubicBezTo>
                  <a:cubicBezTo>
                    <a:pt x="59" y="41"/>
                    <a:pt x="54" y="43"/>
                    <a:pt x="49" y="43"/>
                  </a:cubicBezTo>
                  <a:cubicBezTo>
                    <a:pt x="43" y="43"/>
                    <a:pt x="39" y="37"/>
                    <a:pt x="31" y="37"/>
                  </a:cubicBezTo>
                  <a:cubicBezTo>
                    <a:pt x="25" y="37"/>
                    <a:pt x="19" y="40"/>
                    <a:pt x="13" y="43"/>
                  </a:cubicBezTo>
                  <a:cubicBezTo>
                    <a:pt x="13" y="43"/>
                    <a:pt x="12" y="43"/>
                    <a:pt x="12" y="43"/>
                  </a:cubicBezTo>
                  <a:cubicBezTo>
                    <a:pt x="11" y="43"/>
                    <a:pt x="10" y="42"/>
                    <a:pt x="10" y="41"/>
                  </a:cubicBezTo>
                  <a:cubicBezTo>
                    <a:pt x="10" y="13"/>
                    <a:pt x="10" y="13"/>
                    <a:pt x="10" y="13"/>
                  </a:cubicBezTo>
                  <a:cubicBezTo>
                    <a:pt x="10" y="12"/>
                    <a:pt x="10" y="11"/>
                    <a:pt x="11" y="11"/>
                  </a:cubicBezTo>
                  <a:cubicBezTo>
                    <a:pt x="12" y="10"/>
                    <a:pt x="13" y="9"/>
                    <a:pt x="14" y="9"/>
                  </a:cubicBezTo>
                  <a:cubicBezTo>
                    <a:pt x="19" y="7"/>
                    <a:pt x="24" y="4"/>
                    <a:pt x="30" y="4"/>
                  </a:cubicBezTo>
                  <a:cubicBezTo>
                    <a:pt x="36" y="4"/>
                    <a:pt x="40" y="6"/>
                    <a:pt x="46" y="9"/>
                  </a:cubicBezTo>
                  <a:cubicBezTo>
                    <a:pt x="47" y="9"/>
                    <a:pt x="48" y="10"/>
                    <a:pt x="49" y="10"/>
                  </a:cubicBezTo>
                  <a:cubicBezTo>
                    <a:pt x="55" y="10"/>
                    <a:pt x="61" y="4"/>
                    <a:pt x="63" y="4"/>
                  </a:cubicBezTo>
                  <a:cubicBezTo>
                    <a:pt x="64" y="4"/>
                    <a:pt x="65" y="6"/>
                    <a:pt x="65" y="7"/>
                  </a:cubicBezTo>
                  <a:lnTo>
                    <a:pt x="65" y="36"/>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sz="2000" b="1" dirty="0">
                <a:solidFill>
                  <a:srgbClr val="027F7D"/>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23" name="Freeform 75"/>
          <p:cNvSpPr>
            <a:spLocks noChangeArrowheads="1"/>
          </p:cNvSpPr>
          <p:nvPr/>
        </p:nvSpPr>
        <p:spPr bwMode="auto">
          <a:xfrm>
            <a:off x="3563888" y="1635646"/>
            <a:ext cx="288032" cy="288032"/>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1" i="0" u="none" strike="noStrike" kern="1200" cap="none" spc="0" normalizeH="0" baseline="0" noProof="0">
              <a:ln>
                <a:noFill/>
              </a:ln>
              <a:solidFill>
                <a:prstClr val="black"/>
              </a:solidFill>
              <a:effectLst/>
              <a:uLnTx/>
              <a:uFillTx/>
              <a:latin typeface="Roboto Light"/>
              <a:ea typeface="+mn-ea"/>
              <a:cs typeface="+mn-cs"/>
            </a:endParaRPr>
          </a:p>
        </p:txBody>
      </p:sp>
      <p:sp>
        <p:nvSpPr>
          <p:cNvPr id="24" name="Freeform 84"/>
          <p:cNvSpPr>
            <a:spLocks noChangeArrowheads="1"/>
          </p:cNvSpPr>
          <p:nvPr/>
        </p:nvSpPr>
        <p:spPr bwMode="auto">
          <a:xfrm>
            <a:off x="5004048" y="1635647"/>
            <a:ext cx="288032" cy="288032"/>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1" i="0" u="none" strike="noStrike" kern="1200" cap="none" spc="0" normalizeH="0" baseline="0" noProof="0">
              <a:ln>
                <a:noFill/>
              </a:ln>
              <a:solidFill>
                <a:prstClr val="black"/>
              </a:solidFill>
              <a:effectLst/>
              <a:uLnTx/>
              <a:uFillTx/>
              <a:latin typeface="Roboto Light"/>
              <a:ea typeface="+mn-ea"/>
              <a:cs typeface="+mn-cs"/>
            </a:endParaRPr>
          </a:p>
        </p:txBody>
      </p:sp>
    </p:spTree>
    <p:extLst>
      <p:ext uri="{BB962C8B-B14F-4D97-AF65-F5344CB8AC3E}">
        <p14:creationId xmlns:p14="http://schemas.microsoft.com/office/powerpoint/2010/main" val="7871141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539552" y="413251"/>
            <a:ext cx="7416824" cy="646331"/>
          </a:xfrm>
          <a:prstGeom prst="rect">
            <a:avLst/>
          </a:prstGeom>
          <a:noFill/>
          <a:ln w="25400">
            <a:noFill/>
            <a:miter lim="800000"/>
          </a:ln>
        </p:spPr>
        <p:txBody>
          <a:bodyPr wrap="square">
            <a:spAutoFit/>
          </a:bodyPr>
          <a:lstStyle>
            <a:defPPr>
              <a:defRPr lang="zh-CN"/>
            </a:defPPr>
            <a:lvl1pPr marL="457200" indent="-457200">
              <a:lnSpc>
                <a:spcPct val="150000"/>
              </a:lnSpc>
              <a:spcBef>
                <a:spcPct val="20000"/>
              </a:spcBef>
              <a:buClr>
                <a:schemeClr val="accent5"/>
              </a:buClr>
              <a:buSzTx/>
              <a:buFont typeface="Wingdings" panose="05000000000000000000" pitchFamily="2" charset="2"/>
              <a:buChar char="l"/>
              <a:defRPr sz="2400" b="1">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lr>
                <a:schemeClr val="tx1"/>
              </a:buClr>
              <a:buChar char="–"/>
              <a:defRPr sz="2800" b="1">
                <a:solidFill>
                  <a:srgbClr val="000000"/>
                </a:solidFill>
                <a:latin typeface="Verdana" panose="020B0604030504040204" pitchFamily="34" charset="0"/>
                <a:ea typeface="楷体_GB2312" pitchFamily="49" charset="-122"/>
              </a:defRPr>
            </a:lvl2pPr>
            <a:lvl3pPr marL="1143000" indent="-228600">
              <a:spcBef>
                <a:spcPct val="20000"/>
              </a:spcBef>
              <a:buClr>
                <a:schemeClr val="hlink"/>
              </a:buClr>
              <a:buSzPct val="60000"/>
              <a:buFont typeface="Wingdings" panose="05000000000000000000" pitchFamily="2" charset="2"/>
              <a:buChar char="•"/>
              <a:defRPr sz="2400" b="1">
                <a:solidFill>
                  <a:srgbClr val="000000"/>
                </a:solidFill>
                <a:latin typeface="Verdana" panose="020B0604030504040204" pitchFamily="34" charset="0"/>
                <a:ea typeface="楷体_GB2312" pitchFamily="49" charset="-122"/>
              </a:defRPr>
            </a:lvl3pPr>
            <a:lvl4pPr marL="1600200" indent="-228600">
              <a:spcBef>
                <a:spcPct val="20000"/>
              </a:spcBef>
              <a:buClr>
                <a:schemeClr val="tx1"/>
              </a:buClr>
              <a:buChar char="–"/>
              <a:defRPr sz="2000" b="1">
                <a:solidFill>
                  <a:srgbClr val="000000"/>
                </a:solidFill>
                <a:latin typeface="Verdana" panose="020B0604030504040204" pitchFamily="34" charset="0"/>
                <a:ea typeface="楷体_GB2312" pitchFamily="49" charset="-122"/>
              </a:defRPr>
            </a:lvl4pPr>
            <a:lvl5pPr marL="2057400" indent="-228600">
              <a:spcBef>
                <a:spcPct val="20000"/>
              </a:spcBef>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9pPr>
          </a:lstStyle>
          <a:p>
            <a:pPr marL="0" indent="0">
              <a:buNone/>
            </a:pPr>
            <a:r>
              <a:rPr lang="zh-CN" altLang="en-US" dirty="0"/>
              <a:t>一、磁化基理</a:t>
            </a:r>
            <a:endParaRPr lang="en-US" altLang="zh-CN" dirty="0">
              <a:latin typeface="Arial" panose="020B0604020202020204" pitchFamily="34" charset="0"/>
              <a:ea typeface="微软雅黑" panose="020B0503020204020204" pitchFamily="34" charset="-122"/>
              <a:sym typeface="Arial" panose="020B0604020202020204" pitchFamily="34" charset="0"/>
            </a:endParaRPr>
          </a:p>
        </p:txBody>
      </p:sp>
      <p:graphicFrame>
        <p:nvGraphicFramePr>
          <p:cNvPr id="366" name="Object 682"/>
          <p:cNvGraphicFramePr>
            <a:graphicFrameLocks noChangeAspect="1"/>
          </p:cNvGraphicFramePr>
          <p:nvPr>
            <p:extLst>
              <p:ext uri="{D42A27DB-BD31-4B8C-83A1-F6EECF244321}">
                <p14:modId xmlns:p14="http://schemas.microsoft.com/office/powerpoint/2010/main" val="326020818"/>
              </p:ext>
            </p:extLst>
          </p:nvPr>
        </p:nvGraphicFramePr>
        <p:xfrm>
          <a:off x="5675933" y="662248"/>
          <a:ext cx="914400" cy="198438"/>
        </p:xfrm>
        <a:graphic>
          <a:graphicData uri="http://schemas.openxmlformats.org/presentationml/2006/ole">
            <mc:AlternateContent xmlns:mc="http://schemas.openxmlformats.org/markup-compatibility/2006">
              <mc:Choice xmlns:v="urn:schemas-microsoft-com:vml" Requires="v">
                <p:oleObj name="Equation" r:id="rId4" imgW="435285" imgH="677109" progId="Equation.DSMT4">
                  <p:embed/>
                </p:oleObj>
              </mc:Choice>
              <mc:Fallback>
                <p:oleObj name="Equation" r:id="rId4" imgW="435285" imgH="677109" progId="Equation.DSMT4">
                  <p:embed/>
                  <p:pic>
                    <p:nvPicPr>
                      <p:cNvPr id="33801" name="Object 68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75933" y="662248"/>
                        <a:ext cx="914400" cy="198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87" name="Rectangle 14"/>
          <p:cNvSpPr>
            <a:spLocks noChangeArrowheads="1"/>
          </p:cNvSpPr>
          <p:nvPr/>
        </p:nvSpPr>
        <p:spPr bwMode="auto">
          <a:xfrm>
            <a:off x="755576" y="1779662"/>
            <a:ext cx="7920880" cy="2327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075" tIns="46038" rIns="92075" bIns="46038">
            <a:spAutoFit/>
          </a:bodyPr>
          <a:lstStyle>
            <a:lvl1pPr defTabSz="762000">
              <a:spcBef>
                <a:spcPct val="20000"/>
              </a:spcBef>
              <a:buClr>
                <a:schemeClr val="tx2"/>
              </a:buClr>
              <a:buSzPct val="60000"/>
              <a:buFont typeface="Wingdings" panose="05000000000000000000" pitchFamily="2" charset="2"/>
              <a:buChar char="•"/>
              <a:defRPr sz="3200" b="1">
                <a:solidFill>
                  <a:srgbClr val="000000"/>
                </a:solidFill>
                <a:latin typeface="Verdana" panose="020B0604030504040204" pitchFamily="34" charset="0"/>
                <a:ea typeface="楷体_GB2312" pitchFamily="49" charset="-122"/>
              </a:defRPr>
            </a:lvl1pPr>
            <a:lvl2pPr marL="742950" indent="-285750" defTabSz="762000">
              <a:spcBef>
                <a:spcPct val="20000"/>
              </a:spcBef>
              <a:buClr>
                <a:schemeClr val="tx1"/>
              </a:buClr>
              <a:buChar char="–"/>
              <a:defRPr sz="2800" b="1">
                <a:solidFill>
                  <a:srgbClr val="000000"/>
                </a:solidFill>
                <a:latin typeface="Verdana" panose="020B0604030504040204" pitchFamily="34" charset="0"/>
                <a:ea typeface="楷体_GB2312" pitchFamily="49" charset="-122"/>
              </a:defRPr>
            </a:lvl2pPr>
            <a:lvl3pPr marL="1143000" indent="-228600" defTabSz="762000">
              <a:spcBef>
                <a:spcPct val="20000"/>
              </a:spcBef>
              <a:buClr>
                <a:schemeClr val="hlink"/>
              </a:buClr>
              <a:buSzPct val="60000"/>
              <a:buFont typeface="Wingdings" panose="05000000000000000000" pitchFamily="2" charset="2"/>
              <a:buChar char="•"/>
              <a:defRPr sz="2400" b="1">
                <a:solidFill>
                  <a:srgbClr val="000000"/>
                </a:solidFill>
                <a:latin typeface="Verdana" panose="020B0604030504040204" pitchFamily="34" charset="0"/>
                <a:ea typeface="楷体_GB2312" pitchFamily="49" charset="-122"/>
              </a:defRPr>
            </a:lvl3pPr>
            <a:lvl4pPr marL="1600200" indent="-228600" defTabSz="762000">
              <a:spcBef>
                <a:spcPct val="20000"/>
              </a:spcBef>
              <a:buClr>
                <a:schemeClr val="tx1"/>
              </a:buClr>
              <a:buChar char="–"/>
              <a:defRPr sz="2000" b="1">
                <a:solidFill>
                  <a:srgbClr val="000000"/>
                </a:solidFill>
                <a:latin typeface="Verdana" panose="020B0604030504040204" pitchFamily="34" charset="0"/>
                <a:ea typeface="楷体_GB2312" pitchFamily="49" charset="-122"/>
              </a:defRPr>
            </a:lvl4pPr>
            <a:lvl5pPr marL="2057400" indent="-228600" defTabSz="762000">
              <a:spcBef>
                <a:spcPct val="20000"/>
              </a:spcBef>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5pPr>
            <a:lvl6pPr marL="2514600" indent="-228600" defTabSz="7620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6pPr>
            <a:lvl7pPr marL="2971800" indent="-228600" defTabSz="7620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7pPr>
            <a:lvl8pPr marL="3429000" indent="-228600" defTabSz="7620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8pPr>
            <a:lvl9pPr marL="3886200" indent="-228600" defTabSz="7620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9pPr>
          </a:lstStyle>
          <a:p>
            <a:pPr>
              <a:lnSpc>
                <a:spcPct val="150000"/>
              </a:lnSpc>
              <a:spcBef>
                <a:spcPct val="30000"/>
              </a:spcBef>
              <a:buClrTx/>
              <a:buSzTx/>
              <a:buFontTx/>
              <a:buNone/>
            </a:pPr>
            <a:r>
              <a:rPr kumimoji="1" lang="zh-CN" altLang="en-US" sz="2200" dirty="0">
                <a:solidFill>
                  <a:srgbClr val="F87A24"/>
                </a:solidFill>
                <a:latin typeface="+mn-ea"/>
                <a:ea typeface="+mn-ea"/>
                <a:cs typeface="Times New Roman" panose="02020603050405020304" pitchFamily="18" charset="0"/>
              </a:rPr>
              <a:t>抗磁质</a:t>
            </a:r>
            <a:r>
              <a:rPr kumimoji="1" lang="zh-CN" altLang="en-US" sz="2200" dirty="0">
                <a:solidFill>
                  <a:schemeClr val="tx1"/>
                </a:solidFill>
                <a:latin typeface="+mn-ea"/>
                <a:ea typeface="+mn-ea"/>
                <a:cs typeface="Times New Roman" panose="02020603050405020304" pitchFamily="18" charset="0"/>
              </a:rPr>
              <a:t>：</a:t>
            </a:r>
            <a:r>
              <a:rPr lang="zh-CN" altLang="zh-CN" sz="2200" dirty="0">
                <a:latin typeface="+mn-ea"/>
                <a:ea typeface="+mn-ea"/>
              </a:rPr>
              <a:t>磁铁对其产生排斥作用的物体</a:t>
            </a:r>
            <a:r>
              <a:rPr lang="zh-CN" altLang="en-US" sz="2200" dirty="0">
                <a:latin typeface="+mn-ea"/>
                <a:ea typeface="+mn-ea"/>
              </a:rPr>
              <a:t>，</a:t>
            </a:r>
            <a:r>
              <a:rPr kumimoji="1" lang="zh-CN" altLang="en-US" sz="2200" dirty="0">
                <a:solidFill>
                  <a:schemeClr val="tx1"/>
                </a:solidFill>
                <a:latin typeface="+mn-ea"/>
                <a:ea typeface="+mn-ea"/>
                <a:cs typeface="Times New Roman" panose="02020603050405020304" pitchFamily="18" charset="0"/>
              </a:rPr>
              <a:t>如金、银、铜等；</a:t>
            </a:r>
            <a:endParaRPr kumimoji="1" lang="en-US" altLang="zh-CN" sz="2200" dirty="0">
              <a:solidFill>
                <a:schemeClr val="tx1"/>
              </a:solidFill>
              <a:latin typeface="+mn-ea"/>
              <a:ea typeface="+mn-ea"/>
              <a:cs typeface="Times New Roman" panose="02020603050405020304" pitchFamily="18" charset="0"/>
            </a:endParaRPr>
          </a:p>
          <a:p>
            <a:pPr>
              <a:lnSpc>
                <a:spcPct val="150000"/>
              </a:lnSpc>
              <a:spcBef>
                <a:spcPct val="30000"/>
              </a:spcBef>
              <a:buClrTx/>
              <a:buSzTx/>
              <a:buFontTx/>
              <a:buNone/>
            </a:pPr>
            <a:r>
              <a:rPr kumimoji="1" lang="zh-CN" altLang="en-US" sz="2200" dirty="0">
                <a:solidFill>
                  <a:srgbClr val="F87A24"/>
                </a:solidFill>
                <a:latin typeface="+mn-ea"/>
                <a:ea typeface="+mn-ea"/>
                <a:cs typeface="Times New Roman" panose="02020603050405020304" pitchFamily="18" charset="0"/>
              </a:rPr>
              <a:t>顺磁质</a:t>
            </a:r>
            <a:r>
              <a:rPr kumimoji="1" lang="zh-CN" altLang="en-US" sz="2200" dirty="0">
                <a:solidFill>
                  <a:schemeClr val="tx1"/>
                </a:solidFill>
                <a:latin typeface="+mn-ea"/>
                <a:ea typeface="+mn-ea"/>
                <a:cs typeface="Times New Roman" panose="02020603050405020304" pitchFamily="18" charset="0"/>
              </a:rPr>
              <a:t>：</a:t>
            </a:r>
            <a:r>
              <a:rPr lang="zh-CN" altLang="zh-CN" sz="2200" dirty="0">
                <a:latin typeface="+mn-ea"/>
                <a:ea typeface="+mn-ea"/>
              </a:rPr>
              <a:t>磁铁对其产生吸引作用的物体</a:t>
            </a:r>
            <a:r>
              <a:rPr lang="zh-CN" altLang="en-US" sz="2200" dirty="0">
                <a:latin typeface="+mn-ea"/>
                <a:ea typeface="+mn-ea"/>
              </a:rPr>
              <a:t>，</a:t>
            </a:r>
            <a:r>
              <a:rPr kumimoji="1" lang="zh-CN" altLang="en-US" sz="2200" dirty="0">
                <a:solidFill>
                  <a:schemeClr val="tx1"/>
                </a:solidFill>
                <a:latin typeface="+mn-ea"/>
                <a:ea typeface="+mn-ea"/>
                <a:cs typeface="Times New Roman" panose="02020603050405020304" pitchFamily="18" charset="0"/>
              </a:rPr>
              <a:t>如空气、铝、钯等；</a:t>
            </a:r>
          </a:p>
          <a:p>
            <a:pPr marL="1073150" indent="-1073150">
              <a:lnSpc>
                <a:spcPct val="150000"/>
              </a:lnSpc>
              <a:spcBef>
                <a:spcPct val="30000"/>
              </a:spcBef>
              <a:buClrTx/>
              <a:buSzTx/>
              <a:buNone/>
            </a:pPr>
            <a:r>
              <a:rPr kumimoji="1" lang="zh-CN" altLang="en-US" sz="2200" dirty="0">
                <a:solidFill>
                  <a:srgbClr val="F87A24"/>
                </a:solidFill>
                <a:latin typeface="+mn-ea"/>
                <a:ea typeface="+mn-ea"/>
                <a:cs typeface="Times New Roman" panose="02020603050405020304" pitchFamily="18" charset="0"/>
              </a:rPr>
              <a:t>铁磁质</a:t>
            </a:r>
            <a:r>
              <a:rPr kumimoji="1" lang="zh-CN" altLang="en-US" sz="2200" dirty="0">
                <a:solidFill>
                  <a:schemeClr val="tx1"/>
                </a:solidFill>
                <a:latin typeface="+mn-ea"/>
                <a:ea typeface="+mn-ea"/>
                <a:cs typeface="Times New Roman" panose="02020603050405020304" pitchFamily="18" charset="0"/>
              </a:rPr>
              <a:t>：</a:t>
            </a:r>
            <a:r>
              <a:rPr lang="zh-CN" altLang="zh-CN" sz="2200" dirty="0">
                <a:latin typeface="+mn-ea"/>
                <a:ea typeface="+mn-ea"/>
              </a:rPr>
              <a:t>磁铁对其产生吸引</a:t>
            </a:r>
            <a:r>
              <a:rPr lang="zh-CN" altLang="en-US" sz="2200" dirty="0">
                <a:latin typeface="+mn-ea"/>
                <a:ea typeface="+mn-ea"/>
              </a:rPr>
              <a:t>，同时</a:t>
            </a:r>
            <a:r>
              <a:rPr lang="zh-CN" altLang="zh-CN" sz="2200" dirty="0">
                <a:latin typeface="+mn-ea"/>
                <a:ea typeface="+mn-ea"/>
              </a:rPr>
              <a:t>由于存在“磁畴”可表现出很强的磁性</a:t>
            </a:r>
            <a:r>
              <a:rPr lang="zh-CN" altLang="en-US" sz="2200" dirty="0">
                <a:latin typeface="+mn-ea"/>
                <a:ea typeface="+mn-ea"/>
              </a:rPr>
              <a:t>，</a:t>
            </a:r>
            <a:r>
              <a:rPr kumimoji="1" lang="zh-CN" altLang="en-US" sz="2200" dirty="0">
                <a:solidFill>
                  <a:schemeClr val="tx1"/>
                </a:solidFill>
                <a:latin typeface="+mn-ea"/>
                <a:ea typeface="+mn-ea"/>
                <a:cs typeface="Times New Roman" panose="02020603050405020304" pitchFamily="18" charset="0"/>
              </a:rPr>
              <a:t>如铁、镍、铬等。</a:t>
            </a:r>
          </a:p>
        </p:txBody>
      </p:sp>
      <p:sp>
        <p:nvSpPr>
          <p:cNvPr id="3" name="矩形 2"/>
          <p:cNvSpPr/>
          <p:nvPr/>
        </p:nvSpPr>
        <p:spPr>
          <a:xfrm>
            <a:off x="1187624" y="1204759"/>
            <a:ext cx="5291833" cy="430887"/>
          </a:xfrm>
          <a:prstGeom prst="rect">
            <a:avLst/>
          </a:prstGeom>
        </p:spPr>
        <p:txBody>
          <a:bodyPr wrap="none">
            <a:spAutoFit/>
          </a:bodyPr>
          <a:lstStyle/>
          <a:p>
            <a:r>
              <a:rPr lang="zh-CN" altLang="zh-CN" sz="2200" b="1" dirty="0">
                <a:latin typeface="+mn-ea"/>
                <a:cs typeface="Times New Roman" panose="02020603050405020304" pitchFamily="18" charset="0"/>
              </a:rPr>
              <a:t>根据物质磁性的强弱和特征，物质</a:t>
            </a:r>
            <a:r>
              <a:rPr lang="zh-CN" altLang="en-US" sz="2200" b="1" dirty="0">
                <a:latin typeface="+mn-ea"/>
                <a:cs typeface="Times New Roman" panose="02020603050405020304" pitchFamily="18" charset="0"/>
              </a:rPr>
              <a:t>可</a:t>
            </a:r>
            <a:r>
              <a:rPr lang="zh-CN" altLang="zh-CN" sz="2200" b="1" dirty="0">
                <a:latin typeface="+mn-ea"/>
                <a:cs typeface="Times New Roman" panose="02020603050405020304" pitchFamily="18" charset="0"/>
              </a:rPr>
              <a:t>分成</a:t>
            </a:r>
            <a:endParaRPr lang="zh-CN" altLang="en-US" sz="2200" b="1" dirty="0">
              <a:latin typeface="+mn-ea"/>
            </a:endParaRPr>
          </a:p>
        </p:txBody>
      </p:sp>
      <p:grpSp>
        <p:nvGrpSpPr>
          <p:cNvPr id="188" name="组合 187"/>
          <p:cNvGrpSpPr/>
          <p:nvPr/>
        </p:nvGrpSpPr>
        <p:grpSpPr>
          <a:xfrm>
            <a:off x="8532440" y="4587188"/>
            <a:ext cx="432048" cy="432834"/>
            <a:chOff x="6084168" y="1274820"/>
            <a:chExt cx="432048" cy="432834"/>
          </a:xfrm>
        </p:grpSpPr>
        <p:sp>
          <p:nvSpPr>
            <p:cNvPr id="189"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190"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Roboto Light"/>
                <a:ea typeface="+mn-ea"/>
                <a:cs typeface="+mn-cs"/>
              </a:endParaRPr>
            </a:p>
          </p:txBody>
        </p:sp>
      </p:grpSp>
      <p:grpSp>
        <p:nvGrpSpPr>
          <p:cNvPr id="191" name="组合 190"/>
          <p:cNvGrpSpPr/>
          <p:nvPr/>
        </p:nvGrpSpPr>
        <p:grpSpPr>
          <a:xfrm>
            <a:off x="7236296" y="4587581"/>
            <a:ext cx="432048" cy="432048"/>
            <a:chOff x="4788024" y="1275213"/>
            <a:chExt cx="432048" cy="432048"/>
          </a:xfrm>
        </p:grpSpPr>
        <p:sp>
          <p:nvSpPr>
            <p:cNvPr id="192"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193"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Roboto Light"/>
                <a:ea typeface="+mn-ea"/>
                <a:cs typeface="+mn-cs"/>
              </a:endParaRPr>
            </a:p>
          </p:txBody>
        </p:sp>
      </p:grpSp>
      <p:grpSp>
        <p:nvGrpSpPr>
          <p:cNvPr id="194" name="组合 193"/>
          <p:cNvGrpSpPr/>
          <p:nvPr/>
        </p:nvGrpSpPr>
        <p:grpSpPr>
          <a:xfrm>
            <a:off x="7884368" y="4587188"/>
            <a:ext cx="432833" cy="432834"/>
            <a:chOff x="5436096" y="1274820"/>
            <a:chExt cx="432833" cy="432834"/>
          </a:xfrm>
        </p:grpSpPr>
        <p:sp>
          <p:nvSpPr>
            <p:cNvPr id="195" name="椭圆 194"/>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196"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Roboto Light"/>
                <a:ea typeface="+mn-ea"/>
                <a:cs typeface="+mn-cs"/>
              </a:endParaRPr>
            </a:p>
          </p:txBody>
        </p:sp>
      </p:grpSp>
      <p:grpSp>
        <p:nvGrpSpPr>
          <p:cNvPr id="197" name="组合 196"/>
          <p:cNvGrpSpPr/>
          <p:nvPr/>
        </p:nvGrpSpPr>
        <p:grpSpPr>
          <a:xfrm>
            <a:off x="5940152" y="4587188"/>
            <a:ext cx="432833" cy="432834"/>
            <a:chOff x="3491880" y="1274820"/>
            <a:chExt cx="432833" cy="432834"/>
          </a:xfrm>
        </p:grpSpPr>
        <p:sp>
          <p:nvSpPr>
            <p:cNvPr id="198"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199"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Roboto Light"/>
                <a:ea typeface="+mn-ea"/>
                <a:cs typeface="+mn-cs"/>
              </a:endParaRPr>
            </a:p>
          </p:txBody>
        </p:sp>
      </p:grpSp>
      <p:grpSp>
        <p:nvGrpSpPr>
          <p:cNvPr id="200" name="组合 199"/>
          <p:cNvGrpSpPr/>
          <p:nvPr/>
        </p:nvGrpSpPr>
        <p:grpSpPr>
          <a:xfrm>
            <a:off x="6588224" y="4587188"/>
            <a:ext cx="432833" cy="432834"/>
            <a:chOff x="4139952" y="1274820"/>
            <a:chExt cx="432833" cy="432834"/>
          </a:xfrm>
        </p:grpSpPr>
        <p:sp>
          <p:nvSpPr>
            <p:cNvPr id="201"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202"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Roboto Light"/>
                <a:ea typeface="+mn-ea"/>
                <a:cs typeface="+mn-cs"/>
              </a:endParaRPr>
            </a:p>
          </p:txBody>
        </p:sp>
      </p:grpSp>
    </p:spTree>
    <p:custDataLst>
      <p:tags r:id="rId1"/>
    </p:custDataLst>
    <p:extLst>
      <p:ext uri="{BB962C8B-B14F-4D97-AF65-F5344CB8AC3E}">
        <p14:creationId xmlns:p14="http://schemas.microsoft.com/office/powerpoint/2010/main" val="1274979636"/>
      </p:ext>
    </p:extLst>
  </p:cSld>
  <p:clrMapOvr>
    <a:masterClrMapping/>
  </p:clrMapOvr>
  <mc:AlternateContent xmlns:mc="http://schemas.openxmlformats.org/markup-compatibility/2006" xmlns:p14="http://schemas.microsoft.com/office/powerpoint/2010/main">
    <mc:Choice Requires="p14">
      <p:transition spd="slow" p14:dur="2000" advTm="154400"/>
    </mc:Choice>
    <mc:Fallback xmlns="">
      <p:transition spd="slow" advTm="15440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1" name="Object 127"/>
          <p:cNvGraphicFramePr>
            <a:graphicFrameLocks noChangeAspect="1"/>
          </p:cNvGraphicFramePr>
          <p:nvPr>
            <p:extLst>
              <p:ext uri="{D42A27DB-BD31-4B8C-83A1-F6EECF244321}">
                <p14:modId xmlns:p14="http://schemas.microsoft.com/office/powerpoint/2010/main" val="719279697"/>
              </p:ext>
            </p:extLst>
          </p:nvPr>
        </p:nvGraphicFramePr>
        <p:xfrm>
          <a:off x="2915816" y="2355726"/>
          <a:ext cx="1208088" cy="490538"/>
        </p:xfrm>
        <a:graphic>
          <a:graphicData uri="http://schemas.openxmlformats.org/presentationml/2006/ole">
            <mc:AlternateContent xmlns:mc="http://schemas.openxmlformats.org/markup-compatibility/2006">
              <mc:Choice xmlns:v="urn:schemas-microsoft-com:vml" Requires="v">
                <p:oleObj name="Equation" r:id="rId2" imgW="523734" imgH="143022" progId="Equation.DSMT4">
                  <p:embed/>
                </p:oleObj>
              </mc:Choice>
              <mc:Fallback>
                <p:oleObj name="Equation" r:id="rId2" imgW="523734" imgH="143022" progId="Equation.DSMT4">
                  <p:embed/>
                  <p:pic>
                    <p:nvPicPr>
                      <p:cNvPr id="50303" name="Object 12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15816" y="2355726"/>
                        <a:ext cx="1208088" cy="490538"/>
                      </a:xfrm>
                      <a:prstGeom prst="rect">
                        <a:avLst/>
                      </a:prstGeom>
                      <a:noFill/>
                      <a:ln>
                        <a:noFill/>
                      </a:ln>
                      <a:extLst>
                        <a:ext uri="{909E8E84-426E-40DD-AFC4-6F175D3DCCD1}">
                          <a14:hiddenFill xmlns:a14="http://schemas.microsoft.com/office/drawing/2010/main">
                            <a:solidFill>
                              <a:srgbClr val="FF99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5" name="Rectangle 4"/>
          <p:cNvSpPr>
            <a:spLocks noChangeArrowheads="1"/>
          </p:cNvSpPr>
          <p:nvPr/>
        </p:nvSpPr>
        <p:spPr bwMode="auto">
          <a:xfrm>
            <a:off x="899592" y="771550"/>
            <a:ext cx="5256584" cy="1368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60000"/>
              <a:buFont typeface="Wingdings" panose="05000000000000000000" pitchFamily="2" charset="2"/>
              <a:buChar char="•"/>
              <a:defRPr sz="3200" b="1">
                <a:solidFill>
                  <a:srgbClr val="000000"/>
                </a:solidFill>
                <a:latin typeface="Verdana" panose="020B0604030504040204" pitchFamily="34" charset="0"/>
                <a:ea typeface="楷体_GB2312" pitchFamily="49" charset="-122"/>
              </a:defRPr>
            </a:lvl1pPr>
            <a:lvl2pPr marL="742950" indent="-285750">
              <a:spcBef>
                <a:spcPct val="20000"/>
              </a:spcBef>
              <a:buClr>
                <a:schemeClr val="tx1"/>
              </a:buClr>
              <a:buChar char="–"/>
              <a:defRPr sz="2800" b="1">
                <a:solidFill>
                  <a:srgbClr val="000000"/>
                </a:solidFill>
                <a:latin typeface="Verdana" panose="020B0604030504040204" pitchFamily="34" charset="0"/>
                <a:ea typeface="楷体_GB2312" pitchFamily="49" charset="-122"/>
              </a:defRPr>
            </a:lvl2pPr>
            <a:lvl3pPr marL="1143000" indent="-228600">
              <a:spcBef>
                <a:spcPct val="20000"/>
              </a:spcBef>
              <a:buClr>
                <a:schemeClr val="hlink"/>
              </a:buClr>
              <a:buSzPct val="60000"/>
              <a:buFont typeface="Wingdings" panose="05000000000000000000" pitchFamily="2" charset="2"/>
              <a:buChar char="•"/>
              <a:defRPr sz="2400" b="1">
                <a:solidFill>
                  <a:srgbClr val="000000"/>
                </a:solidFill>
                <a:latin typeface="Verdana" panose="020B0604030504040204" pitchFamily="34" charset="0"/>
                <a:ea typeface="楷体_GB2312" pitchFamily="49" charset="-122"/>
              </a:defRPr>
            </a:lvl3pPr>
            <a:lvl4pPr marL="1600200" indent="-228600">
              <a:spcBef>
                <a:spcPct val="20000"/>
              </a:spcBef>
              <a:buClr>
                <a:schemeClr val="tx1"/>
              </a:buClr>
              <a:buChar char="–"/>
              <a:defRPr sz="2000" b="1">
                <a:solidFill>
                  <a:srgbClr val="000000"/>
                </a:solidFill>
                <a:latin typeface="Verdana" panose="020B0604030504040204" pitchFamily="34" charset="0"/>
                <a:ea typeface="楷体_GB2312" pitchFamily="49" charset="-122"/>
              </a:defRPr>
            </a:lvl4pPr>
            <a:lvl5pPr marL="2057400" indent="-228600">
              <a:spcBef>
                <a:spcPct val="20000"/>
              </a:spcBef>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9pPr>
          </a:lstStyle>
          <a:p>
            <a:pPr>
              <a:lnSpc>
                <a:spcPct val="140000"/>
              </a:lnSpc>
              <a:buClrTx/>
              <a:buSzTx/>
              <a:buNone/>
            </a:pPr>
            <a:r>
              <a:rPr lang="zh-CN" altLang="en-US" sz="2000" dirty="0"/>
              <a:t>磁介质中</a:t>
            </a:r>
            <a:r>
              <a:rPr lang="zh-CN" altLang="zh-CN" sz="2000" dirty="0"/>
              <a:t>构成物质分子的原子由带正电的原子核和核外电子组成，且电子绕原子核高速旋转而形成环形分子电流</a:t>
            </a:r>
            <a:r>
              <a:rPr lang="zh-CN" altLang="en-US" sz="2000" dirty="0"/>
              <a:t>，对应的分子磁矩</a:t>
            </a:r>
            <a:endParaRPr lang="zh-CN" altLang="en-US" sz="20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p:txBody>
      </p:sp>
      <p:grpSp>
        <p:nvGrpSpPr>
          <p:cNvPr id="146" name="组合 145"/>
          <p:cNvGrpSpPr/>
          <p:nvPr/>
        </p:nvGrpSpPr>
        <p:grpSpPr>
          <a:xfrm>
            <a:off x="6300192" y="699542"/>
            <a:ext cx="2339752" cy="2736304"/>
            <a:chOff x="6696744" y="267494"/>
            <a:chExt cx="2339752" cy="2736304"/>
          </a:xfrm>
        </p:grpSpPr>
        <p:sp>
          <p:nvSpPr>
            <p:cNvPr id="145" name="矩形 144"/>
            <p:cNvSpPr/>
            <p:nvPr/>
          </p:nvSpPr>
          <p:spPr>
            <a:xfrm>
              <a:off x="6732240" y="267494"/>
              <a:ext cx="2304256" cy="273630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43" name="图片 14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20272" y="348793"/>
              <a:ext cx="1728192" cy="2438981"/>
            </a:xfrm>
            <a:prstGeom prst="rect">
              <a:avLst/>
            </a:prstGeom>
          </p:spPr>
        </p:pic>
        <mc:AlternateContent xmlns:mc="http://schemas.openxmlformats.org/markup-compatibility/2006" xmlns:a14="http://schemas.microsoft.com/office/drawing/2010/main">
          <mc:Choice Requires="a14">
            <p:sp>
              <p:nvSpPr>
                <p:cNvPr id="144" name="矩形 143"/>
                <p:cNvSpPr/>
                <p:nvPr/>
              </p:nvSpPr>
              <p:spPr>
                <a:xfrm>
                  <a:off x="6696744" y="2480578"/>
                  <a:ext cx="2339752" cy="523220"/>
                </a:xfrm>
                <a:prstGeom prst="rect">
                  <a:avLst/>
                </a:prstGeom>
              </p:spPr>
              <p:txBody>
                <a:bodyPr wrap="square">
                  <a:spAutoFit/>
                </a:bodyPr>
                <a:lstStyle/>
                <a:p>
                  <a:pPr algn="ctr"/>
                  <a:r>
                    <a:rPr lang="zh-CN" altLang="zh-CN" sz="1400" dirty="0">
                      <a:solidFill>
                        <a:srgbClr val="027F7D"/>
                      </a:solidFill>
                      <a:latin typeface="Times New Roman" panose="02020603050405020304" pitchFamily="18" charset="0"/>
                      <a:cs typeface="Times New Roman" panose="02020603050405020304" pitchFamily="18" charset="0"/>
                    </a:rPr>
                    <a:t>面元方向</a:t>
                  </a:r>
                  <a14:m>
                    <m:oMath xmlns:m="http://schemas.openxmlformats.org/officeDocument/2006/math">
                      <m:acc>
                        <m:accPr>
                          <m:chr m:val="⃗"/>
                          <m:ctrlPr>
                            <a:rPr lang="zh-CN" altLang="en-US" sz="1400" i="1" smtClean="0">
                              <a:solidFill>
                                <a:srgbClr val="027F7D"/>
                              </a:solidFill>
                              <a:latin typeface="Cambria Math" panose="02040503050406030204" pitchFamily="18" charset="0"/>
                              <a:cs typeface="Times New Roman" panose="02020603050405020304" pitchFamily="18" charset="0"/>
                            </a:rPr>
                          </m:ctrlPr>
                        </m:accPr>
                        <m:e>
                          <m:r>
                            <a:rPr lang="en-US" altLang="zh-CN" sz="1400" b="0" i="1">
                              <a:solidFill>
                                <a:srgbClr val="027F7D"/>
                              </a:solidFill>
                              <a:latin typeface="Cambria Math" panose="02040503050406030204" pitchFamily="18" charset="0"/>
                              <a:cs typeface="Times New Roman" panose="02020603050405020304" pitchFamily="18" charset="0"/>
                            </a:rPr>
                            <m:t>𝑒</m:t>
                          </m:r>
                        </m:e>
                      </m:acc>
                    </m:oMath>
                  </a14:m>
                  <a:r>
                    <a:rPr lang="en-US" altLang="zh-CN" sz="1400" i="1" baseline="-25000" dirty="0">
                      <a:solidFill>
                        <a:srgbClr val="027F7D"/>
                      </a:solidFill>
                      <a:latin typeface="Times New Roman" panose="02020603050405020304" pitchFamily="18" charset="0"/>
                      <a:cs typeface="Times New Roman" panose="02020603050405020304" pitchFamily="18" charset="0"/>
                    </a:rPr>
                    <a:t>n</a:t>
                  </a:r>
                  <a:r>
                    <a:rPr lang="zh-CN" altLang="zh-CN" sz="1400" dirty="0">
                      <a:solidFill>
                        <a:srgbClr val="027F7D"/>
                      </a:solidFill>
                      <a:latin typeface="Times New Roman" panose="02020603050405020304" pitchFamily="18" charset="0"/>
                      <a:cs typeface="Times New Roman" panose="02020603050405020304" pitchFamily="18" charset="0"/>
                    </a:rPr>
                    <a:t>为与电流方向成右手螺旋关系的面元法向</a:t>
                  </a:r>
                  <a:endParaRPr lang="zh-CN" altLang="en-US" sz="1400" dirty="0">
                    <a:solidFill>
                      <a:srgbClr val="027F7D"/>
                    </a:solidFill>
                    <a:latin typeface="Times New Roman" panose="02020603050405020304" pitchFamily="18" charset="0"/>
                    <a:cs typeface="Times New Roman" panose="02020603050405020304" pitchFamily="18" charset="0"/>
                  </a:endParaRPr>
                </a:p>
              </p:txBody>
            </p:sp>
          </mc:Choice>
          <mc:Fallback xmlns="">
            <p:sp>
              <p:nvSpPr>
                <p:cNvPr id="144" name="矩形 143"/>
                <p:cNvSpPr>
                  <a:spLocks noRot="1" noChangeAspect="1" noMove="1" noResize="1" noEditPoints="1" noAdjustHandles="1" noChangeArrowheads="1" noChangeShapeType="1" noTextEdit="1"/>
                </p:cNvSpPr>
                <p:nvPr/>
              </p:nvSpPr>
              <p:spPr>
                <a:xfrm>
                  <a:off x="6696744" y="2480578"/>
                  <a:ext cx="2339752" cy="523220"/>
                </a:xfrm>
                <a:prstGeom prst="rect">
                  <a:avLst/>
                </a:prstGeom>
                <a:blipFill>
                  <a:blip r:embed="rId6"/>
                  <a:stretch>
                    <a:fillRect t="-4651" b="-10465"/>
                  </a:stretch>
                </a:blipFill>
              </p:spPr>
              <p:txBody>
                <a:bodyPr/>
                <a:lstStyle/>
                <a:p>
                  <a:r>
                    <a:rPr lang="zh-CN" altLang="en-US">
                      <a:noFill/>
                    </a:rPr>
                    <a:t> </a:t>
                  </a:r>
                </a:p>
              </p:txBody>
            </p:sp>
          </mc:Fallback>
        </mc:AlternateContent>
      </p:grpSp>
      <p:sp>
        <p:nvSpPr>
          <p:cNvPr id="147" name="矩形 146"/>
          <p:cNvSpPr/>
          <p:nvPr/>
        </p:nvSpPr>
        <p:spPr>
          <a:xfrm>
            <a:off x="827584" y="3579862"/>
            <a:ext cx="7920880" cy="648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lnSpc>
                <a:spcPct val="140000"/>
              </a:lnSpc>
              <a:spcBef>
                <a:spcPct val="20000"/>
              </a:spcBef>
              <a:buFont typeface="Wingdings" panose="05000000000000000000" pitchFamily="2" charset="2"/>
              <a:buNone/>
            </a:pPr>
            <a:r>
              <a:rPr lang="zh-CN" altLang="zh-CN" sz="2200" b="1" dirty="0">
                <a:solidFill>
                  <a:srgbClr val="F87A24"/>
                </a:solidFill>
                <a:latin typeface="Times New Roman" panose="02020603050405020304" pitchFamily="18" charset="0"/>
                <a:ea typeface="宋体" panose="02010600030101010101" pitchFamily="2" charset="-122"/>
                <a:cs typeface="Times New Roman" panose="02020603050405020304" pitchFamily="18" charset="0"/>
              </a:rPr>
              <a:t>不同的物质具有不同的分子磁矩，磁矩会产生磁场</a:t>
            </a:r>
            <a:r>
              <a:rPr lang="zh-CN" altLang="en-US" sz="2200" b="1" dirty="0">
                <a:solidFill>
                  <a:srgbClr val="F87A24"/>
                </a:solidFill>
                <a:latin typeface="Times New Roman" panose="02020603050405020304" pitchFamily="18" charset="0"/>
                <a:ea typeface="宋体" panose="02010600030101010101" pitchFamily="2" charset="-122"/>
                <a:cs typeface="Times New Roman" panose="02020603050405020304" pitchFamily="18" charset="0"/>
              </a:rPr>
              <a:t>。</a:t>
            </a:r>
          </a:p>
        </p:txBody>
      </p:sp>
      <p:grpSp>
        <p:nvGrpSpPr>
          <p:cNvPr id="148" name="组合 147"/>
          <p:cNvGrpSpPr/>
          <p:nvPr/>
        </p:nvGrpSpPr>
        <p:grpSpPr>
          <a:xfrm>
            <a:off x="2771800" y="4587188"/>
            <a:ext cx="432048" cy="432834"/>
            <a:chOff x="6084168" y="1274820"/>
            <a:chExt cx="432048" cy="432834"/>
          </a:xfrm>
        </p:grpSpPr>
        <p:sp>
          <p:nvSpPr>
            <p:cNvPr id="149"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150"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Roboto Light"/>
                <a:ea typeface="+mn-ea"/>
                <a:cs typeface="+mn-cs"/>
              </a:endParaRPr>
            </a:p>
          </p:txBody>
        </p:sp>
      </p:grpSp>
      <p:grpSp>
        <p:nvGrpSpPr>
          <p:cNvPr id="151" name="组合 150"/>
          <p:cNvGrpSpPr/>
          <p:nvPr/>
        </p:nvGrpSpPr>
        <p:grpSpPr>
          <a:xfrm>
            <a:off x="1475656" y="4587581"/>
            <a:ext cx="432048" cy="432048"/>
            <a:chOff x="4788024" y="1275213"/>
            <a:chExt cx="432048" cy="432048"/>
          </a:xfrm>
        </p:grpSpPr>
        <p:sp>
          <p:nvSpPr>
            <p:cNvPr id="152"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153"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Roboto Light"/>
                <a:ea typeface="+mn-ea"/>
                <a:cs typeface="+mn-cs"/>
              </a:endParaRPr>
            </a:p>
          </p:txBody>
        </p:sp>
      </p:grpSp>
      <p:grpSp>
        <p:nvGrpSpPr>
          <p:cNvPr id="154" name="组合 153"/>
          <p:cNvGrpSpPr/>
          <p:nvPr/>
        </p:nvGrpSpPr>
        <p:grpSpPr>
          <a:xfrm>
            <a:off x="2123728" y="4587188"/>
            <a:ext cx="432833" cy="432834"/>
            <a:chOff x="5436096" y="1274820"/>
            <a:chExt cx="432833" cy="432834"/>
          </a:xfrm>
        </p:grpSpPr>
        <p:sp>
          <p:nvSpPr>
            <p:cNvPr id="155" name="椭圆 154"/>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156"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Roboto Light"/>
                <a:ea typeface="+mn-ea"/>
                <a:cs typeface="+mn-cs"/>
              </a:endParaRPr>
            </a:p>
          </p:txBody>
        </p:sp>
      </p:grpSp>
      <p:grpSp>
        <p:nvGrpSpPr>
          <p:cNvPr id="157" name="组合 156"/>
          <p:cNvGrpSpPr/>
          <p:nvPr/>
        </p:nvGrpSpPr>
        <p:grpSpPr>
          <a:xfrm>
            <a:off x="179512" y="4587188"/>
            <a:ext cx="432833" cy="432834"/>
            <a:chOff x="3491880" y="1274820"/>
            <a:chExt cx="432833" cy="432834"/>
          </a:xfrm>
        </p:grpSpPr>
        <p:sp>
          <p:nvSpPr>
            <p:cNvPr id="158"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159"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Roboto Light"/>
                <a:ea typeface="+mn-ea"/>
                <a:cs typeface="+mn-cs"/>
              </a:endParaRPr>
            </a:p>
          </p:txBody>
        </p:sp>
      </p:grpSp>
      <p:grpSp>
        <p:nvGrpSpPr>
          <p:cNvPr id="160" name="组合 159"/>
          <p:cNvGrpSpPr/>
          <p:nvPr/>
        </p:nvGrpSpPr>
        <p:grpSpPr>
          <a:xfrm>
            <a:off x="827584" y="4587188"/>
            <a:ext cx="432833" cy="432834"/>
            <a:chOff x="4139952" y="1274820"/>
            <a:chExt cx="432833" cy="432834"/>
          </a:xfrm>
        </p:grpSpPr>
        <p:sp>
          <p:nvSpPr>
            <p:cNvPr id="161"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162"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Roboto Light"/>
                <a:ea typeface="+mn-ea"/>
                <a:cs typeface="+mn-cs"/>
              </a:endParaRPr>
            </a:p>
          </p:txBody>
        </p:sp>
      </p:grpSp>
    </p:spTree>
    <p:extLst>
      <p:ext uri="{BB962C8B-B14F-4D97-AF65-F5344CB8AC3E}">
        <p14:creationId xmlns:p14="http://schemas.microsoft.com/office/powerpoint/2010/main" val="2315471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65"/>
                                        </p:tgtEl>
                                        <p:attrNameLst>
                                          <p:attrName>style.visibility</p:attrName>
                                        </p:attrNameLst>
                                      </p:cBhvr>
                                      <p:to>
                                        <p:strVal val="visible"/>
                                      </p:to>
                                    </p:set>
                                    <p:animEffect transition="in" filter="wipe(up)">
                                      <p:cBhvr>
                                        <p:cTn id="7" dur="500"/>
                                        <p:tgtEl>
                                          <p:spTgt spid="65"/>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61"/>
                                        </p:tgtEl>
                                        <p:attrNameLst>
                                          <p:attrName>style.visibility</p:attrName>
                                        </p:attrNameLst>
                                      </p:cBhvr>
                                      <p:to>
                                        <p:strVal val="visible"/>
                                      </p:to>
                                    </p:set>
                                    <p:animEffect transition="in" filter="wipe(up)">
                                      <p:cBhvr>
                                        <p:cTn id="11" dur="5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5"/>
          <p:cNvGrpSpPr>
            <a:grpSpLocks/>
          </p:cNvGrpSpPr>
          <p:nvPr/>
        </p:nvGrpSpPr>
        <p:grpSpPr bwMode="auto">
          <a:xfrm>
            <a:off x="5868144" y="1635646"/>
            <a:ext cx="2952750" cy="2303463"/>
            <a:chOff x="2335" y="754"/>
            <a:chExt cx="1860" cy="1451"/>
          </a:xfrm>
        </p:grpSpPr>
        <p:sp>
          <p:nvSpPr>
            <p:cNvPr id="3" name="Rectangle 6"/>
            <p:cNvSpPr>
              <a:spLocks noChangeArrowheads="1"/>
            </p:cNvSpPr>
            <p:nvPr/>
          </p:nvSpPr>
          <p:spPr bwMode="auto">
            <a:xfrm>
              <a:off x="2335" y="754"/>
              <a:ext cx="1860" cy="1451"/>
            </a:xfrm>
            <a:prstGeom prst="rect">
              <a:avLst/>
            </a:prstGeom>
            <a:solidFill>
              <a:srgbClr val="E9FFFF"/>
            </a:solidFill>
            <a:ln w="9525">
              <a:solidFill>
                <a:schemeClr val="accent1"/>
              </a:solidFill>
              <a:miter lim="800000"/>
              <a:headEnd/>
              <a:tailEnd/>
            </a:ln>
          </p:spPr>
          <p:txBody>
            <a:bodyPr wrap="square" anchor="ctr">
              <a:spAutoFit/>
            </a:bodyPr>
            <a:lstStyle>
              <a:lvl1pPr>
                <a:spcBef>
                  <a:spcPct val="20000"/>
                </a:spcBef>
                <a:buClr>
                  <a:schemeClr val="tx2"/>
                </a:buClr>
                <a:buSzPct val="60000"/>
                <a:buFont typeface="Wingdings" panose="05000000000000000000" pitchFamily="2" charset="2"/>
                <a:buChar char="•"/>
                <a:defRPr sz="3200" b="1">
                  <a:solidFill>
                    <a:srgbClr val="000000"/>
                  </a:solidFill>
                  <a:latin typeface="Verdana" panose="020B0604030504040204" pitchFamily="34" charset="0"/>
                  <a:ea typeface="楷体_GB2312" pitchFamily="49" charset="-122"/>
                </a:defRPr>
              </a:lvl1pPr>
              <a:lvl2pPr marL="742950" indent="-285750">
                <a:spcBef>
                  <a:spcPct val="20000"/>
                </a:spcBef>
                <a:buClr>
                  <a:schemeClr val="tx1"/>
                </a:buClr>
                <a:buChar char="–"/>
                <a:defRPr sz="2800" b="1">
                  <a:solidFill>
                    <a:srgbClr val="000000"/>
                  </a:solidFill>
                  <a:latin typeface="Verdana" panose="020B0604030504040204" pitchFamily="34" charset="0"/>
                  <a:ea typeface="楷体_GB2312" pitchFamily="49" charset="-122"/>
                </a:defRPr>
              </a:lvl2pPr>
              <a:lvl3pPr marL="1143000" indent="-228600">
                <a:spcBef>
                  <a:spcPct val="20000"/>
                </a:spcBef>
                <a:buClr>
                  <a:schemeClr val="hlink"/>
                </a:buClr>
                <a:buSzPct val="60000"/>
                <a:buFont typeface="Wingdings" panose="05000000000000000000" pitchFamily="2" charset="2"/>
                <a:buChar char="•"/>
                <a:defRPr sz="2400" b="1">
                  <a:solidFill>
                    <a:srgbClr val="000000"/>
                  </a:solidFill>
                  <a:latin typeface="Verdana" panose="020B0604030504040204" pitchFamily="34" charset="0"/>
                  <a:ea typeface="楷体_GB2312" pitchFamily="49" charset="-122"/>
                </a:defRPr>
              </a:lvl3pPr>
              <a:lvl4pPr marL="1600200" indent="-228600">
                <a:spcBef>
                  <a:spcPct val="20000"/>
                </a:spcBef>
                <a:buClr>
                  <a:schemeClr val="tx1"/>
                </a:buClr>
                <a:buChar char="–"/>
                <a:defRPr sz="2000" b="1">
                  <a:solidFill>
                    <a:srgbClr val="000000"/>
                  </a:solidFill>
                  <a:latin typeface="Verdana" panose="020B0604030504040204" pitchFamily="34" charset="0"/>
                  <a:ea typeface="楷体_GB2312" pitchFamily="49" charset="-122"/>
                </a:defRPr>
              </a:lvl4pPr>
              <a:lvl5pPr marL="2057400" indent="-228600">
                <a:spcBef>
                  <a:spcPct val="20000"/>
                </a:spcBef>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9pPr>
            </a:lstStyle>
            <a:p>
              <a:pPr eaLnBrk="1" hangingPunct="1">
                <a:spcBef>
                  <a:spcPct val="0"/>
                </a:spcBef>
                <a:buClrTx/>
                <a:buSzTx/>
                <a:buFontTx/>
                <a:buNone/>
              </a:pPr>
              <a:endParaRPr lang="zh-CN" altLang="en-US" sz="2400" b="0">
                <a:solidFill>
                  <a:schemeClr val="tx1"/>
                </a:solidFill>
                <a:latin typeface="Arial" panose="020B0604020202020204" pitchFamily="34" charset="0"/>
              </a:endParaRPr>
            </a:p>
          </p:txBody>
        </p:sp>
        <p:grpSp>
          <p:nvGrpSpPr>
            <p:cNvPr id="5" name="Group 8"/>
            <p:cNvGrpSpPr>
              <a:grpSpLocks/>
            </p:cNvGrpSpPr>
            <p:nvPr/>
          </p:nvGrpSpPr>
          <p:grpSpPr bwMode="auto">
            <a:xfrm>
              <a:off x="2535" y="935"/>
              <a:ext cx="1434" cy="1044"/>
              <a:chOff x="385" y="2840"/>
              <a:chExt cx="1434" cy="1044"/>
            </a:xfrm>
          </p:grpSpPr>
          <p:sp>
            <p:nvSpPr>
              <p:cNvPr id="6" name="Rectangle 9"/>
              <p:cNvSpPr>
                <a:spLocks noChangeArrowheads="1"/>
              </p:cNvSpPr>
              <p:nvPr/>
            </p:nvSpPr>
            <p:spPr bwMode="auto">
              <a:xfrm>
                <a:off x="385" y="3203"/>
                <a:ext cx="1089" cy="681"/>
              </a:xfrm>
              <a:prstGeom prst="rect">
                <a:avLst/>
              </a:prstGeom>
              <a:solidFill>
                <a:srgbClr val="98D0D4">
                  <a:alpha val="98038"/>
                </a:srgbClr>
              </a:solidFill>
              <a:ln w="9525">
                <a:miter lim="800000"/>
                <a:headEnd/>
                <a:tailEnd/>
              </a:ln>
              <a:scene3d>
                <a:camera prst="legacyObliqueTopRight"/>
                <a:lightRig rig="legacyFlat3" dir="b"/>
              </a:scene3d>
              <a:sp3d extrusionH="1801800" prstMaterial="legacyMatte">
                <a:bevelT w="13500" h="13500" prst="angle"/>
                <a:bevelB w="13500" h="13500" prst="angle"/>
                <a:extrusionClr>
                  <a:srgbClr val="98D0D4"/>
                </a:extrusionClr>
                <a:contourClr>
                  <a:srgbClr val="98D0D4"/>
                </a:contourClr>
              </a:sp3d>
            </p:spPr>
            <p:txBody>
              <a:bodyPr anchor="ctr">
                <a:spAutoFit/>
                <a:flatTx/>
              </a:bodyPr>
              <a:lstStyle>
                <a:lvl1pPr>
                  <a:spcBef>
                    <a:spcPct val="20000"/>
                  </a:spcBef>
                  <a:buClr>
                    <a:schemeClr val="tx2"/>
                  </a:buClr>
                  <a:buSzPct val="60000"/>
                  <a:buFont typeface="Wingdings" panose="05000000000000000000" pitchFamily="2" charset="2"/>
                  <a:buChar char="•"/>
                  <a:defRPr sz="3200" b="1">
                    <a:solidFill>
                      <a:srgbClr val="000000"/>
                    </a:solidFill>
                    <a:latin typeface="Verdana" panose="020B0604030504040204" pitchFamily="34" charset="0"/>
                    <a:ea typeface="楷体_GB2312" pitchFamily="49" charset="-122"/>
                  </a:defRPr>
                </a:lvl1pPr>
                <a:lvl2pPr marL="742950" indent="-285750">
                  <a:spcBef>
                    <a:spcPct val="20000"/>
                  </a:spcBef>
                  <a:buClr>
                    <a:schemeClr val="tx1"/>
                  </a:buClr>
                  <a:buChar char="–"/>
                  <a:defRPr sz="2800" b="1">
                    <a:solidFill>
                      <a:srgbClr val="000000"/>
                    </a:solidFill>
                    <a:latin typeface="Verdana" panose="020B0604030504040204" pitchFamily="34" charset="0"/>
                    <a:ea typeface="楷体_GB2312" pitchFamily="49" charset="-122"/>
                  </a:defRPr>
                </a:lvl2pPr>
                <a:lvl3pPr marL="1143000" indent="-228600">
                  <a:spcBef>
                    <a:spcPct val="20000"/>
                  </a:spcBef>
                  <a:buClr>
                    <a:schemeClr val="hlink"/>
                  </a:buClr>
                  <a:buSzPct val="60000"/>
                  <a:buFont typeface="Wingdings" panose="05000000000000000000" pitchFamily="2" charset="2"/>
                  <a:buChar char="•"/>
                  <a:defRPr sz="2400" b="1">
                    <a:solidFill>
                      <a:srgbClr val="000000"/>
                    </a:solidFill>
                    <a:latin typeface="Verdana" panose="020B0604030504040204" pitchFamily="34" charset="0"/>
                    <a:ea typeface="楷体_GB2312" pitchFamily="49" charset="-122"/>
                  </a:defRPr>
                </a:lvl3pPr>
                <a:lvl4pPr marL="1600200" indent="-228600">
                  <a:spcBef>
                    <a:spcPct val="20000"/>
                  </a:spcBef>
                  <a:buClr>
                    <a:schemeClr val="tx1"/>
                  </a:buClr>
                  <a:buChar char="–"/>
                  <a:defRPr sz="2000" b="1">
                    <a:solidFill>
                      <a:srgbClr val="000000"/>
                    </a:solidFill>
                    <a:latin typeface="Verdana" panose="020B0604030504040204" pitchFamily="34" charset="0"/>
                    <a:ea typeface="楷体_GB2312" pitchFamily="49" charset="-122"/>
                  </a:defRPr>
                </a:lvl4pPr>
                <a:lvl5pPr marL="2057400" indent="-228600">
                  <a:spcBef>
                    <a:spcPct val="20000"/>
                  </a:spcBef>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9pPr>
              </a:lstStyle>
              <a:p>
                <a:pPr eaLnBrk="1" hangingPunct="1">
                  <a:spcBef>
                    <a:spcPct val="0"/>
                  </a:spcBef>
                  <a:buClrTx/>
                  <a:buSzTx/>
                  <a:buFontTx/>
                  <a:buNone/>
                </a:pPr>
                <a:endParaRPr lang="zh-CN" altLang="en-US" sz="2400" b="0">
                  <a:solidFill>
                    <a:schemeClr val="tx1"/>
                  </a:solidFill>
                  <a:latin typeface="Arial" panose="020B0604020202020204" pitchFamily="34" charset="0"/>
                </a:endParaRPr>
              </a:p>
            </p:txBody>
          </p:sp>
          <p:grpSp>
            <p:nvGrpSpPr>
              <p:cNvPr id="7" name="Group 10"/>
              <p:cNvGrpSpPr>
                <a:grpSpLocks/>
              </p:cNvGrpSpPr>
              <p:nvPr/>
            </p:nvGrpSpPr>
            <p:grpSpPr bwMode="auto">
              <a:xfrm>
                <a:off x="431" y="3249"/>
                <a:ext cx="180" cy="224"/>
                <a:chOff x="4500" y="4480"/>
                <a:chExt cx="360" cy="548"/>
              </a:xfrm>
            </p:grpSpPr>
            <p:sp>
              <p:nvSpPr>
                <p:cNvPr id="59" name="Oval 11"/>
                <p:cNvSpPr>
                  <a:spLocks noChangeArrowheads="1"/>
                </p:cNvSpPr>
                <p:nvPr/>
              </p:nvSpPr>
              <p:spPr bwMode="auto">
                <a:xfrm>
                  <a:off x="4500" y="4872"/>
                  <a:ext cx="360" cy="156"/>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2"/>
                    </a:buClr>
                    <a:buSzPct val="60000"/>
                    <a:buFont typeface="Wingdings" panose="05000000000000000000" pitchFamily="2" charset="2"/>
                    <a:buChar char="•"/>
                    <a:defRPr sz="3200" b="1">
                      <a:solidFill>
                        <a:srgbClr val="000000"/>
                      </a:solidFill>
                      <a:latin typeface="Verdana" panose="020B0604030504040204" pitchFamily="34" charset="0"/>
                      <a:ea typeface="楷体_GB2312" pitchFamily="49" charset="-122"/>
                    </a:defRPr>
                  </a:lvl1pPr>
                  <a:lvl2pPr marL="742950" indent="-285750">
                    <a:spcBef>
                      <a:spcPct val="20000"/>
                    </a:spcBef>
                    <a:buClr>
                      <a:schemeClr val="tx1"/>
                    </a:buClr>
                    <a:buChar char="–"/>
                    <a:defRPr sz="2800" b="1">
                      <a:solidFill>
                        <a:srgbClr val="000000"/>
                      </a:solidFill>
                      <a:latin typeface="Verdana" panose="020B0604030504040204" pitchFamily="34" charset="0"/>
                      <a:ea typeface="楷体_GB2312" pitchFamily="49" charset="-122"/>
                    </a:defRPr>
                  </a:lvl2pPr>
                  <a:lvl3pPr marL="1143000" indent="-228600">
                    <a:spcBef>
                      <a:spcPct val="20000"/>
                    </a:spcBef>
                    <a:buClr>
                      <a:schemeClr val="hlink"/>
                    </a:buClr>
                    <a:buSzPct val="60000"/>
                    <a:buFont typeface="Wingdings" panose="05000000000000000000" pitchFamily="2" charset="2"/>
                    <a:buChar char="•"/>
                    <a:defRPr sz="2400" b="1">
                      <a:solidFill>
                        <a:srgbClr val="000000"/>
                      </a:solidFill>
                      <a:latin typeface="Verdana" panose="020B0604030504040204" pitchFamily="34" charset="0"/>
                      <a:ea typeface="楷体_GB2312" pitchFamily="49" charset="-122"/>
                    </a:defRPr>
                  </a:lvl3pPr>
                  <a:lvl4pPr marL="1600200" indent="-228600">
                    <a:spcBef>
                      <a:spcPct val="20000"/>
                    </a:spcBef>
                    <a:buClr>
                      <a:schemeClr val="tx1"/>
                    </a:buClr>
                    <a:buChar char="–"/>
                    <a:defRPr sz="2000" b="1">
                      <a:solidFill>
                        <a:srgbClr val="000000"/>
                      </a:solidFill>
                      <a:latin typeface="Verdana" panose="020B0604030504040204" pitchFamily="34" charset="0"/>
                      <a:ea typeface="楷体_GB2312" pitchFamily="49" charset="-122"/>
                    </a:defRPr>
                  </a:lvl4pPr>
                  <a:lvl5pPr marL="2057400" indent="-228600">
                    <a:spcBef>
                      <a:spcPct val="20000"/>
                    </a:spcBef>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9pPr>
                </a:lstStyle>
                <a:p>
                  <a:pPr eaLnBrk="1" hangingPunct="1">
                    <a:spcBef>
                      <a:spcPct val="0"/>
                    </a:spcBef>
                    <a:buClrTx/>
                    <a:buSzTx/>
                    <a:buFontTx/>
                    <a:buNone/>
                  </a:pPr>
                  <a:endParaRPr lang="zh-CN" altLang="en-US" sz="2400" b="0">
                    <a:solidFill>
                      <a:schemeClr val="tx1"/>
                    </a:solidFill>
                    <a:latin typeface="Arial" panose="020B0604020202020204" pitchFamily="34" charset="0"/>
                  </a:endParaRPr>
                </a:p>
              </p:txBody>
            </p:sp>
            <p:sp>
              <p:nvSpPr>
                <p:cNvPr id="60" name="Line 12"/>
                <p:cNvSpPr>
                  <a:spLocks noChangeShapeType="1"/>
                </p:cNvSpPr>
                <p:nvPr/>
              </p:nvSpPr>
              <p:spPr bwMode="auto">
                <a:xfrm flipV="1">
                  <a:off x="4680" y="4480"/>
                  <a:ext cx="0" cy="468"/>
                </a:xfrm>
                <a:prstGeom prst="line">
                  <a:avLst/>
                </a:prstGeom>
                <a:noFill/>
                <a:ln w="9525">
                  <a:solidFill>
                    <a:srgbClr val="000000"/>
                  </a:solidFill>
                  <a:round/>
                  <a:headEnd/>
                  <a:tailEnd type="stealth" w="sm" len="lg"/>
                </a:ln>
                <a:extLst>
                  <a:ext uri="{909E8E84-426E-40DD-AFC4-6F175D3DCCD1}">
                    <a14:hiddenFill xmlns:a14="http://schemas.microsoft.com/office/drawing/2010/main">
                      <a:noFill/>
                    </a14:hiddenFill>
                  </a:ext>
                </a:extLst>
              </p:spPr>
              <p:txBody>
                <a:bodyPr/>
                <a:lstStyle/>
                <a:p>
                  <a:endParaRPr lang="zh-CN" altLang="en-US"/>
                </a:p>
              </p:txBody>
            </p:sp>
          </p:grpSp>
          <p:grpSp>
            <p:nvGrpSpPr>
              <p:cNvPr id="8" name="Group 13"/>
              <p:cNvGrpSpPr>
                <a:grpSpLocks/>
              </p:cNvGrpSpPr>
              <p:nvPr/>
            </p:nvGrpSpPr>
            <p:grpSpPr bwMode="auto">
              <a:xfrm rot="-3928815">
                <a:off x="606" y="3255"/>
                <a:ext cx="207" cy="195"/>
                <a:chOff x="4500" y="4480"/>
                <a:chExt cx="360" cy="548"/>
              </a:xfrm>
            </p:grpSpPr>
            <p:sp>
              <p:nvSpPr>
                <p:cNvPr id="57" name="Oval 14"/>
                <p:cNvSpPr>
                  <a:spLocks noChangeArrowheads="1"/>
                </p:cNvSpPr>
                <p:nvPr/>
              </p:nvSpPr>
              <p:spPr bwMode="auto">
                <a:xfrm>
                  <a:off x="4500" y="4872"/>
                  <a:ext cx="360" cy="156"/>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2"/>
                    </a:buClr>
                    <a:buSzPct val="60000"/>
                    <a:buFont typeface="Wingdings" panose="05000000000000000000" pitchFamily="2" charset="2"/>
                    <a:buChar char="•"/>
                    <a:defRPr sz="3200" b="1">
                      <a:solidFill>
                        <a:srgbClr val="000000"/>
                      </a:solidFill>
                      <a:latin typeface="Verdana" panose="020B0604030504040204" pitchFamily="34" charset="0"/>
                      <a:ea typeface="楷体_GB2312" pitchFamily="49" charset="-122"/>
                    </a:defRPr>
                  </a:lvl1pPr>
                  <a:lvl2pPr marL="742950" indent="-285750">
                    <a:spcBef>
                      <a:spcPct val="20000"/>
                    </a:spcBef>
                    <a:buClr>
                      <a:schemeClr val="tx1"/>
                    </a:buClr>
                    <a:buChar char="–"/>
                    <a:defRPr sz="2800" b="1">
                      <a:solidFill>
                        <a:srgbClr val="000000"/>
                      </a:solidFill>
                      <a:latin typeface="Verdana" panose="020B0604030504040204" pitchFamily="34" charset="0"/>
                      <a:ea typeface="楷体_GB2312" pitchFamily="49" charset="-122"/>
                    </a:defRPr>
                  </a:lvl2pPr>
                  <a:lvl3pPr marL="1143000" indent="-228600">
                    <a:spcBef>
                      <a:spcPct val="20000"/>
                    </a:spcBef>
                    <a:buClr>
                      <a:schemeClr val="hlink"/>
                    </a:buClr>
                    <a:buSzPct val="60000"/>
                    <a:buFont typeface="Wingdings" panose="05000000000000000000" pitchFamily="2" charset="2"/>
                    <a:buChar char="•"/>
                    <a:defRPr sz="2400" b="1">
                      <a:solidFill>
                        <a:srgbClr val="000000"/>
                      </a:solidFill>
                      <a:latin typeface="Verdana" panose="020B0604030504040204" pitchFamily="34" charset="0"/>
                      <a:ea typeface="楷体_GB2312" pitchFamily="49" charset="-122"/>
                    </a:defRPr>
                  </a:lvl3pPr>
                  <a:lvl4pPr marL="1600200" indent="-228600">
                    <a:spcBef>
                      <a:spcPct val="20000"/>
                    </a:spcBef>
                    <a:buClr>
                      <a:schemeClr val="tx1"/>
                    </a:buClr>
                    <a:buChar char="–"/>
                    <a:defRPr sz="2000" b="1">
                      <a:solidFill>
                        <a:srgbClr val="000000"/>
                      </a:solidFill>
                      <a:latin typeface="Verdana" panose="020B0604030504040204" pitchFamily="34" charset="0"/>
                      <a:ea typeface="楷体_GB2312" pitchFamily="49" charset="-122"/>
                    </a:defRPr>
                  </a:lvl4pPr>
                  <a:lvl5pPr marL="2057400" indent="-228600">
                    <a:spcBef>
                      <a:spcPct val="20000"/>
                    </a:spcBef>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9pPr>
                </a:lstStyle>
                <a:p>
                  <a:pPr eaLnBrk="1" hangingPunct="1">
                    <a:spcBef>
                      <a:spcPct val="0"/>
                    </a:spcBef>
                    <a:buClrTx/>
                    <a:buSzTx/>
                    <a:buFontTx/>
                    <a:buNone/>
                  </a:pPr>
                  <a:endParaRPr lang="zh-CN" altLang="en-US" sz="2400" b="0">
                    <a:solidFill>
                      <a:schemeClr val="tx1"/>
                    </a:solidFill>
                    <a:latin typeface="Arial" panose="020B0604020202020204" pitchFamily="34" charset="0"/>
                  </a:endParaRPr>
                </a:p>
              </p:txBody>
            </p:sp>
            <p:sp>
              <p:nvSpPr>
                <p:cNvPr id="58" name="Line 15"/>
                <p:cNvSpPr>
                  <a:spLocks noChangeShapeType="1"/>
                </p:cNvSpPr>
                <p:nvPr/>
              </p:nvSpPr>
              <p:spPr bwMode="auto">
                <a:xfrm flipV="1">
                  <a:off x="4680" y="4480"/>
                  <a:ext cx="0" cy="468"/>
                </a:xfrm>
                <a:prstGeom prst="line">
                  <a:avLst/>
                </a:prstGeom>
                <a:noFill/>
                <a:ln w="9525">
                  <a:solidFill>
                    <a:srgbClr val="000000"/>
                  </a:solidFill>
                  <a:round/>
                  <a:headEnd/>
                  <a:tailEnd type="stealth" w="sm" len="lg"/>
                </a:ln>
                <a:extLst>
                  <a:ext uri="{909E8E84-426E-40DD-AFC4-6F175D3DCCD1}">
                    <a14:hiddenFill xmlns:a14="http://schemas.microsoft.com/office/drawing/2010/main">
                      <a:noFill/>
                    </a14:hiddenFill>
                  </a:ext>
                </a:extLst>
              </p:spPr>
              <p:txBody>
                <a:bodyPr/>
                <a:lstStyle/>
                <a:p>
                  <a:endParaRPr lang="zh-CN" altLang="en-US"/>
                </a:p>
              </p:txBody>
            </p:sp>
          </p:grpSp>
          <p:grpSp>
            <p:nvGrpSpPr>
              <p:cNvPr id="9" name="Group 16"/>
              <p:cNvGrpSpPr>
                <a:grpSpLocks/>
              </p:cNvGrpSpPr>
              <p:nvPr/>
            </p:nvGrpSpPr>
            <p:grpSpPr bwMode="auto">
              <a:xfrm rot="6692806">
                <a:off x="450" y="3617"/>
                <a:ext cx="206" cy="195"/>
                <a:chOff x="4500" y="4480"/>
                <a:chExt cx="360" cy="548"/>
              </a:xfrm>
            </p:grpSpPr>
            <p:sp>
              <p:nvSpPr>
                <p:cNvPr id="55" name="Oval 17"/>
                <p:cNvSpPr>
                  <a:spLocks noChangeArrowheads="1"/>
                </p:cNvSpPr>
                <p:nvPr/>
              </p:nvSpPr>
              <p:spPr bwMode="auto">
                <a:xfrm>
                  <a:off x="4500" y="4872"/>
                  <a:ext cx="360" cy="156"/>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2"/>
                    </a:buClr>
                    <a:buSzPct val="60000"/>
                    <a:buFont typeface="Wingdings" panose="05000000000000000000" pitchFamily="2" charset="2"/>
                    <a:buChar char="•"/>
                    <a:defRPr sz="3200" b="1">
                      <a:solidFill>
                        <a:srgbClr val="000000"/>
                      </a:solidFill>
                      <a:latin typeface="Verdana" panose="020B0604030504040204" pitchFamily="34" charset="0"/>
                      <a:ea typeface="楷体_GB2312" pitchFamily="49" charset="-122"/>
                    </a:defRPr>
                  </a:lvl1pPr>
                  <a:lvl2pPr marL="742950" indent="-285750">
                    <a:spcBef>
                      <a:spcPct val="20000"/>
                    </a:spcBef>
                    <a:buClr>
                      <a:schemeClr val="tx1"/>
                    </a:buClr>
                    <a:buChar char="–"/>
                    <a:defRPr sz="2800" b="1">
                      <a:solidFill>
                        <a:srgbClr val="000000"/>
                      </a:solidFill>
                      <a:latin typeface="Verdana" panose="020B0604030504040204" pitchFamily="34" charset="0"/>
                      <a:ea typeface="楷体_GB2312" pitchFamily="49" charset="-122"/>
                    </a:defRPr>
                  </a:lvl2pPr>
                  <a:lvl3pPr marL="1143000" indent="-228600">
                    <a:spcBef>
                      <a:spcPct val="20000"/>
                    </a:spcBef>
                    <a:buClr>
                      <a:schemeClr val="hlink"/>
                    </a:buClr>
                    <a:buSzPct val="60000"/>
                    <a:buFont typeface="Wingdings" panose="05000000000000000000" pitchFamily="2" charset="2"/>
                    <a:buChar char="•"/>
                    <a:defRPr sz="2400" b="1">
                      <a:solidFill>
                        <a:srgbClr val="000000"/>
                      </a:solidFill>
                      <a:latin typeface="Verdana" panose="020B0604030504040204" pitchFamily="34" charset="0"/>
                      <a:ea typeface="楷体_GB2312" pitchFamily="49" charset="-122"/>
                    </a:defRPr>
                  </a:lvl3pPr>
                  <a:lvl4pPr marL="1600200" indent="-228600">
                    <a:spcBef>
                      <a:spcPct val="20000"/>
                    </a:spcBef>
                    <a:buClr>
                      <a:schemeClr val="tx1"/>
                    </a:buClr>
                    <a:buChar char="–"/>
                    <a:defRPr sz="2000" b="1">
                      <a:solidFill>
                        <a:srgbClr val="000000"/>
                      </a:solidFill>
                      <a:latin typeface="Verdana" panose="020B0604030504040204" pitchFamily="34" charset="0"/>
                      <a:ea typeface="楷体_GB2312" pitchFamily="49" charset="-122"/>
                    </a:defRPr>
                  </a:lvl4pPr>
                  <a:lvl5pPr marL="2057400" indent="-228600">
                    <a:spcBef>
                      <a:spcPct val="20000"/>
                    </a:spcBef>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9pPr>
                </a:lstStyle>
                <a:p>
                  <a:pPr eaLnBrk="1" hangingPunct="1">
                    <a:spcBef>
                      <a:spcPct val="0"/>
                    </a:spcBef>
                    <a:buClrTx/>
                    <a:buSzTx/>
                    <a:buFontTx/>
                    <a:buNone/>
                  </a:pPr>
                  <a:endParaRPr lang="zh-CN" altLang="en-US" sz="2400" b="0">
                    <a:solidFill>
                      <a:schemeClr val="tx1"/>
                    </a:solidFill>
                    <a:latin typeface="Arial" panose="020B0604020202020204" pitchFamily="34" charset="0"/>
                  </a:endParaRPr>
                </a:p>
              </p:txBody>
            </p:sp>
            <p:sp>
              <p:nvSpPr>
                <p:cNvPr id="56" name="Line 18"/>
                <p:cNvSpPr>
                  <a:spLocks noChangeShapeType="1"/>
                </p:cNvSpPr>
                <p:nvPr/>
              </p:nvSpPr>
              <p:spPr bwMode="auto">
                <a:xfrm flipV="1">
                  <a:off x="4680" y="4480"/>
                  <a:ext cx="0" cy="468"/>
                </a:xfrm>
                <a:prstGeom prst="line">
                  <a:avLst/>
                </a:prstGeom>
                <a:noFill/>
                <a:ln w="9525">
                  <a:solidFill>
                    <a:srgbClr val="000000"/>
                  </a:solidFill>
                  <a:round/>
                  <a:headEnd/>
                  <a:tailEnd type="stealth" w="sm" len="lg"/>
                </a:ln>
                <a:extLst>
                  <a:ext uri="{909E8E84-426E-40DD-AFC4-6F175D3DCCD1}">
                    <a14:hiddenFill xmlns:a14="http://schemas.microsoft.com/office/drawing/2010/main">
                      <a:noFill/>
                    </a14:hiddenFill>
                  </a:ext>
                </a:extLst>
              </p:spPr>
              <p:txBody>
                <a:bodyPr/>
                <a:lstStyle/>
                <a:p>
                  <a:endParaRPr lang="zh-CN" altLang="en-US"/>
                </a:p>
              </p:txBody>
            </p:sp>
          </p:grpSp>
          <p:grpSp>
            <p:nvGrpSpPr>
              <p:cNvPr id="10" name="Group 19"/>
              <p:cNvGrpSpPr>
                <a:grpSpLocks/>
              </p:cNvGrpSpPr>
              <p:nvPr/>
            </p:nvGrpSpPr>
            <p:grpSpPr bwMode="auto">
              <a:xfrm rot="1658266">
                <a:off x="700" y="3514"/>
                <a:ext cx="181" cy="223"/>
                <a:chOff x="4500" y="4480"/>
                <a:chExt cx="360" cy="548"/>
              </a:xfrm>
            </p:grpSpPr>
            <p:sp>
              <p:nvSpPr>
                <p:cNvPr id="53" name="Oval 20"/>
                <p:cNvSpPr>
                  <a:spLocks noChangeArrowheads="1"/>
                </p:cNvSpPr>
                <p:nvPr/>
              </p:nvSpPr>
              <p:spPr bwMode="auto">
                <a:xfrm>
                  <a:off x="4500" y="4872"/>
                  <a:ext cx="360" cy="156"/>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2"/>
                    </a:buClr>
                    <a:buSzPct val="60000"/>
                    <a:buFont typeface="Wingdings" panose="05000000000000000000" pitchFamily="2" charset="2"/>
                    <a:buChar char="•"/>
                    <a:defRPr sz="3200" b="1">
                      <a:solidFill>
                        <a:srgbClr val="000000"/>
                      </a:solidFill>
                      <a:latin typeface="Verdana" panose="020B0604030504040204" pitchFamily="34" charset="0"/>
                      <a:ea typeface="楷体_GB2312" pitchFamily="49" charset="-122"/>
                    </a:defRPr>
                  </a:lvl1pPr>
                  <a:lvl2pPr marL="742950" indent="-285750">
                    <a:spcBef>
                      <a:spcPct val="20000"/>
                    </a:spcBef>
                    <a:buClr>
                      <a:schemeClr val="tx1"/>
                    </a:buClr>
                    <a:buChar char="–"/>
                    <a:defRPr sz="2800" b="1">
                      <a:solidFill>
                        <a:srgbClr val="000000"/>
                      </a:solidFill>
                      <a:latin typeface="Verdana" panose="020B0604030504040204" pitchFamily="34" charset="0"/>
                      <a:ea typeface="楷体_GB2312" pitchFamily="49" charset="-122"/>
                    </a:defRPr>
                  </a:lvl2pPr>
                  <a:lvl3pPr marL="1143000" indent="-228600">
                    <a:spcBef>
                      <a:spcPct val="20000"/>
                    </a:spcBef>
                    <a:buClr>
                      <a:schemeClr val="hlink"/>
                    </a:buClr>
                    <a:buSzPct val="60000"/>
                    <a:buFont typeface="Wingdings" panose="05000000000000000000" pitchFamily="2" charset="2"/>
                    <a:buChar char="•"/>
                    <a:defRPr sz="2400" b="1">
                      <a:solidFill>
                        <a:srgbClr val="000000"/>
                      </a:solidFill>
                      <a:latin typeface="Verdana" panose="020B0604030504040204" pitchFamily="34" charset="0"/>
                      <a:ea typeface="楷体_GB2312" pitchFamily="49" charset="-122"/>
                    </a:defRPr>
                  </a:lvl3pPr>
                  <a:lvl4pPr marL="1600200" indent="-228600">
                    <a:spcBef>
                      <a:spcPct val="20000"/>
                    </a:spcBef>
                    <a:buClr>
                      <a:schemeClr val="tx1"/>
                    </a:buClr>
                    <a:buChar char="–"/>
                    <a:defRPr sz="2000" b="1">
                      <a:solidFill>
                        <a:srgbClr val="000000"/>
                      </a:solidFill>
                      <a:latin typeface="Verdana" panose="020B0604030504040204" pitchFamily="34" charset="0"/>
                      <a:ea typeface="楷体_GB2312" pitchFamily="49" charset="-122"/>
                    </a:defRPr>
                  </a:lvl4pPr>
                  <a:lvl5pPr marL="2057400" indent="-228600">
                    <a:spcBef>
                      <a:spcPct val="20000"/>
                    </a:spcBef>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9pPr>
                </a:lstStyle>
                <a:p>
                  <a:pPr eaLnBrk="1" hangingPunct="1">
                    <a:spcBef>
                      <a:spcPct val="0"/>
                    </a:spcBef>
                    <a:buClrTx/>
                    <a:buSzTx/>
                    <a:buFontTx/>
                    <a:buNone/>
                  </a:pPr>
                  <a:endParaRPr lang="zh-CN" altLang="en-US" sz="2400" b="0">
                    <a:solidFill>
                      <a:schemeClr val="tx1"/>
                    </a:solidFill>
                    <a:latin typeface="Arial" panose="020B0604020202020204" pitchFamily="34" charset="0"/>
                  </a:endParaRPr>
                </a:p>
              </p:txBody>
            </p:sp>
            <p:sp>
              <p:nvSpPr>
                <p:cNvPr id="54" name="Line 21"/>
                <p:cNvSpPr>
                  <a:spLocks noChangeShapeType="1"/>
                </p:cNvSpPr>
                <p:nvPr/>
              </p:nvSpPr>
              <p:spPr bwMode="auto">
                <a:xfrm flipV="1">
                  <a:off x="4680" y="4480"/>
                  <a:ext cx="0" cy="468"/>
                </a:xfrm>
                <a:prstGeom prst="line">
                  <a:avLst/>
                </a:prstGeom>
                <a:noFill/>
                <a:ln w="9525">
                  <a:solidFill>
                    <a:srgbClr val="000000"/>
                  </a:solidFill>
                  <a:round/>
                  <a:headEnd/>
                  <a:tailEnd type="stealth" w="sm" len="lg"/>
                </a:ln>
                <a:extLst>
                  <a:ext uri="{909E8E84-426E-40DD-AFC4-6F175D3DCCD1}">
                    <a14:hiddenFill xmlns:a14="http://schemas.microsoft.com/office/drawing/2010/main">
                      <a:noFill/>
                    </a14:hiddenFill>
                  </a:ext>
                </a:extLst>
              </p:spPr>
              <p:txBody>
                <a:bodyPr/>
                <a:lstStyle/>
                <a:p>
                  <a:endParaRPr lang="zh-CN" altLang="en-US"/>
                </a:p>
              </p:txBody>
            </p:sp>
          </p:grpSp>
          <p:grpSp>
            <p:nvGrpSpPr>
              <p:cNvPr id="11" name="Group 22"/>
              <p:cNvGrpSpPr>
                <a:grpSpLocks/>
              </p:cNvGrpSpPr>
              <p:nvPr/>
            </p:nvGrpSpPr>
            <p:grpSpPr bwMode="auto">
              <a:xfrm rot="2101501">
                <a:off x="930" y="3015"/>
                <a:ext cx="180" cy="224"/>
                <a:chOff x="4500" y="4480"/>
                <a:chExt cx="360" cy="548"/>
              </a:xfrm>
            </p:grpSpPr>
            <p:sp>
              <p:nvSpPr>
                <p:cNvPr id="51" name="Oval 23"/>
                <p:cNvSpPr>
                  <a:spLocks noChangeArrowheads="1"/>
                </p:cNvSpPr>
                <p:nvPr/>
              </p:nvSpPr>
              <p:spPr bwMode="auto">
                <a:xfrm>
                  <a:off x="4500" y="4872"/>
                  <a:ext cx="360" cy="156"/>
                </a:xfrm>
                <a:prstGeom prst="ellipse">
                  <a:avLst/>
                </a:prstGeom>
                <a:noFill/>
                <a:ln w="9525">
                  <a:solidFill>
                    <a:srgbClr val="282828"/>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2"/>
                    </a:buClr>
                    <a:buSzPct val="60000"/>
                    <a:buFont typeface="Wingdings" panose="05000000000000000000" pitchFamily="2" charset="2"/>
                    <a:buChar char="•"/>
                    <a:defRPr sz="3200" b="1">
                      <a:solidFill>
                        <a:srgbClr val="000000"/>
                      </a:solidFill>
                      <a:latin typeface="Verdana" panose="020B0604030504040204" pitchFamily="34" charset="0"/>
                      <a:ea typeface="楷体_GB2312" pitchFamily="49" charset="-122"/>
                    </a:defRPr>
                  </a:lvl1pPr>
                  <a:lvl2pPr marL="742950" indent="-285750">
                    <a:spcBef>
                      <a:spcPct val="20000"/>
                    </a:spcBef>
                    <a:buClr>
                      <a:schemeClr val="tx1"/>
                    </a:buClr>
                    <a:buChar char="–"/>
                    <a:defRPr sz="2800" b="1">
                      <a:solidFill>
                        <a:srgbClr val="000000"/>
                      </a:solidFill>
                      <a:latin typeface="Verdana" panose="020B0604030504040204" pitchFamily="34" charset="0"/>
                      <a:ea typeface="楷体_GB2312" pitchFamily="49" charset="-122"/>
                    </a:defRPr>
                  </a:lvl2pPr>
                  <a:lvl3pPr marL="1143000" indent="-228600">
                    <a:spcBef>
                      <a:spcPct val="20000"/>
                    </a:spcBef>
                    <a:buClr>
                      <a:schemeClr val="hlink"/>
                    </a:buClr>
                    <a:buSzPct val="60000"/>
                    <a:buFont typeface="Wingdings" panose="05000000000000000000" pitchFamily="2" charset="2"/>
                    <a:buChar char="•"/>
                    <a:defRPr sz="2400" b="1">
                      <a:solidFill>
                        <a:srgbClr val="000000"/>
                      </a:solidFill>
                      <a:latin typeface="Verdana" panose="020B0604030504040204" pitchFamily="34" charset="0"/>
                      <a:ea typeface="楷体_GB2312" pitchFamily="49" charset="-122"/>
                    </a:defRPr>
                  </a:lvl3pPr>
                  <a:lvl4pPr marL="1600200" indent="-228600">
                    <a:spcBef>
                      <a:spcPct val="20000"/>
                    </a:spcBef>
                    <a:buClr>
                      <a:schemeClr val="tx1"/>
                    </a:buClr>
                    <a:buChar char="–"/>
                    <a:defRPr sz="2000" b="1">
                      <a:solidFill>
                        <a:srgbClr val="000000"/>
                      </a:solidFill>
                      <a:latin typeface="Verdana" panose="020B0604030504040204" pitchFamily="34" charset="0"/>
                      <a:ea typeface="楷体_GB2312" pitchFamily="49" charset="-122"/>
                    </a:defRPr>
                  </a:lvl4pPr>
                  <a:lvl5pPr marL="2057400" indent="-228600">
                    <a:spcBef>
                      <a:spcPct val="20000"/>
                    </a:spcBef>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9pPr>
                </a:lstStyle>
                <a:p>
                  <a:pPr eaLnBrk="1" hangingPunct="1">
                    <a:spcBef>
                      <a:spcPct val="0"/>
                    </a:spcBef>
                    <a:buClrTx/>
                    <a:buSzTx/>
                    <a:buFontTx/>
                    <a:buNone/>
                  </a:pPr>
                  <a:endParaRPr lang="zh-CN" altLang="en-US" sz="2400" b="0">
                    <a:solidFill>
                      <a:schemeClr val="tx1"/>
                    </a:solidFill>
                    <a:latin typeface="Arial" panose="020B0604020202020204" pitchFamily="34" charset="0"/>
                  </a:endParaRPr>
                </a:p>
              </p:txBody>
            </p:sp>
            <p:sp>
              <p:nvSpPr>
                <p:cNvPr id="52" name="Line 24"/>
                <p:cNvSpPr>
                  <a:spLocks noChangeShapeType="1"/>
                </p:cNvSpPr>
                <p:nvPr/>
              </p:nvSpPr>
              <p:spPr bwMode="auto">
                <a:xfrm flipV="1">
                  <a:off x="4680" y="4480"/>
                  <a:ext cx="0" cy="468"/>
                </a:xfrm>
                <a:prstGeom prst="line">
                  <a:avLst/>
                </a:prstGeom>
                <a:noFill/>
                <a:ln w="9525">
                  <a:solidFill>
                    <a:srgbClr val="282828"/>
                  </a:solidFill>
                  <a:round/>
                  <a:headEnd/>
                  <a:tailEnd type="stealth" w="sm" len="lg"/>
                </a:ln>
                <a:extLst>
                  <a:ext uri="{909E8E84-426E-40DD-AFC4-6F175D3DCCD1}">
                    <a14:hiddenFill xmlns:a14="http://schemas.microsoft.com/office/drawing/2010/main">
                      <a:noFill/>
                    </a14:hiddenFill>
                  </a:ext>
                </a:extLst>
              </p:spPr>
              <p:txBody>
                <a:bodyPr/>
                <a:lstStyle/>
                <a:p>
                  <a:endParaRPr lang="zh-CN" altLang="en-US"/>
                </a:p>
              </p:txBody>
            </p:sp>
          </p:grpSp>
          <p:grpSp>
            <p:nvGrpSpPr>
              <p:cNvPr id="12" name="Group 25"/>
              <p:cNvGrpSpPr>
                <a:grpSpLocks/>
              </p:cNvGrpSpPr>
              <p:nvPr/>
            </p:nvGrpSpPr>
            <p:grpSpPr bwMode="auto">
              <a:xfrm rot="-1540505">
                <a:off x="911" y="3614"/>
                <a:ext cx="179" cy="224"/>
                <a:chOff x="4500" y="4480"/>
                <a:chExt cx="360" cy="548"/>
              </a:xfrm>
            </p:grpSpPr>
            <p:sp>
              <p:nvSpPr>
                <p:cNvPr id="49" name="Oval 26"/>
                <p:cNvSpPr>
                  <a:spLocks noChangeArrowheads="1"/>
                </p:cNvSpPr>
                <p:nvPr/>
              </p:nvSpPr>
              <p:spPr bwMode="auto">
                <a:xfrm>
                  <a:off x="4500" y="4872"/>
                  <a:ext cx="360" cy="156"/>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2"/>
                    </a:buClr>
                    <a:buSzPct val="60000"/>
                    <a:buFont typeface="Wingdings" panose="05000000000000000000" pitchFamily="2" charset="2"/>
                    <a:buChar char="•"/>
                    <a:defRPr sz="3200" b="1">
                      <a:solidFill>
                        <a:srgbClr val="000000"/>
                      </a:solidFill>
                      <a:latin typeface="Verdana" panose="020B0604030504040204" pitchFamily="34" charset="0"/>
                      <a:ea typeface="楷体_GB2312" pitchFamily="49" charset="-122"/>
                    </a:defRPr>
                  </a:lvl1pPr>
                  <a:lvl2pPr marL="742950" indent="-285750">
                    <a:spcBef>
                      <a:spcPct val="20000"/>
                    </a:spcBef>
                    <a:buClr>
                      <a:schemeClr val="tx1"/>
                    </a:buClr>
                    <a:buChar char="–"/>
                    <a:defRPr sz="2800" b="1">
                      <a:solidFill>
                        <a:srgbClr val="000000"/>
                      </a:solidFill>
                      <a:latin typeface="Verdana" panose="020B0604030504040204" pitchFamily="34" charset="0"/>
                      <a:ea typeface="楷体_GB2312" pitchFamily="49" charset="-122"/>
                    </a:defRPr>
                  </a:lvl2pPr>
                  <a:lvl3pPr marL="1143000" indent="-228600">
                    <a:spcBef>
                      <a:spcPct val="20000"/>
                    </a:spcBef>
                    <a:buClr>
                      <a:schemeClr val="hlink"/>
                    </a:buClr>
                    <a:buSzPct val="60000"/>
                    <a:buFont typeface="Wingdings" panose="05000000000000000000" pitchFamily="2" charset="2"/>
                    <a:buChar char="•"/>
                    <a:defRPr sz="2400" b="1">
                      <a:solidFill>
                        <a:srgbClr val="000000"/>
                      </a:solidFill>
                      <a:latin typeface="Verdana" panose="020B0604030504040204" pitchFamily="34" charset="0"/>
                      <a:ea typeface="楷体_GB2312" pitchFamily="49" charset="-122"/>
                    </a:defRPr>
                  </a:lvl3pPr>
                  <a:lvl4pPr marL="1600200" indent="-228600">
                    <a:spcBef>
                      <a:spcPct val="20000"/>
                    </a:spcBef>
                    <a:buClr>
                      <a:schemeClr val="tx1"/>
                    </a:buClr>
                    <a:buChar char="–"/>
                    <a:defRPr sz="2000" b="1">
                      <a:solidFill>
                        <a:srgbClr val="000000"/>
                      </a:solidFill>
                      <a:latin typeface="Verdana" panose="020B0604030504040204" pitchFamily="34" charset="0"/>
                      <a:ea typeface="楷体_GB2312" pitchFamily="49" charset="-122"/>
                    </a:defRPr>
                  </a:lvl4pPr>
                  <a:lvl5pPr marL="2057400" indent="-228600">
                    <a:spcBef>
                      <a:spcPct val="20000"/>
                    </a:spcBef>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9pPr>
                </a:lstStyle>
                <a:p>
                  <a:pPr eaLnBrk="1" hangingPunct="1">
                    <a:spcBef>
                      <a:spcPct val="0"/>
                    </a:spcBef>
                    <a:buClrTx/>
                    <a:buSzTx/>
                    <a:buFontTx/>
                    <a:buNone/>
                  </a:pPr>
                  <a:endParaRPr lang="zh-CN" altLang="en-US" sz="2400" b="0">
                    <a:solidFill>
                      <a:schemeClr val="tx1"/>
                    </a:solidFill>
                    <a:latin typeface="Arial" panose="020B0604020202020204" pitchFamily="34" charset="0"/>
                  </a:endParaRPr>
                </a:p>
              </p:txBody>
            </p:sp>
            <p:sp>
              <p:nvSpPr>
                <p:cNvPr id="50" name="Line 27"/>
                <p:cNvSpPr>
                  <a:spLocks noChangeShapeType="1"/>
                </p:cNvSpPr>
                <p:nvPr/>
              </p:nvSpPr>
              <p:spPr bwMode="auto">
                <a:xfrm flipV="1">
                  <a:off x="4680" y="4480"/>
                  <a:ext cx="0" cy="468"/>
                </a:xfrm>
                <a:prstGeom prst="line">
                  <a:avLst/>
                </a:prstGeom>
                <a:noFill/>
                <a:ln w="9525">
                  <a:solidFill>
                    <a:srgbClr val="000000"/>
                  </a:solidFill>
                  <a:round/>
                  <a:headEnd/>
                  <a:tailEnd type="stealth" w="sm" len="lg"/>
                </a:ln>
                <a:extLst>
                  <a:ext uri="{909E8E84-426E-40DD-AFC4-6F175D3DCCD1}">
                    <a14:hiddenFill xmlns:a14="http://schemas.microsoft.com/office/drawing/2010/main">
                      <a:noFill/>
                    </a14:hiddenFill>
                  </a:ext>
                </a:extLst>
              </p:spPr>
              <p:txBody>
                <a:bodyPr/>
                <a:lstStyle/>
                <a:p>
                  <a:endParaRPr lang="zh-CN" altLang="en-US"/>
                </a:p>
              </p:txBody>
            </p:sp>
          </p:grpSp>
          <p:grpSp>
            <p:nvGrpSpPr>
              <p:cNvPr id="13" name="Group 28"/>
              <p:cNvGrpSpPr>
                <a:grpSpLocks/>
              </p:cNvGrpSpPr>
              <p:nvPr/>
            </p:nvGrpSpPr>
            <p:grpSpPr bwMode="auto">
              <a:xfrm>
                <a:off x="887" y="3388"/>
                <a:ext cx="179" cy="224"/>
                <a:chOff x="4500" y="4480"/>
                <a:chExt cx="360" cy="548"/>
              </a:xfrm>
            </p:grpSpPr>
            <p:sp>
              <p:nvSpPr>
                <p:cNvPr id="47" name="Oval 29"/>
                <p:cNvSpPr>
                  <a:spLocks noChangeArrowheads="1"/>
                </p:cNvSpPr>
                <p:nvPr/>
              </p:nvSpPr>
              <p:spPr bwMode="auto">
                <a:xfrm>
                  <a:off x="4500" y="4872"/>
                  <a:ext cx="360" cy="156"/>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2"/>
                    </a:buClr>
                    <a:buSzPct val="60000"/>
                    <a:buFont typeface="Wingdings" panose="05000000000000000000" pitchFamily="2" charset="2"/>
                    <a:buChar char="•"/>
                    <a:defRPr sz="3200" b="1">
                      <a:solidFill>
                        <a:srgbClr val="000000"/>
                      </a:solidFill>
                      <a:latin typeface="Verdana" panose="020B0604030504040204" pitchFamily="34" charset="0"/>
                      <a:ea typeface="楷体_GB2312" pitchFamily="49" charset="-122"/>
                    </a:defRPr>
                  </a:lvl1pPr>
                  <a:lvl2pPr marL="742950" indent="-285750">
                    <a:spcBef>
                      <a:spcPct val="20000"/>
                    </a:spcBef>
                    <a:buClr>
                      <a:schemeClr val="tx1"/>
                    </a:buClr>
                    <a:buChar char="–"/>
                    <a:defRPr sz="2800" b="1">
                      <a:solidFill>
                        <a:srgbClr val="000000"/>
                      </a:solidFill>
                      <a:latin typeface="Verdana" panose="020B0604030504040204" pitchFamily="34" charset="0"/>
                      <a:ea typeface="楷体_GB2312" pitchFamily="49" charset="-122"/>
                    </a:defRPr>
                  </a:lvl2pPr>
                  <a:lvl3pPr marL="1143000" indent="-228600">
                    <a:spcBef>
                      <a:spcPct val="20000"/>
                    </a:spcBef>
                    <a:buClr>
                      <a:schemeClr val="hlink"/>
                    </a:buClr>
                    <a:buSzPct val="60000"/>
                    <a:buFont typeface="Wingdings" panose="05000000000000000000" pitchFamily="2" charset="2"/>
                    <a:buChar char="•"/>
                    <a:defRPr sz="2400" b="1">
                      <a:solidFill>
                        <a:srgbClr val="000000"/>
                      </a:solidFill>
                      <a:latin typeface="Verdana" panose="020B0604030504040204" pitchFamily="34" charset="0"/>
                      <a:ea typeface="楷体_GB2312" pitchFamily="49" charset="-122"/>
                    </a:defRPr>
                  </a:lvl3pPr>
                  <a:lvl4pPr marL="1600200" indent="-228600">
                    <a:spcBef>
                      <a:spcPct val="20000"/>
                    </a:spcBef>
                    <a:buClr>
                      <a:schemeClr val="tx1"/>
                    </a:buClr>
                    <a:buChar char="–"/>
                    <a:defRPr sz="2000" b="1">
                      <a:solidFill>
                        <a:srgbClr val="000000"/>
                      </a:solidFill>
                      <a:latin typeface="Verdana" panose="020B0604030504040204" pitchFamily="34" charset="0"/>
                      <a:ea typeface="楷体_GB2312" pitchFamily="49" charset="-122"/>
                    </a:defRPr>
                  </a:lvl4pPr>
                  <a:lvl5pPr marL="2057400" indent="-228600">
                    <a:spcBef>
                      <a:spcPct val="20000"/>
                    </a:spcBef>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9pPr>
                </a:lstStyle>
                <a:p>
                  <a:pPr eaLnBrk="1" hangingPunct="1">
                    <a:spcBef>
                      <a:spcPct val="0"/>
                    </a:spcBef>
                    <a:buClrTx/>
                    <a:buSzTx/>
                    <a:buFontTx/>
                    <a:buNone/>
                  </a:pPr>
                  <a:endParaRPr lang="zh-CN" altLang="en-US" sz="2400" b="0">
                    <a:solidFill>
                      <a:schemeClr val="tx1"/>
                    </a:solidFill>
                    <a:latin typeface="Arial" panose="020B0604020202020204" pitchFamily="34" charset="0"/>
                  </a:endParaRPr>
                </a:p>
              </p:txBody>
            </p:sp>
            <p:sp>
              <p:nvSpPr>
                <p:cNvPr id="48" name="Line 30"/>
                <p:cNvSpPr>
                  <a:spLocks noChangeShapeType="1"/>
                </p:cNvSpPr>
                <p:nvPr/>
              </p:nvSpPr>
              <p:spPr bwMode="auto">
                <a:xfrm flipV="1">
                  <a:off x="4680" y="4480"/>
                  <a:ext cx="0" cy="468"/>
                </a:xfrm>
                <a:prstGeom prst="line">
                  <a:avLst/>
                </a:prstGeom>
                <a:noFill/>
                <a:ln w="9525">
                  <a:solidFill>
                    <a:srgbClr val="000000"/>
                  </a:solidFill>
                  <a:round/>
                  <a:headEnd/>
                  <a:tailEnd type="stealth" w="sm" len="lg"/>
                </a:ln>
                <a:extLst>
                  <a:ext uri="{909E8E84-426E-40DD-AFC4-6F175D3DCCD1}">
                    <a14:hiddenFill xmlns:a14="http://schemas.microsoft.com/office/drawing/2010/main">
                      <a:noFill/>
                    </a14:hiddenFill>
                  </a:ext>
                </a:extLst>
              </p:spPr>
              <p:txBody>
                <a:bodyPr/>
                <a:lstStyle/>
                <a:p>
                  <a:endParaRPr lang="zh-CN" altLang="en-US"/>
                </a:p>
              </p:txBody>
            </p:sp>
          </p:grpSp>
          <p:grpSp>
            <p:nvGrpSpPr>
              <p:cNvPr id="14" name="Group 31"/>
              <p:cNvGrpSpPr>
                <a:grpSpLocks/>
              </p:cNvGrpSpPr>
              <p:nvPr/>
            </p:nvGrpSpPr>
            <p:grpSpPr bwMode="auto">
              <a:xfrm>
                <a:off x="750" y="2889"/>
                <a:ext cx="180" cy="224"/>
                <a:chOff x="4500" y="4480"/>
                <a:chExt cx="360" cy="548"/>
              </a:xfrm>
            </p:grpSpPr>
            <p:sp>
              <p:nvSpPr>
                <p:cNvPr id="45" name="Oval 32"/>
                <p:cNvSpPr>
                  <a:spLocks noChangeArrowheads="1"/>
                </p:cNvSpPr>
                <p:nvPr/>
              </p:nvSpPr>
              <p:spPr bwMode="auto">
                <a:xfrm>
                  <a:off x="4500" y="4872"/>
                  <a:ext cx="360" cy="156"/>
                </a:xfrm>
                <a:prstGeom prst="ellipse">
                  <a:avLst/>
                </a:prstGeom>
                <a:noFill/>
                <a:ln w="9525">
                  <a:solidFill>
                    <a:srgbClr val="323232"/>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2"/>
                    </a:buClr>
                    <a:buSzPct val="60000"/>
                    <a:buFont typeface="Wingdings" panose="05000000000000000000" pitchFamily="2" charset="2"/>
                    <a:buChar char="•"/>
                    <a:defRPr sz="3200" b="1">
                      <a:solidFill>
                        <a:srgbClr val="000000"/>
                      </a:solidFill>
                      <a:latin typeface="Verdana" panose="020B0604030504040204" pitchFamily="34" charset="0"/>
                      <a:ea typeface="楷体_GB2312" pitchFamily="49" charset="-122"/>
                    </a:defRPr>
                  </a:lvl1pPr>
                  <a:lvl2pPr marL="742950" indent="-285750">
                    <a:spcBef>
                      <a:spcPct val="20000"/>
                    </a:spcBef>
                    <a:buClr>
                      <a:schemeClr val="tx1"/>
                    </a:buClr>
                    <a:buChar char="–"/>
                    <a:defRPr sz="2800" b="1">
                      <a:solidFill>
                        <a:srgbClr val="000000"/>
                      </a:solidFill>
                      <a:latin typeface="Verdana" panose="020B0604030504040204" pitchFamily="34" charset="0"/>
                      <a:ea typeface="楷体_GB2312" pitchFamily="49" charset="-122"/>
                    </a:defRPr>
                  </a:lvl2pPr>
                  <a:lvl3pPr marL="1143000" indent="-228600">
                    <a:spcBef>
                      <a:spcPct val="20000"/>
                    </a:spcBef>
                    <a:buClr>
                      <a:schemeClr val="hlink"/>
                    </a:buClr>
                    <a:buSzPct val="60000"/>
                    <a:buFont typeface="Wingdings" panose="05000000000000000000" pitchFamily="2" charset="2"/>
                    <a:buChar char="•"/>
                    <a:defRPr sz="2400" b="1">
                      <a:solidFill>
                        <a:srgbClr val="000000"/>
                      </a:solidFill>
                      <a:latin typeface="Verdana" panose="020B0604030504040204" pitchFamily="34" charset="0"/>
                      <a:ea typeface="楷体_GB2312" pitchFamily="49" charset="-122"/>
                    </a:defRPr>
                  </a:lvl3pPr>
                  <a:lvl4pPr marL="1600200" indent="-228600">
                    <a:spcBef>
                      <a:spcPct val="20000"/>
                    </a:spcBef>
                    <a:buClr>
                      <a:schemeClr val="tx1"/>
                    </a:buClr>
                    <a:buChar char="–"/>
                    <a:defRPr sz="2000" b="1">
                      <a:solidFill>
                        <a:srgbClr val="000000"/>
                      </a:solidFill>
                      <a:latin typeface="Verdana" panose="020B0604030504040204" pitchFamily="34" charset="0"/>
                      <a:ea typeface="楷体_GB2312" pitchFamily="49" charset="-122"/>
                    </a:defRPr>
                  </a:lvl4pPr>
                  <a:lvl5pPr marL="2057400" indent="-228600">
                    <a:spcBef>
                      <a:spcPct val="20000"/>
                    </a:spcBef>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9pPr>
                </a:lstStyle>
                <a:p>
                  <a:pPr eaLnBrk="1" hangingPunct="1">
                    <a:spcBef>
                      <a:spcPct val="0"/>
                    </a:spcBef>
                    <a:buClrTx/>
                    <a:buSzTx/>
                    <a:buFontTx/>
                    <a:buNone/>
                  </a:pPr>
                  <a:endParaRPr lang="zh-CN" altLang="en-US" sz="2400" b="0">
                    <a:solidFill>
                      <a:schemeClr val="tx1"/>
                    </a:solidFill>
                    <a:latin typeface="Arial" panose="020B0604020202020204" pitchFamily="34" charset="0"/>
                  </a:endParaRPr>
                </a:p>
              </p:txBody>
            </p:sp>
            <p:sp>
              <p:nvSpPr>
                <p:cNvPr id="46" name="Line 33"/>
                <p:cNvSpPr>
                  <a:spLocks noChangeShapeType="1"/>
                </p:cNvSpPr>
                <p:nvPr/>
              </p:nvSpPr>
              <p:spPr bwMode="auto">
                <a:xfrm flipV="1">
                  <a:off x="4680" y="4480"/>
                  <a:ext cx="0" cy="468"/>
                </a:xfrm>
                <a:prstGeom prst="line">
                  <a:avLst/>
                </a:prstGeom>
                <a:noFill/>
                <a:ln w="9525">
                  <a:solidFill>
                    <a:srgbClr val="323232"/>
                  </a:solidFill>
                  <a:round/>
                  <a:headEnd/>
                  <a:tailEnd type="stealth" w="sm" len="lg"/>
                </a:ln>
                <a:extLst>
                  <a:ext uri="{909E8E84-426E-40DD-AFC4-6F175D3DCCD1}">
                    <a14:hiddenFill xmlns:a14="http://schemas.microsoft.com/office/drawing/2010/main">
                      <a:noFill/>
                    </a14:hiddenFill>
                  </a:ext>
                </a:extLst>
              </p:spPr>
              <p:txBody>
                <a:bodyPr/>
                <a:lstStyle/>
                <a:p>
                  <a:endParaRPr lang="zh-CN" altLang="en-US"/>
                </a:p>
              </p:txBody>
            </p:sp>
          </p:grpSp>
          <p:grpSp>
            <p:nvGrpSpPr>
              <p:cNvPr id="15" name="Group 34"/>
              <p:cNvGrpSpPr>
                <a:grpSpLocks/>
              </p:cNvGrpSpPr>
              <p:nvPr/>
            </p:nvGrpSpPr>
            <p:grpSpPr bwMode="auto">
              <a:xfrm rot="2235994">
                <a:off x="1060" y="3206"/>
                <a:ext cx="179" cy="224"/>
                <a:chOff x="4500" y="4480"/>
                <a:chExt cx="360" cy="548"/>
              </a:xfrm>
            </p:grpSpPr>
            <p:sp>
              <p:nvSpPr>
                <p:cNvPr id="43" name="Oval 35"/>
                <p:cNvSpPr>
                  <a:spLocks noChangeArrowheads="1"/>
                </p:cNvSpPr>
                <p:nvPr/>
              </p:nvSpPr>
              <p:spPr bwMode="auto">
                <a:xfrm>
                  <a:off x="4500" y="4872"/>
                  <a:ext cx="360" cy="156"/>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2"/>
                    </a:buClr>
                    <a:buSzPct val="60000"/>
                    <a:buFont typeface="Wingdings" panose="05000000000000000000" pitchFamily="2" charset="2"/>
                    <a:buChar char="•"/>
                    <a:defRPr sz="3200" b="1">
                      <a:solidFill>
                        <a:srgbClr val="000000"/>
                      </a:solidFill>
                      <a:latin typeface="Verdana" panose="020B0604030504040204" pitchFamily="34" charset="0"/>
                      <a:ea typeface="楷体_GB2312" pitchFamily="49" charset="-122"/>
                    </a:defRPr>
                  </a:lvl1pPr>
                  <a:lvl2pPr marL="742950" indent="-285750">
                    <a:spcBef>
                      <a:spcPct val="20000"/>
                    </a:spcBef>
                    <a:buClr>
                      <a:schemeClr val="tx1"/>
                    </a:buClr>
                    <a:buChar char="–"/>
                    <a:defRPr sz="2800" b="1">
                      <a:solidFill>
                        <a:srgbClr val="000000"/>
                      </a:solidFill>
                      <a:latin typeface="Verdana" panose="020B0604030504040204" pitchFamily="34" charset="0"/>
                      <a:ea typeface="楷体_GB2312" pitchFamily="49" charset="-122"/>
                    </a:defRPr>
                  </a:lvl2pPr>
                  <a:lvl3pPr marL="1143000" indent="-228600">
                    <a:spcBef>
                      <a:spcPct val="20000"/>
                    </a:spcBef>
                    <a:buClr>
                      <a:schemeClr val="hlink"/>
                    </a:buClr>
                    <a:buSzPct val="60000"/>
                    <a:buFont typeface="Wingdings" panose="05000000000000000000" pitchFamily="2" charset="2"/>
                    <a:buChar char="•"/>
                    <a:defRPr sz="2400" b="1">
                      <a:solidFill>
                        <a:srgbClr val="000000"/>
                      </a:solidFill>
                      <a:latin typeface="Verdana" panose="020B0604030504040204" pitchFamily="34" charset="0"/>
                      <a:ea typeface="楷体_GB2312" pitchFamily="49" charset="-122"/>
                    </a:defRPr>
                  </a:lvl3pPr>
                  <a:lvl4pPr marL="1600200" indent="-228600">
                    <a:spcBef>
                      <a:spcPct val="20000"/>
                    </a:spcBef>
                    <a:buClr>
                      <a:schemeClr val="tx1"/>
                    </a:buClr>
                    <a:buChar char="–"/>
                    <a:defRPr sz="2000" b="1">
                      <a:solidFill>
                        <a:srgbClr val="000000"/>
                      </a:solidFill>
                      <a:latin typeface="Verdana" panose="020B0604030504040204" pitchFamily="34" charset="0"/>
                      <a:ea typeface="楷体_GB2312" pitchFamily="49" charset="-122"/>
                    </a:defRPr>
                  </a:lvl4pPr>
                  <a:lvl5pPr marL="2057400" indent="-228600">
                    <a:spcBef>
                      <a:spcPct val="20000"/>
                    </a:spcBef>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9pPr>
                </a:lstStyle>
                <a:p>
                  <a:pPr eaLnBrk="1" hangingPunct="1">
                    <a:spcBef>
                      <a:spcPct val="0"/>
                    </a:spcBef>
                    <a:buClrTx/>
                    <a:buSzTx/>
                    <a:buFontTx/>
                    <a:buNone/>
                  </a:pPr>
                  <a:endParaRPr lang="zh-CN" altLang="en-US" sz="2400" b="0">
                    <a:solidFill>
                      <a:schemeClr val="tx1"/>
                    </a:solidFill>
                    <a:latin typeface="Arial" panose="020B0604020202020204" pitchFamily="34" charset="0"/>
                  </a:endParaRPr>
                </a:p>
              </p:txBody>
            </p:sp>
            <p:sp>
              <p:nvSpPr>
                <p:cNvPr id="44" name="Line 36"/>
                <p:cNvSpPr>
                  <a:spLocks noChangeShapeType="1"/>
                </p:cNvSpPr>
                <p:nvPr/>
              </p:nvSpPr>
              <p:spPr bwMode="auto">
                <a:xfrm flipV="1">
                  <a:off x="4680" y="4480"/>
                  <a:ext cx="0" cy="468"/>
                </a:xfrm>
                <a:prstGeom prst="line">
                  <a:avLst/>
                </a:prstGeom>
                <a:noFill/>
                <a:ln w="9525">
                  <a:solidFill>
                    <a:srgbClr val="000000"/>
                  </a:solidFill>
                  <a:round/>
                  <a:headEnd/>
                  <a:tailEnd type="stealth" w="sm" len="lg"/>
                </a:ln>
                <a:extLst>
                  <a:ext uri="{909E8E84-426E-40DD-AFC4-6F175D3DCCD1}">
                    <a14:hiddenFill xmlns:a14="http://schemas.microsoft.com/office/drawing/2010/main">
                      <a:noFill/>
                    </a14:hiddenFill>
                  </a:ext>
                </a:extLst>
              </p:spPr>
              <p:txBody>
                <a:bodyPr/>
                <a:lstStyle/>
                <a:p>
                  <a:endParaRPr lang="zh-CN" altLang="en-US"/>
                </a:p>
              </p:txBody>
            </p:sp>
          </p:grpSp>
          <p:grpSp>
            <p:nvGrpSpPr>
              <p:cNvPr id="16" name="Group 37"/>
              <p:cNvGrpSpPr>
                <a:grpSpLocks/>
              </p:cNvGrpSpPr>
              <p:nvPr/>
            </p:nvGrpSpPr>
            <p:grpSpPr bwMode="auto">
              <a:xfrm rot="-3227349">
                <a:off x="1226" y="3230"/>
                <a:ext cx="205" cy="196"/>
                <a:chOff x="4500" y="4480"/>
                <a:chExt cx="360" cy="548"/>
              </a:xfrm>
            </p:grpSpPr>
            <p:sp>
              <p:nvSpPr>
                <p:cNvPr id="41" name="Oval 38"/>
                <p:cNvSpPr>
                  <a:spLocks noChangeArrowheads="1"/>
                </p:cNvSpPr>
                <p:nvPr/>
              </p:nvSpPr>
              <p:spPr bwMode="auto">
                <a:xfrm>
                  <a:off x="4500" y="4872"/>
                  <a:ext cx="360" cy="156"/>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2"/>
                    </a:buClr>
                    <a:buSzPct val="60000"/>
                    <a:buFont typeface="Wingdings" panose="05000000000000000000" pitchFamily="2" charset="2"/>
                    <a:buChar char="•"/>
                    <a:defRPr sz="3200" b="1">
                      <a:solidFill>
                        <a:srgbClr val="000000"/>
                      </a:solidFill>
                      <a:latin typeface="Verdana" panose="020B0604030504040204" pitchFamily="34" charset="0"/>
                      <a:ea typeface="楷体_GB2312" pitchFamily="49" charset="-122"/>
                    </a:defRPr>
                  </a:lvl1pPr>
                  <a:lvl2pPr marL="742950" indent="-285750">
                    <a:spcBef>
                      <a:spcPct val="20000"/>
                    </a:spcBef>
                    <a:buClr>
                      <a:schemeClr val="tx1"/>
                    </a:buClr>
                    <a:buChar char="–"/>
                    <a:defRPr sz="2800" b="1">
                      <a:solidFill>
                        <a:srgbClr val="000000"/>
                      </a:solidFill>
                      <a:latin typeface="Verdana" panose="020B0604030504040204" pitchFamily="34" charset="0"/>
                      <a:ea typeface="楷体_GB2312" pitchFamily="49" charset="-122"/>
                    </a:defRPr>
                  </a:lvl2pPr>
                  <a:lvl3pPr marL="1143000" indent="-228600">
                    <a:spcBef>
                      <a:spcPct val="20000"/>
                    </a:spcBef>
                    <a:buClr>
                      <a:schemeClr val="hlink"/>
                    </a:buClr>
                    <a:buSzPct val="60000"/>
                    <a:buFont typeface="Wingdings" panose="05000000000000000000" pitchFamily="2" charset="2"/>
                    <a:buChar char="•"/>
                    <a:defRPr sz="2400" b="1">
                      <a:solidFill>
                        <a:srgbClr val="000000"/>
                      </a:solidFill>
                      <a:latin typeface="Verdana" panose="020B0604030504040204" pitchFamily="34" charset="0"/>
                      <a:ea typeface="楷体_GB2312" pitchFamily="49" charset="-122"/>
                    </a:defRPr>
                  </a:lvl3pPr>
                  <a:lvl4pPr marL="1600200" indent="-228600">
                    <a:spcBef>
                      <a:spcPct val="20000"/>
                    </a:spcBef>
                    <a:buClr>
                      <a:schemeClr val="tx1"/>
                    </a:buClr>
                    <a:buChar char="–"/>
                    <a:defRPr sz="2000" b="1">
                      <a:solidFill>
                        <a:srgbClr val="000000"/>
                      </a:solidFill>
                      <a:latin typeface="Verdana" panose="020B0604030504040204" pitchFamily="34" charset="0"/>
                      <a:ea typeface="楷体_GB2312" pitchFamily="49" charset="-122"/>
                    </a:defRPr>
                  </a:lvl4pPr>
                  <a:lvl5pPr marL="2057400" indent="-228600">
                    <a:spcBef>
                      <a:spcPct val="20000"/>
                    </a:spcBef>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9pPr>
                </a:lstStyle>
                <a:p>
                  <a:pPr eaLnBrk="1" hangingPunct="1">
                    <a:spcBef>
                      <a:spcPct val="0"/>
                    </a:spcBef>
                    <a:buClrTx/>
                    <a:buSzTx/>
                    <a:buFontTx/>
                    <a:buNone/>
                  </a:pPr>
                  <a:endParaRPr lang="zh-CN" altLang="en-US" sz="2400" b="0">
                    <a:solidFill>
                      <a:schemeClr val="tx1"/>
                    </a:solidFill>
                    <a:latin typeface="Arial" panose="020B0604020202020204" pitchFamily="34" charset="0"/>
                  </a:endParaRPr>
                </a:p>
              </p:txBody>
            </p:sp>
            <p:sp>
              <p:nvSpPr>
                <p:cNvPr id="42" name="Line 39"/>
                <p:cNvSpPr>
                  <a:spLocks noChangeShapeType="1"/>
                </p:cNvSpPr>
                <p:nvPr/>
              </p:nvSpPr>
              <p:spPr bwMode="auto">
                <a:xfrm flipV="1">
                  <a:off x="4680" y="4480"/>
                  <a:ext cx="0" cy="468"/>
                </a:xfrm>
                <a:prstGeom prst="line">
                  <a:avLst/>
                </a:prstGeom>
                <a:noFill/>
                <a:ln w="9525">
                  <a:solidFill>
                    <a:srgbClr val="000000"/>
                  </a:solidFill>
                  <a:round/>
                  <a:headEnd/>
                  <a:tailEnd type="stealth" w="sm" len="lg"/>
                </a:ln>
                <a:extLst>
                  <a:ext uri="{909E8E84-426E-40DD-AFC4-6F175D3DCCD1}">
                    <a14:hiddenFill xmlns:a14="http://schemas.microsoft.com/office/drawing/2010/main">
                      <a:noFill/>
                    </a14:hiddenFill>
                  </a:ext>
                </a:extLst>
              </p:spPr>
              <p:txBody>
                <a:bodyPr/>
                <a:lstStyle/>
                <a:p>
                  <a:endParaRPr lang="zh-CN" altLang="en-US"/>
                </a:p>
              </p:txBody>
            </p:sp>
          </p:grpSp>
          <p:grpSp>
            <p:nvGrpSpPr>
              <p:cNvPr id="17" name="Group 40"/>
              <p:cNvGrpSpPr>
                <a:grpSpLocks/>
              </p:cNvGrpSpPr>
              <p:nvPr/>
            </p:nvGrpSpPr>
            <p:grpSpPr bwMode="auto">
              <a:xfrm rot="-2223290">
                <a:off x="1611" y="2934"/>
                <a:ext cx="180" cy="224"/>
                <a:chOff x="4500" y="4480"/>
                <a:chExt cx="360" cy="548"/>
              </a:xfrm>
            </p:grpSpPr>
            <p:sp>
              <p:nvSpPr>
                <p:cNvPr id="39" name="Oval 41"/>
                <p:cNvSpPr>
                  <a:spLocks noChangeArrowheads="1"/>
                </p:cNvSpPr>
                <p:nvPr/>
              </p:nvSpPr>
              <p:spPr bwMode="auto">
                <a:xfrm>
                  <a:off x="4500" y="4872"/>
                  <a:ext cx="360" cy="156"/>
                </a:xfrm>
                <a:prstGeom prst="ellipse">
                  <a:avLst/>
                </a:prstGeom>
                <a:noFill/>
                <a:ln w="9525">
                  <a:solidFill>
                    <a:srgbClr val="323232"/>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2"/>
                    </a:buClr>
                    <a:buSzPct val="60000"/>
                    <a:buFont typeface="Wingdings" panose="05000000000000000000" pitchFamily="2" charset="2"/>
                    <a:buChar char="•"/>
                    <a:defRPr sz="3200" b="1">
                      <a:solidFill>
                        <a:srgbClr val="000000"/>
                      </a:solidFill>
                      <a:latin typeface="Verdana" panose="020B0604030504040204" pitchFamily="34" charset="0"/>
                      <a:ea typeface="楷体_GB2312" pitchFamily="49" charset="-122"/>
                    </a:defRPr>
                  </a:lvl1pPr>
                  <a:lvl2pPr marL="742950" indent="-285750">
                    <a:spcBef>
                      <a:spcPct val="20000"/>
                    </a:spcBef>
                    <a:buClr>
                      <a:schemeClr val="tx1"/>
                    </a:buClr>
                    <a:buChar char="–"/>
                    <a:defRPr sz="2800" b="1">
                      <a:solidFill>
                        <a:srgbClr val="000000"/>
                      </a:solidFill>
                      <a:latin typeface="Verdana" panose="020B0604030504040204" pitchFamily="34" charset="0"/>
                      <a:ea typeface="楷体_GB2312" pitchFamily="49" charset="-122"/>
                    </a:defRPr>
                  </a:lvl2pPr>
                  <a:lvl3pPr marL="1143000" indent="-228600">
                    <a:spcBef>
                      <a:spcPct val="20000"/>
                    </a:spcBef>
                    <a:buClr>
                      <a:schemeClr val="hlink"/>
                    </a:buClr>
                    <a:buSzPct val="60000"/>
                    <a:buFont typeface="Wingdings" panose="05000000000000000000" pitchFamily="2" charset="2"/>
                    <a:buChar char="•"/>
                    <a:defRPr sz="2400" b="1">
                      <a:solidFill>
                        <a:srgbClr val="000000"/>
                      </a:solidFill>
                      <a:latin typeface="Verdana" panose="020B0604030504040204" pitchFamily="34" charset="0"/>
                      <a:ea typeface="楷体_GB2312" pitchFamily="49" charset="-122"/>
                    </a:defRPr>
                  </a:lvl3pPr>
                  <a:lvl4pPr marL="1600200" indent="-228600">
                    <a:spcBef>
                      <a:spcPct val="20000"/>
                    </a:spcBef>
                    <a:buClr>
                      <a:schemeClr val="tx1"/>
                    </a:buClr>
                    <a:buChar char="–"/>
                    <a:defRPr sz="2000" b="1">
                      <a:solidFill>
                        <a:srgbClr val="000000"/>
                      </a:solidFill>
                      <a:latin typeface="Verdana" panose="020B0604030504040204" pitchFamily="34" charset="0"/>
                      <a:ea typeface="楷体_GB2312" pitchFamily="49" charset="-122"/>
                    </a:defRPr>
                  </a:lvl4pPr>
                  <a:lvl5pPr marL="2057400" indent="-228600">
                    <a:spcBef>
                      <a:spcPct val="20000"/>
                    </a:spcBef>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9pPr>
                </a:lstStyle>
                <a:p>
                  <a:pPr eaLnBrk="1" hangingPunct="1">
                    <a:spcBef>
                      <a:spcPct val="0"/>
                    </a:spcBef>
                    <a:buClrTx/>
                    <a:buSzTx/>
                    <a:buFontTx/>
                    <a:buNone/>
                  </a:pPr>
                  <a:endParaRPr lang="zh-CN" altLang="en-US" sz="2400" b="0">
                    <a:solidFill>
                      <a:schemeClr val="tx1"/>
                    </a:solidFill>
                    <a:latin typeface="Arial" panose="020B0604020202020204" pitchFamily="34" charset="0"/>
                  </a:endParaRPr>
                </a:p>
              </p:txBody>
            </p:sp>
            <p:sp>
              <p:nvSpPr>
                <p:cNvPr id="40" name="Line 42"/>
                <p:cNvSpPr>
                  <a:spLocks noChangeShapeType="1"/>
                </p:cNvSpPr>
                <p:nvPr/>
              </p:nvSpPr>
              <p:spPr bwMode="auto">
                <a:xfrm flipV="1">
                  <a:off x="4680" y="4480"/>
                  <a:ext cx="0" cy="468"/>
                </a:xfrm>
                <a:prstGeom prst="line">
                  <a:avLst/>
                </a:prstGeom>
                <a:noFill/>
                <a:ln w="9525">
                  <a:solidFill>
                    <a:srgbClr val="323232"/>
                  </a:solidFill>
                  <a:round/>
                  <a:headEnd/>
                  <a:tailEnd type="stealth" w="sm" len="lg"/>
                </a:ln>
                <a:extLst>
                  <a:ext uri="{909E8E84-426E-40DD-AFC4-6F175D3DCCD1}">
                    <a14:hiddenFill xmlns:a14="http://schemas.microsoft.com/office/drawing/2010/main">
                      <a:noFill/>
                    </a14:hiddenFill>
                  </a:ext>
                </a:extLst>
              </p:spPr>
              <p:txBody>
                <a:bodyPr/>
                <a:lstStyle/>
                <a:p>
                  <a:endParaRPr lang="zh-CN" altLang="en-US"/>
                </a:p>
              </p:txBody>
            </p:sp>
          </p:grpSp>
          <p:grpSp>
            <p:nvGrpSpPr>
              <p:cNvPr id="18" name="Group 43"/>
              <p:cNvGrpSpPr>
                <a:grpSpLocks/>
              </p:cNvGrpSpPr>
              <p:nvPr/>
            </p:nvGrpSpPr>
            <p:grpSpPr bwMode="auto">
              <a:xfrm rot="-320945">
                <a:off x="1510" y="3425"/>
                <a:ext cx="179" cy="224"/>
                <a:chOff x="4500" y="4480"/>
                <a:chExt cx="360" cy="548"/>
              </a:xfrm>
            </p:grpSpPr>
            <p:sp>
              <p:nvSpPr>
                <p:cNvPr id="37" name="Oval 44"/>
                <p:cNvSpPr>
                  <a:spLocks noChangeArrowheads="1"/>
                </p:cNvSpPr>
                <p:nvPr/>
              </p:nvSpPr>
              <p:spPr bwMode="auto">
                <a:xfrm>
                  <a:off x="4500" y="4872"/>
                  <a:ext cx="360" cy="156"/>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2"/>
                    </a:buClr>
                    <a:buSzPct val="60000"/>
                    <a:buFont typeface="Wingdings" panose="05000000000000000000" pitchFamily="2" charset="2"/>
                    <a:buChar char="•"/>
                    <a:defRPr sz="3200" b="1">
                      <a:solidFill>
                        <a:srgbClr val="000000"/>
                      </a:solidFill>
                      <a:latin typeface="Verdana" panose="020B0604030504040204" pitchFamily="34" charset="0"/>
                      <a:ea typeface="楷体_GB2312" pitchFamily="49" charset="-122"/>
                    </a:defRPr>
                  </a:lvl1pPr>
                  <a:lvl2pPr marL="742950" indent="-285750">
                    <a:spcBef>
                      <a:spcPct val="20000"/>
                    </a:spcBef>
                    <a:buClr>
                      <a:schemeClr val="tx1"/>
                    </a:buClr>
                    <a:buChar char="–"/>
                    <a:defRPr sz="2800" b="1">
                      <a:solidFill>
                        <a:srgbClr val="000000"/>
                      </a:solidFill>
                      <a:latin typeface="Verdana" panose="020B0604030504040204" pitchFamily="34" charset="0"/>
                      <a:ea typeface="楷体_GB2312" pitchFamily="49" charset="-122"/>
                    </a:defRPr>
                  </a:lvl2pPr>
                  <a:lvl3pPr marL="1143000" indent="-228600">
                    <a:spcBef>
                      <a:spcPct val="20000"/>
                    </a:spcBef>
                    <a:buClr>
                      <a:schemeClr val="hlink"/>
                    </a:buClr>
                    <a:buSzPct val="60000"/>
                    <a:buFont typeface="Wingdings" panose="05000000000000000000" pitchFamily="2" charset="2"/>
                    <a:buChar char="•"/>
                    <a:defRPr sz="2400" b="1">
                      <a:solidFill>
                        <a:srgbClr val="000000"/>
                      </a:solidFill>
                      <a:latin typeface="Verdana" panose="020B0604030504040204" pitchFamily="34" charset="0"/>
                      <a:ea typeface="楷体_GB2312" pitchFamily="49" charset="-122"/>
                    </a:defRPr>
                  </a:lvl3pPr>
                  <a:lvl4pPr marL="1600200" indent="-228600">
                    <a:spcBef>
                      <a:spcPct val="20000"/>
                    </a:spcBef>
                    <a:buClr>
                      <a:schemeClr val="tx1"/>
                    </a:buClr>
                    <a:buChar char="–"/>
                    <a:defRPr sz="2000" b="1">
                      <a:solidFill>
                        <a:srgbClr val="000000"/>
                      </a:solidFill>
                      <a:latin typeface="Verdana" panose="020B0604030504040204" pitchFamily="34" charset="0"/>
                      <a:ea typeface="楷体_GB2312" pitchFamily="49" charset="-122"/>
                    </a:defRPr>
                  </a:lvl4pPr>
                  <a:lvl5pPr marL="2057400" indent="-228600">
                    <a:spcBef>
                      <a:spcPct val="20000"/>
                    </a:spcBef>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9pPr>
                </a:lstStyle>
                <a:p>
                  <a:pPr eaLnBrk="1" hangingPunct="1">
                    <a:spcBef>
                      <a:spcPct val="0"/>
                    </a:spcBef>
                    <a:buClrTx/>
                    <a:buSzTx/>
                    <a:buFontTx/>
                    <a:buNone/>
                  </a:pPr>
                  <a:endParaRPr lang="zh-CN" altLang="en-US" sz="2400" b="0">
                    <a:solidFill>
                      <a:schemeClr val="tx1"/>
                    </a:solidFill>
                    <a:latin typeface="Arial" panose="020B0604020202020204" pitchFamily="34" charset="0"/>
                  </a:endParaRPr>
                </a:p>
              </p:txBody>
            </p:sp>
            <p:sp>
              <p:nvSpPr>
                <p:cNvPr id="38" name="Line 45"/>
                <p:cNvSpPr>
                  <a:spLocks noChangeShapeType="1"/>
                </p:cNvSpPr>
                <p:nvPr/>
              </p:nvSpPr>
              <p:spPr bwMode="auto">
                <a:xfrm flipV="1">
                  <a:off x="4680" y="4480"/>
                  <a:ext cx="0" cy="468"/>
                </a:xfrm>
                <a:prstGeom prst="line">
                  <a:avLst/>
                </a:prstGeom>
                <a:noFill/>
                <a:ln w="9525">
                  <a:solidFill>
                    <a:srgbClr val="000000"/>
                  </a:solidFill>
                  <a:round/>
                  <a:headEnd/>
                  <a:tailEnd type="stealth" w="sm" len="lg"/>
                </a:ln>
                <a:extLst>
                  <a:ext uri="{909E8E84-426E-40DD-AFC4-6F175D3DCCD1}">
                    <a14:hiddenFill xmlns:a14="http://schemas.microsoft.com/office/drawing/2010/main">
                      <a:noFill/>
                    </a14:hiddenFill>
                  </a:ext>
                </a:extLst>
              </p:spPr>
              <p:txBody>
                <a:bodyPr/>
                <a:lstStyle/>
                <a:p>
                  <a:endParaRPr lang="zh-CN" altLang="en-US"/>
                </a:p>
              </p:txBody>
            </p:sp>
          </p:grpSp>
          <p:grpSp>
            <p:nvGrpSpPr>
              <p:cNvPr id="19" name="Group 46"/>
              <p:cNvGrpSpPr>
                <a:grpSpLocks/>
              </p:cNvGrpSpPr>
              <p:nvPr/>
            </p:nvGrpSpPr>
            <p:grpSpPr bwMode="auto">
              <a:xfrm>
                <a:off x="1247" y="3613"/>
                <a:ext cx="179" cy="225"/>
                <a:chOff x="4500" y="4480"/>
                <a:chExt cx="360" cy="548"/>
              </a:xfrm>
            </p:grpSpPr>
            <p:sp>
              <p:nvSpPr>
                <p:cNvPr id="35" name="Oval 47"/>
                <p:cNvSpPr>
                  <a:spLocks noChangeArrowheads="1"/>
                </p:cNvSpPr>
                <p:nvPr/>
              </p:nvSpPr>
              <p:spPr bwMode="auto">
                <a:xfrm>
                  <a:off x="4500" y="4872"/>
                  <a:ext cx="360" cy="156"/>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2"/>
                    </a:buClr>
                    <a:buSzPct val="60000"/>
                    <a:buFont typeface="Wingdings" panose="05000000000000000000" pitchFamily="2" charset="2"/>
                    <a:buChar char="•"/>
                    <a:defRPr sz="3200" b="1">
                      <a:solidFill>
                        <a:srgbClr val="000000"/>
                      </a:solidFill>
                      <a:latin typeface="Verdana" panose="020B0604030504040204" pitchFamily="34" charset="0"/>
                      <a:ea typeface="楷体_GB2312" pitchFamily="49" charset="-122"/>
                    </a:defRPr>
                  </a:lvl1pPr>
                  <a:lvl2pPr marL="742950" indent="-285750">
                    <a:spcBef>
                      <a:spcPct val="20000"/>
                    </a:spcBef>
                    <a:buClr>
                      <a:schemeClr val="tx1"/>
                    </a:buClr>
                    <a:buChar char="–"/>
                    <a:defRPr sz="2800" b="1">
                      <a:solidFill>
                        <a:srgbClr val="000000"/>
                      </a:solidFill>
                      <a:latin typeface="Verdana" panose="020B0604030504040204" pitchFamily="34" charset="0"/>
                      <a:ea typeface="楷体_GB2312" pitchFamily="49" charset="-122"/>
                    </a:defRPr>
                  </a:lvl2pPr>
                  <a:lvl3pPr marL="1143000" indent="-228600">
                    <a:spcBef>
                      <a:spcPct val="20000"/>
                    </a:spcBef>
                    <a:buClr>
                      <a:schemeClr val="hlink"/>
                    </a:buClr>
                    <a:buSzPct val="60000"/>
                    <a:buFont typeface="Wingdings" panose="05000000000000000000" pitchFamily="2" charset="2"/>
                    <a:buChar char="•"/>
                    <a:defRPr sz="2400" b="1">
                      <a:solidFill>
                        <a:srgbClr val="000000"/>
                      </a:solidFill>
                      <a:latin typeface="Verdana" panose="020B0604030504040204" pitchFamily="34" charset="0"/>
                      <a:ea typeface="楷体_GB2312" pitchFamily="49" charset="-122"/>
                    </a:defRPr>
                  </a:lvl3pPr>
                  <a:lvl4pPr marL="1600200" indent="-228600">
                    <a:spcBef>
                      <a:spcPct val="20000"/>
                    </a:spcBef>
                    <a:buClr>
                      <a:schemeClr val="tx1"/>
                    </a:buClr>
                    <a:buChar char="–"/>
                    <a:defRPr sz="2000" b="1">
                      <a:solidFill>
                        <a:srgbClr val="000000"/>
                      </a:solidFill>
                      <a:latin typeface="Verdana" panose="020B0604030504040204" pitchFamily="34" charset="0"/>
                      <a:ea typeface="楷体_GB2312" pitchFamily="49" charset="-122"/>
                    </a:defRPr>
                  </a:lvl4pPr>
                  <a:lvl5pPr marL="2057400" indent="-228600">
                    <a:spcBef>
                      <a:spcPct val="20000"/>
                    </a:spcBef>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9pPr>
                </a:lstStyle>
                <a:p>
                  <a:pPr eaLnBrk="1" hangingPunct="1">
                    <a:spcBef>
                      <a:spcPct val="0"/>
                    </a:spcBef>
                    <a:buClrTx/>
                    <a:buSzTx/>
                    <a:buFontTx/>
                    <a:buNone/>
                  </a:pPr>
                  <a:endParaRPr lang="zh-CN" altLang="en-US" sz="2400" b="0">
                    <a:solidFill>
                      <a:schemeClr val="tx1"/>
                    </a:solidFill>
                    <a:latin typeface="Arial" panose="020B0604020202020204" pitchFamily="34" charset="0"/>
                  </a:endParaRPr>
                </a:p>
              </p:txBody>
            </p:sp>
            <p:sp>
              <p:nvSpPr>
                <p:cNvPr id="36" name="Line 48"/>
                <p:cNvSpPr>
                  <a:spLocks noChangeShapeType="1"/>
                </p:cNvSpPr>
                <p:nvPr/>
              </p:nvSpPr>
              <p:spPr bwMode="auto">
                <a:xfrm flipV="1">
                  <a:off x="4680" y="4480"/>
                  <a:ext cx="0" cy="468"/>
                </a:xfrm>
                <a:prstGeom prst="line">
                  <a:avLst/>
                </a:prstGeom>
                <a:noFill/>
                <a:ln w="9525">
                  <a:solidFill>
                    <a:srgbClr val="000000"/>
                  </a:solidFill>
                  <a:round/>
                  <a:headEnd/>
                  <a:tailEnd type="stealth" w="sm" len="lg"/>
                </a:ln>
                <a:extLst>
                  <a:ext uri="{909E8E84-426E-40DD-AFC4-6F175D3DCCD1}">
                    <a14:hiddenFill xmlns:a14="http://schemas.microsoft.com/office/drawing/2010/main">
                      <a:noFill/>
                    </a14:hiddenFill>
                  </a:ext>
                </a:extLst>
              </p:spPr>
              <p:txBody>
                <a:bodyPr/>
                <a:lstStyle/>
                <a:p>
                  <a:endParaRPr lang="zh-CN" altLang="en-US"/>
                </a:p>
              </p:txBody>
            </p:sp>
          </p:grpSp>
          <p:grpSp>
            <p:nvGrpSpPr>
              <p:cNvPr id="20" name="Group 49"/>
              <p:cNvGrpSpPr>
                <a:grpSpLocks/>
              </p:cNvGrpSpPr>
              <p:nvPr/>
            </p:nvGrpSpPr>
            <p:grpSpPr bwMode="auto">
              <a:xfrm rot="3735420">
                <a:off x="1181" y="3456"/>
                <a:ext cx="207" cy="196"/>
                <a:chOff x="4500" y="4480"/>
                <a:chExt cx="360" cy="548"/>
              </a:xfrm>
            </p:grpSpPr>
            <p:sp>
              <p:nvSpPr>
                <p:cNvPr id="33" name="Oval 50"/>
                <p:cNvSpPr>
                  <a:spLocks noChangeArrowheads="1"/>
                </p:cNvSpPr>
                <p:nvPr/>
              </p:nvSpPr>
              <p:spPr bwMode="auto">
                <a:xfrm>
                  <a:off x="4500" y="4872"/>
                  <a:ext cx="360" cy="156"/>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2"/>
                    </a:buClr>
                    <a:buSzPct val="60000"/>
                    <a:buFont typeface="Wingdings" panose="05000000000000000000" pitchFamily="2" charset="2"/>
                    <a:buChar char="•"/>
                    <a:defRPr sz="3200" b="1">
                      <a:solidFill>
                        <a:srgbClr val="000000"/>
                      </a:solidFill>
                      <a:latin typeface="Verdana" panose="020B0604030504040204" pitchFamily="34" charset="0"/>
                      <a:ea typeface="楷体_GB2312" pitchFamily="49" charset="-122"/>
                    </a:defRPr>
                  </a:lvl1pPr>
                  <a:lvl2pPr marL="742950" indent="-285750">
                    <a:spcBef>
                      <a:spcPct val="20000"/>
                    </a:spcBef>
                    <a:buClr>
                      <a:schemeClr val="tx1"/>
                    </a:buClr>
                    <a:buChar char="–"/>
                    <a:defRPr sz="2800" b="1">
                      <a:solidFill>
                        <a:srgbClr val="000000"/>
                      </a:solidFill>
                      <a:latin typeface="Verdana" panose="020B0604030504040204" pitchFamily="34" charset="0"/>
                      <a:ea typeface="楷体_GB2312" pitchFamily="49" charset="-122"/>
                    </a:defRPr>
                  </a:lvl2pPr>
                  <a:lvl3pPr marL="1143000" indent="-228600">
                    <a:spcBef>
                      <a:spcPct val="20000"/>
                    </a:spcBef>
                    <a:buClr>
                      <a:schemeClr val="hlink"/>
                    </a:buClr>
                    <a:buSzPct val="60000"/>
                    <a:buFont typeface="Wingdings" panose="05000000000000000000" pitchFamily="2" charset="2"/>
                    <a:buChar char="•"/>
                    <a:defRPr sz="2400" b="1">
                      <a:solidFill>
                        <a:srgbClr val="000000"/>
                      </a:solidFill>
                      <a:latin typeface="Verdana" panose="020B0604030504040204" pitchFamily="34" charset="0"/>
                      <a:ea typeface="楷体_GB2312" pitchFamily="49" charset="-122"/>
                    </a:defRPr>
                  </a:lvl3pPr>
                  <a:lvl4pPr marL="1600200" indent="-228600">
                    <a:spcBef>
                      <a:spcPct val="20000"/>
                    </a:spcBef>
                    <a:buClr>
                      <a:schemeClr val="tx1"/>
                    </a:buClr>
                    <a:buChar char="–"/>
                    <a:defRPr sz="2000" b="1">
                      <a:solidFill>
                        <a:srgbClr val="000000"/>
                      </a:solidFill>
                      <a:latin typeface="Verdana" panose="020B0604030504040204" pitchFamily="34" charset="0"/>
                      <a:ea typeface="楷体_GB2312" pitchFamily="49" charset="-122"/>
                    </a:defRPr>
                  </a:lvl4pPr>
                  <a:lvl5pPr marL="2057400" indent="-228600">
                    <a:spcBef>
                      <a:spcPct val="20000"/>
                    </a:spcBef>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9pPr>
                </a:lstStyle>
                <a:p>
                  <a:pPr eaLnBrk="1" hangingPunct="1">
                    <a:spcBef>
                      <a:spcPct val="0"/>
                    </a:spcBef>
                    <a:buClrTx/>
                    <a:buSzTx/>
                    <a:buFontTx/>
                    <a:buNone/>
                  </a:pPr>
                  <a:endParaRPr lang="zh-CN" altLang="en-US" sz="2400" b="0">
                    <a:solidFill>
                      <a:schemeClr val="tx1"/>
                    </a:solidFill>
                    <a:latin typeface="Arial" panose="020B0604020202020204" pitchFamily="34" charset="0"/>
                  </a:endParaRPr>
                </a:p>
              </p:txBody>
            </p:sp>
            <p:sp>
              <p:nvSpPr>
                <p:cNvPr id="34" name="Line 51"/>
                <p:cNvSpPr>
                  <a:spLocks noChangeShapeType="1"/>
                </p:cNvSpPr>
                <p:nvPr/>
              </p:nvSpPr>
              <p:spPr bwMode="auto">
                <a:xfrm flipV="1">
                  <a:off x="4680" y="4480"/>
                  <a:ext cx="0" cy="468"/>
                </a:xfrm>
                <a:prstGeom prst="line">
                  <a:avLst/>
                </a:prstGeom>
                <a:noFill/>
                <a:ln w="9525">
                  <a:solidFill>
                    <a:srgbClr val="000000"/>
                  </a:solidFill>
                  <a:round/>
                  <a:headEnd/>
                  <a:tailEnd type="stealth" w="sm" len="lg"/>
                </a:ln>
                <a:extLst>
                  <a:ext uri="{909E8E84-426E-40DD-AFC4-6F175D3DCCD1}">
                    <a14:hiddenFill xmlns:a14="http://schemas.microsoft.com/office/drawing/2010/main">
                      <a:noFill/>
                    </a14:hiddenFill>
                  </a:ext>
                </a:extLst>
              </p:spPr>
              <p:txBody>
                <a:bodyPr/>
                <a:lstStyle/>
                <a:p>
                  <a:endParaRPr lang="zh-CN" altLang="en-US"/>
                </a:p>
              </p:txBody>
            </p:sp>
          </p:grpSp>
          <p:grpSp>
            <p:nvGrpSpPr>
              <p:cNvPr id="21" name="Group 52"/>
              <p:cNvGrpSpPr>
                <a:grpSpLocks/>
              </p:cNvGrpSpPr>
              <p:nvPr/>
            </p:nvGrpSpPr>
            <p:grpSpPr bwMode="auto">
              <a:xfrm>
                <a:off x="1294" y="2840"/>
                <a:ext cx="180" cy="223"/>
                <a:chOff x="4500" y="4480"/>
                <a:chExt cx="360" cy="548"/>
              </a:xfrm>
            </p:grpSpPr>
            <p:sp>
              <p:nvSpPr>
                <p:cNvPr id="31" name="Oval 53"/>
                <p:cNvSpPr>
                  <a:spLocks noChangeArrowheads="1"/>
                </p:cNvSpPr>
                <p:nvPr/>
              </p:nvSpPr>
              <p:spPr bwMode="auto">
                <a:xfrm>
                  <a:off x="4500" y="4872"/>
                  <a:ext cx="360" cy="156"/>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2"/>
                    </a:buClr>
                    <a:buSzPct val="60000"/>
                    <a:buFont typeface="Wingdings" panose="05000000000000000000" pitchFamily="2" charset="2"/>
                    <a:buChar char="•"/>
                    <a:defRPr sz="3200" b="1">
                      <a:solidFill>
                        <a:srgbClr val="000000"/>
                      </a:solidFill>
                      <a:latin typeface="Verdana" panose="020B0604030504040204" pitchFamily="34" charset="0"/>
                      <a:ea typeface="楷体_GB2312" pitchFamily="49" charset="-122"/>
                    </a:defRPr>
                  </a:lvl1pPr>
                  <a:lvl2pPr marL="742950" indent="-285750">
                    <a:spcBef>
                      <a:spcPct val="20000"/>
                    </a:spcBef>
                    <a:buClr>
                      <a:schemeClr val="tx1"/>
                    </a:buClr>
                    <a:buChar char="–"/>
                    <a:defRPr sz="2800" b="1">
                      <a:solidFill>
                        <a:srgbClr val="000000"/>
                      </a:solidFill>
                      <a:latin typeface="Verdana" panose="020B0604030504040204" pitchFamily="34" charset="0"/>
                      <a:ea typeface="楷体_GB2312" pitchFamily="49" charset="-122"/>
                    </a:defRPr>
                  </a:lvl2pPr>
                  <a:lvl3pPr marL="1143000" indent="-228600">
                    <a:spcBef>
                      <a:spcPct val="20000"/>
                    </a:spcBef>
                    <a:buClr>
                      <a:schemeClr val="hlink"/>
                    </a:buClr>
                    <a:buSzPct val="60000"/>
                    <a:buFont typeface="Wingdings" panose="05000000000000000000" pitchFamily="2" charset="2"/>
                    <a:buChar char="•"/>
                    <a:defRPr sz="2400" b="1">
                      <a:solidFill>
                        <a:srgbClr val="000000"/>
                      </a:solidFill>
                      <a:latin typeface="Verdana" panose="020B0604030504040204" pitchFamily="34" charset="0"/>
                      <a:ea typeface="楷体_GB2312" pitchFamily="49" charset="-122"/>
                    </a:defRPr>
                  </a:lvl3pPr>
                  <a:lvl4pPr marL="1600200" indent="-228600">
                    <a:spcBef>
                      <a:spcPct val="20000"/>
                    </a:spcBef>
                    <a:buClr>
                      <a:schemeClr val="tx1"/>
                    </a:buClr>
                    <a:buChar char="–"/>
                    <a:defRPr sz="2000" b="1">
                      <a:solidFill>
                        <a:srgbClr val="000000"/>
                      </a:solidFill>
                      <a:latin typeface="Verdana" panose="020B0604030504040204" pitchFamily="34" charset="0"/>
                      <a:ea typeface="楷体_GB2312" pitchFamily="49" charset="-122"/>
                    </a:defRPr>
                  </a:lvl4pPr>
                  <a:lvl5pPr marL="2057400" indent="-228600">
                    <a:spcBef>
                      <a:spcPct val="20000"/>
                    </a:spcBef>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9pPr>
                </a:lstStyle>
                <a:p>
                  <a:pPr eaLnBrk="1" hangingPunct="1">
                    <a:spcBef>
                      <a:spcPct val="0"/>
                    </a:spcBef>
                    <a:buClrTx/>
                    <a:buSzTx/>
                    <a:buFontTx/>
                    <a:buNone/>
                  </a:pPr>
                  <a:endParaRPr lang="zh-CN" altLang="en-US" sz="2400" b="0">
                    <a:solidFill>
                      <a:schemeClr val="tx1"/>
                    </a:solidFill>
                    <a:latin typeface="Arial" panose="020B0604020202020204" pitchFamily="34" charset="0"/>
                  </a:endParaRPr>
                </a:p>
              </p:txBody>
            </p:sp>
            <p:sp>
              <p:nvSpPr>
                <p:cNvPr id="32" name="Line 54"/>
                <p:cNvSpPr>
                  <a:spLocks noChangeShapeType="1"/>
                </p:cNvSpPr>
                <p:nvPr/>
              </p:nvSpPr>
              <p:spPr bwMode="auto">
                <a:xfrm flipV="1">
                  <a:off x="4680" y="4480"/>
                  <a:ext cx="0" cy="468"/>
                </a:xfrm>
                <a:prstGeom prst="line">
                  <a:avLst/>
                </a:prstGeom>
                <a:noFill/>
                <a:ln w="9525">
                  <a:solidFill>
                    <a:srgbClr val="000000"/>
                  </a:solidFill>
                  <a:round/>
                  <a:headEnd/>
                  <a:tailEnd type="stealth" w="sm" len="lg"/>
                </a:ln>
                <a:extLst>
                  <a:ext uri="{909E8E84-426E-40DD-AFC4-6F175D3DCCD1}">
                    <a14:hiddenFill xmlns:a14="http://schemas.microsoft.com/office/drawing/2010/main">
                      <a:noFill/>
                    </a14:hiddenFill>
                  </a:ext>
                </a:extLst>
              </p:spPr>
              <p:txBody>
                <a:bodyPr/>
                <a:lstStyle/>
                <a:p>
                  <a:endParaRPr lang="zh-CN" altLang="en-US"/>
                </a:p>
              </p:txBody>
            </p:sp>
          </p:grpSp>
          <p:grpSp>
            <p:nvGrpSpPr>
              <p:cNvPr id="22" name="Group 55"/>
              <p:cNvGrpSpPr>
                <a:grpSpLocks/>
              </p:cNvGrpSpPr>
              <p:nvPr/>
            </p:nvGrpSpPr>
            <p:grpSpPr bwMode="auto">
              <a:xfrm rot="9886399">
                <a:off x="1060" y="2892"/>
                <a:ext cx="179" cy="225"/>
                <a:chOff x="4500" y="4480"/>
                <a:chExt cx="360" cy="548"/>
              </a:xfrm>
            </p:grpSpPr>
            <p:sp>
              <p:nvSpPr>
                <p:cNvPr id="29" name="Oval 56"/>
                <p:cNvSpPr>
                  <a:spLocks noChangeArrowheads="1"/>
                </p:cNvSpPr>
                <p:nvPr/>
              </p:nvSpPr>
              <p:spPr bwMode="auto">
                <a:xfrm>
                  <a:off x="4500" y="4872"/>
                  <a:ext cx="360" cy="156"/>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2"/>
                    </a:buClr>
                    <a:buSzPct val="60000"/>
                    <a:buFont typeface="Wingdings" panose="05000000000000000000" pitchFamily="2" charset="2"/>
                    <a:buChar char="•"/>
                    <a:defRPr sz="3200" b="1">
                      <a:solidFill>
                        <a:srgbClr val="000000"/>
                      </a:solidFill>
                      <a:latin typeface="Verdana" panose="020B0604030504040204" pitchFamily="34" charset="0"/>
                      <a:ea typeface="楷体_GB2312" pitchFamily="49" charset="-122"/>
                    </a:defRPr>
                  </a:lvl1pPr>
                  <a:lvl2pPr marL="742950" indent="-285750">
                    <a:spcBef>
                      <a:spcPct val="20000"/>
                    </a:spcBef>
                    <a:buClr>
                      <a:schemeClr val="tx1"/>
                    </a:buClr>
                    <a:buChar char="–"/>
                    <a:defRPr sz="2800" b="1">
                      <a:solidFill>
                        <a:srgbClr val="000000"/>
                      </a:solidFill>
                      <a:latin typeface="Verdana" panose="020B0604030504040204" pitchFamily="34" charset="0"/>
                      <a:ea typeface="楷体_GB2312" pitchFamily="49" charset="-122"/>
                    </a:defRPr>
                  </a:lvl2pPr>
                  <a:lvl3pPr marL="1143000" indent="-228600">
                    <a:spcBef>
                      <a:spcPct val="20000"/>
                    </a:spcBef>
                    <a:buClr>
                      <a:schemeClr val="hlink"/>
                    </a:buClr>
                    <a:buSzPct val="60000"/>
                    <a:buFont typeface="Wingdings" panose="05000000000000000000" pitchFamily="2" charset="2"/>
                    <a:buChar char="•"/>
                    <a:defRPr sz="2400" b="1">
                      <a:solidFill>
                        <a:srgbClr val="000000"/>
                      </a:solidFill>
                      <a:latin typeface="Verdana" panose="020B0604030504040204" pitchFamily="34" charset="0"/>
                      <a:ea typeface="楷体_GB2312" pitchFamily="49" charset="-122"/>
                    </a:defRPr>
                  </a:lvl3pPr>
                  <a:lvl4pPr marL="1600200" indent="-228600">
                    <a:spcBef>
                      <a:spcPct val="20000"/>
                    </a:spcBef>
                    <a:buClr>
                      <a:schemeClr val="tx1"/>
                    </a:buClr>
                    <a:buChar char="–"/>
                    <a:defRPr sz="2000" b="1">
                      <a:solidFill>
                        <a:srgbClr val="000000"/>
                      </a:solidFill>
                      <a:latin typeface="Verdana" panose="020B0604030504040204" pitchFamily="34" charset="0"/>
                      <a:ea typeface="楷体_GB2312" pitchFamily="49" charset="-122"/>
                    </a:defRPr>
                  </a:lvl4pPr>
                  <a:lvl5pPr marL="2057400" indent="-228600">
                    <a:spcBef>
                      <a:spcPct val="20000"/>
                    </a:spcBef>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9pPr>
                </a:lstStyle>
                <a:p>
                  <a:pPr eaLnBrk="1" hangingPunct="1">
                    <a:spcBef>
                      <a:spcPct val="0"/>
                    </a:spcBef>
                    <a:buClrTx/>
                    <a:buSzTx/>
                    <a:buFontTx/>
                    <a:buNone/>
                  </a:pPr>
                  <a:endParaRPr lang="zh-CN" altLang="en-US" sz="2400" b="0">
                    <a:solidFill>
                      <a:schemeClr val="tx1"/>
                    </a:solidFill>
                    <a:latin typeface="Arial" panose="020B0604020202020204" pitchFamily="34" charset="0"/>
                  </a:endParaRPr>
                </a:p>
              </p:txBody>
            </p:sp>
            <p:sp>
              <p:nvSpPr>
                <p:cNvPr id="30" name="Line 57"/>
                <p:cNvSpPr>
                  <a:spLocks noChangeShapeType="1"/>
                </p:cNvSpPr>
                <p:nvPr/>
              </p:nvSpPr>
              <p:spPr bwMode="auto">
                <a:xfrm flipV="1">
                  <a:off x="4680" y="4480"/>
                  <a:ext cx="0" cy="468"/>
                </a:xfrm>
                <a:prstGeom prst="line">
                  <a:avLst/>
                </a:prstGeom>
                <a:noFill/>
                <a:ln w="9525">
                  <a:solidFill>
                    <a:srgbClr val="000000"/>
                  </a:solidFill>
                  <a:round/>
                  <a:headEnd/>
                  <a:tailEnd type="stealth" w="sm" len="lg"/>
                </a:ln>
                <a:extLst>
                  <a:ext uri="{909E8E84-426E-40DD-AFC4-6F175D3DCCD1}">
                    <a14:hiddenFill xmlns:a14="http://schemas.microsoft.com/office/drawing/2010/main">
                      <a:noFill/>
                    </a14:hiddenFill>
                  </a:ext>
                </a:extLst>
              </p:spPr>
              <p:txBody>
                <a:bodyPr/>
                <a:lstStyle/>
                <a:p>
                  <a:endParaRPr lang="zh-CN" altLang="en-US"/>
                </a:p>
              </p:txBody>
            </p:sp>
          </p:grpSp>
          <p:grpSp>
            <p:nvGrpSpPr>
              <p:cNvPr id="23" name="Group 58"/>
              <p:cNvGrpSpPr>
                <a:grpSpLocks/>
              </p:cNvGrpSpPr>
              <p:nvPr/>
            </p:nvGrpSpPr>
            <p:grpSpPr bwMode="auto">
              <a:xfrm rot="-9365767">
                <a:off x="1641" y="3244"/>
                <a:ext cx="178" cy="227"/>
                <a:chOff x="4500" y="4480"/>
                <a:chExt cx="360" cy="548"/>
              </a:xfrm>
            </p:grpSpPr>
            <p:sp>
              <p:nvSpPr>
                <p:cNvPr id="27" name="Oval 59"/>
                <p:cNvSpPr>
                  <a:spLocks noChangeArrowheads="1"/>
                </p:cNvSpPr>
                <p:nvPr/>
              </p:nvSpPr>
              <p:spPr bwMode="auto">
                <a:xfrm>
                  <a:off x="4500" y="4872"/>
                  <a:ext cx="360" cy="156"/>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2"/>
                    </a:buClr>
                    <a:buSzPct val="60000"/>
                    <a:buFont typeface="Wingdings" panose="05000000000000000000" pitchFamily="2" charset="2"/>
                    <a:buChar char="•"/>
                    <a:defRPr sz="3200" b="1">
                      <a:solidFill>
                        <a:srgbClr val="000000"/>
                      </a:solidFill>
                      <a:latin typeface="Verdana" panose="020B0604030504040204" pitchFamily="34" charset="0"/>
                      <a:ea typeface="楷体_GB2312" pitchFamily="49" charset="-122"/>
                    </a:defRPr>
                  </a:lvl1pPr>
                  <a:lvl2pPr marL="742950" indent="-285750">
                    <a:spcBef>
                      <a:spcPct val="20000"/>
                    </a:spcBef>
                    <a:buClr>
                      <a:schemeClr val="tx1"/>
                    </a:buClr>
                    <a:buChar char="–"/>
                    <a:defRPr sz="2800" b="1">
                      <a:solidFill>
                        <a:srgbClr val="000000"/>
                      </a:solidFill>
                      <a:latin typeface="Verdana" panose="020B0604030504040204" pitchFamily="34" charset="0"/>
                      <a:ea typeface="楷体_GB2312" pitchFamily="49" charset="-122"/>
                    </a:defRPr>
                  </a:lvl2pPr>
                  <a:lvl3pPr marL="1143000" indent="-228600">
                    <a:spcBef>
                      <a:spcPct val="20000"/>
                    </a:spcBef>
                    <a:buClr>
                      <a:schemeClr val="hlink"/>
                    </a:buClr>
                    <a:buSzPct val="60000"/>
                    <a:buFont typeface="Wingdings" panose="05000000000000000000" pitchFamily="2" charset="2"/>
                    <a:buChar char="•"/>
                    <a:defRPr sz="2400" b="1">
                      <a:solidFill>
                        <a:srgbClr val="000000"/>
                      </a:solidFill>
                      <a:latin typeface="Verdana" panose="020B0604030504040204" pitchFamily="34" charset="0"/>
                      <a:ea typeface="楷体_GB2312" pitchFamily="49" charset="-122"/>
                    </a:defRPr>
                  </a:lvl3pPr>
                  <a:lvl4pPr marL="1600200" indent="-228600">
                    <a:spcBef>
                      <a:spcPct val="20000"/>
                    </a:spcBef>
                    <a:buClr>
                      <a:schemeClr val="tx1"/>
                    </a:buClr>
                    <a:buChar char="–"/>
                    <a:defRPr sz="2000" b="1">
                      <a:solidFill>
                        <a:srgbClr val="000000"/>
                      </a:solidFill>
                      <a:latin typeface="Verdana" panose="020B0604030504040204" pitchFamily="34" charset="0"/>
                      <a:ea typeface="楷体_GB2312" pitchFamily="49" charset="-122"/>
                    </a:defRPr>
                  </a:lvl4pPr>
                  <a:lvl5pPr marL="2057400" indent="-228600">
                    <a:spcBef>
                      <a:spcPct val="20000"/>
                    </a:spcBef>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9pPr>
                </a:lstStyle>
                <a:p>
                  <a:pPr eaLnBrk="1" hangingPunct="1">
                    <a:spcBef>
                      <a:spcPct val="0"/>
                    </a:spcBef>
                    <a:buClrTx/>
                    <a:buSzTx/>
                    <a:buFontTx/>
                    <a:buNone/>
                  </a:pPr>
                  <a:endParaRPr lang="zh-CN" altLang="en-US" sz="2400" b="0">
                    <a:solidFill>
                      <a:schemeClr val="tx1"/>
                    </a:solidFill>
                    <a:latin typeface="Arial" panose="020B0604020202020204" pitchFamily="34" charset="0"/>
                  </a:endParaRPr>
                </a:p>
              </p:txBody>
            </p:sp>
            <p:sp>
              <p:nvSpPr>
                <p:cNvPr id="28" name="Line 60"/>
                <p:cNvSpPr>
                  <a:spLocks noChangeShapeType="1"/>
                </p:cNvSpPr>
                <p:nvPr/>
              </p:nvSpPr>
              <p:spPr bwMode="auto">
                <a:xfrm flipV="1">
                  <a:off x="4680" y="4480"/>
                  <a:ext cx="0" cy="468"/>
                </a:xfrm>
                <a:prstGeom prst="line">
                  <a:avLst/>
                </a:prstGeom>
                <a:noFill/>
                <a:ln w="9525">
                  <a:solidFill>
                    <a:srgbClr val="000000"/>
                  </a:solidFill>
                  <a:round/>
                  <a:headEnd/>
                  <a:tailEnd type="stealth" w="sm" len="lg"/>
                </a:ln>
                <a:extLst>
                  <a:ext uri="{909E8E84-426E-40DD-AFC4-6F175D3DCCD1}">
                    <a14:hiddenFill xmlns:a14="http://schemas.microsoft.com/office/drawing/2010/main">
                      <a:noFill/>
                    </a14:hiddenFill>
                  </a:ext>
                </a:extLst>
              </p:spPr>
              <p:txBody>
                <a:bodyPr/>
                <a:lstStyle/>
                <a:p>
                  <a:endParaRPr lang="zh-CN" altLang="en-US"/>
                </a:p>
              </p:txBody>
            </p:sp>
          </p:grpSp>
          <p:grpSp>
            <p:nvGrpSpPr>
              <p:cNvPr id="24" name="Group 61"/>
              <p:cNvGrpSpPr>
                <a:grpSpLocks/>
              </p:cNvGrpSpPr>
              <p:nvPr/>
            </p:nvGrpSpPr>
            <p:grpSpPr bwMode="auto">
              <a:xfrm rot="-5721320">
                <a:off x="1455" y="3208"/>
                <a:ext cx="206" cy="195"/>
                <a:chOff x="4500" y="4480"/>
                <a:chExt cx="360" cy="548"/>
              </a:xfrm>
            </p:grpSpPr>
            <p:sp>
              <p:nvSpPr>
                <p:cNvPr id="25" name="Oval 62"/>
                <p:cNvSpPr>
                  <a:spLocks noChangeArrowheads="1"/>
                </p:cNvSpPr>
                <p:nvPr/>
              </p:nvSpPr>
              <p:spPr bwMode="auto">
                <a:xfrm>
                  <a:off x="4500" y="4872"/>
                  <a:ext cx="360" cy="156"/>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2"/>
                    </a:buClr>
                    <a:buSzPct val="60000"/>
                    <a:buFont typeface="Wingdings" panose="05000000000000000000" pitchFamily="2" charset="2"/>
                    <a:buChar char="•"/>
                    <a:defRPr sz="3200" b="1">
                      <a:solidFill>
                        <a:srgbClr val="000000"/>
                      </a:solidFill>
                      <a:latin typeface="Verdana" panose="020B0604030504040204" pitchFamily="34" charset="0"/>
                      <a:ea typeface="楷体_GB2312" pitchFamily="49" charset="-122"/>
                    </a:defRPr>
                  </a:lvl1pPr>
                  <a:lvl2pPr marL="742950" indent="-285750">
                    <a:spcBef>
                      <a:spcPct val="20000"/>
                    </a:spcBef>
                    <a:buClr>
                      <a:schemeClr val="tx1"/>
                    </a:buClr>
                    <a:buChar char="–"/>
                    <a:defRPr sz="2800" b="1">
                      <a:solidFill>
                        <a:srgbClr val="000000"/>
                      </a:solidFill>
                      <a:latin typeface="Verdana" panose="020B0604030504040204" pitchFamily="34" charset="0"/>
                      <a:ea typeface="楷体_GB2312" pitchFamily="49" charset="-122"/>
                    </a:defRPr>
                  </a:lvl2pPr>
                  <a:lvl3pPr marL="1143000" indent="-228600">
                    <a:spcBef>
                      <a:spcPct val="20000"/>
                    </a:spcBef>
                    <a:buClr>
                      <a:schemeClr val="hlink"/>
                    </a:buClr>
                    <a:buSzPct val="60000"/>
                    <a:buFont typeface="Wingdings" panose="05000000000000000000" pitchFamily="2" charset="2"/>
                    <a:buChar char="•"/>
                    <a:defRPr sz="2400" b="1">
                      <a:solidFill>
                        <a:srgbClr val="000000"/>
                      </a:solidFill>
                      <a:latin typeface="Verdana" panose="020B0604030504040204" pitchFamily="34" charset="0"/>
                      <a:ea typeface="楷体_GB2312" pitchFamily="49" charset="-122"/>
                    </a:defRPr>
                  </a:lvl3pPr>
                  <a:lvl4pPr marL="1600200" indent="-228600">
                    <a:spcBef>
                      <a:spcPct val="20000"/>
                    </a:spcBef>
                    <a:buClr>
                      <a:schemeClr val="tx1"/>
                    </a:buClr>
                    <a:buChar char="–"/>
                    <a:defRPr sz="2000" b="1">
                      <a:solidFill>
                        <a:srgbClr val="000000"/>
                      </a:solidFill>
                      <a:latin typeface="Verdana" panose="020B0604030504040204" pitchFamily="34" charset="0"/>
                      <a:ea typeface="楷体_GB2312" pitchFamily="49" charset="-122"/>
                    </a:defRPr>
                  </a:lvl4pPr>
                  <a:lvl5pPr marL="2057400" indent="-228600">
                    <a:spcBef>
                      <a:spcPct val="20000"/>
                    </a:spcBef>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9pPr>
                </a:lstStyle>
                <a:p>
                  <a:pPr eaLnBrk="1" hangingPunct="1">
                    <a:spcBef>
                      <a:spcPct val="0"/>
                    </a:spcBef>
                    <a:buClrTx/>
                    <a:buSzTx/>
                    <a:buFontTx/>
                    <a:buNone/>
                  </a:pPr>
                  <a:endParaRPr lang="zh-CN" altLang="en-US" sz="2400" b="0">
                    <a:solidFill>
                      <a:schemeClr val="tx1"/>
                    </a:solidFill>
                    <a:latin typeface="Arial" panose="020B0604020202020204" pitchFamily="34" charset="0"/>
                  </a:endParaRPr>
                </a:p>
              </p:txBody>
            </p:sp>
            <p:sp>
              <p:nvSpPr>
                <p:cNvPr id="26" name="Line 63"/>
                <p:cNvSpPr>
                  <a:spLocks noChangeShapeType="1"/>
                </p:cNvSpPr>
                <p:nvPr/>
              </p:nvSpPr>
              <p:spPr bwMode="auto">
                <a:xfrm flipV="1">
                  <a:off x="4680" y="4480"/>
                  <a:ext cx="0" cy="468"/>
                </a:xfrm>
                <a:prstGeom prst="line">
                  <a:avLst/>
                </a:prstGeom>
                <a:noFill/>
                <a:ln w="9525">
                  <a:solidFill>
                    <a:srgbClr val="000000"/>
                  </a:solidFill>
                  <a:round/>
                  <a:headEnd/>
                  <a:tailEnd type="stealth" w="sm" len="lg"/>
                </a:ln>
                <a:extLst>
                  <a:ext uri="{909E8E84-426E-40DD-AFC4-6F175D3DCCD1}">
                    <a14:hiddenFill xmlns:a14="http://schemas.microsoft.com/office/drawing/2010/main">
                      <a:noFill/>
                    </a14:hiddenFill>
                  </a:ext>
                </a:extLst>
              </p:spPr>
              <p:txBody>
                <a:bodyPr/>
                <a:lstStyle/>
                <a:p>
                  <a:endParaRPr lang="zh-CN" altLang="en-US"/>
                </a:p>
              </p:txBody>
            </p:sp>
          </p:grpSp>
        </p:grpSp>
      </p:grpSp>
      <p:sp>
        <p:nvSpPr>
          <p:cNvPr id="64" name="Rectangle 128"/>
          <p:cNvSpPr>
            <a:spLocks noChangeArrowheads="1"/>
          </p:cNvSpPr>
          <p:nvPr/>
        </p:nvSpPr>
        <p:spPr bwMode="auto">
          <a:xfrm>
            <a:off x="971600" y="1347217"/>
            <a:ext cx="4968552" cy="295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60000"/>
              <a:buFont typeface="Wingdings" panose="05000000000000000000" pitchFamily="2" charset="2"/>
              <a:buChar char="•"/>
              <a:defRPr sz="3200" b="1">
                <a:solidFill>
                  <a:srgbClr val="000000"/>
                </a:solidFill>
                <a:latin typeface="Verdana" panose="020B0604030504040204" pitchFamily="34" charset="0"/>
                <a:ea typeface="楷体_GB2312" pitchFamily="49" charset="-122"/>
              </a:defRPr>
            </a:lvl1pPr>
            <a:lvl2pPr marL="742950" indent="-285750">
              <a:spcBef>
                <a:spcPct val="20000"/>
              </a:spcBef>
              <a:buClr>
                <a:schemeClr val="tx1"/>
              </a:buClr>
              <a:buChar char="–"/>
              <a:defRPr sz="2800" b="1">
                <a:solidFill>
                  <a:srgbClr val="000000"/>
                </a:solidFill>
                <a:latin typeface="Verdana" panose="020B0604030504040204" pitchFamily="34" charset="0"/>
                <a:ea typeface="楷体_GB2312" pitchFamily="49" charset="-122"/>
              </a:defRPr>
            </a:lvl2pPr>
            <a:lvl3pPr marL="1143000" indent="-228600">
              <a:spcBef>
                <a:spcPct val="20000"/>
              </a:spcBef>
              <a:buClr>
                <a:schemeClr val="hlink"/>
              </a:buClr>
              <a:buSzPct val="60000"/>
              <a:buFont typeface="Wingdings" panose="05000000000000000000" pitchFamily="2" charset="2"/>
              <a:buChar char="•"/>
              <a:defRPr sz="2400" b="1">
                <a:solidFill>
                  <a:srgbClr val="000000"/>
                </a:solidFill>
                <a:latin typeface="Verdana" panose="020B0604030504040204" pitchFamily="34" charset="0"/>
                <a:ea typeface="楷体_GB2312" pitchFamily="49" charset="-122"/>
              </a:defRPr>
            </a:lvl3pPr>
            <a:lvl4pPr marL="1600200" indent="-228600">
              <a:spcBef>
                <a:spcPct val="20000"/>
              </a:spcBef>
              <a:buClr>
                <a:schemeClr val="tx1"/>
              </a:buClr>
              <a:buChar char="–"/>
              <a:defRPr sz="2000" b="1">
                <a:solidFill>
                  <a:srgbClr val="000000"/>
                </a:solidFill>
                <a:latin typeface="Verdana" panose="020B0604030504040204" pitchFamily="34" charset="0"/>
                <a:ea typeface="楷体_GB2312" pitchFamily="49" charset="-122"/>
              </a:defRPr>
            </a:lvl4pPr>
            <a:lvl5pPr marL="2057400" indent="-228600">
              <a:spcBef>
                <a:spcPct val="20000"/>
              </a:spcBef>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9pPr>
          </a:lstStyle>
          <a:p>
            <a:pPr marL="457200" indent="-457200" eaLnBrk="0" fontAlgn="base" hangingPunct="0">
              <a:lnSpc>
                <a:spcPct val="150000"/>
              </a:lnSpc>
              <a:spcBef>
                <a:spcPct val="0"/>
              </a:spcBef>
              <a:spcAft>
                <a:spcPct val="0"/>
              </a:spcAft>
              <a:buClr>
                <a:srgbClr val="00ADA9"/>
              </a:buClr>
              <a:buSzTx/>
              <a:buFont typeface="+mj-ea"/>
              <a:buAutoNum type="circleNumDbPlain"/>
            </a:pPr>
            <a:r>
              <a:rPr lang="zh-CN" altLang="zh-CN" sz="2000" dirty="0"/>
              <a:t>在无外磁场作用时，抗磁体分子磁矩为零而无磁性表现；</a:t>
            </a:r>
            <a:endParaRPr lang="en-US" altLang="zh-CN" sz="2000" dirty="0"/>
          </a:p>
          <a:p>
            <a:pPr marL="457200" indent="-457200" eaLnBrk="0" fontAlgn="base" hangingPunct="0">
              <a:lnSpc>
                <a:spcPct val="150000"/>
              </a:lnSpc>
              <a:spcBef>
                <a:spcPct val="0"/>
              </a:spcBef>
              <a:spcAft>
                <a:spcPct val="0"/>
              </a:spcAft>
              <a:buClr>
                <a:srgbClr val="00ADA9"/>
              </a:buClr>
              <a:buSzTx/>
              <a:buFont typeface="+mj-ea"/>
              <a:buAutoNum type="circleNumDbPlain"/>
            </a:pPr>
            <a:r>
              <a:rPr lang="zh-CN" altLang="zh-CN" sz="2000" dirty="0"/>
              <a:t>顺磁体内部各个分子磁矩的取向杂乱无章地无序分布（如图示），使得各分子磁矩的矢量和为零</a:t>
            </a:r>
            <a:r>
              <a:rPr lang="zh-CN" altLang="en-US" sz="2000" dirty="0">
                <a:solidFill>
                  <a:schemeClr val="tx1"/>
                </a:solidFill>
                <a:latin typeface="+mn-ea"/>
                <a:ea typeface="+mn-ea"/>
                <a:cs typeface="Times New Roman" panose="02020603050405020304" pitchFamily="18" charset="0"/>
              </a:rPr>
              <a:t>，即        ，</a:t>
            </a:r>
            <a:r>
              <a:rPr lang="zh-CN" altLang="zh-CN" sz="2000" dirty="0"/>
              <a:t>因此也不会产生宏观的磁效应</a:t>
            </a:r>
            <a:r>
              <a:rPr lang="zh-CN" altLang="en-US" sz="2000" dirty="0"/>
              <a:t>。</a:t>
            </a:r>
            <a:endParaRPr lang="en-US" altLang="zh-CN" sz="2000" dirty="0">
              <a:solidFill>
                <a:schemeClr val="tx1"/>
              </a:solidFill>
              <a:latin typeface="+mn-ea"/>
              <a:ea typeface="+mn-ea"/>
              <a:cs typeface="Times New Roman" panose="02020603050405020304" pitchFamily="18" charset="0"/>
            </a:endParaRPr>
          </a:p>
        </p:txBody>
      </p:sp>
      <p:graphicFrame>
        <p:nvGraphicFramePr>
          <p:cNvPr id="129" name="Object 8"/>
          <p:cNvGraphicFramePr>
            <a:graphicFrameLocks noChangeAspect="1"/>
          </p:cNvGraphicFramePr>
          <p:nvPr>
            <p:extLst>
              <p:ext uri="{D42A27DB-BD31-4B8C-83A1-F6EECF244321}">
                <p14:modId xmlns:p14="http://schemas.microsoft.com/office/powerpoint/2010/main" val="1645578875"/>
              </p:ext>
            </p:extLst>
          </p:nvPr>
        </p:nvGraphicFramePr>
        <p:xfrm>
          <a:off x="4644008" y="3291830"/>
          <a:ext cx="1080120" cy="459716"/>
        </p:xfrm>
        <a:graphic>
          <a:graphicData uri="http://schemas.openxmlformats.org/presentationml/2006/ole">
            <mc:AlternateContent xmlns:mc="http://schemas.openxmlformats.org/markup-compatibility/2006">
              <mc:Choice xmlns:v="urn:schemas-microsoft-com:vml" Requires="v">
                <p:oleObj name="Equation" r:id="rId3" imgW="561781" imgH="228834" progId="Equation.DSMT4">
                  <p:embed/>
                </p:oleObj>
              </mc:Choice>
              <mc:Fallback>
                <p:oleObj name="Equation" r:id="rId3" imgW="561781" imgH="228834" progId="Equation.DSMT4">
                  <p:embed/>
                  <p:pic>
                    <p:nvPicPr>
                      <p:cNvPr id="703496"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44008" y="3291830"/>
                        <a:ext cx="1080120" cy="459716"/>
                      </a:xfrm>
                      <a:prstGeom prst="rect">
                        <a:avLst/>
                      </a:prstGeom>
                      <a:noFill/>
                      <a:ln>
                        <a:noFill/>
                      </a:ln>
                    </p:spPr>
                  </p:pic>
                </p:oleObj>
              </mc:Fallback>
            </mc:AlternateContent>
          </a:graphicData>
        </a:graphic>
      </p:graphicFrame>
      <p:sp>
        <p:nvSpPr>
          <p:cNvPr id="131" name="Rectangle 378"/>
          <p:cNvSpPr>
            <a:spLocks noChangeArrowheads="1"/>
          </p:cNvSpPr>
          <p:nvPr/>
        </p:nvSpPr>
        <p:spPr bwMode="auto">
          <a:xfrm>
            <a:off x="827584" y="556345"/>
            <a:ext cx="3059113" cy="503237"/>
          </a:xfrm>
          <a:prstGeom prst="rect">
            <a:avLst/>
          </a:prstGeom>
        </p:spPr>
        <p:txBody>
          <a:bodyPr/>
          <a:lstStyle/>
          <a:p>
            <a:pPr marL="342900" indent="-342900">
              <a:lnSpc>
                <a:spcPct val="130000"/>
              </a:lnSpc>
              <a:spcBef>
                <a:spcPct val="0"/>
              </a:spcBef>
              <a:buClr>
                <a:srgbClr val="1D77C9"/>
              </a:buClr>
              <a:buFont typeface="Wingdings" panose="05000000000000000000" pitchFamily="2" charset="2"/>
              <a:buChar char="l"/>
            </a:pPr>
            <a:r>
              <a:rPr lang="zh-CN" altLang="en-US" sz="2200" b="1" dirty="0">
                <a:latin typeface="宋体" panose="02010600030101010101" pitchFamily="2" charset="-122"/>
                <a:ea typeface="宋体" panose="02010600030101010101" pitchFamily="2" charset="-122"/>
              </a:rPr>
              <a:t>无外加磁场</a:t>
            </a:r>
          </a:p>
        </p:txBody>
      </p:sp>
    </p:spTree>
    <p:extLst>
      <p:ext uri="{BB962C8B-B14F-4D97-AF65-F5344CB8AC3E}">
        <p14:creationId xmlns:p14="http://schemas.microsoft.com/office/powerpoint/2010/main" val="12061063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6.9|4.9|2.3|2"/>
</p:tagLst>
</file>

<file path=ppt/tags/tag2.xml><?xml version="1.0" encoding="utf-8"?>
<p:tagLst xmlns:a="http://schemas.openxmlformats.org/drawingml/2006/main" xmlns:r="http://schemas.openxmlformats.org/officeDocument/2006/relationships" xmlns:p="http://schemas.openxmlformats.org/presentationml/2006/main">
  <p:tag name="TIMING" val="|53.1"/>
</p:tagLst>
</file>

<file path=ppt/tags/tag3.xml><?xml version="1.0" encoding="utf-8"?>
<p:tagLst xmlns:a="http://schemas.openxmlformats.org/drawingml/2006/main" xmlns:r="http://schemas.openxmlformats.org/officeDocument/2006/relationships" xmlns:p="http://schemas.openxmlformats.org/presentationml/2006/main">
  <p:tag name="TIMING" val="|51.1|6|6.8"/>
</p:tagLst>
</file>

<file path=ppt/tags/tag4.xml><?xml version="1.0" encoding="utf-8"?>
<p:tagLst xmlns:a="http://schemas.openxmlformats.org/drawingml/2006/main" xmlns:r="http://schemas.openxmlformats.org/officeDocument/2006/relationships" xmlns:p="http://schemas.openxmlformats.org/presentationml/2006/main">
  <p:tag name="TIMING" val="|8.4|7.5|13.1|11.9"/>
</p:tagLst>
</file>

<file path=ppt/tags/tag5.xml><?xml version="1.0" encoding="utf-8"?>
<p:tagLst xmlns:a="http://schemas.openxmlformats.org/drawingml/2006/main" xmlns:r="http://schemas.openxmlformats.org/officeDocument/2006/relationships" xmlns:p="http://schemas.openxmlformats.org/presentationml/2006/main">
  <p:tag name="TIMING" val="|17.4|13.7"/>
</p:tagLst>
</file>

<file path=ppt/tags/tag6.xml><?xml version="1.0" encoding="utf-8"?>
<p:tagLst xmlns:a="http://schemas.openxmlformats.org/drawingml/2006/main" xmlns:r="http://schemas.openxmlformats.org/officeDocument/2006/relationships" xmlns:p="http://schemas.openxmlformats.org/presentationml/2006/main">
  <p:tag name="TIMING" val="|13.3|37.7|19.1"/>
</p:tagLst>
</file>

<file path=ppt/tags/tag7.xml><?xml version="1.0" encoding="utf-8"?>
<p:tagLst xmlns:a="http://schemas.openxmlformats.org/drawingml/2006/main" xmlns:r="http://schemas.openxmlformats.org/officeDocument/2006/relationships" xmlns:p="http://schemas.openxmlformats.org/presentationml/2006/main">
  <p:tag name="TIMING" val="|13.3|37.7|19.1"/>
</p:tagLst>
</file>

<file path=ppt/theme/theme1.xml><?xml version="1.0" encoding="utf-8"?>
<a:theme xmlns:a="http://schemas.openxmlformats.org/drawingml/2006/main" name="Office 主题​​">
  <a:themeElements>
    <a:clrScheme name="自定义 15">
      <a:dk1>
        <a:srgbClr val="000000"/>
      </a:dk1>
      <a:lt1>
        <a:srgbClr val="FFFFFF"/>
      </a:lt1>
      <a:dk2>
        <a:srgbClr val="768395"/>
      </a:dk2>
      <a:lt2>
        <a:srgbClr val="F0F0F0"/>
      </a:lt2>
      <a:accent1>
        <a:srgbClr val="00ADA9"/>
      </a:accent1>
      <a:accent2>
        <a:srgbClr val="027F7D"/>
      </a:accent2>
      <a:accent3>
        <a:srgbClr val="125CCB"/>
      </a:accent3>
      <a:accent4>
        <a:srgbClr val="F98637"/>
      </a:accent4>
      <a:accent5>
        <a:srgbClr val="2F79E6"/>
      </a:accent5>
      <a:accent6>
        <a:srgbClr val="006A68"/>
      </a:accent6>
      <a:hlink>
        <a:srgbClr val="00ADA9"/>
      </a:hlink>
      <a:folHlink>
        <a:srgbClr val="BFBFB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1323</TotalTime>
  <Words>1117</Words>
  <Application>Microsoft Office PowerPoint</Application>
  <PresentationFormat>全屏显示(16:9)</PresentationFormat>
  <Paragraphs>126</Paragraphs>
  <Slides>20</Slides>
  <Notes>14</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1</vt:i4>
      </vt:variant>
      <vt:variant>
        <vt:lpstr>幻灯片标题</vt:lpstr>
      </vt:variant>
      <vt:variant>
        <vt:i4>20</vt:i4>
      </vt:variant>
    </vt:vector>
  </HeadingPairs>
  <TitlesOfParts>
    <vt:vector size="33" baseType="lpstr">
      <vt:lpstr>Roboto Light</vt:lpstr>
      <vt:lpstr>华文新魏</vt:lpstr>
      <vt:lpstr>宋体</vt:lpstr>
      <vt:lpstr>微软雅黑</vt:lpstr>
      <vt:lpstr>Arial</vt:lpstr>
      <vt:lpstr>Calibri</vt:lpstr>
      <vt:lpstr>Cambria Math</vt:lpstr>
      <vt:lpstr>Impact</vt:lpstr>
      <vt:lpstr>Times New Roman</vt:lpstr>
      <vt:lpstr>Verdana</vt:lpstr>
      <vt:lpstr>Wingdings</vt:lpstr>
      <vt:lpstr>Office 主题​​</vt:lpstr>
      <vt:lpstr>Equation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摄图网设计</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400105372</dc:title>
  <dc:creator>摄图网设计</dc:creator>
  <cp:lastModifiedBy>apple</cp:lastModifiedBy>
  <cp:revision>380</cp:revision>
  <dcterms:created xsi:type="dcterms:W3CDTF">2018-02-02T09:54:00Z</dcterms:created>
  <dcterms:modified xsi:type="dcterms:W3CDTF">2021-02-05T02:11:35Z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2052-11.1.0.8415</vt:lpwstr>
  </property>
</Properties>
</file>