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64" r:id="rId3"/>
    <p:sldId id="258" r:id="rId4"/>
    <p:sldId id="260" r:id="rId5"/>
    <p:sldId id="329" r:id="rId6"/>
    <p:sldId id="261" r:id="rId7"/>
    <p:sldId id="284" r:id="rId8"/>
    <p:sldId id="277" r:id="rId9"/>
    <p:sldId id="262" r:id="rId10"/>
    <p:sldId id="265" r:id="rId11"/>
    <p:sldId id="330" r:id="rId12"/>
    <p:sldId id="278" r:id="rId13"/>
    <p:sldId id="331" r:id="rId14"/>
    <p:sldId id="266" r:id="rId15"/>
    <p:sldId id="279" r:id="rId16"/>
    <p:sldId id="332" r:id="rId17"/>
    <p:sldId id="333" r:id="rId18"/>
    <p:sldId id="280" r:id="rId19"/>
    <p:sldId id="358" r:id="rId20"/>
    <p:sldId id="267" r:id="rId21"/>
    <p:sldId id="283" r:id="rId22"/>
    <p:sldId id="334" r:id="rId23"/>
    <p:sldId id="335" r:id="rId24"/>
    <p:sldId id="336" r:id="rId25"/>
    <p:sldId id="337" r:id="rId26"/>
    <p:sldId id="338" r:id="rId27"/>
    <p:sldId id="339" r:id="rId28"/>
    <p:sldId id="269" r:id="rId29"/>
    <p:sldId id="268" r:id="rId30"/>
    <p:sldId id="285" r:id="rId31"/>
    <p:sldId id="392" r:id="rId32"/>
    <p:sldId id="340" r:id="rId33"/>
    <p:sldId id="341" r:id="rId34"/>
    <p:sldId id="386" r:id="rId35"/>
    <p:sldId id="388" r:id="rId36"/>
    <p:sldId id="390" r:id="rId37"/>
    <p:sldId id="397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395" r:id="rId46"/>
    <p:sldId id="297" r:id="rId47"/>
    <p:sldId id="298" r:id="rId48"/>
    <p:sldId id="343" r:id="rId49"/>
    <p:sldId id="342" r:id="rId50"/>
    <p:sldId id="300" r:id="rId51"/>
    <p:sldId id="301" r:id="rId52"/>
    <p:sldId id="302" r:id="rId53"/>
    <p:sldId id="303" r:id="rId54"/>
    <p:sldId id="304" r:id="rId55"/>
    <p:sldId id="305" r:id="rId56"/>
    <p:sldId id="347" r:id="rId57"/>
    <p:sldId id="346" r:id="rId58"/>
    <p:sldId id="306" r:id="rId59"/>
    <p:sldId id="345" r:id="rId60"/>
    <p:sldId id="394" r:id="rId61"/>
    <p:sldId id="307" r:id="rId62"/>
    <p:sldId id="396" r:id="rId63"/>
    <p:sldId id="398" r:id="rId64"/>
    <p:sldId id="359" r:id="rId65"/>
    <p:sldId id="360" r:id="rId66"/>
    <p:sldId id="361" r:id="rId67"/>
    <p:sldId id="362" r:id="rId68"/>
    <p:sldId id="363" r:id="rId69"/>
    <p:sldId id="364" r:id="rId70"/>
    <p:sldId id="365" r:id="rId71"/>
    <p:sldId id="366" r:id="rId72"/>
    <p:sldId id="367" r:id="rId73"/>
    <p:sldId id="368" r:id="rId74"/>
    <p:sldId id="369" r:id="rId75"/>
    <p:sldId id="370" r:id="rId76"/>
    <p:sldId id="371" r:id="rId77"/>
    <p:sldId id="372" r:id="rId78"/>
    <p:sldId id="373" r:id="rId79"/>
    <p:sldId id="374" r:id="rId80"/>
    <p:sldId id="375" r:id="rId81"/>
    <p:sldId id="376" r:id="rId82"/>
    <p:sldId id="377" r:id="rId83"/>
    <p:sldId id="378" r:id="rId84"/>
    <p:sldId id="379" r:id="rId85"/>
    <p:sldId id="380" r:id="rId86"/>
    <p:sldId id="381" r:id="rId87"/>
    <p:sldId id="382" r:id="rId88"/>
    <p:sldId id="383" r:id="rId89"/>
    <p:sldId id="384" r:id="rId90"/>
    <p:sldId id="328" r:id="rId9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699FF"/>
    <a:srgbClr val="990000"/>
    <a:srgbClr val="CC3300"/>
    <a:srgbClr val="0000CC"/>
    <a:srgbClr val="CC0000"/>
    <a:srgbClr val="FF00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>
      <p:cViewPr varScale="1">
        <p:scale>
          <a:sx n="120" d="100"/>
          <a:sy n="120" d="100"/>
        </p:scale>
        <p:origin x="13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4.wmf"/><Relationship Id="rId5" Type="http://schemas.openxmlformats.org/officeDocument/2006/relationships/image" Target="../media/image59.wmf"/><Relationship Id="rId10" Type="http://schemas.openxmlformats.org/officeDocument/2006/relationships/image" Target="../media/image63.wmf"/><Relationship Id="rId4" Type="http://schemas.openxmlformats.org/officeDocument/2006/relationships/image" Target="../media/image58.wmf"/><Relationship Id="rId9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57.wmf"/><Relationship Id="rId7" Type="http://schemas.openxmlformats.org/officeDocument/2006/relationships/image" Target="../media/image15.wmf"/><Relationship Id="rId2" Type="http://schemas.openxmlformats.org/officeDocument/2006/relationships/image" Target="../media/image56.wmf"/><Relationship Id="rId1" Type="http://schemas.openxmlformats.org/officeDocument/2006/relationships/image" Target="../media/image65.wmf"/><Relationship Id="rId6" Type="http://schemas.openxmlformats.org/officeDocument/2006/relationships/image" Target="../media/image59.wmf"/><Relationship Id="rId5" Type="http://schemas.openxmlformats.org/officeDocument/2006/relationships/image" Target="../media/image60.wmf"/><Relationship Id="rId4" Type="http://schemas.openxmlformats.org/officeDocument/2006/relationships/image" Target="../media/image58.wmf"/><Relationship Id="rId9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58.wmf"/><Relationship Id="rId7" Type="http://schemas.openxmlformats.org/officeDocument/2006/relationships/image" Target="../media/image66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15.wmf"/><Relationship Id="rId11" Type="http://schemas.openxmlformats.org/officeDocument/2006/relationships/image" Target="../media/image70.wmf"/><Relationship Id="rId5" Type="http://schemas.openxmlformats.org/officeDocument/2006/relationships/image" Target="../media/image60.wmf"/><Relationship Id="rId10" Type="http://schemas.openxmlformats.org/officeDocument/2006/relationships/image" Target="../media/image69.wmf"/><Relationship Id="rId4" Type="http://schemas.openxmlformats.org/officeDocument/2006/relationships/image" Target="../media/image59.wmf"/><Relationship Id="rId9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7.wmf"/><Relationship Id="rId3" Type="http://schemas.openxmlformats.org/officeDocument/2006/relationships/image" Target="../media/image58.wmf"/><Relationship Id="rId7" Type="http://schemas.openxmlformats.org/officeDocument/2006/relationships/image" Target="../media/image66.wmf"/><Relationship Id="rId12" Type="http://schemas.openxmlformats.org/officeDocument/2006/relationships/image" Target="../media/image76.wmf"/><Relationship Id="rId2" Type="http://schemas.openxmlformats.org/officeDocument/2006/relationships/image" Target="../media/image57.wmf"/><Relationship Id="rId16" Type="http://schemas.openxmlformats.org/officeDocument/2006/relationships/image" Target="../media/image80.wmf"/><Relationship Id="rId1" Type="http://schemas.openxmlformats.org/officeDocument/2006/relationships/image" Target="../media/image56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15.wmf"/><Relationship Id="rId15" Type="http://schemas.openxmlformats.org/officeDocument/2006/relationships/image" Target="../media/image79.wmf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image" Target="../media/image75.wmf"/><Relationship Id="rId1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105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12" Type="http://schemas.openxmlformats.org/officeDocument/2006/relationships/image" Target="../media/image104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11" Type="http://schemas.openxmlformats.org/officeDocument/2006/relationships/image" Target="../media/image103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3" Type="http://schemas.openxmlformats.org/officeDocument/2006/relationships/image" Target="../media/image102.wmf"/><Relationship Id="rId7" Type="http://schemas.openxmlformats.org/officeDocument/2006/relationships/image" Target="../media/image103.wmf"/><Relationship Id="rId12" Type="http://schemas.openxmlformats.org/officeDocument/2006/relationships/image" Target="../media/image109.wmf"/><Relationship Id="rId2" Type="http://schemas.openxmlformats.org/officeDocument/2006/relationships/image" Target="../media/image93.wmf"/><Relationship Id="rId1" Type="http://schemas.openxmlformats.org/officeDocument/2006/relationships/image" Target="../media/image106.wmf"/><Relationship Id="rId6" Type="http://schemas.openxmlformats.org/officeDocument/2006/relationships/image" Target="../media/image95.wmf"/><Relationship Id="rId11" Type="http://schemas.openxmlformats.org/officeDocument/2006/relationships/image" Target="../media/image108.wmf"/><Relationship Id="rId5" Type="http://schemas.openxmlformats.org/officeDocument/2006/relationships/image" Target="../media/image94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19.wmf"/><Relationship Id="rId3" Type="http://schemas.openxmlformats.org/officeDocument/2006/relationships/image" Target="../media/image97.wmf"/><Relationship Id="rId7" Type="http://schemas.openxmlformats.org/officeDocument/2006/relationships/image" Target="../media/image114.wmf"/><Relationship Id="rId12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4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22.wmf"/><Relationship Id="rId18" Type="http://schemas.openxmlformats.org/officeDocument/2006/relationships/image" Target="../media/image127.wmf"/><Relationship Id="rId3" Type="http://schemas.openxmlformats.org/officeDocument/2006/relationships/image" Target="../media/image112.wmf"/><Relationship Id="rId21" Type="http://schemas.openxmlformats.org/officeDocument/2006/relationships/image" Target="../media/image130.wmf"/><Relationship Id="rId7" Type="http://schemas.openxmlformats.org/officeDocument/2006/relationships/image" Target="../media/image116.wmf"/><Relationship Id="rId12" Type="http://schemas.openxmlformats.org/officeDocument/2006/relationships/image" Target="../media/image121.wmf"/><Relationship Id="rId17" Type="http://schemas.openxmlformats.org/officeDocument/2006/relationships/image" Target="../media/image126.wmf"/><Relationship Id="rId2" Type="http://schemas.openxmlformats.org/officeDocument/2006/relationships/image" Target="../media/image94.wmf"/><Relationship Id="rId16" Type="http://schemas.openxmlformats.org/officeDocument/2006/relationships/image" Target="../media/image125.wmf"/><Relationship Id="rId20" Type="http://schemas.openxmlformats.org/officeDocument/2006/relationships/image" Target="../media/image129.wmf"/><Relationship Id="rId1" Type="http://schemas.openxmlformats.org/officeDocument/2006/relationships/image" Target="../media/image120.wmf"/><Relationship Id="rId6" Type="http://schemas.openxmlformats.org/officeDocument/2006/relationships/image" Target="../media/image115.wmf"/><Relationship Id="rId11" Type="http://schemas.openxmlformats.org/officeDocument/2006/relationships/image" Target="../media/image119.wmf"/><Relationship Id="rId5" Type="http://schemas.openxmlformats.org/officeDocument/2006/relationships/image" Target="../media/image114.wmf"/><Relationship Id="rId15" Type="http://schemas.openxmlformats.org/officeDocument/2006/relationships/image" Target="../media/image124.wmf"/><Relationship Id="rId10" Type="http://schemas.openxmlformats.org/officeDocument/2006/relationships/image" Target="../media/image101.wmf"/><Relationship Id="rId19" Type="http://schemas.openxmlformats.org/officeDocument/2006/relationships/image" Target="../media/image128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Relationship Id="rId14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image" Target="../media/image124.wmf"/><Relationship Id="rId18" Type="http://schemas.openxmlformats.org/officeDocument/2006/relationships/image" Target="../media/image134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12" Type="http://schemas.openxmlformats.org/officeDocument/2006/relationships/image" Target="../media/image123.wmf"/><Relationship Id="rId17" Type="http://schemas.openxmlformats.org/officeDocument/2006/relationships/image" Target="../media/image133.wmf"/><Relationship Id="rId2" Type="http://schemas.openxmlformats.org/officeDocument/2006/relationships/image" Target="../media/image112.wmf"/><Relationship Id="rId16" Type="http://schemas.openxmlformats.org/officeDocument/2006/relationships/image" Target="../media/image132.wmf"/><Relationship Id="rId20" Type="http://schemas.openxmlformats.org/officeDocument/2006/relationships/image" Target="../media/image136.wmf"/><Relationship Id="rId1" Type="http://schemas.openxmlformats.org/officeDocument/2006/relationships/image" Target="../media/image94.wmf"/><Relationship Id="rId6" Type="http://schemas.openxmlformats.org/officeDocument/2006/relationships/image" Target="../media/image116.wmf"/><Relationship Id="rId11" Type="http://schemas.openxmlformats.org/officeDocument/2006/relationships/image" Target="../media/image122.wmf"/><Relationship Id="rId5" Type="http://schemas.openxmlformats.org/officeDocument/2006/relationships/image" Target="../media/image115.wmf"/><Relationship Id="rId15" Type="http://schemas.openxmlformats.org/officeDocument/2006/relationships/image" Target="../media/image131.wmf"/><Relationship Id="rId10" Type="http://schemas.openxmlformats.org/officeDocument/2006/relationships/image" Target="../media/image119.wmf"/><Relationship Id="rId19" Type="http://schemas.openxmlformats.org/officeDocument/2006/relationships/image" Target="../media/image135.wmf"/><Relationship Id="rId4" Type="http://schemas.openxmlformats.org/officeDocument/2006/relationships/image" Target="../media/image114.wmf"/><Relationship Id="rId9" Type="http://schemas.openxmlformats.org/officeDocument/2006/relationships/image" Target="../media/image101.wmf"/><Relationship Id="rId14" Type="http://schemas.openxmlformats.org/officeDocument/2006/relationships/image" Target="../media/image12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45.wmf"/><Relationship Id="rId7" Type="http://schemas.openxmlformats.org/officeDocument/2006/relationships/image" Target="../media/image137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38.wmf"/><Relationship Id="rId7" Type="http://schemas.openxmlformats.org/officeDocument/2006/relationships/image" Target="../media/image153.wmf"/><Relationship Id="rId2" Type="http://schemas.openxmlformats.org/officeDocument/2006/relationships/image" Target="../media/image137.wmf"/><Relationship Id="rId1" Type="http://schemas.openxmlformats.org/officeDocument/2006/relationships/image" Target="../media/image149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10" Type="http://schemas.openxmlformats.org/officeDocument/2006/relationships/image" Target="../media/image155.wmf"/><Relationship Id="rId4" Type="http://schemas.openxmlformats.org/officeDocument/2006/relationships/image" Target="../media/image150.wmf"/><Relationship Id="rId9" Type="http://schemas.openxmlformats.org/officeDocument/2006/relationships/image" Target="../media/image14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8.wmf"/><Relationship Id="rId7" Type="http://schemas.openxmlformats.org/officeDocument/2006/relationships/image" Target="../media/image161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0.wmf"/><Relationship Id="rId5" Type="http://schemas.openxmlformats.org/officeDocument/2006/relationships/image" Target="../media/image67.wmf"/><Relationship Id="rId4" Type="http://schemas.openxmlformats.org/officeDocument/2006/relationships/image" Target="../media/image159.wmf"/><Relationship Id="rId9" Type="http://schemas.openxmlformats.org/officeDocument/2006/relationships/image" Target="../media/image16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12" Type="http://schemas.openxmlformats.org/officeDocument/2006/relationships/image" Target="../media/image174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3.wmf"/><Relationship Id="rId5" Type="http://schemas.openxmlformats.org/officeDocument/2006/relationships/image" Target="../media/image168.wmf"/><Relationship Id="rId10" Type="http://schemas.openxmlformats.org/officeDocument/2006/relationships/image" Target="../media/image172.wmf"/><Relationship Id="rId4" Type="http://schemas.openxmlformats.org/officeDocument/2006/relationships/image" Target="../media/image167.wmf"/><Relationship Id="rId9" Type="http://schemas.openxmlformats.org/officeDocument/2006/relationships/image" Target="../media/image4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80.wmf"/><Relationship Id="rId3" Type="http://schemas.openxmlformats.org/officeDocument/2006/relationships/image" Target="../media/image177.wmf"/><Relationship Id="rId7" Type="http://schemas.openxmlformats.org/officeDocument/2006/relationships/image" Target="../media/image169.wmf"/><Relationship Id="rId12" Type="http://schemas.openxmlformats.org/officeDocument/2006/relationships/image" Target="../media/image179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68.wmf"/><Relationship Id="rId11" Type="http://schemas.openxmlformats.org/officeDocument/2006/relationships/image" Target="../media/image178.wmf"/><Relationship Id="rId5" Type="http://schemas.openxmlformats.org/officeDocument/2006/relationships/image" Target="../media/image167.wmf"/><Relationship Id="rId10" Type="http://schemas.openxmlformats.org/officeDocument/2006/relationships/image" Target="../media/image157.wmf"/><Relationship Id="rId4" Type="http://schemas.openxmlformats.org/officeDocument/2006/relationships/image" Target="../media/image165.wmf"/><Relationship Id="rId9" Type="http://schemas.openxmlformats.org/officeDocument/2006/relationships/image" Target="../media/image171.wmf"/><Relationship Id="rId14" Type="http://schemas.openxmlformats.org/officeDocument/2006/relationships/image" Target="../media/image18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5" Type="http://schemas.openxmlformats.org/officeDocument/2006/relationships/image" Target="../media/image186.emf"/><Relationship Id="rId4" Type="http://schemas.openxmlformats.org/officeDocument/2006/relationships/image" Target="../media/image185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image" Target="../media/image94.wmf"/><Relationship Id="rId7" Type="http://schemas.openxmlformats.org/officeDocument/2006/relationships/image" Target="../media/image192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1.wmf"/><Relationship Id="rId11" Type="http://schemas.openxmlformats.org/officeDocument/2006/relationships/image" Target="../media/image195.wmf"/><Relationship Id="rId5" Type="http://schemas.openxmlformats.org/officeDocument/2006/relationships/image" Target="../media/image190.wmf"/><Relationship Id="rId10" Type="http://schemas.openxmlformats.org/officeDocument/2006/relationships/image" Target="../media/image194.wmf"/><Relationship Id="rId4" Type="http://schemas.openxmlformats.org/officeDocument/2006/relationships/image" Target="../media/image189.wmf"/><Relationship Id="rId9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94.wmf"/><Relationship Id="rId7" Type="http://schemas.openxmlformats.org/officeDocument/2006/relationships/image" Target="../media/image12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191.wmf"/><Relationship Id="rId11" Type="http://schemas.openxmlformats.org/officeDocument/2006/relationships/image" Target="../media/image201.wmf"/><Relationship Id="rId5" Type="http://schemas.openxmlformats.org/officeDocument/2006/relationships/image" Target="../media/image190.wmf"/><Relationship Id="rId10" Type="http://schemas.openxmlformats.org/officeDocument/2006/relationships/image" Target="../media/image200.wmf"/><Relationship Id="rId4" Type="http://schemas.openxmlformats.org/officeDocument/2006/relationships/image" Target="../media/image189.wmf"/><Relationship Id="rId9" Type="http://schemas.openxmlformats.org/officeDocument/2006/relationships/image" Target="../media/image19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12" Type="http://schemas.openxmlformats.org/officeDocument/2006/relationships/image" Target="../media/image214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11" Type="http://schemas.openxmlformats.org/officeDocument/2006/relationships/image" Target="../media/image213.wmf"/><Relationship Id="rId5" Type="http://schemas.openxmlformats.org/officeDocument/2006/relationships/image" Target="../media/image209.wmf"/><Relationship Id="rId10" Type="http://schemas.openxmlformats.org/officeDocument/2006/relationships/image" Target="../media/image212.wmf"/><Relationship Id="rId4" Type="http://schemas.openxmlformats.org/officeDocument/2006/relationships/image" Target="../media/image208.wmf"/><Relationship Id="rId9" Type="http://schemas.openxmlformats.org/officeDocument/2006/relationships/image" Target="../media/image17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image" Target="../media/image207.wmf"/><Relationship Id="rId7" Type="http://schemas.openxmlformats.org/officeDocument/2006/relationships/image" Target="../media/image20.wmf"/><Relationship Id="rId2" Type="http://schemas.openxmlformats.org/officeDocument/2006/relationships/image" Target="../media/image206.wmf"/><Relationship Id="rId1" Type="http://schemas.openxmlformats.org/officeDocument/2006/relationships/image" Target="../media/image215.wmf"/><Relationship Id="rId6" Type="http://schemas.openxmlformats.org/officeDocument/2006/relationships/image" Target="../media/image177.wmf"/><Relationship Id="rId11" Type="http://schemas.openxmlformats.org/officeDocument/2006/relationships/image" Target="../media/image218.wmf"/><Relationship Id="rId5" Type="http://schemas.openxmlformats.org/officeDocument/2006/relationships/image" Target="../media/image209.wmf"/><Relationship Id="rId10" Type="http://schemas.openxmlformats.org/officeDocument/2006/relationships/image" Target="../media/image217.wmf"/><Relationship Id="rId4" Type="http://schemas.openxmlformats.org/officeDocument/2006/relationships/image" Target="../media/image208.wmf"/><Relationship Id="rId9" Type="http://schemas.openxmlformats.org/officeDocument/2006/relationships/image" Target="../media/image21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7" Type="http://schemas.openxmlformats.org/officeDocument/2006/relationships/image" Target="../media/image222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1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8.wmf"/><Relationship Id="rId1" Type="http://schemas.openxmlformats.org/officeDocument/2006/relationships/image" Target="../media/image219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29.wmf"/><Relationship Id="rId5" Type="http://schemas.openxmlformats.org/officeDocument/2006/relationships/image" Target="../media/image20.wmf"/><Relationship Id="rId4" Type="http://schemas.openxmlformats.org/officeDocument/2006/relationships/image" Target="../media/image228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12" Type="http://schemas.openxmlformats.org/officeDocument/2006/relationships/image" Target="../media/image118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11" Type="http://schemas.openxmlformats.org/officeDocument/2006/relationships/image" Target="../media/image227.wmf"/><Relationship Id="rId5" Type="http://schemas.openxmlformats.org/officeDocument/2006/relationships/image" Target="../media/image234.wmf"/><Relationship Id="rId10" Type="http://schemas.openxmlformats.org/officeDocument/2006/relationships/image" Target="../media/image226.wmf"/><Relationship Id="rId4" Type="http://schemas.openxmlformats.org/officeDocument/2006/relationships/image" Target="../media/image233.wmf"/><Relationship Id="rId9" Type="http://schemas.openxmlformats.org/officeDocument/2006/relationships/image" Target="../media/image22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7" Type="http://schemas.openxmlformats.org/officeDocument/2006/relationships/image" Target="../media/image229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7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40.wmf"/><Relationship Id="rId1" Type="http://schemas.openxmlformats.org/officeDocument/2006/relationships/image" Target="../media/image225.wmf"/><Relationship Id="rId5" Type="http://schemas.openxmlformats.org/officeDocument/2006/relationships/image" Target="../media/image229.wmf"/><Relationship Id="rId4" Type="http://schemas.openxmlformats.org/officeDocument/2006/relationships/image" Target="../media/image24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image" Target="../media/image244.wmf"/><Relationship Id="rId7" Type="http://schemas.openxmlformats.org/officeDocument/2006/relationships/image" Target="../media/image248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wmf"/><Relationship Id="rId1" Type="http://schemas.openxmlformats.org/officeDocument/2006/relationships/image" Target="../media/image250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3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252.wmf"/><Relationship Id="rId7" Type="http://schemas.openxmlformats.org/officeDocument/2006/relationships/image" Target="../media/image256.wmf"/><Relationship Id="rId12" Type="http://schemas.openxmlformats.org/officeDocument/2006/relationships/image" Target="../media/image259.wmf"/><Relationship Id="rId2" Type="http://schemas.openxmlformats.org/officeDocument/2006/relationships/image" Target="../media/image251.wmf"/><Relationship Id="rId1" Type="http://schemas.openxmlformats.org/officeDocument/2006/relationships/image" Target="../media/image164.wmf"/><Relationship Id="rId6" Type="http://schemas.openxmlformats.org/officeDocument/2006/relationships/image" Target="../media/image255.wmf"/><Relationship Id="rId11" Type="http://schemas.openxmlformats.org/officeDocument/2006/relationships/image" Target="../media/image258.wmf"/><Relationship Id="rId5" Type="http://schemas.openxmlformats.org/officeDocument/2006/relationships/image" Target="../media/image254.wmf"/><Relationship Id="rId10" Type="http://schemas.openxmlformats.org/officeDocument/2006/relationships/image" Target="../media/image257.wmf"/><Relationship Id="rId4" Type="http://schemas.openxmlformats.org/officeDocument/2006/relationships/image" Target="../media/image253.wmf"/><Relationship Id="rId9" Type="http://schemas.openxmlformats.org/officeDocument/2006/relationships/image" Target="../media/image15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13" Type="http://schemas.openxmlformats.org/officeDocument/2006/relationships/image" Target="../media/image262.wmf"/><Relationship Id="rId3" Type="http://schemas.openxmlformats.org/officeDocument/2006/relationships/image" Target="../media/image164.wmf"/><Relationship Id="rId7" Type="http://schemas.openxmlformats.org/officeDocument/2006/relationships/image" Target="../media/image15.wmf"/><Relationship Id="rId12" Type="http://schemas.openxmlformats.org/officeDocument/2006/relationships/image" Target="../media/image261.wmf"/><Relationship Id="rId2" Type="http://schemas.openxmlformats.org/officeDocument/2006/relationships/image" Target="../media/image255.wmf"/><Relationship Id="rId16" Type="http://schemas.openxmlformats.org/officeDocument/2006/relationships/image" Target="../media/image265.wmf"/><Relationship Id="rId1" Type="http://schemas.openxmlformats.org/officeDocument/2006/relationships/image" Target="../media/image252.wmf"/><Relationship Id="rId6" Type="http://schemas.openxmlformats.org/officeDocument/2006/relationships/image" Target="../media/image171.wmf"/><Relationship Id="rId11" Type="http://schemas.openxmlformats.org/officeDocument/2006/relationships/image" Target="../media/image260.wmf"/><Relationship Id="rId5" Type="http://schemas.openxmlformats.org/officeDocument/2006/relationships/image" Target="../media/image256.wmf"/><Relationship Id="rId15" Type="http://schemas.openxmlformats.org/officeDocument/2006/relationships/image" Target="../media/image264.wmf"/><Relationship Id="rId10" Type="http://schemas.openxmlformats.org/officeDocument/2006/relationships/image" Target="../media/image259.wmf"/><Relationship Id="rId4" Type="http://schemas.openxmlformats.org/officeDocument/2006/relationships/image" Target="../media/image251.wmf"/><Relationship Id="rId9" Type="http://schemas.openxmlformats.org/officeDocument/2006/relationships/image" Target="../media/image258.wmf"/><Relationship Id="rId14" Type="http://schemas.openxmlformats.org/officeDocument/2006/relationships/image" Target="../media/image263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image" Target="../media/image268.wmf"/><Relationship Id="rId7" Type="http://schemas.openxmlformats.org/officeDocument/2006/relationships/image" Target="../media/image271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15.wmf"/><Relationship Id="rId9" Type="http://schemas.openxmlformats.org/officeDocument/2006/relationships/image" Target="../media/image273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74.wmf"/><Relationship Id="rId3" Type="http://schemas.openxmlformats.org/officeDocument/2006/relationships/image" Target="../media/image252.wmf"/><Relationship Id="rId7" Type="http://schemas.openxmlformats.org/officeDocument/2006/relationships/image" Target="../media/image171.wmf"/><Relationship Id="rId12" Type="http://schemas.openxmlformats.org/officeDocument/2006/relationships/image" Target="../media/image261.wmf"/><Relationship Id="rId2" Type="http://schemas.openxmlformats.org/officeDocument/2006/relationships/image" Target="../media/image251.wmf"/><Relationship Id="rId16" Type="http://schemas.openxmlformats.org/officeDocument/2006/relationships/image" Target="../media/image276.wmf"/><Relationship Id="rId1" Type="http://schemas.openxmlformats.org/officeDocument/2006/relationships/image" Target="../media/image164.wmf"/><Relationship Id="rId6" Type="http://schemas.openxmlformats.org/officeDocument/2006/relationships/image" Target="../media/image256.wmf"/><Relationship Id="rId11" Type="http://schemas.openxmlformats.org/officeDocument/2006/relationships/image" Target="../media/image259.wmf"/><Relationship Id="rId5" Type="http://schemas.openxmlformats.org/officeDocument/2006/relationships/image" Target="../media/image255.wmf"/><Relationship Id="rId15" Type="http://schemas.openxmlformats.org/officeDocument/2006/relationships/image" Target="../media/image264.wmf"/><Relationship Id="rId10" Type="http://schemas.openxmlformats.org/officeDocument/2006/relationships/image" Target="../media/image258.wmf"/><Relationship Id="rId4" Type="http://schemas.openxmlformats.org/officeDocument/2006/relationships/image" Target="../media/image253.wmf"/><Relationship Id="rId9" Type="http://schemas.openxmlformats.org/officeDocument/2006/relationships/image" Target="../media/image257.wmf"/><Relationship Id="rId14" Type="http://schemas.openxmlformats.org/officeDocument/2006/relationships/image" Target="../media/image27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image" Target="../media/image295.wmf"/><Relationship Id="rId3" Type="http://schemas.openxmlformats.org/officeDocument/2006/relationships/image" Target="../media/image285.wmf"/><Relationship Id="rId7" Type="http://schemas.openxmlformats.org/officeDocument/2006/relationships/image" Target="../media/image289.wmf"/><Relationship Id="rId12" Type="http://schemas.openxmlformats.org/officeDocument/2006/relationships/image" Target="../media/image294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11" Type="http://schemas.openxmlformats.org/officeDocument/2006/relationships/image" Target="../media/image293.wmf"/><Relationship Id="rId5" Type="http://schemas.openxmlformats.org/officeDocument/2006/relationships/image" Target="../media/image287.wmf"/><Relationship Id="rId10" Type="http://schemas.openxmlformats.org/officeDocument/2006/relationships/image" Target="../media/image292.wmf"/><Relationship Id="rId4" Type="http://schemas.openxmlformats.org/officeDocument/2006/relationships/image" Target="../media/image286.wmf"/><Relationship Id="rId9" Type="http://schemas.openxmlformats.org/officeDocument/2006/relationships/image" Target="../media/image291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3" Type="http://schemas.openxmlformats.org/officeDocument/2006/relationships/image" Target="../media/image289.wmf"/><Relationship Id="rId7" Type="http://schemas.openxmlformats.org/officeDocument/2006/relationships/image" Target="../media/image299.wmf"/><Relationship Id="rId2" Type="http://schemas.openxmlformats.org/officeDocument/2006/relationships/image" Target="../media/image288.wmf"/><Relationship Id="rId1" Type="http://schemas.openxmlformats.org/officeDocument/2006/relationships/image" Target="../media/image296.wmf"/><Relationship Id="rId6" Type="http://schemas.openxmlformats.org/officeDocument/2006/relationships/image" Target="../media/image298.wmf"/><Relationship Id="rId5" Type="http://schemas.openxmlformats.org/officeDocument/2006/relationships/image" Target="../media/image291.wmf"/><Relationship Id="rId4" Type="http://schemas.openxmlformats.org/officeDocument/2006/relationships/image" Target="../media/image297.wmf"/><Relationship Id="rId9" Type="http://schemas.openxmlformats.org/officeDocument/2006/relationships/image" Target="../media/image29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9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5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wmf"/><Relationship Id="rId7" Type="http://schemas.openxmlformats.org/officeDocument/2006/relationships/image" Target="../media/image306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5" Type="http://schemas.openxmlformats.org/officeDocument/2006/relationships/image" Target="../media/image304.wmf"/><Relationship Id="rId4" Type="http://schemas.openxmlformats.org/officeDocument/2006/relationships/image" Target="../media/image303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4" Type="http://schemas.openxmlformats.org/officeDocument/2006/relationships/image" Target="../media/image5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3" Type="http://schemas.openxmlformats.org/officeDocument/2006/relationships/image" Target="../media/image279.wmf"/><Relationship Id="rId7" Type="http://schemas.openxmlformats.org/officeDocument/2006/relationships/image" Target="../media/image317.wmf"/><Relationship Id="rId12" Type="http://schemas.openxmlformats.org/officeDocument/2006/relationships/image" Target="../media/image322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6" Type="http://schemas.openxmlformats.org/officeDocument/2006/relationships/image" Target="../media/image316.wmf"/><Relationship Id="rId11" Type="http://schemas.openxmlformats.org/officeDocument/2006/relationships/image" Target="../media/image321.wmf"/><Relationship Id="rId5" Type="http://schemas.openxmlformats.org/officeDocument/2006/relationships/image" Target="../media/image315.wmf"/><Relationship Id="rId10" Type="http://schemas.openxmlformats.org/officeDocument/2006/relationships/image" Target="../media/image320.wmf"/><Relationship Id="rId4" Type="http://schemas.openxmlformats.org/officeDocument/2006/relationships/image" Target="../media/image314.wmf"/><Relationship Id="rId9" Type="http://schemas.openxmlformats.org/officeDocument/2006/relationships/image" Target="../media/image319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3" Type="http://schemas.openxmlformats.org/officeDocument/2006/relationships/image" Target="../media/image313.wmf"/><Relationship Id="rId7" Type="http://schemas.openxmlformats.org/officeDocument/2006/relationships/image" Target="../media/image316.wmf"/><Relationship Id="rId12" Type="http://schemas.openxmlformats.org/officeDocument/2006/relationships/image" Target="../media/image327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Relationship Id="rId6" Type="http://schemas.openxmlformats.org/officeDocument/2006/relationships/image" Target="../media/image315.wmf"/><Relationship Id="rId11" Type="http://schemas.openxmlformats.org/officeDocument/2006/relationships/image" Target="../media/image326.wmf"/><Relationship Id="rId5" Type="http://schemas.openxmlformats.org/officeDocument/2006/relationships/image" Target="../media/image314.wmf"/><Relationship Id="rId10" Type="http://schemas.openxmlformats.org/officeDocument/2006/relationships/image" Target="../media/image325.wmf"/><Relationship Id="rId4" Type="http://schemas.openxmlformats.org/officeDocument/2006/relationships/image" Target="../media/image279.wmf"/><Relationship Id="rId9" Type="http://schemas.openxmlformats.org/officeDocument/2006/relationships/image" Target="../media/image31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wmf"/><Relationship Id="rId7" Type="http://schemas.openxmlformats.org/officeDocument/2006/relationships/image" Target="../media/image334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33.w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wmf"/><Relationship Id="rId7" Type="http://schemas.openxmlformats.org/officeDocument/2006/relationships/image" Target="../media/image341.wmf"/><Relationship Id="rId2" Type="http://schemas.openxmlformats.org/officeDocument/2006/relationships/image" Target="../media/image336.wmf"/><Relationship Id="rId1" Type="http://schemas.openxmlformats.org/officeDocument/2006/relationships/image" Target="../media/image335.wmf"/><Relationship Id="rId6" Type="http://schemas.openxmlformats.org/officeDocument/2006/relationships/image" Target="../media/image340.wmf"/><Relationship Id="rId5" Type="http://schemas.openxmlformats.org/officeDocument/2006/relationships/image" Target="../media/image339.wmf"/><Relationship Id="rId4" Type="http://schemas.openxmlformats.org/officeDocument/2006/relationships/image" Target="../media/image338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wmf"/><Relationship Id="rId2" Type="http://schemas.openxmlformats.org/officeDocument/2006/relationships/image" Target="../media/image342.wmf"/><Relationship Id="rId1" Type="http://schemas.openxmlformats.org/officeDocument/2006/relationships/image" Target="../media/image340.wmf"/><Relationship Id="rId6" Type="http://schemas.openxmlformats.org/officeDocument/2006/relationships/image" Target="../media/image346.wmf"/><Relationship Id="rId5" Type="http://schemas.openxmlformats.org/officeDocument/2006/relationships/image" Target="../media/image345.wmf"/><Relationship Id="rId4" Type="http://schemas.openxmlformats.org/officeDocument/2006/relationships/image" Target="../media/image344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3" Type="http://schemas.openxmlformats.org/officeDocument/2006/relationships/image" Target="../media/image349.wmf"/><Relationship Id="rId7" Type="http://schemas.openxmlformats.org/officeDocument/2006/relationships/image" Target="../media/image351.wmf"/><Relationship Id="rId2" Type="http://schemas.openxmlformats.org/officeDocument/2006/relationships/image" Target="../media/image348.wmf"/><Relationship Id="rId1" Type="http://schemas.openxmlformats.org/officeDocument/2006/relationships/image" Target="../media/image347.wmf"/><Relationship Id="rId6" Type="http://schemas.openxmlformats.org/officeDocument/2006/relationships/image" Target="../media/image350.wmf"/><Relationship Id="rId5" Type="http://schemas.openxmlformats.org/officeDocument/2006/relationships/image" Target="../media/image20.wmf"/><Relationship Id="rId4" Type="http://schemas.openxmlformats.org/officeDocument/2006/relationships/image" Target="../media/image32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3" Type="http://schemas.openxmlformats.org/officeDocument/2006/relationships/image" Target="../media/image352.wmf"/><Relationship Id="rId7" Type="http://schemas.openxmlformats.org/officeDocument/2006/relationships/image" Target="../media/image355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4.wmf"/><Relationship Id="rId5" Type="http://schemas.openxmlformats.org/officeDocument/2006/relationships/image" Target="../media/image353.wmf"/><Relationship Id="rId4" Type="http://schemas.openxmlformats.org/officeDocument/2006/relationships/image" Target="../media/image3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8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7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wmf"/><Relationship Id="rId2" Type="http://schemas.openxmlformats.org/officeDocument/2006/relationships/image" Target="../media/image350.wmf"/><Relationship Id="rId1" Type="http://schemas.openxmlformats.org/officeDocument/2006/relationships/image" Target="../media/image356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wmf"/><Relationship Id="rId3" Type="http://schemas.openxmlformats.org/officeDocument/2006/relationships/image" Target="../media/image349.wmf"/><Relationship Id="rId7" Type="http://schemas.openxmlformats.org/officeDocument/2006/relationships/image" Target="../media/image350.wmf"/><Relationship Id="rId2" Type="http://schemas.openxmlformats.org/officeDocument/2006/relationships/image" Target="../media/image348.wmf"/><Relationship Id="rId1" Type="http://schemas.openxmlformats.org/officeDocument/2006/relationships/image" Target="../media/image358.wmf"/><Relationship Id="rId6" Type="http://schemas.openxmlformats.org/officeDocument/2006/relationships/image" Target="../media/image356.wmf"/><Relationship Id="rId5" Type="http://schemas.openxmlformats.org/officeDocument/2006/relationships/image" Target="../media/image20.wmf"/><Relationship Id="rId4" Type="http://schemas.openxmlformats.org/officeDocument/2006/relationships/image" Target="../media/image318.wmf"/><Relationship Id="rId9" Type="http://schemas.openxmlformats.org/officeDocument/2006/relationships/image" Target="../media/image360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2.wmf"/><Relationship Id="rId1" Type="http://schemas.openxmlformats.org/officeDocument/2006/relationships/image" Target="../media/image361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4.wmf"/><Relationship Id="rId1" Type="http://schemas.openxmlformats.org/officeDocument/2006/relationships/image" Target="../media/image363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wmf"/><Relationship Id="rId3" Type="http://schemas.openxmlformats.org/officeDocument/2006/relationships/image" Target="../media/image367.wmf"/><Relationship Id="rId7" Type="http://schemas.openxmlformats.org/officeDocument/2006/relationships/image" Target="../media/image20.wmf"/><Relationship Id="rId2" Type="http://schemas.openxmlformats.org/officeDocument/2006/relationships/image" Target="../media/image366.wmf"/><Relationship Id="rId1" Type="http://schemas.openxmlformats.org/officeDocument/2006/relationships/image" Target="../media/image365.wmf"/><Relationship Id="rId6" Type="http://schemas.openxmlformats.org/officeDocument/2006/relationships/image" Target="../media/image369.wmf"/><Relationship Id="rId11" Type="http://schemas.openxmlformats.org/officeDocument/2006/relationships/image" Target="../media/image373.wmf"/><Relationship Id="rId5" Type="http://schemas.openxmlformats.org/officeDocument/2006/relationships/image" Target="../media/image368.wmf"/><Relationship Id="rId10" Type="http://schemas.openxmlformats.org/officeDocument/2006/relationships/image" Target="../media/image372.wmf"/><Relationship Id="rId4" Type="http://schemas.openxmlformats.org/officeDocument/2006/relationships/image" Target="../media/image164.wmf"/><Relationship Id="rId9" Type="http://schemas.openxmlformats.org/officeDocument/2006/relationships/image" Target="../media/image371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376.wmf"/><Relationship Id="rId7" Type="http://schemas.openxmlformats.org/officeDocument/2006/relationships/image" Target="../media/image378.wmf"/><Relationship Id="rId2" Type="http://schemas.openxmlformats.org/officeDocument/2006/relationships/image" Target="../media/image375.wmf"/><Relationship Id="rId1" Type="http://schemas.openxmlformats.org/officeDocument/2006/relationships/image" Target="../media/image374.wmf"/><Relationship Id="rId6" Type="http://schemas.openxmlformats.org/officeDocument/2006/relationships/image" Target="../media/image377.wmf"/><Relationship Id="rId5" Type="http://schemas.openxmlformats.org/officeDocument/2006/relationships/image" Target="../media/image171.wmf"/><Relationship Id="rId10" Type="http://schemas.openxmlformats.org/officeDocument/2006/relationships/image" Target="../media/image369.wmf"/><Relationship Id="rId4" Type="http://schemas.openxmlformats.org/officeDocument/2006/relationships/image" Target="../media/image164.wmf"/><Relationship Id="rId9" Type="http://schemas.openxmlformats.org/officeDocument/2006/relationships/image" Target="../media/image379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3" Type="http://schemas.openxmlformats.org/officeDocument/2006/relationships/image" Target="../media/image382.wmf"/><Relationship Id="rId7" Type="http://schemas.openxmlformats.org/officeDocument/2006/relationships/image" Target="../media/image171.wmf"/><Relationship Id="rId2" Type="http://schemas.openxmlformats.org/officeDocument/2006/relationships/image" Target="../media/image381.wmf"/><Relationship Id="rId1" Type="http://schemas.openxmlformats.org/officeDocument/2006/relationships/image" Target="../media/image380.wmf"/><Relationship Id="rId6" Type="http://schemas.openxmlformats.org/officeDocument/2006/relationships/image" Target="../media/image164.wmf"/><Relationship Id="rId11" Type="http://schemas.openxmlformats.org/officeDocument/2006/relationships/image" Target="../media/image384.wmf"/><Relationship Id="rId5" Type="http://schemas.openxmlformats.org/officeDocument/2006/relationships/image" Target="../media/image376.wmf"/><Relationship Id="rId10" Type="http://schemas.openxmlformats.org/officeDocument/2006/relationships/image" Target="../media/image15.wmf"/><Relationship Id="rId4" Type="http://schemas.openxmlformats.org/officeDocument/2006/relationships/image" Target="../media/image383.wmf"/><Relationship Id="rId9" Type="http://schemas.openxmlformats.org/officeDocument/2006/relationships/image" Target="../media/image369.w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image" Target="../media/image386.wmf"/><Relationship Id="rId7" Type="http://schemas.openxmlformats.org/officeDocument/2006/relationships/image" Target="../media/image388.wmf"/><Relationship Id="rId2" Type="http://schemas.openxmlformats.org/officeDocument/2006/relationships/image" Target="../media/image378.wmf"/><Relationship Id="rId1" Type="http://schemas.openxmlformats.org/officeDocument/2006/relationships/image" Target="../media/image385.wmf"/><Relationship Id="rId6" Type="http://schemas.openxmlformats.org/officeDocument/2006/relationships/image" Target="../media/image157.wmf"/><Relationship Id="rId5" Type="http://schemas.openxmlformats.org/officeDocument/2006/relationships/image" Target="../media/image387.wmf"/><Relationship Id="rId4" Type="http://schemas.openxmlformats.org/officeDocument/2006/relationships/image" Target="../media/image383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wmf"/><Relationship Id="rId7" Type="http://schemas.openxmlformats.org/officeDocument/2006/relationships/image" Target="../media/image394.wmf"/><Relationship Id="rId2" Type="http://schemas.openxmlformats.org/officeDocument/2006/relationships/image" Target="../media/image390.wmf"/><Relationship Id="rId1" Type="http://schemas.openxmlformats.org/officeDocument/2006/relationships/image" Target="../media/image389.wmf"/><Relationship Id="rId6" Type="http://schemas.openxmlformats.org/officeDocument/2006/relationships/image" Target="../media/image171.wmf"/><Relationship Id="rId5" Type="http://schemas.openxmlformats.org/officeDocument/2006/relationships/image" Target="../media/image393.wmf"/><Relationship Id="rId4" Type="http://schemas.openxmlformats.org/officeDocument/2006/relationships/image" Target="../media/image392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wmf"/><Relationship Id="rId3" Type="http://schemas.openxmlformats.org/officeDocument/2006/relationships/image" Target="../media/image397.wmf"/><Relationship Id="rId7" Type="http://schemas.openxmlformats.org/officeDocument/2006/relationships/image" Target="../media/image370.wmf"/><Relationship Id="rId2" Type="http://schemas.openxmlformats.org/officeDocument/2006/relationships/image" Target="../media/image396.wmf"/><Relationship Id="rId1" Type="http://schemas.openxmlformats.org/officeDocument/2006/relationships/image" Target="../media/image395.wmf"/><Relationship Id="rId6" Type="http://schemas.openxmlformats.org/officeDocument/2006/relationships/image" Target="../media/image20.wmf"/><Relationship Id="rId5" Type="http://schemas.openxmlformats.org/officeDocument/2006/relationships/image" Target="../media/image399.wmf"/><Relationship Id="rId10" Type="http://schemas.openxmlformats.org/officeDocument/2006/relationships/image" Target="../media/image402.wmf"/><Relationship Id="rId4" Type="http://schemas.openxmlformats.org/officeDocument/2006/relationships/image" Target="../media/image398.wmf"/><Relationship Id="rId9" Type="http://schemas.openxmlformats.org/officeDocument/2006/relationships/image" Target="../media/image40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32.wmf"/><Relationship Id="rId18" Type="http://schemas.openxmlformats.org/officeDocument/2006/relationships/image" Target="../media/image407.wmf"/><Relationship Id="rId3" Type="http://schemas.openxmlformats.org/officeDocument/2006/relationships/image" Target="../media/image113.wmf"/><Relationship Id="rId7" Type="http://schemas.openxmlformats.org/officeDocument/2006/relationships/image" Target="../media/image101.wmf"/><Relationship Id="rId12" Type="http://schemas.openxmlformats.org/officeDocument/2006/relationships/image" Target="../media/image125.wmf"/><Relationship Id="rId17" Type="http://schemas.openxmlformats.org/officeDocument/2006/relationships/image" Target="../media/image406.wmf"/><Relationship Id="rId2" Type="http://schemas.openxmlformats.org/officeDocument/2006/relationships/image" Target="../media/image112.wmf"/><Relationship Id="rId16" Type="http://schemas.openxmlformats.org/officeDocument/2006/relationships/image" Target="../media/image405.wmf"/><Relationship Id="rId1" Type="http://schemas.openxmlformats.org/officeDocument/2006/relationships/image" Target="../media/image94.wmf"/><Relationship Id="rId6" Type="http://schemas.openxmlformats.org/officeDocument/2006/relationships/image" Target="../media/image118.wmf"/><Relationship Id="rId11" Type="http://schemas.openxmlformats.org/officeDocument/2006/relationships/image" Target="../media/image124.wmf"/><Relationship Id="rId5" Type="http://schemas.openxmlformats.org/officeDocument/2006/relationships/image" Target="../media/image403.wmf"/><Relationship Id="rId15" Type="http://schemas.openxmlformats.org/officeDocument/2006/relationships/image" Target="../media/image404.wmf"/><Relationship Id="rId10" Type="http://schemas.openxmlformats.org/officeDocument/2006/relationships/image" Target="../media/image123.wmf"/><Relationship Id="rId19" Type="http://schemas.openxmlformats.org/officeDocument/2006/relationships/image" Target="../media/image408.wmf"/><Relationship Id="rId4" Type="http://schemas.openxmlformats.org/officeDocument/2006/relationships/image" Target="../media/image114.wmf"/><Relationship Id="rId9" Type="http://schemas.openxmlformats.org/officeDocument/2006/relationships/image" Target="../media/image122.wmf"/><Relationship Id="rId14" Type="http://schemas.openxmlformats.org/officeDocument/2006/relationships/image" Target="../media/image133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32.wmf"/><Relationship Id="rId18" Type="http://schemas.openxmlformats.org/officeDocument/2006/relationships/image" Target="../media/image411.wmf"/><Relationship Id="rId3" Type="http://schemas.openxmlformats.org/officeDocument/2006/relationships/image" Target="../media/image113.wmf"/><Relationship Id="rId7" Type="http://schemas.openxmlformats.org/officeDocument/2006/relationships/image" Target="../media/image101.wmf"/><Relationship Id="rId12" Type="http://schemas.openxmlformats.org/officeDocument/2006/relationships/image" Target="../media/image125.wmf"/><Relationship Id="rId17" Type="http://schemas.openxmlformats.org/officeDocument/2006/relationships/image" Target="../media/image410.wmf"/><Relationship Id="rId2" Type="http://schemas.openxmlformats.org/officeDocument/2006/relationships/image" Target="../media/image112.wmf"/><Relationship Id="rId16" Type="http://schemas.openxmlformats.org/officeDocument/2006/relationships/image" Target="../media/image409.wmf"/><Relationship Id="rId1" Type="http://schemas.openxmlformats.org/officeDocument/2006/relationships/image" Target="../media/image94.wmf"/><Relationship Id="rId6" Type="http://schemas.openxmlformats.org/officeDocument/2006/relationships/image" Target="../media/image118.wmf"/><Relationship Id="rId11" Type="http://schemas.openxmlformats.org/officeDocument/2006/relationships/image" Target="../media/image124.wmf"/><Relationship Id="rId5" Type="http://schemas.openxmlformats.org/officeDocument/2006/relationships/image" Target="../media/image403.wmf"/><Relationship Id="rId15" Type="http://schemas.openxmlformats.org/officeDocument/2006/relationships/image" Target="../media/image404.wmf"/><Relationship Id="rId10" Type="http://schemas.openxmlformats.org/officeDocument/2006/relationships/image" Target="../media/image123.wmf"/><Relationship Id="rId19" Type="http://schemas.openxmlformats.org/officeDocument/2006/relationships/image" Target="../media/image412.wmf"/><Relationship Id="rId4" Type="http://schemas.openxmlformats.org/officeDocument/2006/relationships/image" Target="../media/image114.wmf"/><Relationship Id="rId9" Type="http://schemas.openxmlformats.org/officeDocument/2006/relationships/image" Target="../media/image122.wmf"/><Relationship Id="rId14" Type="http://schemas.openxmlformats.org/officeDocument/2006/relationships/image" Target="../media/image133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wmf"/><Relationship Id="rId3" Type="http://schemas.openxmlformats.org/officeDocument/2006/relationships/image" Target="../media/image94.wmf"/><Relationship Id="rId7" Type="http://schemas.openxmlformats.org/officeDocument/2006/relationships/image" Target="../media/image414.wmf"/><Relationship Id="rId2" Type="http://schemas.openxmlformats.org/officeDocument/2006/relationships/image" Target="../media/image119.wmf"/><Relationship Id="rId1" Type="http://schemas.openxmlformats.org/officeDocument/2006/relationships/image" Target="../media/image413.wmf"/><Relationship Id="rId6" Type="http://schemas.openxmlformats.org/officeDocument/2006/relationships/image" Target="../media/image125.wmf"/><Relationship Id="rId11" Type="http://schemas.openxmlformats.org/officeDocument/2006/relationships/image" Target="../media/image417.wmf"/><Relationship Id="rId5" Type="http://schemas.openxmlformats.org/officeDocument/2006/relationships/image" Target="../media/image124.wmf"/><Relationship Id="rId10" Type="http://schemas.openxmlformats.org/officeDocument/2006/relationships/image" Target="../media/image416.wmf"/><Relationship Id="rId4" Type="http://schemas.openxmlformats.org/officeDocument/2006/relationships/image" Target="../media/image114.wmf"/><Relationship Id="rId9" Type="http://schemas.openxmlformats.org/officeDocument/2006/relationships/image" Target="../media/image415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wmf"/><Relationship Id="rId2" Type="http://schemas.openxmlformats.org/officeDocument/2006/relationships/image" Target="../media/image419.wmf"/><Relationship Id="rId1" Type="http://schemas.openxmlformats.org/officeDocument/2006/relationships/image" Target="../media/image418.wmf"/><Relationship Id="rId6" Type="http://schemas.openxmlformats.org/officeDocument/2006/relationships/image" Target="../media/image423.wmf"/><Relationship Id="rId5" Type="http://schemas.openxmlformats.org/officeDocument/2006/relationships/image" Target="../media/image422.wmf"/><Relationship Id="rId4" Type="http://schemas.openxmlformats.org/officeDocument/2006/relationships/image" Target="../media/image421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wmf"/><Relationship Id="rId7" Type="http://schemas.openxmlformats.org/officeDocument/2006/relationships/image" Target="../media/image429.wmf"/><Relationship Id="rId2" Type="http://schemas.openxmlformats.org/officeDocument/2006/relationships/image" Target="../media/image425.wmf"/><Relationship Id="rId1" Type="http://schemas.openxmlformats.org/officeDocument/2006/relationships/image" Target="../media/image424.wmf"/><Relationship Id="rId6" Type="http://schemas.openxmlformats.org/officeDocument/2006/relationships/image" Target="../media/image428.wmf"/><Relationship Id="rId5" Type="http://schemas.openxmlformats.org/officeDocument/2006/relationships/image" Target="../media/image427.wmf"/><Relationship Id="rId4" Type="http://schemas.openxmlformats.org/officeDocument/2006/relationships/image" Target="../media/image189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wmf"/><Relationship Id="rId3" Type="http://schemas.openxmlformats.org/officeDocument/2006/relationships/image" Target="../media/image432.wmf"/><Relationship Id="rId7" Type="http://schemas.openxmlformats.org/officeDocument/2006/relationships/image" Target="../media/image20.wmf"/><Relationship Id="rId2" Type="http://schemas.openxmlformats.org/officeDocument/2006/relationships/image" Target="../media/image431.wmf"/><Relationship Id="rId1" Type="http://schemas.openxmlformats.org/officeDocument/2006/relationships/image" Target="../media/image430.wmf"/><Relationship Id="rId6" Type="http://schemas.openxmlformats.org/officeDocument/2006/relationships/image" Target="../media/image435.wmf"/><Relationship Id="rId5" Type="http://schemas.openxmlformats.org/officeDocument/2006/relationships/image" Target="../media/image434.wmf"/><Relationship Id="rId4" Type="http://schemas.openxmlformats.org/officeDocument/2006/relationships/image" Target="../media/image433.wmf"/><Relationship Id="rId9" Type="http://schemas.openxmlformats.org/officeDocument/2006/relationships/image" Target="../media/image437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442.wmf"/><Relationship Id="rId3" Type="http://schemas.openxmlformats.org/officeDocument/2006/relationships/image" Target="../media/image440.wmf"/><Relationship Id="rId7" Type="http://schemas.openxmlformats.org/officeDocument/2006/relationships/image" Target="../media/image58.wmf"/><Relationship Id="rId12" Type="http://schemas.openxmlformats.org/officeDocument/2006/relationships/image" Target="../media/image7.wmf"/><Relationship Id="rId2" Type="http://schemas.openxmlformats.org/officeDocument/2006/relationships/image" Target="../media/image439.wmf"/><Relationship Id="rId1" Type="http://schemas.openxmlformats.org/officeDocument/2006/relationships/image" Target="../media/image438.wmf"/><Relationship Id="rId6" Type="http://schemas.openxmlformats.org/officeDocument/2006/relationships/image" Target="../media/image57.wmf"/><Relationship Id="rId11" Type="http://schemas.openxmlformats.org/officeDocument/2006/relationships/image" Target="../media/image66.wmf"/><Relationship Id="rId5" Type="http://schemas.openxmlformats.org/officeDocument/2006/relationships/image" Target="../media/image56.wmf"/><Relationship Id="rId10" Type="http://schemas.openxmlformats.org/officeDocument/2006/relationships/image" Target="../media/image15.wmf"/><Relationship Id="rId4" Type="http://schemas.openxmlformats.org/officeDocument/2006/relationships/image" Target="../media/image441.wmf"/><Relationship Id="rId9" Type="http://schemas.openxmlformats.org/officeDocument/2006/relationships/image" Target="../media/image60.wmf"/><Relationship Id="rId14" Type="http://schemas.openxmlformats.org/officeDocument/2006/relationships/image" Target="../media/image443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6.wmf"/><Relationship Id="rId2" Type="http://schemas.openxmlformats.org/officeDocument/2006/relationships/image" Target="../media/image445.wmf"/><Relationship Id="rId1" Type="http://schemas.openxmlformats.org/officeDocument/2006/relationships/image" Target="../media/image444.wmf"/><Relationship Id="rId6" Type="http://schemas.openxmlformats.org/officeDocument/2006/relationships/image" Target="../media/image449.wmf"/><Relationship Id="rId5" Type="http://schemas.openxmlformats.org/officeDocument/2006/relationships/image" Target="../media/image448.wmf"/><Relationship Id="rId4" Type="http://schemas.openxmlformats.org/officeDocument/2006/relationships/image" Target="../media/image447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2.wmf"/><Relationship Id="rId2" Type="http://schemas.openxmlformats.org/officeDocument/2006/relationships/image" Target="../media/image451.wmf"/><Relationship Id="rId1" Type="http://schemas.openxmlformats.org/officeDocument/2006/relationships/image" Target="../media/image450.wmf"/><Relationship Id="rId6" Type="http://schemas.openxmlformats.org/officeDocument/2006/relationships/image" Target="../media/image455.wmf"/><Relationship Id="rId5" Type="http://schemas.openxmlformats.org/officeDocument/2006/relationships/image" Target="../media/image454.wmf"/><Relationship Id="rId4" Type="http://schemas.openxmlformats.org/officeDocument/2006/relationships/image" Target="../media/image45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3.wmf"/><Relationship Id="rId7" Type="http://schemas.openxmlformats.org/officeDocument/2006/relationships/image" Target="../media/image41.wmf"/><Relationship Id="rId2" Type="http://schemas.openxmlformats.org/officeDocument/2006/relationships/image" Target="../media/image32.wmf"/><Relationship Id="rId1" Type="http://schemas.openxmlformats.org/officeDocument/2006/relationships/image" Target="../media/image30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12.wmf"/><Relationship Id="rId7" Type="http://schemas.openxmlformats.org/officeDocument/2006/relationships/image" Target="../media/image48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27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0768E-BDB7-4037-8ADE-A0517EF2B5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2265F-6073-431C-B80F-66A220AB0E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B9018-6188-42D5-B762-0DFE4010C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6EC11-FB59-477B-8A86-B2DF1ADA1B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B2822-F377-46CD-BCE3-27374233B6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2A667-CD28-4EC1-81E9-E3DD2661ED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F47D-94D3-4E63-AC4E-A60F2D576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71110-836D-4866-A07D-77F6EEFE2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6FBB2-2149-4F2B-8B01-6930B501C8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216CF-A3D2-4F03-8020-807BDB6FC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F3259-E06A-4FE9-BB91-F03693BB04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8E678-C8BC-4552-8FDF-505A886A2D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A11D27-166B-4147-8309-2501410C4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50.bin"/><Relationship Id="rId18" Type="http://schemas.openxmlformats.org/officeDocument/2006/relationships/oleObject" Target="../embeddings/oleObject53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9.wmf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40.wmf"/><Relationship Id="rId10" Type="http://schemas.openxmlformats.org/officeDocument/2006/relationships/image" Target="../media/image38.wmf"/><Relationship Id="rId19" Type="http://schemas.openxmlformats.org/officeDocument/2006/relationships/image" Target="../media/image42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0.wmf"/><Relationship Id="rId22" Type="http://schemas.openxmlformats.org/officeDocument/2006/relationships/image" Target="../media/image6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78.bin"/><Relationship Id="rId21" Type="http://schemas.openxmlformats.org/officeDocument/2006/relationships/image" Target="../media/image67.wmf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oleObject" Target="../embeddings/oleObject8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5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7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70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5.wmf"/><Relationship Id="rId22" Type="http://schemas.openxmlformats.org/officeDocument/2006/relationships/image" Target="../media/image6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72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102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74.w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34" Type="http://schemas.openxmlformats.org/officeDocument/2006/relationships/image" Target="../media/image80.wmf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3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11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64.wmf"/><Relationship Id="rId32" Type="http://schemas.openxmlformats.org/officeDocument/2006/relationships/image" Target="../media/image79.w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77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112.bin"/><Relationship Id="rId31" Type="http://schemas.openxmlformats.org/officeDocument/2006/relationships/oleObject" Target="../embeddings/oleObject118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116.bin"/><Relationship Id="rId30" Type="http://schemas.openxmlformats.org/officeDocument/2006/relationships/image" Target="../media/image78.wmf"/><Relationship Id="rId8" Type="http://schemas.openxmlformats.org/officeDocument/2006/relationships/image" Target="../media/image5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88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00.wmf"/><Relationship Id="rId26" Type="http://schemas.openxmlformats.org/officeDocument/2006/relationships/image" Target="../media/image103.wmf"/><Relationship Id="rId3" Type="http://schemas.openxmlformats.org/officeDocument/2006/relationships/oleObject" Target="../embeddings/oleObject132.bin"/><Relationship Id="rId21" Type="http://schemas.openxmlformats.org/officeDocument/2006/relationships/image" Target="../media/image101.wmf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20" Type="http://schemas.openxmlformats.org/officeDocument/2006/relationships/oleObject" Target="../embeddings/oleObject141.bin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36.bin"/><Relationship Id="rId24" Type="http://schemas.openxmlformats.org/officeDocument/2006/relationships/oleObject" Target="../embeddings/oleObject143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image" Target="../media/image102.wmf"/><Relationship Id="rId28" Type="http://schemas.openxmlformats.org/officeDocument/2006/relationships/image" Target="../media/image104.wmf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140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98.wmf"/><Relationship Id="rId22" Type="http://schemas.openxmlformats.org/officeDocument/2006/relationships/oleObject" Target="../embeddings/oleObject142.bin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0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53.bin"/><Relationship Id="rId18" Type="http://schemas.openxmlformats.org/officeDocument/2006/relationships/oleObject" Target="../embeddings/oleObject156.bin"/><Relationship Id="rId26" Type="http://schemas.openxmlformats.org/officeDocument/2006/relationships/oleObject" Target="../embeddings/oleObject160.bin"/><Relationship Id="rId3" Type="http://schemas.openxmlformats.org/officeDocument/2006/relationships/oleObject" Target="../embeddings/oleObject148.bin"/><Relationship Id="rId21" Type="http://schemas.openxmlformats.org/officeDocument/2006/relationships/image" Target="../media/image104.wmf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94.wmf"/><Relationship Id="rId17" Type="http://schemas.openxmlformats.org/officeDocument/2006/relationships/image" Target="../media/image103.wmf"/><Relationship Id="rId25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7.bin"/><Relationship Id="rId29" Type="http://schemas.openxmlformats.org/officeDocument/2006/relationships/image" Target="../media/image11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52.bin"/><Relationship Id="rId24" Type="http://schemas.openxmlformats.org/officeDocument/2006/relationships/oleObject" Target="../embeddings/oleObject159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image" Target="../media/image107.wmf"/><Relationship Id="rId28" Type="http://schemas.openxmlformats.org/officeDocument/2006/relationships/oleObject" Target="../embeddings/oleObject161.bin"/><Relationship Id="rId10" Type="http://schemas.openxmlformats.org/officeDocument/2006/relationships/image" Target="../media/image101.wmf"/><Relationship Id="rId19" Type="http://schemas.openxmlformats.org/officeDocument/2006/relationships/image" Target="../media/image105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95.wmf"/><Relationship Id="rId22" Type="http://schemas.openxmlformats.org/officeDocument/2006/relationships/oleObject" Target="../embeddings/oleObject158.bin"/><Relationship Id="rId27" Type="http://schemas.openxmlformats.org/officeDocument/2006/relationships/image" Target="../media/image10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15.wmf"/><Relationship Id="rId26" Type="http://schemas.openxmlformats.org/officeDocument/2006/relationships/image" Target="../media/image101.wmf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69.bin"/><Relationship Id="rId25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18.wmf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28" Type="http://schemas.openxmlformats.org/officeDocument/2006/relationships/image" Target="../media/image119.wmf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Relationship Id="rId27" Type="http://schemas.openxmlformats.org/officeDocument/2006/relationships/oleObject" Target="../embeddings/oleObject174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17.wmf"/><Relationship Id="rId26" Type="http://schemas.openxmlformats.org/officeDocument/2006/relationships/image" Target="../media/image121.wmf"/><Relationship Id="rId39" Type="http://schemas.openxmlformats.org/officeDocument/2006/relationships/oleObject" Target="../embeddings/oleObject193.bin"/><Relationship Id="rId21" Type="http://schemas.openxmlformats.org/officeDocument/2006/relationships/oleObject" Target="../embeddings/oleObject184.bin"/><Relationship Id="rId34" Type="http://schemas.openxmlformats.org/officeDocument/2006/relationships/image" Target="../media/image125.wmf"/><Relationship Id="rId42" Type="http://schemas.openxmlformats.org/officeDocument/2006/relationships/image" Target="../media/image129.wmf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29" Type="http://schemas.openxmlformats.org/officeDocument/2006/relationships/oleObject" Target="../embeddings/oleObject188.bin"/><Relationship Id="rId41" Type="http://schemas.openxmlformats.org/officeDocument/2006/relationships/oleObject" Target="../embeddings/oleObject194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19.wmf"/><Relationship Id="rId32" Type="http://schemas.openxmlformats.org/officeDocument/2006/relationships/image" Target="../media/image124.wmf"/><Relationship Id="rId37" Type="http://schemas.openxmlformats.org/officeDocument/2006/relationships/oleObject" Target="../embeddings/oleObject192.bin"/><Relationship Id="rId40" Type="http://schemas.openxmlformats.org/officeDocument/2006/relationships/image" Target="../media/image128.w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122.wmf"/><Relationship Id="rId36" Type="http://schemas.openxmlformats.org/officeDocument/2006/relationships/image" Target="../media/image126.wmf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83.bin"/><Relationship Id="rId31" Type="http://schemas.openxmlformats.org/officeDocument/2006/relationships/oleObject" Target="../embeddings/oleObject189.bin"/><Relationship Id="rId44" Type="http://schemas.openxmlformats.org/officeDocument/2006/relationships/image" Target="../media/image130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15.wmf"/><Relationship Id="rId22" Type="http://schemas.openxmlformats.org/officeDocument/2006/relationships/image" Target="../media/image101.wmf"/><Relationship Id="rId27" Type="http://schemas.openxmlformats.org/officeDocument/2006/relationships/oleObject" Target="../embeddings/oleObject187.bin"/><Relationship Id="rId30" Type="http://schemas.openxmlformats.org/officeDocument/2006/relationships/image" Target="../media/image123.wmf"/><Relationship Id="rId35" Type="http://schemas.openxmlformats.org/officeDocument/2006/relationships/oleObject" Target="../embeddings/oleObject191.bin"/><Relationship Id="rId43" Type="http://schemas.openxmlformats.org/officeDocument/2006/relationships/oleObject" Target="../embeddings/oleObject195.bin"/><Relationship Id="rId8" Type="http://schemas.openxmlformats.org/officeDocument/2006/relationships/image" Target="../media/image112.wmf"/><Relationship Id="rId3" Type="http://schemas.openxmlformats.org/officeDocument/2006/relationships/oleObject" Target="../embeddings/oleObject175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33" Type="http://schemas.openxmlformats.org/officeDocument/2006/relationships/oleObject" Target="../embeddings/oleObject190.bin"/><Relationship Id="rId38" Type="http://schemas.openxmlformats.org/officeDocument/2006/relationships/image" Target="../media/image127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118.wmf"/><Relationship Id="rId26" Type="http://schemas.openxmlformats.org/officeDocument/2006/relationships/image" Target="../media/image123.wmf"/><Relationship Id="rId39" Type="http://schemas.openxmlformats.org/officeDocument/2006/relationships/oleObject" Target="../embeddings/oleObject214.bin"/><Relationship Id="rId21" Type="http://schemas.openxmlformats.org/officeDocument/2006/relationships/oleObject" Target="../embeddings/oleObject205.bin"/><Relationship Id="rId34" Type="http://schemas.openxmlformats.org/officeDocument/2006/relationships/image" Target="../media/image132.wmf"/><Relationship Id="rId42" Type="http://schemas.openxmlformats.org/officeDocument/2006/relationships/image" Target="../media/image136.wmf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7.wmf"/><Relationship Id="rId20" Type="http://schemas.openxmlformats.org/officeDocument/2006/relationships/image" Target="../media/image101.wmf"/><Relationship Id="rId29" Type="http://schemas.openxmlformats.org/officeDocument/2006/relationships/oleObject" Target="../embeddings/oleObject209.bin"/><Relationship Id="rId41" Type="http://schemas.openxmlformats.org/officeDocument/2006/relationships/oleObject" Target="../embeddings/oleObject215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200.bin"/><Relationship Id="rId24" Type="http://schemas.openxmlformats.org/officeDocument/2006/relationships/image" Target="../media/image122.wmf"/><Relationship Id="rId32" Type="http://schemas.openxmlformats.org/officeDocument/2006/relationships/image" Target="../media/image131.wmf"/><Relationship Id="rId37" Type="http://schemas.openxmlformats.org/officeDocument/2006/relationships/oleObject" Target="../embeddings/oleObject213.bin"/><Relationship Id="rId40" Type="http://schemas.openxmlformats.org/officeDocument/2006/relationships/image" Target="../media/image135.wmf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23" Type="http://schemas.openxmlformats.org/officeDocument/2006/relationships/oleObject" Target="../embeddings/oleObject206.bin"/><Relationship Id="rId28" Type="http://schemas.openxmlformats.org/officeDocument/2006/relationships/image" Target="../media/image124.wmf"/><Relationship Id="rId36" Type="http://schemas.openxmlformats.org/officeDocument/2006/relationships/image" Target="../media/image133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204.bin"/><Relationship Id="rId31" Type="http://schemas.openxmlformats.org/officeDocument/2006/relationships/oleObject" Target="../embeddings/oleObject210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16.wmf"/><Relationship Id="rId22" Type="http://schemas.openxmlformats.org/officeDocument/2006/relationships/image" Target="../media/image119.wmf"/><Relationship Id="rId27" Type="http://schemas.openxmlformats.org/officeDocument/2006/relationships/oleObject" Target="../embeddings/oleObject208.bin"/><Relationship Id="rId30" Type="http://schemas.openxmlformats.org/officeDocument/2006/relationships/image" Target="../media/image125.wmf"/><Relationship Id="rId35" Type="http://schemas.openxmlformats.org/officeDocument/2006/relationships/oleObject" Target="../embeddings/oleObject212.bin"/><Relationship Id="rId8" Type="http://schemas.openxmlformats.org/officeDocument/2006/relationships/image" Target="../media/image113.wmf"/><Relationship Id="rId3" Type="http://schemas.openxmlformats.org/officeDocument/2006/relationships/oleObject" Target="../embeddings/oleObject196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203.bin"/><Relationship Id="rId25" Type="http://schemas.openxmlformats.org/officeDocument/2006/relationships/oleObject" Target="../embeddings/oleObject207.bin"/><Relationship Id="rId33" Type="http://schemas.openxmlformats.org/officeDocument/2006/relationships/oleObject" Target="../embeddings/oleObject211.bin"/><Relationship Id="rId38" Type="http://schemas.openxmlformats.org/officeDocument/2006/relationships/image" Target="../media/image13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221.bin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14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138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2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14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51.wmf"/><Relationship Id="rId18" Type="http://schemas.openxmlformats.org/officeDocument/2006/relationships/oleObject" Target="../embeddings/oleObject238.bin"/><Relationship Id="rId3" Type="http://schemas.openxmlformats.org/officeDocument/2006/relationships/oleObject" Target="../embeddings/oleObject230.bin"/><Relationship Id="rId21" Type="http://schemas.openxmlformats.org/officeDocument/2006/relationships/image" Target="../media/image141.wmf"/><Relationship Id="rId7" Type="http://schemas.openxmlformats.org/officeDocument/2006/relationships/oleObject" Target="../embeddings/oleObject232.bin"/><Relationship Id="rId12" Type="http://schemas.openxmlformats.org/officeDocument/2006/relationships/oleObject" Target="../embeddings/oleObject235.bin"/><Relationship Id="rId17" Type="http://schemas.openxmlformats.org/officeDocument/2006/relationships/image" Target="../media/image15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7.bin"/><Relationship Id="rId20" Type="http://schemas.openxmlformats.org/officeDocument/2006/relationships/oleObject" Target="../embeddings/oleObject239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7.wmf"/><Relationship Id="rId11" Type="http://schemas.openxmlformats.org/officeDocument/2006/relationships/image" Target="../media/image150.wmf"/><Relationship Id="rId5" Type="http://schemas.openxmlformats.org/officeDocument/2006/relationships/oleObject" Target="../embeddings/oleObject231.bin"/><Relationship Id="rId15" Type="http://schemas.openxmlformats.org/officeDocument/2006/relationships/image" Target="../media/image152.wmf"/><Relationship Id="rId23" Type="http://schemas.openxmlformats.org/officeDocument/2006/relationships/image" Target="../media/image155.wmf"/><Relationship Id="rId10" Type="http://schemas.openxmlformats.org/officeDocument/2006/relationships/oleObject" Target="../embeddings/oleObject234.bin"/><Relationship Id="rId19" Type="http://schemas.openxmlformats.org/officeDocument/2006/relationships/image" Target="../media/image154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233.bin"/><Relationship Id="rId14" Type="http://schemas.openxmlformats.org/officeDocument/2006/relationships/oleObject" Target="../embeddings/oleObject236.bin"/><Relationship Id="rId22" Type="http://schemas.openxmlformats.org/officeDocument/2006/relationships/oleObject" Target="../embeddings/oleObject24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246.bin"/><Relationship Id="rId18" Type="http://schemas.openxmlformats.org/officeDocument/2006/relationships/oleObject" Target="../embeddings/oleObject249.bin"/><Relationship Id="rId3" Type="http://schemas.openxmlformats.org/officeDocument/2006/relationships/oleObject" Target="../embeddings/oleObject241.bin"/><Relationship Id="rId21" Type="http://schemas.openxmlformats.org/officeDocument/2006/relationships/oleObject" Target="../embeddings/oleObject25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67.wmf"/><Relationship Id="rId17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8.bin"/><Relationship Id="rId20" Type="http://schemas.openxmlformats.org/officeDocument/2006/relationships/image" Target="../media/image16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250.bin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160.wmf"/><Relationship Id="rId22" Type="http://schemas.openxmlformats.org/officeDocument/2006/relationships/image" Target="../media/image16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171.wmf"/><Relationship Id="rId26" Type="http://schemas.openxmlformats.org/officeDocument/2006/relationships/image" Target="../media/image173.wmf"/><Relationship Id="rId3" Type="http://schemas.openxmlformats.org/officeDocument/2006/relationships/oleObject" Target="../embeddings/oleObject252.bin"/><Relationship Id="rId21" Type="http://schemas.openxmlformats.org/officeDocument/2006/relationships/oleObject" Target="../embeddings/oleObject26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oleObject" Target="../embeddings/oleObject261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172.wmf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3.bin"/><Relationship Id="rId28" Type="http://schemas.openxmlformats.org/officeDocument/2006/relationships/image" Target="../media/image174.wmf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260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169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26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170.wmf"/><Relationship Id="rId26" Type="http://schemas.openxmlformats.org/officeDocument/2006/relationships/oleObject" Target="../embeddings/oleObject278.bin"/><Relationship Id="rId3" Type="http://schemas.openxmlformats.org/officeDocument/2006/relationships/oleObject" Target="../embeddings/oleObject266.bin"/><Relationship Id="rId21" Type="http://schemas.openxmlformats.org/officeDocument/2006/relationships/oleObject" Target="../embeddings/oleObject275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273.bin"/><Relationship Id="rId25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29" Type="http://schemas.openxmlformats.org/officeDocument/2006/relationships/image" Target="../media/image180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270.bin"/><Relationship Id="rId24" Type="http://schemas.openxmlformats.org/officeDocument/2006/relationships/oleObject" Target="../embeddings/oleObject277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23" Type="http://schemas.openxmlformats.org/officeDocument/2006/relationships/image" Target="../media/image157.wmf"/><Relationship Id="rId28" Type="http://schemas.openxmlformats.org/officeDocument/2006/relationships/oleObject" Target="../embeddings/oleObject279.bin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274.bin"/><Relationship Id="rId31" Type="http://schemas.openxmlformats.org/officeDocument/2006/relationships/image" Target="../media/image181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168.wmf"/><Relationship Id="rId22" Type="http://schemas.openxmlformats.org/officeDocument/2006/relationships/oleObject" Target="../embeddings/oleObject276.bin"/><Relationship Id="rId27" Type="http://schemas.openxmlformats.org/officeDocument/2006/relationships/image" Target="../media/image179.wmf"/><Relationship Id="rId30" Type="http://schemas.openxmlformats.org/officeDocument/2006/relationships/oleObject" Target="../embeddings/oleObject28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18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3.e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0" Type="http://schemas.openxmlformats.org/officeDocument/2006/relationships/image" Target="../media/image185.emf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28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291.bin"/><Relationship Id="rId18" Type="http://schemas.openxmlformats.org/officeDocument/2006/relationships/image" Target="../media/image193.wmf"/><Relationship Id="rId3" Type="http://schemas.openxmlformats.org/officeDocument/2006/relationships/oleObject" Target="../embeddings/oleObject286.bin"/><Relationship Id="rId21" Type="http://schemas.openxmlformats.org/officeDocument/2006/relationships/oleObject" Target="../embeddings/oleObject295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2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2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290.bin"/><Relationship Id="rId24" Type="http://schemas.openxmlformats.org/officeDocument/2006/relationships/image" Target="../media/image195.wmf"/><Relationship Id="rId5" Type="http://schemas.openxmlformats.org/officeDocument/2006/relationships/oleObject" Target="../embeddings/oleObject287.bin"/><Relationship Id="rId15" Type="http://schemas.openxmlformats.org/officeDocument/2006/relationships/oleObject" Target="../embeddings/oleObject292.bin"/><Relationship Id="rId23" Type="http://schemas.openxmlformats.org/officeDocument/2006/relationships/oleObject" Target="../embeddings/oleObject296.bin"/><Relationship Id="rId10" Type="http://schemas.openxmlformats.org/officeDocument/2006/relationships/image" Target="../media/image189.wmf"/><Relationship Id="rId19" Type="http://schemas.openxmlformats.org/officeDocument/2006/relationships/oleObject" Target="../embeddings/oleObject294.bin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191.wmf"/><Relationship Id="rId22" Type="http://schemas.openxmlformats.org/officeDocument/2006/relationships/image" Target="../media/image19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302.bin"/><Relationship Id="rId18" Type="http://schemas.openxmlformats.org/officeDocument/2006/relationships/image" Target="../media/image198.wmf"/><Relationship Id="rId26" Type="http://schemas.openxmlformats.org/officeDocument/2006/relationships/image" Target="../media/image201.wmf"/><Relationship Id="rId3" Type="http://schemas.openxmlformats.org/officeDocument/2006/relationships/oleObject" Target="../embeddings/oleObject297.bin"/><Relationship Id="rId21" Type="http://schemas.openxmlformats.org/officeDocument/2006/relationships/image" Target="../media/image199.wmf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304.bin"/><Relationship Id="rId25" Type="http://schemas.openxmlformats.org/officeDocument/2006/relationships/oleObject" Target="../embeddings/oleObject3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wmf"/><Relationship Id="rId20" Type="http://schemas.openxmlformats.org/officeDocument/2006/relationships/oleObject" Target="../embeddings/oleObject306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301.bin"/><Relationship Id="rId24" Type="http://schemas.openxmlformats.org/officeDocument/2006/relationships/oleObject" Target="../embeddings/oleObject308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23" Type="http://schemas.openxmlformats.org/officeDocument/2006/relationships/image" Target="../media/image200.wmf"/><Relationship Id="rId10" Type="http://schemas.openxmlformats.org/officeDocument/2006/relationships/image" Target="../media/image189.wmf"/><Relationship Id="rId19" Type="http://schemas.openxmlformats.org/officeDocument/2006/relationships/oleObject" Target="../embeddings/oleObject305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191.wmf"/><Relationship Id="rId22" Type="http://schemas.openxmlformats.org/officeDocument/2006/relationships/oleObject" Target="../embeddings/oleObject30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315.bin"/><Relationship Id="rId18" Type="http://schemas.openxmlformats.org/officeDocument/2006/relationships/oleObject" Target="../embeddings/oleObject318.bin"/><Relationship Id="rId26" Type="http://schemas.openxmlformats.org/officeDocument/2006/relationships/oleObject" Target="../embeddings/oleObject322.bin"/><Relationship Id="rId3" Type="http://schemas.openxmlformats.org/officeDocument/2006/relationships/oleObject" Target="../embeddings/oleObject310.bin"/><Relationship Id="rId21" Type="http://schemas.openxmlformats.org/officeDocument/2006/relationships/image" Target="../media/image177.wmf"/><Relationship Id="rId7" Type="http://schemas.openxmlformats.org/officeDocument/2006/relationships/oleObject" Target="../embeddings/oleObject312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317.bin"/><Relationship Id="rId25" Type="http://schemas.openxmlformats.org/officeDocument/2006/relationships/image" Target="../media/image2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20" Type="http://schemas.openxmlformats.org/officeDocument/2006/relationships/oleObject" Target="../embeddings/oleObject319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314.bin"/><Relationship Id="rId24" Type="http://schemas.openxmlformats.org/officeDocument/2006/relationships/oleObject" Target="../embeddings/oleObject321.bin"/><Relationship Id="rId5" Type="http://schemas.openxmlformats.org/officeDocument/2006/relationships/oleObject" Target="../embeddings/oleObject311.bin"/><Relationship Id="rId15" Type="http://schemas.openxmlformats.org/officeDocument/2006/relationships/oleObject" Target="../embeddings/oleObject316.bin"/><Relationship Id="rId23" Type="http://schemas.openxmlformats.org/officeDocument/2006/relationships/image" Target="../media/image212.wmf"/><Relationship Id="rId28" Type="http://schemas.openxmlformats.org/officeDocument/2006/relationships/oleObject" Target="../embeddings/oleObject323.bin"/><Relationship Id="rId10" Type="http://schemas.openxmlformats.org/officeDocument/2006/relationships/image" Target="../media/image208.wmf"/><Relationship Id="rId19" Type="http://schemas.openxmlformats.org/officeDocument/2006/relationships/image" Target="../media/image20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313.bin"/><Relationship Id="rId14" Type="http://schemas.openxmlformats.org/officeDocument/2006/relationships/image" Target="../media/image210.wmf"/><Relationship Id="rId22" Type="http://schemas.openxmlformats.org/officeDocument/2006/relationships/oleObject" Target="../embeddings/oleObject320.bin"/><Relationship Id="rId27" Type="http://schemas.openxmlformats.org/officeDocument/2006/relationships/image" Target="../media/image2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329.bin"/><Relationship Id="rId18" Type="http://schemas.openxmlformats.org/officeDocument/2006/relationships/oleObject" Target="../embeddings/oleObject332.bin"/><Relationship Id="rId3" Type="http://schemas.openxmlformats.org/officeDocument/2006/relationships/oleObject" Target="../embeddings/oleObject324.bin"/><Relationship Id="rId21" Type="http://schemas.openxmlformats.org/officeDocument/2006/relationships/image" Target="../media/image216.wmf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331.bin"/><Relationship Id="rId25" Type="http://schemas.openxmlformats.org/officeDocument/2006/relationships/image" Target="../media/image2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oleObject" Target="../embeddings/oleObject333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328.bin"/><Relationship Id="rId24" Type="http://schemas.openxmlformats.org/officeDocument/2006/relationships/oleObject" Target="../embeddings/oleObject335.bin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23" Type="http://schemas.openxmlformats.org/officeDocument/2006/relationships/image" Target="../media/image217.wmf"/><Relationship Id="rId10" Type="http://schemas.openxmlformats.org/officeDocument/2006/relationships/image" Target="../media/image208.wmf"/><Relationship Id="rId19" Type="http://schemas.openxmlformats.org/officeDocument/2006/relationships/image" Target="../media/image214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177.wmf"/><Relationship Id="rId22" Type="http://schemas.openxmlformats.org/officeDocument/2006/relationships/oleObject" Target="../embeddings/oleObject33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341.bin"/><Relationship Id="rId3" Type="http://schemas.openxmlformats.org/officeDocument/2006/relationships/oleObject" Target="../embeddings/oleObject336.bin"/><Relationship Id="rId7" Type="http://schemas.openxmlformats.org/officeDocument/2006/relationships/oleObject" Target="../embeddings/oleObject338.bin"/><Relationship Id="rId12" Type="http://schemas.openxmlformats.org/officeDocument/2006/relationships/image" Target="../media/image2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2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340.bin"/><Relationship Id="rId5" Type="http://schemas.openxmlformats.org/officeDocument/2006/relationships/oleObject" Target="../embeddings/oleObject337.bin"/><Relationship Id="rId15" Type="http://schemas.openxmlformats.org/officeDocument/2006/relationships/oleObject" Target="../embeddings/oleObject342.bin"/><Relationship Id="rId10" Type="http://schemas.openxmlformats.org/officeDocument/2006/relationships/image" Target="../media/image217.wmf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339.bin"/><Relationship Id="rId14" Type="http://schemas.openxmlformats.org/officeDocument/2006/relationships/image" Target="../media/image22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image" Target="../media/image222.wmf"/><Relationship Id="rId3" Type="http://schemas.openxmlformats.org/officeDocument/2006/relationships/oleObject" Target="../embeddings/oleObject343.bin"/><Relationship Id="rId7" Type="http://schemas.openxmlformats.org/officeDocument/2006/relationships/oleObject" Target="../embeddings/oleObject345.bin"/><Relationship Id="rId12" Type="http://schemas.openxmlformats.org/officeDocument/2006/relationships/oleObject" Target="../embeddings/oleObject3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18.wmf"/><Relationship Id="rId11" Type="http://schemas.openxmlformats.org/officeDocument/2006/relationships/image" Target="../media/image221.wmf"/><Relationship Id="rId5" Type="http://schemas.openxmlformats.org/officeDocument/2006/relationships/oleObject" Target="../embeddings/oleObject344.bin"/><Relationship Id="rId10" Type="http://schemas.openxmlformats.org/officeDocument/2006/relationships/oleObject" Target="../embeddings/oleObject347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34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350.bin"/><Relationship Id="rId4" Type="http://schemas.openxmlformats.org/officeDocument/2006/relationships/image" Target="../media/image22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356.bin"/><Relationship Id="rId3" Type="http://schemas.openxmlformats.org/officeDocument/2006/relationships/oleObject" Target="../embeddings/oleObject351.bin"/><Relationship Id="rId7" Type="http://schemas.openxmlformats.org/officeDocument/2006/relationships/oleObject" Target="../embeddings/oleObject35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355.bin"/><Relationship Id="rId5" Type="http://schemas.openxmlformats.org/officeDocument/2006/relationships/oleObject" Target="../embeddings/oleObject352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354.bin"/><Relationship Id="rId14" Type="http://schemas.openxmlformats.org/officeDocument/2006/relationships/image" Target="../media/image22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362.bin"/><Relationship Id="rId18" Type="http://schemas.openxmlformats.org/officeDocument/2006/relationships/image" Target="../media/image237.wmf"/><Relationship Id="rId26" Type="http://schemas.openxmlformats.org/officeDocument/2006/relationships/image" Target="../media/image118.wmf"/><Relationship Id="rId3" Type="http://schemas.openxmlformats.org/officeDocument/2006/relationships/oleObject" Target="../embeddings/oleObject357.bin"/><Relationship Id="rId21" Type="http://schemas.openxmlformats.org/officeDocument/2006/relationships/oleObject" Target="../embeddings/oleObject366.bin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364.bin"/><Relationship Id="rId25" Type="http://schemas.openxmlformats.org/officeDocument/2006/relationships/oleObject" Target="../embeddings/oleObject3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20" Type="http://schemas.openxmlformats.org/officeDocument/2006/relationships/image" Target="../media/image225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361.bin"/><Relationship Id="rId24" Type="http://schemas.openxmlformats.org/officeDocument/2006/relationships/image" Target="../media/image227.wmf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23" Type="http://schemas.openxmlformats.org/officeDocument/2006/relationships/oleObject" Target="../embeddings/oleObject367.bin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365.bin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235.wmf"/><Relationship Id="rId22" Type="http://schemas.openxmlformats.org/officeDocument/2006/relationships/image" Target="../media/image22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374.bin"/><Relationship Id="rId3" Type="http://schemas.openxmlformats.org/officeDocument/2006/relationships/oleObject" Target="../embeddings/oleObject369.bin"/><Relationship Id="rId7" Type="http://schemas.openxmlformats.org/officeDocument/2006/relationships/oleObject" Target="../embeddings/oleObject371.bin"/><Relationship Id="rId12" Type="http://schemas.openxmlformats.org/officeDocument/2006/relationships/image" Target="../media/image2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9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373.bin"/><Relationship Id="rId5" Type="http://schemas.openxmlformats.org/officeDocument/2006/relationships/oleObject" Target="../embeddings/oleObject370.bin"/><Relationship Id="rId15" Type="http://schemas.openxmlformats.org/officeDocument/2006/relationships/oleObject" Target="../embeddings/oleObject375.bin"/><Relationship Id="rId10" Type="http://schemas.openxmlformats.org/officeDocument/2006/relationships/image" Target="../media/image23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372.bin"/><Relationship Id="rId14" Type="http://schemas.openxmlformats.org/officeDocument/2006/relationships/image" Target="../media/image23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3" Type="http://schemas.openxmlformats.org/officeDocument/2006/relationships/oleObject" Target="../embeddings/oleObject376.bin"/><Relationship Id="rId7" Type="http://schemas.openxmlformats.org/officeDocument/2006/relationships/oleObject" Target="../embeddings/oleObject378.bin"/><Relationship Id="rId12" Type="http://schemas.openxmlformats.org/officeDocument/2006/relationships/image" Target="../media/image2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380.bin"/><Relationship Id="rId5" Type="http://schemas.openxmlformats.org/officeDocument/2006/relationships/oleObject" Target="../embeddings/oleObject377.bin"/><Relationship Id="rId10" Type="http://schemas.openxmlformats.org/officeDocument/2006/relationships/image" Target="../media/image241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37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386.bin"/><Relationship Id="rId18" Type="http://schemas.openxmlformats.org/officeDocument/2006/relationships/image" Target="../media/image249.wmf"/><Relationship Id="rId3" Type="http://schemas.openxmlformats.org/officeDocument/2006/relationships/oleObject" Target="../embeddings/oleObject381.bin"/><Relationship Id="rId7" Type="http://schemas.openxmlformats.org/officeDocument/2006/relationships/oleObject" Target="../embeddings/oleObject383.bin"/><Relationship Id="rId12" Type="http://schemas.openxmlformats.org/officeDocument/2006/relationships/image" Target="../media/image246.wmf"/><Relationship Id="rId17" Type="http://schemas.openxmlformats.org/officeDocument/2006/relationships/oleObject" Target="../embeddings/oleObject3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8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385.bin"/><Relationship Id="rId5" Type="http://schemas.openxmlformats.org/officeDocument/2006/relationships/oleObject" Target="../embeddings/oleObject382.bin"/><Relationship Id="rId15" Type="http://schemas.openxmlformats.org/officeDocument/2006/relationships/oleObject" Target="../embeddings/oleObject387.bin"/><Relationship Id="rId10" Type="http://schemas.openxmlformats.org/officeDocument/2006/relationships/image" Target="../media/image24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384.bin"/><Relationship Id="rId14" Type="http://schemas.openxmlformats.org/officeDocument/2006/relationships/image" Target="../media/image24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43.wmf"/><Relationship Id="rId5" Type="http://schemas.openxmlformats.org/officeDocument/2006/relationships/oleObject" Target="../embeddings/oleObject390.bin"/><Relationship Id="rId4" Type="http://schemas.openxmlformats.org/officeDocument/2006/relationships/image" Target="../media/image25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243.wmf"/><Relationship Id="rId4" Type="http://schemas.openxmlformats.org/officeDocument/2006/relationships/oleObject" Target="../embeddings/oleObject39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oleObject" Target="../embeddings/oleObject397.bin"/><Relationship Id="rId18" Type="http://schemas.openxmlformats.org/officeDocument/2006/relationships/oleObject" Target="../embeddings/oleObject400.bin"/><Relationship Id="rId26" Type="http://schemas.openxmlformats.org/officeDocument/2006/relationships/image" Target="../media/image258.wmf"/><Relationship Id="rId3" Type="http://schemas.openxmlformats.org/officeDocument/2006/relationships/oleObject" Target="../embeddings/oleObject392.bin"/><Relationship Id="rId21" Type="http://schemas.openxmlformats.org/officeDocument/2006/relationships/oleObject" Target="../embeddings/oleObject402.bin"/><Relationship Id="rId7" Type="http://schemas.openxmlformats.org/officeDocument/2006/relationships/oleObject" Target="../embeddings/oleObject394.bin"/><Relationship Id="rId12" Type="http://schemas.openxmlformats.org/officeDocument/2006/relationships/image" Target="../media/image254.wmf"/><Relationship Id="rId17" Type="http://schemas.openxmlformats.org/officeDocument/2006/relationships/image" Target="../media/image256.wmf"/><Relationship Id="rId25" Type="http://schemas.openxmlformats.org/officeDocument/2006/relationships/oleObject" Target="../embeddings/oleObject40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9.bin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51.wmf"/><Relationship Id="rId11" Type="http://schemas.openxmlformats.org/officeDocument/2006/relationships/oleObject" Target="../embeddings/oleObject396.bin"/><Relationship Id="rId24" Type="http://schemas.openxmlformats.org/officeDocument/2006/relationships/image" Target="../media/image257.wmf"/><Relationship Id="rId5" Type="http://schemas.openxmlformats.org/officeDocument/2006/relationships/oleObject" Target="../embeddings/oleObject393.bin"/><Relationship Id="rId15" Type="http://schemas.openxmlformats.org/officeDocument/2006/relationships/oleObject" Target="../embeddings/oleObject398.bin"/><Relationship Id="rId23" Type="http://schemas.openxmlformats.org/officeDocument/2006/relationships/oleObject" Target="../embeddings/oleObject403.bin"/><Relationship Id="rId28" Type="http://schemas.openxmlformats.org/officeDocument/2006/relationships/image" Target="../media/image259.wmf"/><Relationship Id="rId10" Type="http://schemas.openxmlformats.org/officeDocument/2006/relationships/image" Target="../media/image253.wmf"/><Relationship Id="rId19" Type="http://schemas.openxmlformats.org/officeDocument/2006/relationships/oleObject" Target="../embeddings/oleObject401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395.bin"/><Relationship Id="rId14" Type="http://schemas.openxmlformats.org/officeDocument/2006/relationships/image" Target="../media/image255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405.bin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1.bin"/><Relationship Id="rId18" Type="http://schemas.openxmlformats.org/officeDocument/2006/relationships/image" Target="../media/image257.wmf"/><Relationship Id="rId26" Type="http://schemas.openxmlformats.org/officeDocument/2006/relationships/image" Target="../media/image261.wmf"/><Relationship Id="rId3" Type="http://schemas.openxmlformats.org/officeDocument/2006/relationships/oleObject" Target="../embeddings/oleObject406.bin"/><Relationship Id="rId21" Type="http://schemas.openxmlformats.org/officeDocument/2006/relationships/oleObject" Target="../embeddings/oleObject415.bin"/><Relationship Id="rId34" Type="http://schemas.openxmlformats.org/officeDocument/2006/relationships/image" Target="../media/image265.wmf"/><Relationship Id="rId7" Type="http://schemas.openxmlformats.org/officeDocument/2006/relationships/oleObject" Target="../embeddings/oleObject408.bin"/><Relationship Id="rId12" Type="http://schemas.openxmlformats.org/officeDocument/2006/relationships/image" Target="../media/image256.wmf"/><Relationship Id="rId17" Type="http://schemas.openxmlformats.org/officeDocument/2006/relationships/oleObject" Target="../embeddings/oleObject413.bin"/><Relationship Id="rId25" Type="http://schemas.openxmlformats.org/officeDocument/2006/relationships/oleObject" Target="../embeddings/oleObject417.bin"/><Relationship Id="rId33" Type="http://schemas.openxmlformats.org/officeDocument/2006/relationships/oleObject" Target="../embeddings/oleObject4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258.wmf"/><Relationship Id="rId29" Type="http://schemas.openxmlformats.org/officeDocument/2006/relationships/oleObject" Target="../embeddings/oleObject419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410.bin"/><Relationship Id="rId24" Type="http://schemas.openxmlformats.org/officeDocument/2006/relationships/image" Target="../media/image260.wmf"/><Relationship Id="rId32" Type="http://schemas.openxmlformats.org/officeDocument/2006/relationships/image" Target="../media/image264.wmf"/><Relationship Id="rId5" Type="http://schemas.openxmlformats.org/officeDocument/2006/relationships/oleObject" Target="../embeddings/oleObject407.bin"/><Relationship Id="rId15" Type="http://schemas.openxmlformats.org/officeDocument/2006/relationships/oleObject" Target="../embeddings/oleObject412.bin"/><Relationship Id="rId23" Type="http://schemas.openxmlformats.org/officeDocument/2006/relationships/oleObject" Target="../embeddings/oleObject416.bin"/><Relationship Id="rId28" Type="http://schemas.openxmlformats.org/officeDocument/2006/relationships/image" Target="../media/image262.wmf"/><Relationship Id="rId10" Type="http://schemas.openxmlformats.org/officeDocument/2006/relationships/image" Target="../media/image251.wmf"/><Relationship Id="rId19" Type="http://schemas.openxmlformats.org/officeDocument/2006/relationships/oleObject" Target="../embeddings/oleObject414.bin"/><Relationship Id="rId31" Type="http://schemas.openxmlformats.org/officeDocument/2006/relationships/oleObject" Target="../embeddings/oleObject420.bin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409.bin"/><Relationship Id="rId14" Type="http://schemas.openxmlformats.org/officeDocument/2006/relationships/image" Target="../media/image171.wmf"/><Relationship Id="rId22" Type="http://schemas.openxmlformats.org/officeDocument/2006/relationships/image" Target="../media/image259.wmf"/><Relationship Id="rId27" Type="http://schemas.openxmlformats.org/officeDocument/2006/relationships/oleObject" Target="../embeddings/oleObject418.bin"/><Relationship Id="rId30" Type="http://schemas.openxmlformats.org/officeDocument/2006/relationships/image" Target="../media/image263.wmf"/><Relationship Id="rId8" Type="http://schemas.openxmlformats.org/officeDocument/2006/relationships/image" Target="../media/image16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427.bin"/><Relationship Id="rId18" Type="http://schemas.openxmlformats.org/officeDocument/2006/relationships/image" Target="../media/image271.wmf"/><Relationship Id="rId3" Type="http://schemas.openxmlformats.org/officeDocument/2006/relationships/oleObject" Target="../embeddings/oleObject422.bin"/><Relationship Id="rId21" Type="http://schemas.openxmlformats.org/officeDocument/2006/relationships/oleObject" Target="../embeddings/oleObject432.bin"/><Relationship Id="rId7" Type="http://schemas.openxmlformats.org/officeDocument/2006/relationships/oleObject" Target="../embeddings/oleObject424.bin"/><Relationship Id="rId12" Type="http://schemas.openxmlformats.org/officeDocument/2006/relationships/image" Target="../media/image269.wmf"/><Relationship Id="rId17" Type="http://schemas.openxmlformats.org/officeDocument/2006/relationships/oleObject" Target="../embeddings/oleObject4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9.bin"/><Relationship Id="rId20" Type="http://schemas.openxmlformats.org/officeDocument/2006/relationships/image" Target="../media/image272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426.bin"/><Relationship Id="rId5" Type="http://schemas.openxmlformats.org/officeDocument/2006/relationships/oleObject" Target="../embeddings/oleObject423.bin"/><Relationship Id="rId15" Type="http://schemas.openxmlformats.org/officeDocument/2006/relationships/oleObject" Target="../embeddings/oleObject428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431.bin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425.bin"/><Relationship Id="rId14" Type="http://schemas.openxmlformats.org/officeDocument/2006/relationships/image" Target="../media/image270.wmf"/><Relationship Id="rId22" Type="http://schemas.openxmlformats.org/officeDocument/2006/relationships/image" Target="../media/image273.wmf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8.bin"/><Relationship Id="rId18" Type="http://schemas.openxmlformats.org/officeDocument/2006/relationships/image" Target="../media/image171.wmf"/><Relationship Id="rId26" Type="http://schemas.openxmlformats.org/officeDocument/2006/relationships/image" Target="../media/image259.wmf"/><Relationship Id="rId3" Type="http://schemas.openxmlformats.org/officeDocument/2006/relationships/oleObject" Target="../embeddings/oleObject433.bin"/><Relationship Id="rId21" Type="http://schemas.openxmlformats.org/officeDocument/2006/relationships/oleObject" Target="../embeddings/oleObject443.bin"/><Relationship Id="rId34" Type="http://schemas.openxmlformats.org/officeDocument/2006/relationships/image" Target="../media/image264.wmf"/><Relationship Id="rId7" Type="http://schemas.openxmlformats.org/officeDocument/2006/relationships/oleObject" Target="../embeddings/oleObject435.bin"/><Relationship Id="rId12" Type="http://schemas.openxmlformats.org/officeDocument/2006/relationships/image" Target="../media/image255.wmf"/><Relationship Id="rId17" Type="http://schemas.openxmlformats.org/officeDocument/2006/relationships/oleObject" Target="../embeddings/oleObject441.bin"/><Relationship Id="rId25" Type="http://schemas.openxmlformats.org/officeDocument/2006/relationships/oleObject" Target="../embeddings/oleObject445.bin"/><Relationship Id="rId33" Type="http://schemas.openxmlformats.org/officeDocument/2006/relationships/oleObject" Target="../embeddings/oleObject44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0.bin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447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51.wmf"/><Relationship Id="rId11" Type="http://schemas.openxmlformats.org/officeDocument/2006/relationships/oleObject" Target="../embeddings/oleObject437.bin"/><Relationship Id="rId24" Type="http://schemas.openxmlformats.org/officeDocument/2006/relationships/image" Target="../media/image258.wmf"/><Relationship Id="rId32" Type="http://schemas.openxmlformats.org/officeDocument/2006/relationships/image" Target="../media/image275.wmf"/><Relationship Id="rId5" Type="http://schemas.openxmlformats.org/officeDocument/2006/relationships/oleObject" Target="../embeddings/oleObject434.bin"/><Relationship Id="rId15" Type="http://schemas.openxmlformats.org/officeDocument/2006/relationships/image" Target="../media/image256.wmf"/><Relationship Id="rId23" Type="http://schemas.openxmlformats.org/officeDocument/2006/relationships/oleObject" Target="../embeddings/oleObject444.bin"/><Relationship Id="rId28" Type="http://schemas.openxmlformats.org/officeDocument/2006/relationships/image" Target="../media/image261.wmf"/><Relationship Id="rId36" Type="http://schemas.openxmlformats.org/officeDocument/2006/relationships/image" Target="../media/image276.wmf"/><Relationship Id="rId10" Type="http://schemas.openxmlformats.org/officeDocument/2006/relationships/image" Target="../media/image253.wmf"/><Relationship Id="rId19" Type="http://schemas.openxmlformats.org/officeDocument/2006/relationships/oleObject" Target="../embeddings/oleObject442.bin"/><Relationship Id="rId31" Type="http://schemas.openxmlformats.org/officeDocument/2006/relationships/oleObject" Target="../embeddings/oleObject448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436.bin"/><Relationship Id="rId14" Type="http://schemas.openxmlformats.org/officeDocument/2006/relationships/oleObject" Target="../embeddings/oleObject439.bin"/><Relationship Id="rId22" Type="http://schemas.openxmlformats.org/officeDocument/2006/relationships/image" Target="../media/image257.wmf"/><Relationship Id="rId27" Type="http://schemas.openxmlformats.org/officeDocument/2006/relationships/oleObject" Target="../embeddings/oleObject446.bin"/><Relationship Id="rId30" Type="http://schemas.openxmlformats.org/officeDocument/2006/relationships/image" Target="../media/image274.wmf"/><Relationship Id="rId35" Type="http://schemas.openxmlformats.org/officeDocument/2006/relationships/oleObject" Target="../embeddings/oleObject450.bin"/><Relationship Id="rId8" Type="http://schemas.openxmlformats.org/officeDocument/2006/relationships/image" Target="../media/image252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456.bin"/><Relationship Id="rId3" Type="http://schemas.openxmlformats.org/officeDocument/2006/relationships/oleObject" Target="../embeddings/oleObject451.bin"/><Relationship Id="rId7" Type="http://schemas.openxmlformats.org/officeDocument/2006/relationships/oleObject" Target="../embeddings/oleObject453.bin"/><Relationship Id="rId12" Type="http://schemas.openxmlformats.org/officeDocument/2006/relationships/image" Target="../media/image2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455.bin"/><Relationship Id="rId5" Type="http://schemas.openxmlformats.org/officeDocument/2006/relationships/oleObject" Target="../embeddings/oleObject452.bin"/><Relationship Id="rId10" Type="http://schemas.openxmlformats.org/officeDocument/2006/relationships/image" Target="../media/image280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454.bin"/><Relationship Id="rId14" Type="http://schemas.openxmlformats.org/officeDocument/2006/relationships/image" Target="../media/image28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oleObject" Target="../embeddings/oleObject462.bin"/><Relationship Id="rId18" Type="http://schemas.openxmlformats.org/officeDocument/2006/relationships/oleObject" Target="../embeddings/oleObject465.bin"/><Relationship Id="rId26" Type="http://schemas.openxmlformats.org/officeDocument/2006/relationships/oleObject" Target="../embeddings/oleObject469.bin"/><Relationship Id="rId3" Type="http://schemas.openxmlformats.org/officeDocument/2006/relationships/oleObject" Target="../embeddings/oleObject457.bin"/><Relationship Id="rId21" Type="http://schemas.openxmlformats.org/officeDocument/2006/relationships/image" Target="../media/image291.wmf"/><Relationship Id="rId7" Type="http://schemas.openxmlformats.org/officeDocument/2006/relationships/oleObject" Target="../embeddings/oleObject459.bin"/><Relationship Id="rId12" Type="http://schemas.openxmlformats.org/officeDocument/2006/relationships/image" Target="../media/image287.wmf"/><Relationship Id="rId17" Type="http://schemas.openxmlformats.org/officeDocument/2006/relationships/image" Target="../media/image289.wmf"/><Relationship Id="rId25" Type="http://schemas.openxmlformats.org/officeDocument/2006/relationships/image" Target="../media/image29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4.bin"/><Relationship Id="rId20" Type="http://schemas.openxmlformats.org/officeDocument/2006/relationships/oleObject" Target="../embeddings/oleObject466.bin"/><Relationship Id="rId29" Type="http://schemas.openxmlformats.org/officeDocument/2006/relationships/image" Target="../media/image295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461.bin"/><Relationship Id="rId24" Type="http://schemas.openxmlformats.org/officeDocument/2006/relationships/oleObject" Target="../embeddings/oleObject468.bin"/><Relationship Id="rId5" Type="http://schemas.openxmlformats.org/officeDocument/2006/relationships/oleObject" Target="../embeddings/oleObject458.bin"/><Relationship Id="rId15" Type="http://schemas.openxmlformats.org/officeDocument/2006/relationships/image" Target="../media/image288.wmf"/><Relationship Id="rId23" Type="http://schemas.openxmlformats.org/officeDocument/2006/relationships/image" Target="../media/image292.wmf"/><Relationship Id="rId28" Type="http://schemas.openxmlformats.org/officeDocument/2006/relationships/oleObject" Target="../embeddings/oleObject470.bin"/><Relationship Id="rId10" Type="http://schemas.openxmlformats.org/officeDocument/2006/relationships/image" Target="../media/image286.wmf"/><Relationship Id="rId19" Type="http://schemas.openxmlformats.org/officeDocument/2006/relationships/image" Target="../media/image290.wmf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460.bin"/><Relationship Id="rId14" Type="http://schemas.openxmlformats.org/officeDocument/2006/relationships/oleObject" Target="../embeddings/oleObject463.bin"/><Relationship Id="rId22" Type="http://schemas.openxmlformats.org/officeDocument/2006/relationships/oleObject" Target="../embeddings/oleObject467.bin"/><Relationship Id="rId27" Type="http://schemas.openxmlformats.org/officeDocument/2006/relationships/image" Target="../media/image294.wmf"/><Relationship Id="rId30" Type="http://schemas.openxmlformats.org/officeDocument/2006/relationships/oleObject" Target="../embeddings/oleObject471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oleObject" Target="../embeddings/oleObject477.bin"/><Relationship Id="rId18" Type="http://schemas.openxmlformats.org/officeDocument/2006/relationships/image" Target="../media/image294.wmf"/><Relationship Id="rId3" Type="http://schemas.openxmlformats.org/officeDocument/2006/relationships/oleObject" Target="../embeddings/oleObject472.bin"/><Relationship Id="rId21" Type="http://schemas.openxmlformats.org/officeDocument/2006/relationships/oleObject" Target="../embeddings/oleObject481.bin"/><Relationship Id="rId7" Type="http://schemas.openxmlformats.org/officeDocument/2006/relationships/oleObject" Target="../embeddings/oleObject474.bin"/><Relationship Id="rId12" Type="http://schemas.openxmlformats.org/officeDocument/2006/relationships/image" Target="../media/image291.wmf"/><Relationship Id="rId17" Type="http://schemas.openxmlformats.org/officeDocument/2006/relationships/oleObject" Target="../embeddings/oleObject4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9.wmf"/><Relationship Id="rId20" Type="http://schemas.openxmlformats.org/officeDocument/2006/relationships/image" Target="../media/image295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476.bin"/><Relationship Id="rId24" Type="http://schemas.openxmlformats.org/officeDocument/2006/relationships/oleObject" Target="../embeddings/oleObject484.bin"/><Relationship Id="rId5" Type="http://schemas.openxmlformats.org/officeDocument/2006/relationships/oleObject" Target="../embeddings/oleObject473.bin"/><Relationship Id="rId15" Type="http://schemas.openxmlformats.org/officeDocument/2006/relationships/oleObject" Target="../embeddings/oleObject478.bin"/><Relationship Id="rId23" Type="http://schemas.openxmlformats.org/officeDocument/2006/relationships/oleObject" Target="../embeddings/oleObject483.bin"/><Relationship Id="rId10" Type="http://schemas.openxmlformats.org/officeDocument/2006/relationships/image" Target="../media/image297.wmf"/><Relationship Id="rId19" Type="http://schemas.openxmlformats.org/officeDocument/2006/relationships/oleObject" Target="../embeddings/oleObject480.bin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475.bin"/><Relationship Id="rId14" Type="http://schemas.openxmlformats.org/officeDocument/2006/relationships/image" Target="../media/image298.wmf"/><Relationship Id="rId22" Type="http://schemas.openxmlformats.org/officeDocument/2006/relationships/oleObject" Target="../embeddings/oleObject48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oleObject" Target="../embeddings/oleObject490.bin"/><Relationship Id="rId3" Type="http://schemas.openxmlformats.org/officeDocument/2006/relationships/oleObject" Target="../embeddings/oleObject485.bin"/><Relationship Id="rId7" Type="http://schemas.openxmlformats.org/officeDocument/2006/relationships/oleObject" Target="../embeddings/oleObject487.bin"/><Relationship Id="rId12" Type="http://schemas.openxmlformats.org/officeDocument/2006/relationships/image" Target="../media/image30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6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489.bin"/><Relationship Id="rId5" Type="http://schemas.openxmlformats.org/officeDocument/2006/relationships/oleObject" Target="../embeddings/oleObject486.bin"/><Relationship Id="rId15" Type="http://schemas.openxmlformats.org/officeDocument/2006/relationships/oleObject" Target="../embeddings/oleObject491.bin"/><Relationship Id="rId10" Type="http://schemas.openxmlformats.org/officeDocument/2006/relationships/image" Target="../media/image303.wmf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488.bin"/><Relationship Id="rId14" Type="http://schemas.openxmlformats.org/officeDocument/2006/relationships/image" Target="../media/image305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3" Type="http://schemas.openxmlformats.org/officeDocument/2006/relationships/oleObject" Target="../embeddings/oleObject492.bin"/><Relationship Id="rId7" Type="http://schemas.openxmlformats.org/officeDocument/2006/relationships/oleObject" Target="../embeddings/oleObject4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493.bin"/><Relationship Id="rId10" Type="http://schemas.openxmlformats.org/officeDocument/2006/relationships/image" Target="../media/image50.wmf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495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oleObject" Target="../embeddings/oleObject496.bin"/><Relationship Id="rId7" Type="http://schemas.openxmlformats.org/officeDocument/2006/relationships/oleObject" Target="../embeddings/oleObject498.bin"/><Relationship Id="rId12" Type="http://schemas.openxmlformats.org/officeDocument/2006/relationships/image" Target="../media/image3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500.bin"/><Relationship Id="rId5" Type="http://schemas.openxmlformats.org/officeDocument/2006/relationships/oleObject" Target="../embeddings/oleObject497.bin"/><Relationship Id="rId10" Type="http://schemas.openxmlformats.org/officeDocument/2006/relationships/image" Target="../media/image310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499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506.bin"/><Relationship Id="rId18" Type="http://schemas.openxmlformats.org/officeDocument/2006/relationships/image" Target="../media/image318.wmf"/><Relationship Id="rId26" Type="http://schemas.openxmlformats.org/officeDocument/2006/relationships/image" Target="../media/image322.wmf"/><Relationship Id="rId3" Type="http://schemas.openxmlformats.org/officeDocument/2006/relationships/oleObject" Target="../embeddings/oleObject501.bin"/><Relationship Id="rId21" Type="http://schemas.openxmlformats.org/officeDocument/2006/relationships/oleObject" Target="../embeddings/oleObject510.bin"/><Relationship Id="rId7" Type="http://schemas.openxmlformats.org/officeDocument/2006/relationships/oleObject" Target="../embeddings/oleObject503.bin"/><Relationship Id="rId12" Type="http://schemas.openxmlformats.org/officeDocument/2006/relationships/image" Target="../media/image315.wmf"/><Relationship Id="rId17" Type="http://schemas.openxmlformats.org/officeDocument/2006/relationships/oleObject" Target="../embeddings/oleObject508.bin"/><Relationship Id="rId25" Type="http://schemas.openxmlformats.org/officeDocument/2006/relationships/oleObject" Target="../embeddings/oleObject5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7.wmf"/><Relationship Id="rId20" Type="http://schemas.openxmlformats.org/officeDocument/2006/relationships/image" Target="../media/image319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13.wmf"/><Relationship Id="rId11" Type="http://schemas.openxmlformats.org/officeDocument/2006/relationships/oleObject" Target="../embeddings/oleObject505.bin"/><Relationship Id="rId24" Type="http://schemas.openxmlformats.org/officeDocument/2006/relationships/image" Target="../media/image321.wmf"/><Relationship Id="rId5" Type="http://schemas.openxmlformats.org/officeDocument/2006/relationships/oleObject" Target="../embeddings/oleObject502.bin"/><Relationship Id="rId15" Type="http://schemas.openxmlformats.org/officeDocument/2006/relationships/oleObject" Target="../embeddings/oleObject507.bin"/><Relationship Id="rId23" Type="http://schemas.openxmlformats.org/officeDocument/2006/relationships/oleObject" Target="../embeddings/oleObject511.bin"/><Relationship Id="rId10" Type="http://schemas.openxmlformats.org/officeDocument/2006/relationships/image" Target="../media/image314.wmf"/><Relationship Id="rId19" Type="http://schemas.openxmlformats.org/officeDocument/2006/relationships/oleObject" Target="../embeddings/oleObject509.bin"/><Relationship Id="rId4" Type="http://schemas.openxmlformats.org/officeDocument/2006/relationships/image" Target="../media/image312.wmf"/><Relationship Id="rId9" Type="http://schemas.openxmlformats.org/officeDocument/2006/relationships/oleObject" Target="../embeddings/oleObject504.bin"/><Relationship Id="rId14" Type="http://schemas.openxmlformats.org/officeDocument/2006/relationships/image" Target="../media/image316.wmf"/><Relationship Id="rId22" Type="http://schemas.openxmlformats.org/officeDocument/2006/relationships/image" Target="../media/image320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13" Type="http://schemas.openxmlformats.org/officeDocument/2006/relationships/oleObject" Target="../embeddings/oleObject518.bin"/><Relationship Id="rId18" Type="http://schemas.openxmlformats.org/officeDocument/2006/relationships/image" Target="../media/image317.wmf"/><Relationship Id="rId26" Type="http://schemas.openxmlformats.org/officeDocument/2006/relationships/image" Target="../media/image327.wmf"/><Relationship Id="rId3" Type="http://schemas.openxmlformats.org/officeDocument/2006/relationships/oleObject" Target="../embeddings/oleObject513.bin"/><Relationship Id="rId21" Type="http://schemas.openxmlformats.org/officeDocument/2006/relationships/oleObject" Target="../embeddings/oleObject522.bin"/><Relationship Id="rId7" Type="http://schemas.openxmlformats.org/officeDocument/2006/relationships/oleObject" Target="../embeddings/oleObject515.bin"/><Relationship Id="rId12" Type="http://schemas.openxmlformats.org/officeDocument/2006/relationships/image" Target="../media/image314.wmf"/><Relationship Id="rId17" Type="http://schemas.openxmlformats.org/officeDocument/2006/relationships/oleObject" Target="../embeddings/oleObject520.bin"/><Relationship Id="rId25" Type="http://schemas.openxmlformats.org/officeDocument/2006/relationships/oleObject" Target="../embeddings/oleObject5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6.wmf"/><Relationship Id="rId20" Type="http://schemas.openxmlformats.org/officeDocument/2006/relationships/image" Target="../media/image318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24.wmf"/><Relationship Id="rId11" Type="http://schemas.openxmlformats.org/officeDocument/2006/relationships/oleObject" Target="../embeddings/oleObject517.bin"/><Relationship Id="rId24" Type="http://schemas.openxmlformats.org/officeDocument/2006/relationships/image" Target="../media/image326.wmf"/><Relationship Id="rId5" Type="http://schemas.openxmlformats.org/officeDocument/2006/relationships/oleObject" Target="../embeddings/oleObject514.bin"/><Relationship Id="rId15" Type="http://schemas.openxmlformats.org/officeDocument/2006/relationships/oleObject" Target="../embeddings/oleObject519.bin"/><Relationship Id="rId23" Type="http://schemas.openxmlformats.org/officeDocument/2006/relationships/oleObject" Target="../embeddings/oleObject523.bin"/><Relationship Id="rId10" Type="http://schemas.openxmlformats.org/officeDocument/2006/relationships/image" Target="../media/image279.wmf"/><Relationship Id="rId19" Type="http://schemas.openxmlformats.org/officeDocument/2006/relationships/oleObject" Target="../embeddings/oleObject521.bin"/><Relationship Id="rId4" Type="http://schemas.openxmlformats.org/officeDocument/2006/relationships/image" Target="../media/image323.wmf"/><Relationship Id="rId9" Type="http://schemas.openxmlformats.org/officeDocument/2006/relationships/oleObject" Target="../embeddings/oleObject516.bin"/><Relationship Id="rId14" Type="http://schemas.openxmlformats.org/officeDocument/2006/relationships/image" Target="../media/image315.wmf"/><Relationship Id="rId22" Type="http://schemas.openxmlformats.org/officeDocument/2006/relationships/image" Target="../media/image325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13" Type="http://schemas.openxmlformats.org/officeDocument/2006/relationships/oleObject" Target="../embeddings/oleObject530.bin"/><Relationship Id="rId3" Type="http://schemas.openxmlformats.org/officeDocument/2006/relationships/oleObject" Target="../embeddings/oleObject525.bin"/><Relationship Id="rId7" Type="http://schemas.openxmlformats.org/officeDocument/2006/relationships/oleObject" Target="../embeddings/oleObject527.bin"/><Relationship Id="rId12" Type="http://schemas.openxmlformats.org/officeDocument/2006/relationships/image" Target="../media/image33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4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529.bin"/><Relationship Id="rId5" Type="http://schemas.openxmlformats.org/officeDocument/2006/relationships/oleObject" Target="../embeddings/oleObject526.bin"/><Relationship Id="rId15" Type="http://schemas.openxmlformats.org/officeDocument/2006/relationships/oleObject" Target="../embeddings/oleObject531.bin"/><Relationship Id="rId10" Type="http://schemas.openxmlformats.org/officeDocument/2006/relationships/image" Target="../media/image331.wmf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528.bin"/><Relationship Id="rId14" Type="http://schemas.openxmlformats.org/officeDocument/2006/relationships/image" Target="../media/image333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wmf"/><Relationship Id="rId13" Type="http://schemas.openxmlformats.org/officeDocument/2006/relationships/oleObject" Target="../embeddings/oleObject537.bin"/><Relationship Id="rId3" Type="http://schemas.openxmlformats.org/officeDocument/2006/relationships/oleObject" Target="../embeddings/oleObject532.bin"/><Relationship Id="rId7" Type="http://schemas.openxmlformats.org/officeDocument/2006/relationships/oleObject" Target="../embeddings/oleObject534.bin"/><Relationship Id="rId12" Type="http://schemas.openxmlformats.org/officeDocument/2006/relationships/image" Target="../media/image3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1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36.wmf"/><Relationship Id="rId11" Type="http://schemas.openxmlformats.org/officeDocument/2006/relationships/oleObject" Target="../embeddings/oleObject536.bin"/><Relationship Id="rId5" Type="http://schemas.openxmlformats.org/officeDocument/2006/relationships/oleObject" Target="../embeddings/oleObject533.bin"/><Relationship Id="rId15" Type="http://schemas.openxmlformats.org/officeDocument/2006/relationships/oleObject" Target="../embeddings/oleObject538.bin"/><Relationship Id="rId10" Type="http://schemas.openxmlformats.org/officeDocument/2006/relationships/image" Target="../media/image338.wmf"/><Relationship Id="rId4" Type="http://schemas.openxmlformats.org/officeDocument/2006/relationships/image" Target="../media/image335.wmf"/><Relationship Id="rId9" Type="http://schemas.openxmlformats.org/officeDocument/2006/relationships/oleObject" Target="../embeddings/oleObject535.bin"/><Relationship Id="rId14" Type="http://schemas.openxmlformats.org/officeDocument/2006/relationships/image" Target="../media/image340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13" Type="http://schemas.openxmlformats.org/officeDocument/2006/relationships/oleObject" Target="../embeddings/oleObject544.bin"/><Relationship Id="rId3" Type="http://schemas.openxmlformats.org/officeDocument/2006/relationships/oleObject" Target="../embeddings/oleObject539.bin"/><Relationship Id="rId7" Type="http://schemas.openxmlformats.org/officeDocument/2006/relationships/oleObject" Target="../embeddings/oleObject541.bin"/><Relationship Id="rId12" Type="http://schemas.openxmlformats.org/officeDocument/2006/relationships/image" Target="../media/image3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42.wmf"/><Relationship Id="rId11" Type="http://schemas.openxmlformats.org/officeDocument/2006/relationships/oleObject" Target="../embeddings/oleObject543.bin"/><Relationship Id="rId5" Type="http://schemas.openxmlformats.org/officeDocument/2006/relationships/oleObject" Target="../embeddings/oleObject540.bin"/><Relationship Id="rId10" Type="http://schemas.openxmlformats.org/officeDocument/2006/relationships/image" Target="../media/image344.wmf"/><Relationship Id="rId4" Type="http://schemas.openxmlformats.org/officeDocument/2006/relationships/image" Target="../media/image340.wmf"/><Relationship Id="rId9" Type="http://schemas.openxmlformats.org/officeDocument/2006/relationships/oleObject" Target="../embeddings/oleObject542.bin"/><Relationship Id="rId14" Type="http://schemas.openxmlformats.org/officeDocument/2006/relationships/image" Target="../media/image346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13" Type="http://schemas.openxmlformats.org/officeDocument/2006/relationships/oleObject" Target="../embeddings/oleObject550.bin"/><Relationship Id="rId18" Type="http://schemas.openxmlformats.org/officeDocument/2006/relationships/image" Target="../media/image351.wmf"/><Relationship Id="rId3" Type="http://schemas.openxmlformats.org/officeDocument/2006/relationships/oleObject" Target="../embeddings/oleObject545.bin"/><Relationship Id="rId7" Type="http://schemas.openxmlformats.org/officeDocument/2006/relationships/oleObject" Target="../embeddings/oleObject54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5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0.wmf"/><Relationship Id="rId20" Type="http://schemas.openxmlformats.org/officeDocument/2006/relationships/image" Target="../media/image352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48.wmf"/><Relationship Id="rId11" Type="http://schemas.openxmlformats.org/officeDocument/2006/relationships/oleObject" Target="../embeddings/oleObject549.bin"/><Relationship Id="rId5" Type="http://schemas.openxmlformats.org/officeDocument/2006/relationships/oleObject" Target="../embeddings/oleObject546.bin"/><Relationship Id="rId15" Type="http://schemas.openxmlformats.org/officeDocument/2006/relationships/oleObject" Target="../embeddings/oleObject552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554.bin"/><Relationship Id="rId4" Type="http://schemas.openxmlformats.org/officeDocument/2006/relationships/image" Target="../media/image347.wmf"/><Relationship Id="rId9" Type="http://schemas.openxmlformats.org/officeDocument/2006/relationships/oleObject" Target="../embeddings/oleObject548.bin"/><Relationship Id="rId14" Type="http://schemas.openxmlformats.org/officeDocument/2006/relationships/oleObject" Target="../embeddings/oleObject55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7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oleObject" Target="../embeddings/oleObject560.bin"/><Relationship Id="rId18" Type="http://schemas.openxmlformats.org/officeDocument/2006/relationships/image" Target="../media/image356.wmf"/><Relationship Id="rId3" Type="http://schemas.openxmlformats.org/officeDocument/2006/relationships/oleObject" Target="../embeddings/oleObject555.bin"/><Relationship Id="rId7" Type="http://schemas.openxmlformats.org/officeDocument/2006/relationships/oleObject" Target="../embeddings/oleObject557.bin"/><Relationship Id="rId12" Type="http://schemas.openxmlformats.org/officeDocument/2006/relationships/image" Target="../media/image353.wmf"/><Relationship Id="rId17" Type="http://schemas.openxmlformats.org/officeDocument/2006/relationships/oleObject" Target="../embeddings/oleObject5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5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51.wmf"/><Relationship Id="rId11" Type="http://schemas.openxmlformats.org/officeDocument/2006/relationships/oleObject" Target="../embeddings/oleObject559.bin"/><Relationship Id="rId5" Type="http://schemas.openxmlformats.org/officeDocument/2006/relationships/oleObject" Target="../embeddings/oleObject556.bin"/><Relationship Id="rId15" Type="http://schemas.openxmlformats.org/officeDocument/2006/relationships/oleObject" Target="../embeddings/oleObject561.bin"/><Relationship Id="rId10" Type="http://schemas.openxmlformats.org/officeDocument/2006/relationships/image" Target="../media/image347.wmf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558.bin"/><Relationship Id="rId14" Type="http://schemas.openxmlformats.org/officeDocument/2006/relationships/image" Target="../media/image354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3" Type="http://schemas.openxmlformats.org/officeDocument/2006/relationships/oleObject" Target="../embeddings/oleObject563.bin"/><Relationship Id="rId7" Type="http://schemas.openxmlformats.org/officeDocument/2006/relationships/oleObject" Target="../embeddings/oleObject5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50.wmf"/><Relationship Id="rId5" Type="http://schemas.openxmlformats.org/officeDocument/2006/relationships/oleObject" Target="../embeddings/oleObject564.bin"/><Relationship Id="rId4" Type="http://schemas.openxmlformats.org/officeDocument/2006/relationships/image" Target="../media/image356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13" Type="http://schemas.openxmlformats.org/officeDocument/2006/relationships/oleObject" Target="../embeddings/oleObject571.bin"/><Relationship Id="rId18" Type="http://schemas.openxmlformats.org/officeDocument/2006/relationships/image" Target="../media/image359.wmf"/><Relationship Id="rId3" Type="http://schemas.openxmlformats.org/officeDocument/2006/relationships/oleObject" Target="../embeddings/oleObject566.bin"/><Relationship Id="rId7" Type="http://schemas.openxmlformats.org/officeDocument/2006/relationships/oleObject" Target="../embeddings/oleObject568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5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0.wmf"/><Relationship Id="rId20" Type="http://schemas.openxmlformats.org/officeDocument/2006/relationships/image" Target="../media/image360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48.wmf"/><Relationship Id="rId11" Type="http://schemas.openxmlformats.org/officeDocument/2006/relationships/oleObject" Target="../embeddings/oleObject570.bin"/><Relationship Id="rId5" Type="http://schemas.openxmlformats.org/officeDocument/2006/relationships/oleObject" Target="../embeddings/oleObject567.bin"/><Relationship Id="rId15" Type="http://schemas.openxmlformats.org/officeDocument/2006/relationships/oleObject" Target="../embeddings/oleObject572.bin"/><Relationship Id="rId10" Type="http://schemas.openxmlformats.org/officeDocument/2006/relationships/image" Target="../media/image318.wmf"/><Relationship Id="rId19" Type="http://schemas.openxmlformats.org/officeDocument/2006/relationships/oleObject" Target="../embeddings/oleObject574.bin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569.bin"/><Relationship Id="rId14" Type="http://schemas.openxmlformats.org/officeDocument/2006/relationships/image" Target="../media/image356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62.wmf"/><Relationship Id="rId5" Type="http://schemas.openxmlformats.org/officeDocument/2006/relationships/oleObject" Target="../embeddings/oleObject576.bin"/><Relationship Id="rId4" Type="http://schemas.openxmlformats.org/officeDocument/2006/relationships/image" Target="../media/image361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64.wmf"/><Relationship Id="rId5" Type="http://schemas.openxmlformats.org/officeDocument/2006/relationships/oleObject" Target="../embeddings/oleObject578.bin"/><Relationship Id="rId4" Type="http://schemas.openxmlformats.org/officeDocument/2006/relationships/image" Target="../media/image363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13" Type="http://schemas.openxmlformats.org/officeDocument/2006/relationships/oleObject" Target="../embeddings/oleObject584.bin"/><Relationship Id="rId18" Type="http://schemas.openxmlformats.org/officeDocument/2006/relationships/image" Target="../media/image370.wmf"/><Relationship Id="rId3" Type="http://schemas.openxmlformats.org/officeDocument/2006/relationships/oleObject" Target="../embeddings/oleObject579.bin"/><Relationship Id="rId21" Type="http://schemas.openxmlformats.org/officeDocument/2006/relationships/oleObject" Target="../embeddings/oleObject588.bin"/><Relationship Id="rId7" Type="http://schemas.openxmlformats.org/officeDocument/2006/relationships/oleObject" Target="../embeddings/oleObject581.bin"/><Relationship Id="rId12" Type="http://schemas.openxmlformats.org/officeDocument/2006/relationships/image" Target="../media/image368.wmf"/><Relationship Id="rId17" Type="http://schemas.openxmlformats.org/officeDocument/2006/relationships/oleObject" Target="../embeddings/oleObject5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371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66.wmf"/><Relationship Id="rId11" Type="http://schemas.openxmlformats.org/officeDocument/2006/relationships/oleObject" Target="../embeddings/oleObject583.bin"/><Relationship Id="rId24" Type="http://schemas.openxmlformats.org/officeDocument/2006/relationships/image" Target="../media/image373.wmf"/><Relationship Id="rId5" Type="http://schemas.openxmlformats.org/officeDocument/2006/relationships/oleObject" Target="../embeddings/oleObject580.bin"/><Relationship Id="rId15" Type="http://schemas.openxmlformats.org/officeDocument/2006/relationships/oleObject" Target="../embeddings/oleObject585.bin"/><Relationship Id="rId23" Type="http://schemas.openxmlformats.org/officeDocument/2006/relationships/oleObject" Target="../embeddings/oleObject589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587.bin"/><Relationship Id="rId4" Type="http://schemas.openxmlformats.org/officeDocument/2006/relationships/image" Target="../media/image365.wmf"/><Relationship Id="rId9" Type="http://schemas.openxmlformats.org/officeDocument/2006/relationships/oleObject" Target="../embeddings/oleObject582.bin"/><Relationship Id="rId14" Type="http://schemas.openxmlformats.org/officeDocument/2006/relationships/image" Target="../media/image369.wmf"/><Relationship Id="rId22" Type="http://schemas.openxmlformats.org/officeDocument/2006/relationships/image" Target="../media/image372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13" Type="http://schemas.openxmlformats.org/officeDocument/2006/relationships/oleObject" Target="../embeddings/oleObject595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590.bin"/><Relationship Id="rId21" Type="http://schemas.openxmlformats.org/officeDocument/2006/relationships/oleObject" Target="../embeddings/oleObject599.bin"/><Relationship Id="rId7" Type="http://schemas.openxmlformats.org/officeDocument/2006/relationships/oleObject" Target="../embeddings/oleObject592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5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8.wmf"/><Relationship Id="rId20" Type="http://schemas.openxmlformats.org/officeDocument/2006/relationships/image" Target="../media/image379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75.wmf"/><Relationship Id="rId11" Type="http://schemas.openxmlformats.org/officeDocument/2006/relationships/oleObject" Target="../embeddings/oleObject594.bin"/><Relationship Id="rId5" Type="http://schemas.openxmlformats.org/officeDocument/2006/relationships/oleObject" Target="../embeddings/oleObject591.bin"/><Relationship Id="rId15" Type="http://schemas.openxmlformats.org/officeDocument/2006/relationships/oleObject" Target="../embeddings/oleObject596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598.bin"/><Relationship Id="rId4" Type="http://schemas.openxmlformats.org/officeDocument/2006/relationships/image" Target="../media/image374.wmf"/><Relationship Id="rId9" Type="http://schemas.openxmlformats.org/officeDocument/2006/relationships/oleObject" Target="../embeddings/oleObject593.bin"/><Relationship Id="rId14" Type="http://schemas.openxmlformats.org/officeDocument/2006/relationships/image" Target="../media/image377.wmf"/><Relationship Id="rId22" Type="http://schemas.openxmlformats.org/officeDocument/2006/relationships/image" Target="../media/image369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wmf"/><Relationship Id="rId13" Type="http://schemas.openxmlformats.org/officeDocument/2006/relationships/oleObject" Target="../embeddings/oleObject605.bin"/><Relationship Id="rId18" Type="http://schemas.openxmlformats.org/officeDocument/2006/relationships/image" Target="../media/image379.wmf"/><Relationship Id="rId3" Type="http://schemas.openxmlformats.org/officeDocument/2006/relationships/oleObject" Target="../embeddings/oleObject600.bin"/><Relationship Id="rId21" Type="http://schemas.openxmlformats.org/officeDocument/2006/relationships/oleObject" Target="../embeddings/oleObject609.bin"/><Relationship Id="rId7" Type="http://schemas.openxmlformats.org/officeDocument/2006/relationships/oleObject" Target="../embeddings/oleObject602.bin"/><Relationship Id="rId12" Type="http://schemas.openxmlformats.org/officeDocument/2006/relationships/image" Target="../media/image376.wmf"/><Relationship Id="rId17" Type="http://schemas.openxmlformats.org/officeDocument/2006/relationships/oleObject" Target="../embeddings/oleObject6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20" Type="http://schemas.openxmlformats.org/officeDocument/2006/relationships/image" Target="../media/image369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81.wmf"/><Relationship Id="rId11" Type="http://schemas.openxmlformats.org/officeDocument/2006/relationships/oleObject" Target="../embeddings/oleObject604.bin"/><Relationship Id="rId24" Type="http://schemas.openxmlformats.org/officeDocument/2006/relationships/image" Target="../media/image384.wmf"/><Relationship Id="rId5" Type="http://schemas.openxmlformats.org/officeDocument/2006/relationships/oleObject" Target="../embeddings/oleObject601.bin"/><Relationship Id="rId15" Type="http://schemas.openxmlformats.org/officeDocument/2006/relationships/oleObject" Target="../embeddings/oleObject606.bin"/><Relationship Id="rId23" Type="http://schemas.openxmlformats.org/officeDocument/2006/relationships/oleObject" Target="../embeddings/oleObject610.bin"/><Relationship Id="rId10" Type="http://schemas.openxmlformats.org/officeDocument/2006/relationships/image" Target="../media/image383.wmf"/><Relationship Id="rId19" Type="http://schemas.openxmlformats.org/officeDocument/2006/relationships/oleObject" Target="../embeddings/oleObject608.bin"/><Relationship Id="rId4" Type="http://schemas.openxmlformats.org/officeDocument/2006/relationships/image" Target="../media/image380.wmf"/><Relationship Id="rId9" Type="http://schemas.openxmlformats.org/officeDocument/2006/relationships/oleObject" Target="../embeddings/oleObject603.bin"/><Relationship Id="rId14" Type="http://schemas.openxmlformats.org/officeDocument/2006/relationships/image" Target="../media/image164.wmf"/><Relationship Id="rId22" Type="http://schemas.openxmlformats.org/officeDocument/2006/relationships/image" Target="../media/image15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wmf"/><Relationship Id="rId13" Type="http://schemas.openxmlformats.org/officeDocument/2006/relationships/oleObject" Target="../embeddings/oleObject616.bin"/><Relationship Id="rId18" Type="http://schemas.openxmlformats.org/officeDocument/2006/relationships/image" Target="../media/image256.wmf"/><Relationship Id="rId3" Type="http://schemas.openxmlformats.org/officeDocument/2006/relationships/oleObject" Target="../embeddings/oleObject611.bin"/><Relationship Id="rId7" Type="http://schemas.openxmlformats.org/officeDocument/2006/relationships/oleObject" Target="../embeddings/oleObject613.bin"/><Relationship Id="rId12" Type="http://schemas.openxmlformats.org/officeDocument/2006/relationships/image" Target="../media/image387.wmf"/><Relationship Id="rId17" Type="http://schemas.openxmlformats.org/officeDocument/2006/relationships/oleObject" Target="../embeddings/oleObject6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8.wmf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78.wmf"/><Relationship Id="rId11" Type="http://schemas.openxmlformats.org/officeDocument/2006/relationships/oleObject" Target="../embeddings/oleObject615.bin"/><Relationship Id="rId5" Type="http://schemas.openxmlformats.org/officeDocument/2006/relationships/oleObject" Target="../embeddings/oleObject612.bin"/><Relationship Id="rId15" Type="http://schemas.openxmlformats.org/officeDocument/2006/relationships/oleObject" Target="../embeddings/oleObject617.bin"/><Relationship Id="rId10" Type="http://schemas.openxmlformats.org/officeDocument/2006/relationships/image" Target="../media/image383.wmf"/><Relationship Id="rId4" Type="http://schemas.openxmlformats.org/officeDocument/2006/relationships/image" Target="../media/image385.wmf"/><Relationship Id="rId9" Type="http://schemas.openxmlformats.org/officeDocument/2006/relationships/oleObject" Target="../embeddings/oleObject614.bin"/><Relationship Id="rId14" Type="http://schemas.openxmlformats.org/officeDocument/2006/relationships/image" Target="../media/image157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wmf"/><Relationship Id="rId13" Type="http://schemas.openxmlformats.org/officeDocument/2006/relationships/oleObject" Target="../embeddings/oleObject624.bin"/><Relationship Id="rId18" Type="http://schemas.openxmlformats.org/officeDocument/2006/relationships/oleObject" Target="../embeddings/oleObject627.bin"/><Relationship Id="rId3" Type="http://schemas.openxmlformats.org/officeDocument/2006/relationships/oleObject" Target="../embeddings/oleObject619.bin"/><Relationship Id="rId7" Type="http://schemas.openxmlformats.org/officeDocument/2006/relationships/oleObject" Target="../embeddings/oleObject621.bin"/><Relationship Id="rId12" Type="http://schemas.openxmlformats.org/officeDocument/2006/relationships/image" Target="../media/image393.wmf"/><Relationship Id="rId17" Type="http://schemas.openxmlformats.org/officeDocument/2006/relationships/image" Target="../media/image3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26.bin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90.wmf"/><Relationship Id="rId11" Type="http://schemas.openxmlformats.org/officeDocument/2006/relationships/oleObject" Target="../embeddings/oleObject623.bin"/><Relationship Id="rId5" Type="http://schemas.openxmlformats.org/officeDocument/2006/relationships/oleObject" Target="../embeddings/oleObject620.bin"/><Relationship Id="rId15" Type="http://schemas.openxmlformats.org/officeDocument/2006/relationships/image" Target="../media/image171.wmf"/><Relationship Id="rId10" Type="http://schemas.openxmlformats.org/officeDocument/2006/relationships/image" Target="../media/image392.wmf"/><Relationship Id="rId4" Type="http://schemas.openxmlformats.org/officeDocument/2006/relationships/image" Target="../media/image389.wmf"/><Relationship Id="rId9" Type="http://schemas.openxmlformats.org/officeDocument/2006/relationships/oleObject" Target="../embeddings/oleObject622.bin"/><Relationship Id="rId14" Type="http://schemas.openxmlformats.org/officeDocument/2006/relationships/oleObject" Target="../embeddings/oleObject6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5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1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wmf"/><Relationship Id="rId13" Type="http://schemas.openxmlformats.org/officeDocument/2006/relationships/oleObject" Target="../embeddings/oleObject633.bin"/><Relationship Id="rId18" Type="http://schemas.openxmlformats.org/officeDocument/2006/relationships/image" Target="../media/image400.wmf"/><Relationship Id="rId3" Type="http://schemas.openxmlformats.org/officeDocument/2006/relationships/oleObject" Target="../embeddings/oleObject628.bin"/><Relationship Id="rId21" Type="http://schemas.openxmlformats.org/officeDocument/2006/relationships/oleObject" Target="../embeddings/oleObject637.bin"/><Relationship Id="rId7" Type="http://schemas.openxmlformats.org/officeDocument/2006/relationships/oleObject" Target="../embeddings/oleObject630.bin"/><Relationship Id="rId12" Type="http://schemas.openxmlformats.org/officeDocument/2006/relationships/image" Target="../media/image399.wmf"/><Relationship Id="rId17" Type="http://schemas.openxmlformats.org/officeDocument/2006/relationships/oleObject" Target="../embeddings/oleObject6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0.wmf"/><Relationship Id="rId20" Type="http://schemas.openxmlformats.org/officeDocument/2006/relationships/image" Target="../media/image401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96.wmf"/><Relationship Id="rId11" Type="http://schemas.openxmlformats.org/officeDocument/2006/relationships/oleObject" Target="../embeddings/oleObject632.bin"/><Relationship Id="rId5" Type="http://schemas.openxmlformats.org/officeDocument/2006/relationships/oleObject" Target="../embeddings/oleObject629.bin"/><Relationship Id="rId15" Type="http://schemas.openxmlformats.org/officeDocument/2006/relationships/oleObject" Target="../embeddings/oleObject634.bin"/><Relationship Id="rId10" Type="http://schemas.openxmlformats.org/officeDocument/2006/relationships/image" Target="../media/image398.wmf"/><Relationship Id="rId19" Type="http://schemas.openxmlformats.org/officeDocument/2006/relationships/oleObject" Target="../embeddings/oleObject636.bin"/><Relationship Id="rId4" Type="http://schemas.openxmlformats.org/officeDocument/2006/relationships/image" Target="../media/image395.wmf"/><Relationship Id="rId9" Type="http://schemas.openxmlformats.org/officeDocument/2006/relationships/oleObject" Target="../embeddings/oleObject631.bin"/><Relationship Id="rId14" Type="http://schemas.openxmlformats.org/officeDocument/2006/relationships/image" Target="../media/image20.wmf"/><Relationship Id="rId22" Type="http://schemas.openxmlformats.org/officeDocument/2006/relationships/image" Target="../media/image402.wmf"/></Relationships>
</file>

<file path=ppt/slides/_rels/slide8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43.bin"/><Relationship Id="rId18" Type="http://schemas.openxmlformats.org/officeDocument/2006/relationships/image" Target="../media/image119.wmf"/><Relationship Id="rId26" Type="http://schemas.openxmlformats.org/officeDocument/2006/relationships/image" Target="../media/image125.wmf"/><Relationship Id="rId39" Type="http://schemas.openxmlformats.org/officeDocument/2006/relationships/oleObject" Target="../embeddings/oleObject656.bin"/><Relationship Id="rId21" Type="http://schemas.openxmlformats.org/officeDocument/2006/relationships/oleObject" Target="../embeddings/oleObject647.bin"/><Relationship Id="rId34" Type="http://schemas.openxmlformats.org/officeDocument/2006/relationships/image" Target="../media/image405.wmf"/><Relationship Id="rId7" Type="http://schemas.openxmlformats.org/officeDocument/2006/relationships/oleObject" Target="../embeddings/oleObject640.bin"/><Relationship Id="rId12" Type="http://schemas.openxmlformats.org/officeDocument/2006/relationships/image" Target="../media/image403.wmf"/><Relationship Id="rId17" Type="http://schemas.openxmlformats.org/officeDocument/2006/relationships/oleObject" Target="../embeddings/oleObject645.bin"/><Relationship Id="rId25" Type="http://schemas.openxmlformats.org/officeDocument/2006/relationships/oleObject" Target="../embeddings/oleObject649.bin"/><Relationship Id="rId33" Type="http://schemas.openxmlformats.org/officeDocument/2006/relationships/oleObject" Target="../embeddings/oleObject653.bin"/><Relationship Id="rId38" Type="http://schemas.openxmlformats.org/officeDocument/2006/relationships/image" Target="../media/image40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20" Type="http://schemas.openxmlformats.org/officeDocument/2006/relationships/image" Target="../media/image122.wmf"/><Relationship Id="rId29" Type="http://schemas.openxmlformats.org/officeDocument/2006/relationships/oleObject" Target="../embeddings/oleObject651.bin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642.bin"/><Relationship Id="rId24" Type="http://schemas.openxmlformats.org/officeDocument/2006/relationships/image" Target="../media/image124.wmf"/><Relationship Id="rId32" Type="http://schemas.openxmlformats.org/officeDocument/2006/relationships/image" Target="../media/image404.wmf"/><Relationship Id="rId37" Type="http://schemas.openxmlformats.org/officeDocument/2006/relationships/oleObject" Target="../embeddings/oleObject655.bin"/><Relationship Id="rId40" Type="http://schemas.openxmlformats.org/officeDocument/2006/relationships/image" Target="../media/image408.wmf"/><Relationship Id="rId5" Type="http://schemas.openxmlformats.org/officeDocument/2006/relationships/oleObject" Target="../embeddings/oleObject639.bin"/><Relationship Id="rId15" Type="http://schemas.openxmlformats.org/officeDocument/2006/relationships/oleObject" Target="../embeddings/oleObject644.bin"/><Relationship Id="rId23" Type="http://schemas.openxmlformats.org/officeDocument/2006/relationships/oleObject" Target="../embeddings/oleObject648.bin"/><Relationship Id="rId28" Type="http://schemas.openxmlformats.org/officeDocument/2006/relationships/image" Target="../media/image132.wmf"/><Relationship Id="rId36" Type="http://schemas.openxmlformats.org/officeDocument/2006/relationships/image" Target="../media/image406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646.bin"/><Relationship Id="rId31" Type="http://schemas.openxmlformats.org/officeDocument/2006/relationships/oleObject" Target="../embeddings/oleObject652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641.bin"/><Relationship Id="rId14" Type="http://schemas.openxmlformats.org/officeDocument/2006/relationships/image" Target="../media/image118.wmf"/><Relationship Id="rId22" Type="http://schemas.openxmlformats.org/officeDocument/2006/relationships/image" Target="../media/image123.wmf"/><Relationship Id="rId27" Type="http://schemas.openxmlformats.org/officeDocument/2006/relationships/oleObject" Target="../embeddings/oleObject650.bin"/><Relationship Id="rId30" Type="http://schemas.openxmlformats.org/officeDocument/2006/relationships/image" Target="../media/image133.wmf"/><Relationship Id="rId35" Type="http://schemas.openxmlformats.org/officeDocument/2006/relationships/oleObject" Target="../embeddings/oleObject654.bin"/><Relationship Id="rId8" Type="http://schemas.openxmlformats.org/officeDocument/2006/relationships/image" Target="../media/image113.wmf"/><Relationship Id="rId3" Type="http://schemas.openxmlformats.org/officeDocument/2006/relationships/oleObject" Target="../embeddings/oleObject638.bin"/></Relationships>
</file>

<file path=ppt/slides/_rels/slide8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2.bin"/><Relationship Id="rId18" Type="http://schemas.openxmlformats.org/officeDocument/2006/relationships/image" Target="../media/image119.wmf"/><Relationship Id="rId26" Type="http://schemas.openxmlformats.org/officeDocument/2006/relationships/image" Target="../media/image125.wmf"/><Relationship Id="rId39" Type="http://schemas.openxmlformats.org/officeDocument/2006/relationships/oleObject" Target="../embeddings/oleObject675.bin"/><Relationship Id="rId21" Type="http://schemas.openxmlformats.org/officeDocument/2006/relationships/oleObject" Target="../embeddings/oleObject666.bin"/><Relationship Id="rId34" Type="http://schemas.openxmlformats.org/officeDocument/2006/relationships/image" Target="../media/image409.wmf"/><Relationship Id="rId7" Type="http://schemas.openxmlformats.org/officeDocument/2006/relationships/oleObject" Target="../embeddings/oleObject659.bin"/><Relationship Id="rId12" Type="http://schemas.openxmlformats.org/officeDocument/2006/relationships/image" Target="../media/image403.wmf"/><Relationship Id="rId17" Type="http://schemas.openxmlformats.org/officeDocument/2006/relationships/oleObject" Target="../embeddings/oleObject664.bin"/><Relationship Id="rId25" Type="http://schemas.openxmlformats.org/officeDocument/2006/relationships/oleObject" Target="../embeddings/oleObject668.bin"/><Relationship Id="rId33" Type="http://schemas.openxmlformats.org/officeDocument/2006/relationships/oleObject" Target="../embeddings/oleObject672.bin"/><Relationship Id="rId38" Type="http://schemas.openxmlformats.org/officeDocument/2006/relationships/image" Target="../media/image4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20" Type="http://schemas.openxmlformats.org/officeDocument/2006/relationships/image" Target="../media/image122.wmf"/><Relationship Id="rId29" Type="http://schemas.openxmlformats.org/officeDocument/2006/relationships/oleObject" Target="../embeddings/oleObject670.bin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661.bin"/><Relationship Id="rId24" Type="http://schemas.openxmlformats.org/officeDocument/2006/relationships/image" Target="../media/image124.wmf"/><Relationship Id="rId32" Type="http://schemas.openxmlformats.org/officeDocument/2006/relationships/image" Target="../media/image404.wmf"/><Relationship Id="rId37" Type="http://schemas.openxmlformats.org/officeDocument/2006/relationships/oleObject" Target="../embeddings/oleObject674.bin"/><Relationship Id="rId40" Type="http://schemas.openxmlformats.org/officeDocument/2006/relationships/image" Target="../media/image412.wmf"/><Relationship Id="rId5" Type="http://schemas.openxmlformats.org/officeDocument/2006/relationships/oleObject" Target="../embeddings/oleObject658.bin"/><Relationship Id="rId15" Type="http://schemas.openxmlformats.org/officeDocument/2006/relationships/oleObject" Target="../embeddings/oleObject663.bin"/><Relationship Id="rId23" Type="http://schemas.openxmlformats.org/officeDocument/2006/relationships/oleObject" Target="../embeddings/oleObject667.bin"/><Relationship Id="rId28" Type="http://schemas.openxmlformats.org/officeDocument/2006/relationships/image" Target="../media/image132.wmf"/><Relationship Id="rId36" Type="http://schemas.openxmlformats.org/officeDocument/2006/relationships/image" Target="../media/image410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665.bin"/><Relationship Id="rId31" Type="http://schemas.openxmlformats.org/officeDocument/2006/relationships/oleObject" Target="../embeddings/oleObject671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660.bin"/><Relationship Id="rId14" Type="http://schemas.openxmlformats.org/officeDocument/2006/relationships/image" Target="../media/image118.wmf"/><Relationship Id="rId22" Type="http://schemas.openxmlformats.org/officeDocument/2006/relationships/image" Target="../media/image123.wmf"/><Relationship Id="rId27" Type="http://schemas.openxmlformats.org/officeDocument/2006/relationships/oleObject" Target="../embeddings/oleObject669.bin"/><Relationship Id="rId30" Type="http://schemas.openxmlformats.org/officeDocument/2006/relationships/image" Target="../media/image133.wmf"/><Relationship Id="rId35" Type="http://schemas.openxmlformats.org/officeDocument/2006/relationships/oleObject" Target="../embeddings/oleObject673.bin"/><Relationship Id="rId8" Type="http://schemas.openxmlformats.org/officeDocument/2006/relationships/image" Target="../media/image113.wmf"/><Relationship Id="rId3" Type="http://schemas.openxmlformats.org/officeDocument/2006/relationships/oleObject" Target="../embeddings/oleObject657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681.bin"/><Relationship Id="rId18" Type="http://schemas.openxmlformats.org/officeDocument/2006/relationships/image" Target="../media/image411.wmf"/><Relationship Id="rId3" Type="http://schemas.openxmlformats.org/officeDocument/2006/relationships/oleObject" Target="../embeddings/oleObject676.bin"/><Relationship Id="rId21" Type="http://schemas.openxmlformats.org/officeDocument/2006/relationships/oleObject" Target="../embeddings/oleObject685.bin"/><Relationship Id="rId7" Type="http://schemas.openxmlformats.org/officeDocument/2006/relationships/oleObject" Target="../embeddings/oleObject678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6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4.wmf"/><Relationship Id="rId20" Type="http://schemas.openxmlformats.org/officeDocument/2006/relationships/image" Target="../media/image415.wmf"/><Relationship Id="rId1" Type="http://schemas.openxmlformats.org/officeDocument/2006/relationships/vmlDrawing" Target="../drawings/vmlDrawing72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680.bin"/><Relationship Id="rId24" Type="http://schemas.openxmlformats.org/officeDocument/2006/relationships/image" Target="../media/image417.wmf"/><Relationship Id="rId5" Type="http://schemas.openxmlformats.org/officeDocument/2006/relationships/oleObject" Target="../embeddings/oleObject677.bin"/><Relationship Id="rId15" Type="http://schemas.openxmlformats.org/officeDocument/2006/relationships/oleObject" Target="../embeddings/oleObject682.bin"/><Relationship Id="rId23" Type="http://schemas.openxmlformats.org/officeDocument/2006/relationships/oleObject" Target="../embeddings/oleObject686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684.bin"/><Relationship Id="rId4" Type="http://schemas.openxmlformats.org/officeDocument/2006/relationships/image" Target="../media/image413.wmf"/><Relationship Id="rId9" Type="http://schemas.openxmlformats.org/officeDocument/2006/relationships/oleObject" Target="../embeddings/oleObject679.bin"/><Relationship Id="rId14" Type="http://schemas.openxmlformats.org/officeDocument/2006/relationships/image" Target="../media/image125.wmf"/><Relationship Id="rId22" Type="http://schemas.openxmlformats.org/officeDocument/2006/relationships/image" Target="../media/image416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wmf"/><Relationship Id="rId13" Type="http://schemas.openxmlformats.org/officeDocument/2006/relationships/oleObject" Target="../embeddings/oleObject692.bin"/><Relationship Id="rId3" Type="http://schemas.openxmlformats.org/officeDocument/2006/relationships/oleObject" Target="../embeddings/oleObject687.bin"/><Relationship Id="rId7" Type="http://schemas.openxmlformats.org/officeDocument/2006/relationships/oleObject" Target="../embeddings/oleObject689.bin"/><Relationship Id="rId12" Type="http://schemas.openxmlformats.org/officeDocument/2006/relationships/image" Target="../media/image4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419.wmf"/><Relationship Id="rId11" Type="http://schemas.openxmlformats.org/officeDocument/2006/relationships/oleObject" Target="../embeddings/oleObject691.bin"/><Relationship Id="rId5" Type="http://schemas.openxmlformats.org/officeDocument/2006/relationships/oleObject" Target="../embeddings/oleObject688.bin"/><Relationship Id="rId10" Type="http://schemas.openxmlformats.org/officeDocument/2006/relationships/image" Target="../media/image421.wmf"/><Relationship Id="rId4" Type="http://schemas.openxmlformats.org/officeDocument/2006/relationships/image" Target="../media/image418.wmf"/><Relationship Id="rId9" Type="http://schemas.openxmlformats.org/officeDocument/2006/relationships/oleObject" Target="../embeddings/oleObject690.bin"/><Relationship Id="rId14" Type="http://schemas.openxmlformats.org/officeDocument/2006/relationships/image" Target="../media/image423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wmf"/><Relationship Id="rId13" Type="http://schemas.openxmlformats.org/officeDocument/2006/relationships/oleObject" Target="../embeddings/oleObject698.bin"/><Relationship Id="rId3" Type="http://schemas.openxmlformats.org/officeDocument/2006/relationships/oleObject" Target="../embeddings/oleObject693.bin"/><Relationship Id="rId7" Type="http://schemas.openxmlformats.org/officeDocument/2006/relationships/oleObject" Target="../embeddings/oleObject695.bin"/><Relationship Id="rId12" Type="http://schemas.openxmlformats.org/officeDocument/2006/relationships/image" Target="../media/image4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9.w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425.wmf"/><Relationship Id="rId11" Type="http://schemas.openxmlformats.org/officeDocument/2006/relationships/oleObject" Target="../embeddings/oleObject697.bin"/><Relationship Id="rId5" Type="http://schemas.openxmlformats.org/officeDocument/2006/relationships/oleObject" Target="../embeddings/oleObject694.bin"/><Relationship Id="rId15" Type="http://schemas.openxmlformats.org/officeDocument/2006/relationships/oleObject" Target="../embeddings/oleObject699.bin"/><Relationship Id="rId10" Type="http://schemas.openxmlformats.org/officeDocument/2006/relationships/image" Target="../media/image189.wmf"/><Relationship Id="rId4" Type="http://schemas.openxmlformats.org/officeDocument/2006/relationships/image" Target="../media/image424.wmf"/><Relationship Id="rId9" Type="http://schemas.openxmlformats.org/officeDocument/2006/relationships/oleObject" Target="../embeddings/oleObject696.bin"/><Relationship Id="rId14" Type="http://schemas.openxmlformats.org/officeDocument/2006/relationships/image" Target="../media/image428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wmf"/><Relationship Id="rId13" Type="http://schemas.openxmlformats.org/officeDocument/2006/relationships/oleObject" Target="../embeddings/oleObject705.bin"/><Relationship Id="rId18" Type="http://schemas.openxmlformats.org/officeDocument/2006/relationships/oleObject" Target="../embeddings/oleObject708.bin"/><Relationship Id="rId3" Type="http://schemas.openxmlformats.org/officeDocument/2006/relationships/oleObject" Target="../embeddings/oleObject700.bin"/><Relationship Id="rId21" Type="http://schemas.openxmlformats.org/officeDocument/2006/relationships/image" Target="../media/image437.wmf"/><Relationship Id="rId7" Type="http://schemas.openxmlformats.org/officeDocument/2006/relationships/oleObject" Target="../embeddings/oleObject702.bin"/><Relationship Id="rId12" Type="http://schemas.openxmlformats.org/officeDocument/2006/relationships/image" Target="../media/image434.wmf"/><Relationship Id="rId17" Type="http://schemas.openxmlformats.org/officeDocument/2006/relationships/oleObject" Target="../embeddings/oleObject7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oleObject" Target="../embeddings/oleObject709.bin"/><Relationship Id="rId1" Type="http://schemas.openxmlformats.org/officeDocument/2006/relationships/vmlDrawing" Target="../drawings/vmlDrawing75.vml"/><Relationship Id="rId6" Type="http://schemas.openxmlformats.org/officeDocument/2006/relationships/image" Target="../media/image431.wmf"/><Relationship Id="rId11" Type="http://schemas.openxmlformats.org/officeDocument/2006/relationships/oleObject" Target="../embeddings/oleObject704.bin"/><Relationship Id="rId5" Type="http://schemas.openxmlformats.org/officeDocument/2006/relationships/oleObject" Target="../embeddings/oleObject701.bin"/><Relationship Id="rId15" Type="http://schemas.openxmlformats.org/officeDocument/2006/relationships/oleObject" Target="../embeddings/oleObject706.bin"/><Relationship Id="rId10" Type="http://schemas.openxmlformats.org/officeDocument/2006/relationships/image" Target="../media/image433.wmf"/><Relationship Id="rId19" Type="http://schemas.openxmlformats.org/officeDocument/2006/relationships/image" Target="../media/image436.wmf"/><Relationship Id="rId4" Type="http://schemas.openxmlformats.org/officeDocument/2006/relationships/image" Target="../media/image430.wmf"/><Relationship Id="rId9" Type="http://schemas.openxmlformats.org/officeDocument/2006/relationships/oleObject" Target="../embeddings/oleObject703.bin"/><Relationship Id="rId14" Type="http://schemas.openxmlformats.org/officeDocument/2006/relationships/image" Target="../media/image435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wmf"/><Relationship Id="rId13" Type="http://schemas.openxmlformats.org/officeDocument/2006/relationships/oleObject" Target="../embeddings/oleObject715.bin"/><Relationship Id="rId18" Type="http://schemas.openxmlformats.org/officeDocument/2006/relationships/image" Target="../media/image59.wmf"/><Relationship Id="rId26" Type="http://schemas.openxmlformats.org/officeDocument/2006/relationships/image" Target="../media/image7.wmf"/><Relationship Id="rId3" Type="http://schemas.openxmlformats.org/officeDocument/2006/relationships/oleObject" Target="../embeddings/oleObject710.bin"/><Relationship Id="rId21" Type="http://schemas.openxmlformats.org/officeDocument/2006/relationships/oleObject" Target="../embeddings/oleObject719.bin"/><Relationship Id="rId7" Type="http://schemas.openxmlformats.org/officeDocument/2006/relationships/oleObject" Target="../embeddings/oleObject712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717.bin"/><Relationship Id="rId25" Type="http://schemas.openxmlformats.org/officeDocument/2006/relationships/oleObject" Target="../embeddings/oleObject7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723.bin"/><Relationship Id="rId1" Type="http://schemas.openxmlformats.org/officeDocument/2006/relationships/vmlDrawing" Target="../drawings/vmlDrawing76.vml"/><Relationship Id="rId6" Type="http://schemas.openxmlformats.org/officeDocument/2006/relationships/image" Target="../media/image439.wmf"/><Relationship Id="rId11" Type="http://schemas.openxmlformats.org/officeDocument/2006/relationships/oleObject" Target="../embeddings/oleObject714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711.bin"/><Relationship Id="rId15" Type="http://schemas.openxmlformats.org/officeDocument/2006/relationships/oleObject" Target="../embeddings/oleObject716.bin"/><Relationship Id="rId23" Type="http://schemas.openxmlformats.org/officeDocument/2006/relationships/oleObject" Target="../embeddings/oleObject720.bin"/><Relationship Id="rId28" Type="http://schemas.openxmlformats.org/officeDocument/2006/relationships/image" Target="../media/image442.wmf"/><Relationship Id="rId10" Type="http://schemas.openxmlformats.org/officeDocument/2006/relationships/image" Target="../media/image441.wmf"/><Relationship Id="rId19" Type="http://schemas.openxmlformats.org/officeDocument/2006/relationships/oleObject" Target="../embeddings/oleObject718.bin"/><Relationship Id="rId4" Type="http://schemas.openxmlformats.org/officeDocument/2006/relationships/image" Target="../media/image438.wmf"/><Relationship Id="rId9" Type="http://schemas.openxmlformats.org/officeDocument/2006/relationships/oleObject" Target="../embeddings/oleObject713.bin"/><Relationship Id="rId14" Type="http://schemas.openxmlformats.org/officeDocument/2006/relationships/image" Target="../media/image57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722.bin"/><Relationship Id="rId30" Type="http://schemas.openxmlformats.org/officeDocument/2006/relationships/image" Target="../media/image443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6.wmf"/><Relationship Id="rId13" Type="http://schemas.openxmlformats.org/officeDocument/2006/relationships/oleObject" Target="../embeddings/oleObject729.bin"/><Relationship Id="rId3" Type="http://schemas.openxmlformats.org/officeDocument/2006/relationships/oleObject" Target="../embeddings/oleObject724.bin"/><Relationship Id="rId7" Type="http://schemas.openxmlformats.org/officeDocument/2006/relationships/oleObject" Target="../embeddings/oleObject726.bin"/><Relationship Id="rId12" Type="http://schemas.openxmlformats.org/officeDocument/2006/relationships/image" Target="../media/image4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445.wmf"/><Relationship Id="rId11" Type="http://schemas.openxmlformats.org/officeDocument/2006/relationships/oleObject" Target="../embeddings/oleObject728.bin"/><Relationship Id="rId5" Type="http://schemas.openxmlformats.org/officeDocument/2006/relationships/oleObject" Target="../embeddings/oleObject725.bin"/><Relationship Id="rId10" Type="http://schemas.openxmlformats.org/officeDocument/2006/relationships/image" Target="../media/image447.wmf"/><Relationship Id="rId4" Type="http://schemas.openxmlformats.org/officeDocument/2006/relationships/image" Target="../media/image444.wmf"/><Relationship Id="rId9" Type="http://schemas.openxmlformats.org/officeDocument/2006/relationships/oleObject" Target="../embeddings/oleObject727.bin"/><Relationship Id="rId14" Type="http://schemas.openxmlformats.org/officeDocument/2006/relationships/image" Target="../media/image449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wmf"/><Relationship Id="rId13" Type="http://schemas.openxmlformats.org/officeDocument/2006/relationships/oleObject" Target="../embeddings/oleObject735.bin"/><Relationship Id="rId3" Type="http://schemas.openxmlformats.org/officeDocument/2006/relationships/oleObject" Target="../embeddings/oleObject730.bin"/><Relationship Id="rId7" Type="http://schemas.openxmlformats.org/officeDocument/2006/relationships/oleObject" Target="../embeddings/oleObject732.bin"/><Relationship Id="rId12" Type="http://schemas.openxmlformats.org/officeDocument/2006/relationships/image" Target="../media/image4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451.wmf"/><Relationship Id="rId11" Type="http://schemas.openxmlformats.org/officeDocument/2006/relationships/oleObject" Target="../embeddings/oleObject734.bin"/><Relationship Id="rId5" Type="http://schemas.openxmlformats.org/officeDocument/2006/relationships/oleObject" Target="../embeddings/oleObject731.bin"/><Relationship Id="rId15" Type="http://schemas.openxmlformats.org/officeDocument/2006/relationships/image" Target="../media/image455.wmf"/><Relationship Id="rId10" Type="http://schemas.openxmlformats.org/officeDocument/2006/relationships/image" Target="../media/image453.wmf"/><Relationship Id="rId4" Type="http://schemas.openxmlformats.org/officeDocument/2006/relationships/image" Target="../media/image450.wmf"/><Relationship Id="rId9" Type="http://schemas.openxmlformats.org/officeDocument/2006/relationships/oleObject" Target="../embeddings/oleObject733.bin"/><Relationship Id="rId14" Type="http://schemas.openxmlformats.org/officeDocument/2006/relationships/oleObject" Target="../embeddings/oleObject7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7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81000" y="228600"/>
            <a:ext cx="8077200" cy="132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宋体" pitchFamily="2" charset="-122"/>
              </a:rPr>
              <a:t>             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电磁学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宋体" pitchFamily="2" charset="-122"/>
              </a:rPr>
              <a:t>          </a:t>
            </a:r>
            <a:r>
              <a:rPr lang="en-US" altLang="zh-CN" sz="3200" b="1" dirty="0">
                <a:solidFill>
                  <a:srgbClr val="CC3300"/>
                </a:solidFill>
                <a:latin typeface="宋体" pitchFamily="2" charset="-122"/>
              </a:rPr>
              <a:t>Electromagnetism </a:t>
            </a:r>
            <a:r>
              <a:rPr lang="en-US" altLang="zh-CN" sz="32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28600" y="1676400"/>
            <a:ext cx="4495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四种基本相互作用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电磁  引力   强   弱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34000" y="1676400"/>
            <a:ext cx="3276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990000"/>
                </a:solidFill>
                <a:latin typeface="宋体" pitchFamily="2" charset="-122"/>
              </a:rPr>
              <a:t> </a:t>
            </a: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</a:rPr>
              <a:t>电磁相互作用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</a:rPr>
              <a:t>  重要  清楚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1371600" y="3276600"/>
            <a:ext cx="59436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宋体" pitchFamily="2" charset="-122"/>
              </a:rPr>
              <a:t>   </a:t>
            </a: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一</a:t>
            </a:r>
            <a:r>
              <a:rPr lang="en-US" altLang="zh-CN" sz="3200" b="1" dirty="0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静电场及基本性质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   二</a:t>
            </a:r>
            <a:r>
              <a:rPr lang="en-US" altLang="zh-CN" sz="3200" b="1" dirty="0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稳恒磁场及基本性质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   三</a:t>
            </a:r>
            <a:r>
              <a:rPr lang="en-US" altLang="zh-CN" sz="3200" b="1" dirty="0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电磁感应现象及规律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   四</a:t>
            </a:r>
            <a:r>
              <a:rPr lang="en-US" altLang="zh-CN" sz="3200" b="1" dirty="0">
                <a:solidFill>
                  <a:schemeClr val="tx1"/>
                </a:solidFill>
                <a:latin typeface="宋体" pitchFamily="2" charset="-122"/>
              </a:rPr>
              <a:t>.Maxwell </a:t>
            </a: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电磁场方程组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build="p" autoUpdateAnimBg="0"/>
      <p:bldP spid="3076" grpId="0" build="p" autoUpdateAnimBg="0"/>
      <p:bldP spid="308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304800"/>
            <a:ext cx="396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点电荷系的场强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53600" name="Object 0"/>
          <p:cNvGraphicFramePr>
            <a:graphicFrameLocks/>
          </p:cNvGraphicFramePr>
          <p:nvPr/>
        </p:nvGraphicFramePr>
        <p:xfrm>
          <a:off x="4876800" y="4038600"/>
          <a:ext cx="26924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3" imgW="863280" imgH="444240" progId="Equation.3">
                  <p:embed/>
                </p:oleObj>
              </mc:Choice>
              <mc:Fallback>
                <p:oleObj name="Equation" r:id="rId3" imgW="863280" imgH="44424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38600"/>
                        <a:ext cx="26924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228600" y="1066800"/>
            <a:ext cx="4343400" cy="13112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如果带电体由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1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个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点电荷系组成，如图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553200" y="2133600"/>
            <a:ext cx="1676400" cy="1219200"/>
            <a:chOff x="4368" y="1104"/>
            <a:chExt cx="1056" cy="768"/>
          </a:xfrm>
        </p:grpSpPr>
        <p:sp>
          <p:nvSpPr>
            <p:cNvPr id="7194" name="Freeform 19"/>
            <p:cNvSpPr>
              <a:spLocks/>
            </p:cNvSpPr>
            <p:nvPr/>
          </p:nvSpPr>
          <p:spPr bwMode="auto">
            <a:xfrm>
              <a:off x="4368" y="1104"/>
              <a:ext cx="1056" cy="768"/>
            </a:xfrm>
            <a:custGeom>
              <a:avLst/>
              <a:gdLst>
                <a:gd name="T0" fmla="*/ 22982 w 406"/>
                <a:gd name="T1" fmla="*/ 3735 h 336"/>
                <a:gd name="T2" fmla="*/ 36424 w 406"/>
                <a:gd name="T3" fmla="*/ 1447 h 336"/>
                <a:gd name="T4" fmla="*/ 48337 w 406"/>
                <a:gd name="T5" fmla="*/ 10784 h 336"/>
                <a:gd name="T6" fmla="*/ 46768 w 406"/>
                <a:gd name="T7" fmla="*/ 16217 h 336"/>
                <a:gd name="T8" fmla="*/ 28928 w 406"/>
                <a:gd name="T9" fmla="*/ 20907 h 336"/>
                <a:gd name="T10" fmla="*/ 18584 w 406"/>
                <a:gd name="T11" fmla="*/ 20146 h 336"/>
                <a:gd name="T12" fmla="*/ 17034 w 406"/>
                <a:gd name="T13" fmla="*/ 17769 h 336"/>
                <a:gd name="T14" fmla="*/ 6685 w 406"/>
                <a:gd name="T15" fmla="*/ 12361 h 336"/>
                <a:gd name="T16" fmla="*/ 11067 w 406"/>
                <a:gd name="T17" fmla="*/ 2999 h 336"/>
                <a:gd name="T18" fmla="*/ 22982 w 406"/>
                <a:gd name="T19" fmla="*/ 3735 h 3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6"/>
                <a:gd name="T31" fmla="*/ 0 h 336"/>
                <a:gd name="T32" fmla="*/ 406 w 406"/>
                <a:gd name="T33" fmla="*/ 336 h 3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6" h="336">
                  <a:moveTo>
                    <a:pt x="193" y="60"/>
                  </a:moveTo>
                  <a:cubicBezTo>
                    <a:pt x="279" y="3"/>
                    <a:pt x="240" y="0"/>
                    <a:pt x="306" y="23"/>
                  </a:cubicBezTo>
                  <a:cubicBezTo>
                    <a:pt x="351" y="68"/>
                    <a:pt x="386" y="113"/>
                    <a:pt x="406" y="173"/>
                  </a:cubicBezTo>
                  <a:cubicBezTo>
                    <a:pt x="402" y="202"/>
                    <a:pt x="406" y="234"/>
                    <a:pt x="393" y="260"/>
                  </a:cubicBezTo>
                  <a:cubicBezTo>
                    <a:pt x="371" y="304"/>
                    <a:pt x="286" y="325"/>
                    <a:pt x="243" y="335"/>
                  </a:cubicBezTo>
                  <a:cubicBezTo>
                    <a:pt x="214" y="331"/>
                    <a:pt x="182" y="336"/>
                    <a:pt x="156" y="323"/>
                  </a:cubicBezTo>
                  <a:cubicBezTo>
                    <a:pt x="144" y="317"/>
                    <a:pt x="151" y="295"/>
                    <a:pt x="143" y="285"/>
                  </a:cubicBezTo>
                  <a:cubicBezTo>
                    <a:pt x="117" y="253"/>
                    <a:pt x="85" y="227"/>
                    <a:pt x="56" y="198"/>
                  </a:cubicBezTo>
                  <a:cubicBezTo>
                    <a:pt x="33" y="108"/>
                    <a:pt x="0" y="78"/>
                    <a:pt x="93" y="48"/>
                  </a:cubicBezTo>
                  <a:cubicBezTo>
                    <a:pt x="135" y="61"/>
                    <a:pt x="152" y="81"/>
                    <a:pt x="193" y="6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Oval 20"/>
            <p:cNvSpPr>
              <a:spLocks noChangeArrowheads="1"/>
            </p:cNvSpPr>
            <p:nvPr/>
          </p:nvSpPr>
          <p:spPr bwMode="auto">
            <a:xfrm>
              <a:off x="4608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Oval 21"/>
            <p:cNvSpPr>
              <a:spLocks noChangeArrowheads="1"/>
            </p:cNvSpPr>
            <p:nvPr/>
          </p:nvSpPr>
          <p:spPr bwMode="auto">
            <a:xfrm>
              <a:off x="4896" y="1344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Oval 22"/>
            <p:cNvSpPr>
              <a:spLocks noChangeArrowheads="1"/>
            </p:cNvSpPr>
            <p:nvPr/>
          </p:nvSpPr>
          <p:spPr bwMode="auto">
            <a:xfrm>
              <a:off x="5232" y="1440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Oval 23"/>
            <p:cNvSpPr>
              <a:spLocks noChangeArrowheads="1"/>
            </p:cNvSpPr>
            <p:nvPr/>
          </p:nvSpPr>
          <p:spPr bwMode="auto">
            <a:xfrm>
              <a:off x="4848" y="1536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Oval 24"/>
            <p:cNvSpPr>
              <a:spLocks noChangeArrowheads="1"/>
            </p:cNvSpPr>
            <p:nvPr/>
          </p:nvSpPr>
          <p:spPr bwMode="auto">
            <a:xfrm>
              <a:off x="5040" y="163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601" name="Object 1"/>
          <p:cNvGraphicFramePr>
            <a:graphicFrameLocks noChangeAspect="1"/>
          </p:cNvGraphicFramePr>
          <p:nvPr/>
        </p:nvGraphicFramePr>
        <p:xfrm>
          <a:off x="7924800" y="1600200"/>
          <a:ext cx="4778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公式" r:id="rId5" imgW="152280" imgH="228600" progId="Equation.3">
                  <p:embed/>
                </p:oleObj>
              </mc:Choice>
              <mc:Fallback>
                <p:oleObj name="公式" r:id="rId5" imgW="15228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600200"/>
                        <a:ext cx="47783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2286000" y="3886200"/>
          <a:ext cx="2438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公式" r:id="rId7" imgW="609480" imgH="431640" progId="Equation.3">
                  <p:embed/>
                </p:oleObj>
              </mc:Choice>
              <mc:Fallback>
                <p:oleObj name="公式" r:id="rId7" imgW="60948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86200"/>
                        <a:ext cx="24384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3" name="Object 3"/>
          <p:cNvGraphicFramePr>
            <a:graphicFrameLocks noChangeAspect="1"/>
          </p:cNvGraphicFramePr>
          <p:nvPr/>
        </p:nvGraphicFramePr>
        <p:xfrm>
          <a:off x="5562600" y="2819400"/>
          <a:ext cx="409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公式" r:id="rId9" imgW="126720" imgH="164880" progId="Equation.3">
                  <p:embed/>
                </p:oleObj>
              </mc:Choice>
              <mc:Fallback>
                <p:oleObj name="公式" r:id="rId9" imgW="12672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19400"/>
                        <a:ext cx="4095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6019800" y="3276600"/>
            <a:ext cx="76200" cy="76200"/>
          </a:xfrm>
          <a:prstGeom prst="ellipse">
            <a:avLst/>
          </a:prstGeom>
          <a:solidFill>
            <a:schemeClr val="tx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096000" y="2590800"/>
            <a:ext cx="1219200" cy="1143000"/>
            <a:chOff x="4176" y="1392"/>
            <a:chExt cx="768" cy="720"/>
          </a:xfrm>
        </p:grpSpPr>
        <p:sp>
          <p:nvSpPr>
            <p:cNvPr id="7193" name="Line 31"/>
            <p:cNvSpPr>
              <a:spLocks noChangeShapeType="1"/>
            </p:cNvSpPr>
            <p:nvPr/>
          </p:nvSpPr>
          <p:spPr bwMode="auto">
            <a:xfrm flipH="1">
              <a:off x="4176" y="1392"/>
              <a:ext cx="76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8" name="Object 8"/>
            <p:cNvGraphicFramePr>
              <a:graphicFrameLocks noChangeAspect="1"/>
            </p:cNvGraphicFramePr>
            <p:nvPr/>
          </p:nvGraphicFramePr>
          <p:xfrm>
            <a:off x="4416" y="1632"/>
            <a:ext cx="26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5" name="公式" r:id="rId11" imgW="126720" imgH="228600" progId="Equation.3">
                    <p:embed/>
                  </p:oleObj>
                </mc:Choice>
                <mc:Fallback>
                  <p:oleObj name="公式" r:id="rId11" imgW="12672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632"/>
                          <a:ext cx="263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28600" y="4114800"/>
            <a:ext cx="2209800" cy="1160463"/>
            <a:chOff x="480" y="1776"/>
            <a:chExt cx="1392" cy="731"/>
          </a:xfrm>
        </p:grpSpPr>
        <p:sp>
          <p:nvSpPr>
            <p:cNvPr id="7191" name="Text Box 34"/>
            <p:cNvSpPr txBox="1">
              <a:spLocks noChangeArrowheads="1"/>
            </p:cNvSpPr>
            <p:nvPr/>
          </p:nvSpPr>
          <p:spPr bwMode="auto">
            <a:xfrm>
              <a:off x="480" y="1776"/>
              <a:ext cx="1392" cy="731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/>
                <a:t>由电力叠</a:t>
              </a:r>
            </a:p>
            <a:p>
              <a:pPr defTabSz="762000">
                <a:spcBef>
                  <a:spcPct val="50000"/>
                </a:spcBef>
              </a:pPr>
              <a:r>
                <a:rPr lang="zh-CN" altLang="en-US" sz="2800" b="1"/>
                <a:t>加原理</a:t>
              </a:r>
            </a:p>
          </p:txBody>
        </p:sp>
        <p:sp>
          <p:nvSpPr>
            <p:cNvPr id="7192" name="AutoShape 35"/>
            <p:cNvSpPr>
              <a:spLocks noChangeArrowheads="1"/>
            </p:cNvSpPr>
            <p:nvPr/>
          </p:nvSpPr>
          <p:spPr bwMode="auto">
            <a:xfrm>
              <a:off x="608" y="2112"/>
              <a:ext cx="950" cy="96"/>
            </a:xfrm>
            <a:prstGeom prst="rightArrow">
              <a:avLst>
                <a:gd name="adj1" fmla="val 50000"/>
                <a:gd name="adj2" fmla="val 247396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495800" y="381000"/>
            <a:ext cx="4114800" cy="1357313"/>
            <a:chOff x="2928" y="191"/>
            <a:chExt cx="2592" cy="855"/>
          </a:xfrm>
        </p:grpSpPr>
        <p:sp>
          <p:nvSpPr>
            <p:cNvPr id="7189" name="Text Box 15"/>
            <p:cNvSpPr txBox="1">
              <a:spLocks noChangeArrowheads="1"/>
            </p:cNvSpPr>
            <p:nvPr/>
          </p:nvSpPr>
          <p:spPr bwMode="auto">
            <a:xfrm>
              <a:off x="3024" y="191"/>
              <a:ext cx="2448" cy="672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CC"/>
                  </a:solidFill>
                </a:rPr>
                <a:t>根据</a:t>
              </a:r>
              <a:r>
                <a:rPr lang="en-US" altLang="zh-CN" sz="3200" b="1">
                  <a:solidFill>
                    <a:srgbClr val="0000CC"/>
                  </a:solidFill>
                </a:rPr>
                <a:t>Coulomb</a:t>
              </a:r>
              <a:r>
                <a:rPr lang="zh-CN" altLang="en-US" sz="3200" b="1">
                  <a:solidFill>
                    <a:srgbClr val="0000CC"/>
                  </a:solidFill>
                </a:rPr>
                <a:t>力叠加原理和场强定义</a:t>
              </a:r>
            </a:p>
          </p:txBody>
        </p:sp>
        <p:sp>
          <p:nvSpPr>
            <p:cNvPr id="7190" name="Rectangle 49"/>
            <p:cNvSpPr>
              <a:spLocks noChangeArrowheads="1"/>
            </p:cNvSpPr>
            <p:nvPr/>
          </p:nvSpPr>
          <p:spPr bwMode="auto">
            <a:xfrm>
              <a:off x="2928" y="192"/>
              <a:ext cx="2592" cy="854"/>
            </a:xfrm>
            <a:prstGeom prst="rect">
              <a:avLst/>
            </a:prstGeom>
            <a:noFill/>
            <a:ln w="12699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838200" y="2514600"/>
          <a:ext cx="241141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13" imgW="838080" imgH="431640" progId="Equation.3">
                  <p:embed/>
                </p:oleObj>
              </mc:Choice>
              <mc:Fallback>
                <p:oleObj name="Equation" r:id="rId13" imgW="8380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2411413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/>
          <p:cNvGraphicFramePr>
            <a:graphicFrameLocks/>
          </p:cNvGraphicFramePr>
          <p:nvPr/>
        </p:nvGraphicFramePr>
        <p:xfrm>
          <a:off x="2286000" y="5257800"/>
          <a:ext cx="18859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公式" r:id="rId15" imgW="457200" imgH="457200" progId="Equation.3">
                  <p:embed/>
                </p:oleObj>
              </mc:Choice>
              <mc:Fallback>
                <p:oleObj name="公式" r:id="rId15" imgW="457200" imgH="4572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57800"/>
                        <a:ext cx="1885950" cy="1295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304800" y="5562600"/>
            <a:ext cx="2209800" cy="762000"/>
            <a:chOff x="336" y="2592"/>
            <a:chExt cx="1392" cy="480"/>
          </a:xfrm>
        </p:grpSpPr>
        <p:sp>
          <p:nvSpPr>
            <p:cNvPr id="7187" name="Text Box 74"/>
            <p:cNvSpPr txBox="1">
              <a:spLocks noChangeArrowheads="1"/>
            </p:cNvSpPr>
            <p:nvPr/>
          </p:nvSpPr>
          <p:spPr bwMode="auto">
            <a:xfrm>
              <a:off x="336" y="2592"/>
              <a:ext cx="1392" cy="327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/>
                <a:t>由场强定义</a:t>
              </a:r>
            </a:p>
          </p:txBody>
        </p:sp>
        <p:sp>
          <p:nvSpPr>
            <p:cNvPr id="7188" name="AutoShape 75"/>
            <p:cNvSpPr>
              <a:spLocks noChangeArrowheads="1"/>
            </p:cNvSpPr>
            <p:nvPr/>
          </p:nvSpPr>
          <p:spPr bwMode="auto">
            <a:xfrm>
              <a:off x="480" y="2976"/>
              <a:ext cx="912" cy="96"/>
            </a:xfrm>
            <a:prstGeom prst="rightArrow">
              <a:avLst>
                <a:gd name="adj1" fmla="val 50000"/>
                <a:gd name="adj2" fmla="val 237500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4343400" y="5257800"/>
          <a:ext cx="248443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17" imgW="863280" imgH="444240" progId="Equation.3">
                  <p:embed/>
                </p:oleObj>
              </mc:Choice>
              <mc:Fallback>
                <p:oleObj name="Equation" r:id="rId17" imgW="8632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57800"/>
                        <a:ext cx="248443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7" name="Object 7"/>
          <p:cNvGraphicFramePr>
            <a:graphicFrameLocks noChangeAspect="1"/>
          </p:cNvGraphicFramePr>
          <p:nvPr/>
        </p:nvGraphicFramePr>
        <p:xfrm>
          <a:off x="3962400" y="2590800"/>
          <a:ext cx="13509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19" imgW="469800" imgH="393480" progId="Equation.3">
                  <p:embed/>
                </p:oleObj>
              </mc:Choice>
              <mc:Fallback>
                <p:oleObj name="Equation" r:id="rId19" imgW="4698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590800"/>
                        <a:ext cx="1350963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utoUpdateAnimBg="0"/>
      <p:bldP spid="112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638800" y="685800"/>
            <a:ext cx="2667000" cy="1752600"/>
            <a:chOff x="3552" y="336"/>
            <a:chExt cx="1680" cy="1104"/>
          </a:xfrm>
        </p:grpSpPr>
        <p:grpSp>
          <p:nvGrpSpPr>
            <p:cNvPr id="8216" name="Group 9"/>
            <p:cNvGrpSpPr>
              <a:grpSpLocks/>
            </p:cNvGrpSpPr>
            <p:nvPr/>
          </p:nvGrpSpPr>
          <p:grpSpPr bwMode="auto">
            <a:xfrm>
              <a:off x="4176" y="432"/>
              <a:ext cx="1056" cy="768"/>
              <a:chOff x="4368" y="1104"/>
              <a:chExt cx="1056" cy="768"/>
            </a:xfrm>
          </p:grpSpPr>
          <p:sp>
            <p:nvSpPr>
              <p:cNvPr id="8220" name="Freeform 10"/>
              <p:cNvSpPr>
                <a:spLocks/>
              </p:cNvSpPr>
              <p:nvPr/>
            </p:nvSpPr>
            <p:spPr bwMode="auto">
              <a:xfrm>
                <a:off x="4368" y="1104"/>
                <a:ext cx="1056" cy="768"/>
              </a:xfrm>
              <a:custGeom>
                <a:avLst/>
                <a:gdLst>
                  <a:gd name="T0" fmla="*/ 22982 w 406"/>
                  <a:gd name="T1" fmla="*/ 3735 h 336"/>
                  <a:gd name="T2" fmla="*/ 36424 w 406"/>
                  <a:gd name="T3" fmla="*/ 1447 h 336"/>
                  <a:gd name="T4" fmla="*/ 48337 w 406"/>
                  <a:gd name="T5" fmla="*/ 10784 h 336"/>
                  <a:gd name="T6" fmla="*/ 46768 w 406"/>
                  <a:gd name="T7" fmla="*/ 16217 h 336"/>
                  <a:gd name="T8" fmla="*/ 28928 w 406"/>
                  <a:gd name="T9" fmla="*/ 20907 h 336"/>
                  <a:gd name="T10" fmla="*/ 18584 w 406"/>
                  <a:gd name="T11" fmla="*/ 20146 h 336"/>
                  <a:gd name="T12" fmla="*/ 17034 w 406"/>
                  <a:gd name="T13" fmla="*/ 17769 h 336"/>
                  <a:gd name="T14" fmla="*/ 6685 w 406"/>
                  <a:gd name="T15" fmla="*/ 12361 h 336"/>
                  <a:gd name="T16" fmla="*/ 11067 w 406"/>
                  <a:gd name="T17" fmla="*/ 2999 h 336"/>
                  <a:gd name="T18" fmla="*/ 22982 w 406"/>
                  <a:gd name="T19" fmla="*/ 3735 h 3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06"/>
                  <a:gd name="T31" fmla="*/ 0 h 336"/>
                  <a:gd name="T32" fmla="*/ 406 w 406"/>
                  <a:gd name="T33" fmla="*/ 336 h 3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06" h="336">
                    <a:moveTo>
                      <a:pt x="193" y="60"/>
                    </a:moveTo>
                    <a:cubicBezTo>
                      <a:pt x="279" y="3"/>
                      <a:pt x="240" y="0"/>
                      <a:pt x="306" y="23"/>
                    </a:cubicBezTo>
                    <a:cubicBezTo>
                      <a:pt x="351" y="68"/>
                      <a:pt x="386" y="113"/>
                      <a:pt x="406" y="173"/>
                    </a:cubicBezTo>
                    <a:cubicBezTo>
                      <a:pt x="402" y="202"/>
                      <a:pt x="406" y="234"/>
                      <a:pt x="393" y="260"/>
                    </a:cubicBezTo>
                    <a:cubicBezTo>
                      <a:pt x="371" y="304"/>
                      <a:pt x="286" y="325"/>
                      <a:pt x="243" y="335"/>
                    </a:cubicBezTo>
                    <a:cubicBezTo>
                      <a:pt x="214" y="331"/>
                      <a:pt x="182" y="336"/>
                      <a:pt x="156" y="323"/>
                    </a:cubicBezTo>
                    <a:cubicBezTo>
                      <a:pt x="144" y="317"/>
                      <a:pt x="151" y="295"/>
                      <a:pt x="143" y="285"/>
                    </a:cubicBezTo>
                    <a:cubicBezTo>
                      <a:pt x="117" y="253"/>
                      <a:pt x="85" y="227"/>
                      <a:pt x="56" y="198"/>
                    </a:cubicBezTo>
                    <a:cubicBezTo>
                      <a:pt x="33" y="108"/>
                      <a:pt x="0" y="78"/>
                      <a:pt x="93" y="48"/>
                    </a:cubicBezTo>
                    <a:cubicBezTo>
                      <a:pt x="135" y="61"/>
                      <a:pt x="152" y="81"/>
                      <a:pt x="193" y="6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Oval 11"/>
              <p:cNvSpPr>
                <a:spLocks noChangeArrowheads="1"/>
              </p:cNvSpPr>
              <p:nvPr/>
            </p:nvSpPr>
            <p:spPr bwMode="auto">
              <a:xfrm>
                <a:off x="4608" y="13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2" name="Oval 12"/>
              <p:cNvSpPr>
                <a:spLocks noChangeArrowheads="1"/>
              </p:cNvSpPr>
              <p:nvPr/>
            </p:nvSpPr>
            <p:spPr bwMode="auto">
              <a:xfrm>
                <a:off x="4896" y="134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" name="Oval 13"/>
              <p:cNvSpPr>
                <a:spLocks noChangeArrowheads="1"/>
              </p:cNvSpPr>
              <p:nvPr/>
            </p:nvSpPr>
            <p:spPr bwMode="auto">
              <a:xfrm>
                <a:off x="5232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4" name="Oval 14"/>
              <p:cNvSpPr>
                <a:spLocks noChangeArrowheads="1"/>
              </p:cNvSpPr>
              <p:nvPr/>
            </p:nvSpPr>
            <p:spPr bwMode="auto">
              <a:xfrm>
                <a:off x="4848" y="15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5" name="Oval 15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200" name="Object 16"/>
            <p:cNvGraphicFramePr>
              <a:graphicFrameLocks noChangeAspect="1"/>
            </p:cNvGraphicFramePr>
            <p:nvPr/>
          </p:nvGraphicFramePr>
          <p:xfrm>
            <a:off x="4704" y="336"/>
            <a:ext cx="30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5" name="公式" r:id="rId3" imgW="152280" imgH="228600" progId="Equation.3">
                    <p:embed/>
                  </p:oleObj>
                </mc:Choice>
                <mc:Fallback>
                  <p:oleObj name="公式" r:id="rId3" imgW="15228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36"/>
                          <a:ext cx="301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18"/>
            <p:cNvGraphicFramePr>
              <a:graphicFrameLocks noChangeAspect="1"/>
            </p:cNvGraphicFramePr>
            <p:nvPr/>
          </p:nvGraphicFramePr>
          <p:xfrm>
            <a:off x="3552" y="864"/>
            <a:ext cx="25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6" name="公式" r:id="rId5" imgW="126720" imgH="164880" progId="Equation.3">
                    <p:embed/>
                  </p:oleObj>
                </mc:Choice>
                <mc:Fallback>
                  <p:oleObj name="公式" r:id="rId5" imgW="126720" imgH="1648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864"/>
                          <a:ext cx="25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7" name="Oval 19"/>
            <p:cNvSpPr>
              <a:spLocks noChangeArrowheads="1"/>
            </p:cNvSpPr>
            <p:nvPr/>
          </p:nvSpPr>
          <p:spPr bwMode="auto">
            <a:xfrm>
              <a:off x="3840" y="115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18" name="Group 20"/>
            <p:cNvGrpSpPr>
              <a:grpSpLocks/>
            </p:cNvGrpSpPr>
            <p:nvPr/>
          </p:nvGrpSpPr>
          <p:grpSpPr bwMode="auto">
            <a:xfrm>
              <a:off x="3888" y="720"/>
              <a:ext cx="768" cy="720"/>
              <a:chOff x="4176" y="1392"/>
              <a:chExt cx="768" cy="720"/>
            </a:xfrm>
          </p:grpSpPr>
          <p:sp>
            <p:nvSpPr>
              <p:cNvPr id="8219" name="Line 21"/>
              <p:cNvSpPr>
                <a:spLocks noChangeShapeType="1"/>
              </p:cNvSpPr>
              <p:nvPr/>
            </p:nvSpPr>
            <p:spPr bwMode="auto">
              <a:xfrm flipH="1">
                <a:off x="4176" y="1392"/>
                <a:ext cx="768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02" name="Object 22"/>
              <p:cNvGraphicFramePr>
                <a:graphicFrameLocks noChangeAspect="1"/>
              </p:cNvGraphicFramePr>
              <p:nvPr/>
            </p:nvGraphicFramePr>
            <p:xfrm>
              <a:off x="4416" y="1632"/>
              <a:ext cx="263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77" name="公式" r:id="rId7" imgW="126720" imgH="228600" progId="Equation.3">
                      <p:embed/>
                    </p:oleObj>
                  </mc:Choice>
                  <mc:Fallback>
                    <p:oleObj name="公式" r:id="rId7" imgW="126720" imgH="2286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1632"/>
                            <a:ext cx="263" cy="4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7873" name="Object 49"/>
          <p:cNvGraphicFramePr>
            <a:graphicFrameLocks noChangeAspect="1"/>
          </p:cNvGraphicFramePr>
          <p:nvPr/>
        </p:nvGraphicFramePr>
        <p:xfrm>
          <a:off x="1371600" y="304800"/>
          <a:ext cx="2886075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9" imgW="1002960" imgH="812520" progId="Equation.3">
                  <p:embed/>
                </p:oleObj>
              </mc:Choice>
              <mc:Fallback>
                <p:oleObj name="Equation" r:id="rId9" imgW="1002960" imgH="81252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"/>
                        <a:ext cx="2886075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4" name="Rectangle 50"/>
          <p:cNvSpPr>
            <a:spLocks noChangeArrowheads="1"/>
          </p:cNvSpPr>
          <p:nvPr/>
        </p:nvSpPr>
        <p:spPr bwMode="auto">
          <a:xfrm>
            <a:off x="457200" y="3048000"/>
            <a:ext cx="396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3.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连续带电体的场强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6477000" y="3810000"/>
            <a:ext cx="1676400" cy="1219200"/>
            <a:chOff x="4368" y="1104"/>
            <a:chExt cx="1056" cy="768"/>
          </a:xfrm>
        </p:grpSpPr>
        <p:sp>
          <p:nvSpPr>
            <p:cNvPr id="8210" name="Freeform 53"/>
            <p:cNvSpPr>
              <a:spLocks/>
            </p:cNvSpPr>
            <p:nvPr/>
          </p:nvSpPr>
          <p:spPr bwMode="auto">
            <a:xfrm>
              <a:off x="4368" y="1104"/>
              <a:ext cx="1056" cy="768"/>
            </a:xfrm>
            <a:custGeom>
              <a:avLst/>
              <a:gdLst>
                <a:gd name="T0" fmla="*/ 22982 w 406"/>
                <a:gd name="T1" fmla="*/ 3735 h 336"/>
                <a:gd name="T2" fmla="*/ 36424 w 406"/>
                <a:gd name="T3" fmla="*/ 1447 h 336"/>
                <a:gd name="T4" fmla="*/ 48337 w 406"/>
                <a:gd name="T5" fmla="*/ 10784 h 336"/>
                <a:gd name="T6" fmla="*/ 46768 w 406"/>
                <a:gd name="T7" fmla="*/ 16217 h 336"/>
                <a:gd name="T8" fmla="*/ 28928 w 406"/>
                <a:gd name="T9" fmla="*/ 20907 h 336"/>
                <a:gd name="T10" fmla="*/ 18584 w 406"/>
                <a:gd name="T11" fmla="*/ 20146 h 336"/>
                <a:gd name="T12" fmla="*/ 17034 w 406"/>
                <a:gd name="T13" fmla="*/ 17769 h 336"/>
                <a:gd name="T14" fmla="*/ 6685 w 406"/>
                <a:gd name="T15" fmla="*/ 12361 h 336"/>
                <a:gd name="T16" fmla="*/ 11067 w 406"/>
                <a:gd name="T17" fmla="*/ 2999 h 336"/>
                <a:gd name="T18" fmla="*/ 22982 w 406"/>
                <a:gd name="T19" fmla="*/ 3735 h 3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6"/>
                <a:gd name="T31" fmla="*/ 0 h 336"/>
                <a:gd name="T32" fmla="*/ 406 w 406"/>
                <a:gd name="T33" fmla="*/ 336 h 3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6" h="336">
                  <a:moveTo>
                    <a:pt x="193" y="60"/>
                  </a:moveTo>
                  <a:cubicBezTo>
                    <a:pt x="279" y="3"/>
                    <a:pt x="240" y="0"/>
                    <a:pt x="306" y="23"/>
                  </a:cubicBezTo>
                  <a:cubicBezTo>
                    <a:pt x="351" y="68"/>
                    <a:pt x="386" y="113"/>
                    <a:pt x="406" y="173"/>
                  </a:cubicBezTo>
                  <a:cubicBezTo>
                    <a:pt x="402" y="202"/>
                    <a:pt x="406" y="234"/>
                    <a:pt x="393" y="260"/>
                  </a:cubicBezTo>
                  <a:cubicBezTo>
                    <a:pt x="371" y="304"/>
                    <a:pt x="286" y="325"/>
                    <a:pt x="243" y="335"/>
                  </a:cubicBezTo>
                  <a:cubicBezTo>
                    <a:pt x="214" y="331"/>
                    <a:pt x="182" y="336"/>
                    <a:pt x="156" y="323"/>
                  </a:cubicBezTo>
                  <a:cubicBezTo>
                    <a:pt x="144" y="317"/>
                    <a:pt x="151" y="295"/>
                    <a:pt x="143" y="285"/>
                  </a:cubicBezTo>
                  <a:cubicBezTo>
                    <a:pt x="117" y="253"/>
                    <a:pt x="85" y="227"/>
                    <a:pt x="56" y="198"/>
                  </a:cubicBezTo>
                  <a:cubicBezTo>
                    <a:pt x="33" y="108"/>
                    <a:pt x="0" y="78"/>
                    <a:pt x="93" y="48"/>
                  </a:cubicBezTo>
                  <a:cubicBezTo>
                    <a:pt x="135" y="61"/>
                    <a:pt x="152" y="81"/>
                    <a:pt x="193" y="6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Oval 54"/>
            <p:cNvSpPr>
              <a:spLocks noChangeArrowheads="1"/>
            </p:cNvSpPr>
            <p:nvPr/>
          </p:nvSpPr>
          <p:spPr bwMode="auto">
            <a:xfrm>
              <a:off x="4608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Oval 55"/>
            <p:cNvSpPr>
              <a:spLocks noChangeArrowheads="1"/>
            </p:cNvSpPr>
            <p:nvPr/>
          </p:nvSpPr>
          <p:spPr bwMode="auto">
            <a:xfrm>
              <a:off x="4896" y="1344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Oval 56"/>
            <p:cNvSpPr>
              <a:spLocks noChangeArrowheads="1"/>
            </p:cNvSpPr>
            <p:nvPr/>
          </p:nvSpPr>
          <p:spPr bwMode="auto">
            <a:xfrm>
              <a:off x="5232" y="1440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Oval 57"/>
            <p:cNvSpPr>
              <a:spLocks noChangeArrowheads="1"/>
            </p:cNvSpPr>
            <p:nvPr/>
          </p:nvSpPr>
          <p:spPr bwMode="auto">
            <a:xfrm>
              <a:off x="4848" y="1536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Oval 58"/>
            <p:cNvSpPr>
              <a:spLocks noChangeArrowheads="1"/>
            </p:cNvSpPr>
            <p:nvPr/>
          </p:nvSpPr>
          <p:spPr bwMode="auto">
            <a:xfrm>
              <a:off x="5040" y="163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7883" name="Object 59"/>
          <p:cNvGraphicFramePr>
            <a:graphicFrameLocks noChangeAspect="1"/>
          </p:cNvGraphicFramePr>
          <p:nvPr/>
        </p:nvGraphicFramePr>
        <p:xfrm>
          <a:off x="7543800" y="3352800"/>
          <a:ext cx="6762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11" imgW="215640" imgH="203040" progId="Equation.3">
                  <p:embed/>
                </p:oleObj>
              </mc:Choice>
              <mc:Fallback>
                <p:oleObj name="Equation" r:id="rId11" imgW="215640" imgH="2030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52800"/>
                        <a:ext cx="67627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84" name="Object 60"/>
          <p:cNvGraphicFramePr>
            <a:graphicFrameLocks noChangeAspect="1"/>
          </p:cNvGraphicFramePr>
          <p:nvPr/>
        </p:nvGraphicFramePr>
        <p:xfrm>
          <a:off x="5638800" y="4495800"/>
          <a:ext cx="409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公式" r:id="rId13" imgW="126720" imgH="164880" progId="Equation.3">
                  <p:embed/>
                </p:oleObj>
              </mc:Choice>
              <mc:Fallback>
                <p:oleObj name="公式" r:id="rId13" imgW="126720" imgH="1648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495800"/>
                        <a:ext cx="4095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85" name="Oval 61"/>
          <p:cNvSpPr>
            <a:spLocks noChangeArrowheads="1"/>
          </p:cNvSpPr>
          <p:nvPr/>
        </p:nvSpPr>
        <p:spPr bwMode="auto">
          <a:xfrm>
            <a:off x="5638800" y="5257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888" name="Object 64"/>
          <p:cNvGraphicFramePr>
            <a:graphicFrameLocks noChangeAspect="1"/>
          </p:cNvGraphicFramePr>
          <p:nvPr/>
        </p:nvGraphicFramePr>
        <p:xfrm>
          <a:off x="6380163" y="4932363"/>
          <a:ext cx="4603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14" imgW="139680" imgH="241200" progId="Equation.DSMT4">
                  <p:embed/>
                </p:oleObj>
              </mc:Choice>
              <mc:Fallback>
                <p:oleObj name="Equation" r:id="rId14" imgW="139680" imgH="2412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4932363"/>
                        <a:ext cx="460375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90" name="Freeform 66"/>
          <p:cNvSpPr>
            <a:spLocks/>
          </p:cNvSpPr>
          <p:nvPr/>
        </p:nvSpPr>
        <p:spPr bwMode="auto">
          <a:xfrm>
            <a:off x="6477000" y="3810000"/>
            <a:ext cx="1676400" cy="1219200"/>
          </a:xfrm>
          <a:custGeom>
            <a:avLst/>
            <a:gdLst>
              <a:gd name="T0" fmla="*/ 2147483647 w 406"/>
              <a:gd name="T1" fmla="*/ 2147483647 h 336"/>
              <a:gd name="T2" fmla="*/ 2147483647 w 406"/>
              <a:gd name="T3" fmla="*/ 2147483647 h 336"/>
              <a:gd name="T4" fmla="*/ 2147483647 w 406"/>
              <a:gd name="T5" fmla="*/ 2147483647 h 336"/>
              <a:gd name="T6" fmla="*/ 2147483647 w 406"/>
              <a:gd name="T7" fmla="*/ 2147483647 h 336"/>
              <a:gd name="T8" fmla="*/ 2147483647 w 406"/>
              <a:gd name="T9" fmla="*/ 2147483647 h 336"/>
              <a:gd name="T10" fmla="*/ 2147483647 w 406"/>
              <a:gd name="T11" fmla="*/ 2147483647 h 336"/>
              <a:gd name="T12" fmla="*/ 2147483647 w 406"/>
              <a:gd name="T13" fmla="*/ 2147483647 h 336"/>
              <a:gd name="T14" fmla="*/ 2147483647 w 406"/>
              <a:gd name="T15" fmla="*/ 2147483647 h 336"/>
              <a:gd name="T16" fmla="*/ 2147483647 w 406"/>
              <a:gd name="T17" fmla="*/ 2147483647 h 336"/>
              <a:gd name="T18" fmla="*/ 2147483647 w 406"/>
              <a:gd name="T19" fmla="*/ 2147483647 h 3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06"/>
              <a:gd name="T31" fmla="*/ 0 h 336"/>
              <a:gd name="T32" fmla="*/ 406 w 406"/>
              <a:gd name="T33" fmla="*/ 336 h 3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06" h="336">
                <a:moveTo>
                  <a:pt x="193" y="60"/>
                </a:moveTo>
                <a:cubicBezTo>
                  <a:pt x="279" y="3"/>
                  <a:pt x="240" y="0"/>
                  <a:pt x="306" y="23"/>
                </a:cubicBezTo>
                <a:cubicBezTo>
                  <a:pt x="351" y="68"/>
                  <a:pt x="386" y="113"/>
                  <a:pt x="406" y="173"/>
                </a:cubicBezTo>
                <a:cubicBezTo>
                  <a:pt x="402" y="202"/>
                  <a:pt x="406" y="234"/>
                  <a:pt x="393" y="260"/>
                </a:cubicBezTo>
                <a:cubicBezTo>
                  <a:pt x="371" y="304"/>
                  <a:pt x="286" y="325"/>
                  <a:pt x="243" y="335"/>
                </a:cubicBezTo>
                <a:cubicBezTo>
                  <a:pt x="214" y="331"/>
                  <a:pt x="182" y="336"/>
                  <a:pt x="156" y="323"/>
                </a:cubicBezTo>
                <a:cubicBezTo>
                  <a:pt x="144" y="317"/>
                  <a:pt x="151" y="295"/>
                  <a:pt x="143" y="285"/>
                </a:cubicBezTo>
                <a:cubicBezTo>
                  <a:pt x="117" y="253"/>
                  <a:pt x="85" y="227"/>
                  <a:pt x="56" y="198"/>
                </a:cubicBezTo>
                <a:cubicBezTo>
                  <a:pt x="33" y="108"/>
                  <a:pt x="0" y="78"/>
                  <a:pt x="93" y="48"/>
                </a:cubicBezTo>
                <a:cubicBezTo>
                  <a:pt x="135" y="61"/>
                  <a:pt x="152" y="81"/>
                  <a:pt x="193" y="60"/>
                </a:cubicBezTo>
                <a:close/>
              </a:path>
            </a:pathLst>
          </a:custGeom>
          <a:solidFill>
            <a:srgbClr val="FFCC00"/>
          </a:solidFill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96" name="Oval 72"/>
          <p:cNvSpPr>
            <a:spLocks noChangeArrowheads="1"/>
          </p:cNvSpPr>
          <p:nvPr/>
        </p:nvSpPr>
        <p:spPr bwMode="auto">
          <a:xfrm>
            <a:off x="7543800" y="4114800"/>
            <a:ext cx="152400" cy="228600"/>
          </a:xfrm>
          <a:prstGeom prst="ellipse">
            <a:avLst/>
          </a:prstGeom>
          <a:solidFill>
            <a:schemeClr val="tx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97" name="Line 73"/>
          <p:cNvSpPr>
            <a:spLocks noChangeShapeType="1"/>
          </p:cNvSpPr>
          <p:nvPr/>
        </p:nvSpPr>
        <p:spPr bwMode="auto">
          <a:xfrm flipH="1">
            <a:off x="5715000" y="4191000"/>
            <a:ext cx="19050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98" name="Object 74"/>
          <p:cNvGraphicFramePr>
            <a:graphicFrameLocks noChangeAspect="1"/>
          </p:cNvGraphicFramePr>
          <p:nvPr/>
        </p:nvGraphicFramePr>
        <p:xfrm>
          <a:off x="762000" y="3733800"/>
          <a:ext cx="405606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16" imgW="1409400" imgH="469800" progId="Equation.3">
                  <p:embed/>
                </p:oleObj>
              </mc:Choice>
              <mc:Fallback>
                <p:oleObj name="Equation" r:id="rId16" imgW="1409400" imgH="4698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4056063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00" name="Object 76"/>
          <p:cNvGraphicFramePr>
            <a:graphicFrameLocks noChangeAspect="1"/>
          </p:cNvGraphicFramePr>
          <p:nvPr/>
        </p:nvGraphicFramePr>
        <p:xfrm>
          <a:off x="838200" y="5029200"/>
          <a:ext cx="3800475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18" imgW="1320480" imgH="457200" progId="Equation.3">
                  <p:embed/>
                </p:oleObj>
              </mc:Choice>
              <mc:Fallback>
                <p:oleObj name="Equation" r:id="rId18" imgW="1320480" imgH="4572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3800475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74" grpId="0" autoUpdateAnimBg="0"/>
      <p:bldP spid="77885" grpId="0" animBg="1"/>
      <p:bldP spid="77890" grpId="0" animBg="1"/>
      <p:bldP spid="77896" grpId="0" animBg="1"/>
      <p:bldP spid="778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4" name="Object 0"/>
          <p:cNvGraphicFramePr>
            <a:graphicFrameLocks/>
          </p:cNvGraphicFramePr>
          <p:nvPr/>
        </p:nvGraphicFramePr>
        <p:xfrm>
          <a:off x="685800" y="685800"/>
          <a:ext cx="4876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公式" r:id="rId3" imgW="1498320" imgH="469800" progId="Equation.3">
                  <p:embed/>
                </p:oleObj>
              </mc:Choice>
              <mc:Fallback>
                <p:oleObj name="公式" r:id="rId3" imgW="1498320" imgH="46980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4876800" cy="12954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315200" y="3581400"/>
            <a:ext cx="762000" cy="663575"/>
            <a:chOff x="5040" y="1632"/>
            <a:chExt cx="480" cy="418"/>
          </a:xfrm>
        </p:grpSpPr>
        <p:sp>
          <p:nvSpPr>
            <p:cNvPr id="9256" name="Line 9"/>
            <p:cNvSpPr>
              <a:spLocks noChangeShapeType="1"/>
            </p:cNvSpPr>
            <p:nvPr/>
          </p:nvSpPr>
          <p:spPr bwMode="auto">
            <a:xfrm>
              <a:off x="5328" y="1632"/>
              <a:ext cx="192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lg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8" name="Object 10"/>
            <p:cNvGraphicFramePr>
              <a:graphicFrameLocks/>
            </p:cNvGraphicFramePr>
            <p:nvPr/>
          </p:nvGraphicFramePr>
          <p:xfrm>
            <a:off x="5040" y="1680"/>
            <a:ext cx="384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8" name="公式" r:id="rId5" imgW="228600" imgH="190440" progId="Equation.3">
                    <p:embed/>
                  </p:oleObj>
                </mc:Choice>
                <mc:Fallback>
                  <p:oleObj name="公式" r:id="rId5" imgW="228600" imgH="190440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680"/>
                          <a:ext cx="384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248400" y="1447800"/>
            <a:ext cx="1409700" cy="1358900"/>
            <a:chOff x="4512" y="288"/>
            <a:chExt cx="888" cy="856"/>
          </a:xfrm>
        </p:grpSpPr>
        <p:sp>
          <p:nvSpPr>
            <p:cNvPr id="9255" name="Oval 6" descr="轮廓式菱形"/>
            <p:cNvSpPr>
              <a:spLocks noChangeArrowheads="1"/>
            </p:cNvSpPr>
            <p:nvPr/>
          </p:nvSpPr>
          <p:spPr bwMode="auto">
            <a:xfrm>
              <a:off x="4512" y="624"/>
              <a:ext cx="768" cy="520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7" name="Object 9"/>
            <p:cNvGraphicFramePr>
              <a:graphicFrameLocks noChangeAspect="1"/>
            </p:cNvGraphicFramePr>
            <p:nvPr/>
          </p:nvGraphicFramePr>
          <p:xfrm>
            <a:off x="5040" y="288"/>
            <a:ext cx="36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9" name="公式" r:id="rId7" imgW="152280" imgH="203040" progId="Equation.3">
                    <p:embed/>
                  </p:oleObj>
                </mc:Choice>
                <mc:Fallback>
                  <p:oleObj name="公式" r:id="rId7" imgW="15228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88"/>
                          <a:ext cx="360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625" name="Object 1"/>
          <p:cNvGraphicFramePr>
            <a:graphicFrameLocks/>
          </p:cNvGraphicFramePr>
          <p:nvPr/>
        </p:nvGraphicFramePr>
        <p:xfrm>
          <a:off x="6324600" y="1447800"/>
          <a:ext cx="76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公式" r:id="rId9" imgW="203040" imgH="203040" progId="Equation.3">
                  <p:embed/>
                </p:oleObj>
              </mc:Choice>
              <mc:Fallback>
                <p:oleObj name="公式" r:id="rId9" imgW="203040" imgH="20304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447800"/>
                        <a:ext cx="76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620000" y="2971800"/>
            <a:ext cx="838200" cy="579438"/>
            <a:chOff x="5232" y="1200"/>
            <a:chExt cx="528" cy="365"/>
          </a:xfrm>
        </p:grpSpPr>
        <p:sp>
          <p:nvSpPr>
            <p:cNvPr id="9253" name="Oval 24"/>
            <p:cNvSpPr>
              <a:spLocks noChangeArrowheads="1"/>
            </p:cNvSpPr>
            <p:nvPr/>
          </p:nvSpPr>
          <p:spPr bwMode="auto">
            <a:xfrm>
              <a:off x="5232" y="148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Text Box 25"/>
            <p:cNvSpPr txBox="1">
              <a:spLocks noChangeArrowheads="1"/>
            </p:cNvSpPr>
            <p:nvPr/>
          </p:nvSpPr>
          <p:spPr bwMode="auto">
            <a:xfrm>
              <a:off x="5376" y="1200"/>
              <a:ext cx="384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P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629400" y="2438400"/>
            <a:ext cx="990600" cy="990600"/>
            <a:chOff x="4608" y="912"/>
            <a:chExt cx="624" cy="624"/>
          </a:xfrm>
        </p:grpSpPr>
        <p:sp>
          <p:nvSpPr>
            <p:cNvPr id="9252" name="Line 27"/>
            <p:cNvSpPr>
              <a:spLocks noChangeShapeType="1"/>
            </p:cNvSpPr>
            <p:nvPr/>
          </p:nvSpPr>
          <p:spPr bwMode="auto">
            <a:xfrm>
              <a:off x="4704" y="912"/>
              <a:ext cx="52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6" name="Object 8"/>
            <p:cNvGraphicFramePr>
              <a:graphicFrameLocks noChangeAspect="1"/>
            </p:cNvGraphicFramePr>
            <p:nvPr/>
          </p:nvGraphicFramePr>
          <p:xfrm>
            <a:off x="4608" y="1104"/>
            <a:ext cx="298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" name="公式" r:id="rId11" imgW="126720" imgH="164880" progId="Equation.3">
                    <p:embed/>
                  </p:oleObj>
                </mc:Choice>
                <mc:Fallback>
                  <p:oleObj name="公式" r:id="rId11" imgW="126720" imgH="1648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104"/>
                          <a:ext cx="298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990600" y="2895600"/>
            <a:ext cx="2286000" cy="762000"/>
            <a:chOff x="144" y="2496"/>
            <a:chExt cx="1152" cy="480"/>
          </a:xfrm>
        </p:grpSpPr>
        <p:sp>
          <p:nvSpPr>
            <p:cNvPr id="9250" name="Rectangle 33"/>
            <p:cNvSpPr>
              <a:spLocks noChangeArrowheads="1"/>
            </p:cNvSpPr>
            <p:nvPr/>
          </p:nvSpPr>
          <p:spPr bwMode="auto">
            <a:xfrm>
              <a:off x="144" y="2496"/>
              <a:ext cx="1152" cy="480"/>
            </a:xfrm>
            <a:prstGeom prst="rect">
              <a:avLst/>
            </a:prstGeom>
            <a:solidFill>
              <a:srgbClr val="CCCCFF"/>
            </a:solidFill>
            <a:ln w="12699">
              <a:solidFill>
                <a:srgbClr val="CC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Text Box 34"/>
            <p:cNvSpPr txBox="1">
              <a:spLocks noChangeArrowheads="1"/>
            </p:cNvSpPr>
            <p:nvPr/>
          </p:nvSpPr>
          <p:spPr bwMode="auto">
            <a:xfrm>
              <a:off x="192" y="2592"/>
              <a:ext cx="1056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电荷分布</a:t>
              </a:r>
            </a:p>
          </p:txBody>
        </p:sp>
      </p:grp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990600" y="4038600"/>
            <a:ext cx="2971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 </a:t>
            </a: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  <a:sym typeface="Monotype Sorts" pitchFamily="2" charset="2"/>
              </a:rPr>
              <a:t>体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电荷密度</a:t>
            </a:r>
          </a:p>
        </p:txBody>
      </p:sp>
      <p:sp>
        <p:nvSpPr>
          <p:cNvPr id="22565" name="AutoShape 37"/>
          <p:cNvSpPr>
            <a:spLocks/>
          </p:cNvSpPr>
          <p:nvPr/>
        </p:nvSpPr>
        <p:spPr bwMode="auto">
          <a:xfrm>
            <a:off x="533400" y="426720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4626" name="Object 2"/>
          <p:cNvGraphicFramePr>
            <a:graphicFrameLocks noChangeAspect="1"/>
          </p:cNvGraphicFramePr>
          <p:nvPr/>
        </p:nvGraphicFramePr>
        <p:xfrm>
          <a:off x="3886200" y="3276600"/>
          <a:ext cx="1828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公式" r:id="rId13" imgW="520560" imgH="393480" progId="Equation.3">
                  <p:embed/>
                </p:oleObj>
              </mc:Choice>
              <mc:Fallback>
                <p:oleObj name="公式" r:id="rId13" imgW="5205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76600"/>
                        <a:ext cx="1828800" cy="106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3886200" y="4419600"/>
          <a:ext cx="1828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公式" r:id="rId15" imgW="482400" imgH="393480" progId="Equation.3">
                  <p:embed/>
                </p:oleObj>
              </mc:Choice>
              <mc:Fallback>
                <p:oleObj name="公式" r:id="rId15" imgW="4824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19600"/>
                        <a:ext cx="1828800" cy="106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3886200" y="5486400"/>
          <a:ext cx="182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公式" r:id="rId17" imgW="469800" imgH="393480" progId="Equation.3">
                  <p:embed/>
                </p:oleObj>
              </mc:Choice>
              <mc:Fallback>
                <p:oleObj name="公式" r:id="rId17" imgW="4698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86400"/>
                        <a:ext cx="1828800" cy="1143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6629400" y="2057400"/>
            <a:ext cx="838200" cy="533400"/>
            <a:chOff x="5040" y="768"/>
            <a:chExt cx="528" cy="336"/>
          </a:xfrm>
        </p:grpSpPr>
        <p:sp>
          <p:nvSpPr>
            <p:cNvPr id="9249" name="AutoShape 41"/>
            <p:cNvSpPr>
              <a:spLocks noChangeArrowheads="1"/>
            </p:cNvSpPr>
            <p:nvPr/>
          </p:nvSpPr>
          <p:spPr bwMode="auto">
            <a:xfrm>
              <a:off x="5040" y="864"/>
              <a:ext cx="96" cy="96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5" name="Object 7"/>
            <p:cNvGraphicFramePr>
              <a:graphicFrameLocks noChangeAspect="1"/>
            </p:cNvGraphicFramePr>
            <p:nvPr/>
          </p:nvGraphicFramePr>
          <p:xfrm>
            <a:off x="5136" y="768"/>
            <a:ext cx="43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" name="公式" r:id="rId19" imgW="241200" imgH="177480" progId="Equation.3">
                    <p:embed/>
                  </p:oleObj>
                </mc:Choice>
                <mc:Fallback>
                  <p:oleObj name="公式" r:id="rId19" imgW="241200" imgH="177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768"/>
                          <a:ext cx="43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6248400" y="4648200"/>
            <a:ext cx="627063" cy="833438"/>
            <a:chOff x="5040" y="2887"/>
            <a:chExt cx="395" cy="525"/>
          </a:xfrm>
        </p:grpSpPr>
        <p:sp>
          <p:nvSpPr>
            <p:cNvPr id="9245" name="Freeform 44"/>
            <p:cNvSpPr>
              <a:spLocks/>
            </p:cNvSpPr>
            <p:nvPr/>
          </p:nvSpPr>
          <p:spPr bwMode="auto">
            <a:xfrm>
              <a:off x="5150" y="2887"/>
              <a:ext cx="275" cy="200"/>
            </a:xfrm>
            <a:custGeom>
              <a:avLst/>
              <a:gdLst>
                <a:gd name="T0" fmla="*/ 0 w 275"/>
                <a:gd name="T1" fmla="*/ 0 h 200"/>
                <a:gd name="T2" fmla="*/ 250 w 275"/>
                <a:gd name="T3" fmla="*/ 137 h 200"/>
                <a:gd name="T4" fmla="*/ 275 w 275"/>
                <a:gd name="T5" fmla="*/ 200 h 200"/>
                <a:gd name="T6" fmla="*/ 0 60000 65536"/>
                <a:gd name="T7" fmla="*/ 0 60000 65536"/>
                <a:gd name="T8" fmla="*/ 0 60000 65536"/>
                <a:gd name="T9" fmla="*/ 0 w 275"/>
                <a:gd name="T10" fmla="*/ 0 h 200"/>
                <a:gd name="T11" fmla="*/ 275 w 275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200">
                  <a:moveTo>
                    <a:pt x="0" y="0"/>
                  </a:moveTo>
                  <a:cubicBezTo>
                    <a:pt x="125" y="17"/>
                    <a:pt x="177" y="29"/>
                    <a:pt x="250" y="137"/>
                  </a:cubicBezTo>
                  <a:cubicBezTo>
                    <a:pt x="265" y="184"/>
                    <a:pt x="256" y="163"/>
                    <a:pt x="275" y="2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Freeform 45"/>
            <p:cNvSpPr>
              <a:spLocks/>
            </p:cNvSpPr>
            <p:nvPr/>
          </p:nvSpPr>
          <p:spPr bwMode="auto">
            <a:xfrm>
              <a:off x="5040" y="2928"/>
              <a:ext cx="88" cy="188"/>
            </a:xfrm>
            <a:custGeom>
              <a:avLst/>
              <a:gdLst>
                <a:gd name="T0" fmla="*/ 88 w 88"/>
                <a:gd name="T1" fmla="*/ 0 h 188"/>
                <a:gd name="T2" fmla="*/ 0 w 88"/>
                <a:gd name="T3" fmla="*/ 188 h 188"/>
                <a:gd name="T4" fmla="*/ 0 60000 65536"/>
                <a:gd name="T5" fmla="*/ 0 60000 65536"/>
                <a:gd name="T6" fmla="*/ 0 w 88"/>
                <a:gd name="T7" fmla="*/ 0 h 188"/>
                <a:gd name="T8" fmla="*/ 88 w 88"/>
                <a:gd name="T9" fmla="*/ 188 h 1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8" h="188">
                  <a:moveTo>
                    <a:pt x="88" y="0"/>
                  </a:moveTo>
                  <a:cubicBezTo>
                    <a:pt x="78" y="77"/>
                    <a:pt x="75" y="149"/>
                    <a:pt x="0" y="1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Freeform 46"/>
            <p:cNvSpPr>
              <a:spLocks/>
            </p:cNvSpPr>
            <p:nvPr/>
          </p:nvSpPr>
          <p:spPr bwMode="auto">
            <a:xfrm>
              <a:off x="5050" y="3124"/>
              <a:ext cx="134" cy="275"/>
            </a:xfrm>
            <a:custGeom>
              <a:avLst/>
              <a:gdLst>
                <a:gd name="T0" fmla="*/ 0 w 134"/>
                <a:gd name="T1" fmla="*/ 0 h 275"/>
                <a:gd name="T2" fmla="*/ 50 w 134"/>
                <a:gd name="T3" fmla="*/ 38 h 275"/>
                <a:gd name="T4" fmla="*/ 100 w 134"/>
                <a:gd name="T5" fmla="*/ 113 h 275"/>
                <a:gd name="T6" fmla="*/ 125 w 134"/>
                <a:gd name="T7" fmla="*/ 275 h 2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"/>
                <a:gd name="T13" fmla="*/ 0 h 275"/>
                <a:gd name="T14" fmla="*/ 134 w 134"/>
                <a:gd name="T15" fmla="*/ 275 h 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" h="275">
                  <a:moveTo>
                    <a:pt x="0" y="0"/>
                  </a:moveTo>
                  <a:cubicBezTo>
                    <a:pt x="17" y="13"/>
                    <a:pt x="36" y="22"/>
                    <a:pt x="50" y="38"/>
                  </a:cubicBezTo>
                  <a:cubicBezTo>
                    <a:pt x="70" y="61"/>
                    <a:pt x="100" y="113"/>
                    <a:pt x="100" y="113"/>
                  </a:cubicBezTo>
                  <a:cubicBezTo>
                    <a:pt x="134" y="216"/>
                    <a:pt x="125" y="162"/>
                    <a:pt x="125" y="27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Freeform 47"/>
            <p:cNvSpPr>
              <a:spLocks/>
            </p:cNvSpPr>
            <p:nvPr/>
          </p:nvSpPr>
          <p:spPr bwMode="auto">
            <a:xfrm>
              <a:off x="5162" y="3062"/>
              <a:ext cx="273" cy="350"/>
            </a:xfrm>
            <a:custGeom>
              <a:avLst/>
              <a:gdLst>
                <a:gd name="T0" fmla="*/ 250 w 273"/>
                <a:gd name="T1" fmla="*/ 0 h 350"/>
                <a:gd name="T2" fmla="*/ 188 w 273"/>
                <a:gd name="T3" fmla="*/ 162 h 350"/>
                <a:gd name="T4" fmla="*/ 113 w 273"/>
                <a:gd name="T5" fmla="*/ 212 h 350"/>
                <a:gd name="T6" fmla="*/ 25 w 273"/>
                <a:gd name="T7" fmla="*/ 312 h 350"/>
                <a:gd name="T8" fmla="*/ 0 w 273"/>
                <a:gd name="T9" fmla="*/ 350 h 3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3"/>
                <a:gd name="T16" fmla="*/ 0 h 350"/>
                <a:gd name="T17" fmla="*/ 273 w 273"/>
                <a:gd name="T18" fmla="*/ 350 h 3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3" h="350">
                  <a:moveTo>
                    <a:pt x="250" y="0"/>
                  </a:moveTo>
                  <a:cubicBezTo>
                    <a:pt x="273" y="65"/>
                    <a:pt x="242" y="120"/>
                    <a:pt x="188" y="162"/>
                  </a:cubicBezTo>
                  <a:cubicBezTo>
                    <a:pt x="164" y="180"/>
                    <a:pt x="113" y="212"/>
                    <a:pt x="113" y="212"/>
                  </a:cubicBezTo>
                  <a:cubicBezTo>
                    <a:pt x="55" y="300"/>
                    <a:pt x="88" y="270"/>
                    <a:pt x="25" y="312"/>
                  </a:cubicBezTo>
                  <a:cubicBezTo>
                    <a:pt x="17" y="325"/>
                    <a:pt x="0" y="350"/>
                    <a:pt x="0" y="35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6553200" y="4408488"/>
            <a:ext cx="457200" cy="533400"/>
            <a:chOff x="5232" y="2736"/>
            <a:chExt cx="288" cy="336"/>
          </a:xfrm>
        </p:grpSpPr>
        <p:sp>
          <p:nvSpPr>
            <p:cNvPr id="9244" name="Rectangle 49"/>
            <p:cNvSpPr>
              <a:spLocks noChangeArrowheads="1"/>
            </p:cNvSpPr>
            <p:nvPr/>
          </p:nvSpPr>
          <p:spPr bwMode="auto">
            <a:xfrm>
              <a:off x="5232" y="3024"/>
              <a:ext cx="48" cy="48"/>
            </a:xfrm>
            <a:prstGeom prst="rect">
              <a:avLst/>
            </a:prstGeom>
            <a:solidFill>
              <a:srgbClr val="990000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4" name="Object 6"/>
            <p:cNvGraphicFramePr>
              <a:graphicFrameLocks noChangeAspect="1"/>
            </p:cNvGraphicFramePr>
            <p:nvPr/>
          </p:nvGraphicFramePr>
          <p:xfrm>
            <a:off x="5232" y="2736"/>
            <a:ext cx="28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6" name="公式" r:id="rId21" imgW="190440" imgH="177480" progId="Equation.3">
                    <p:embed/>
                  </p:oleObj>
                </mc:Choice>
                <mc:Fallback>
                  <p:oleObj name="公式" r:id="rId21" imgW="190440" imgH="177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736"/>
                          <a:ext cx="28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80" name="Line 52"/>
          <p:cNvSpPr>
            <a:spLocks noChangeShapeType="1"/>
          </p:cNvSpPr>
          <p:nvPr/>
        </p:nvSpPr>
        <p:spPr bwMode="auto">
          <a:xfrm>
            <a:off x="6019800" y="5791200"/>
            <a:ext cx="1295400" cy="0"/>
          </a:xfrm>
          <a:prstGeom prst="line">
            <a:avLst/>
          </a:prstGeom>
          <a:noFill/>
          <a:ln w="57150">
            <a:solidFill>
              <a:srgbClr val="FF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324600" y="5791200"/>
            <a:ext cx="609600" cy="533400"/>
            <a:chOff x="5136" y="3840"/>
            <a:chExt cx="384" cy="336"/>
          </a:xfrm>
        </p:grpSpPr>
        <p:graphicFrame>
          <p:nvGraphicFramePr>
            <p:cNvPr id="9223" name="Object 5"/>
            <p:cNvGraphicFramePr>
              <a:graphicFrameLocks noChangeAspect="1"/>
            </p:cNvGraphicFramePr>
            <p:nvPr/>
          </p:nvGraphicFramePr>
          <p:xfrm>
            <a:off x="5184" y="3840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" name="公式" r:id="rId23" imgW="177480" imgH="177480" progId="Equation.3">
                    <p:embed/>
                  </p:oleObj>
                </mc:Choice>
                <mc:Fallback>
                  <p:oleObj name="公式" r:id="rId23" imgW="177480" imgH="177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840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3" name="Line 54"/>
            <p:cNvSpPr>
              <a:spLocks noChangeShapeType="1"/>
            </p:cNvSpPr>
            <p:nvPr/>
          </p:nvSpPr>
          <p:spPr bwMode="auto">
            <a:xfrm>
              <a:off x="5136" y="3840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84" name="Text Box 56"/>
          <p:cNvSpPr txBox="1">
            <a:spLocks noChangeArrowheads="1"/>
          </p:cNvSpPr>
          <p:nvPr/>
        </p:nvSpPr>
        <p:spPr bwMode="auto">
          <a:xfrm>
            <a:off x="990600" y="4724400"/>
            <a:ext cx="2971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 </a:t>
            </a: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  <a:sym typeface="Monotype Sorts" pitchFamily="2" charset="2"/>
              </a:rPr>
              <a:t>面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电荷密度</a:t>
            </a:r>
            <a:endParaRPr lang="zh-CN" altLang="en-US" sz="3200" b="1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22585" name="Text Box 57"/>
          <p:cNvSpPr txBox="1">
            <a:spLocks noChangeArrowheads="1"/>
          </p:cNvSpPr>
          <p:nvPr/>
        </p:nvSpPr>
        <p:spPr bwMode="auto">
          <a:xfrm>
            <a:off x="990600" y="5410200"/>
            <a:ext cx="2971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 </a:t>
            </a: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  <a:sym typeface="Monotype Sorts" pitchFamily="2" charset="2"/>
              </a:rPr>
              <a:t>线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电荷密度</a:t>
            </a:r>
            <a:endParaRPr lang="zh-CN" altLang="en-US" sz="3200" b="1">
              <a:solidFill>
                <a:srgbClr val="0000CC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4" grpId="0" autoUpdateAnimBg="0"/>
      <p:bldP spid="22565" grpId="0" animBg="1"/>
      <p:bldP spid="22580" grpId="0" animBg="1"/>
      <p:bldP spid="22584" grpId="0" autoUpdateAnimBg="0"/>
      <p:bldP spid="2258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09600" y="685800"/>
            <a:ext cx="6629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四、电荷在外场中受的电场力 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3581400" y="1905000"/>
          <a:ext cx="190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公式" r:id="rId3" imgW="482400" imgH="241200" progId="Equation.3">
                  <p:embed/>
                </p:oleObj>
              </mc:Choice>
              <mc:Fallback>
                <p:oleObj name="公式" r:id="rId3" imgW="4824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05000"/>
                        <a:ext cx="1905000" cy="83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066800" y="1981200"/>
            <a:ext cx="1981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点电荷：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143000" y="3657600"/>
            <a:ext cx="1981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带电体：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3403600" y="3565525"/>
          <a:ext cx="19827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5" imgW="736560" imgH="291960" progId="Equation.3">
                  <p:embed/>
                </p:oleObj>
              </mc:Choice>
              <mc:Fallback>
                <p:oleObj name="Equation" r:id="rId5" imgW="73656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565525"/>
                        <a:ext cx="198278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124200" y="4724400"/>
            <a:ext cx="34290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还要分析力矩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4" grpId="0" autoUpdateAnimBg="0"/>
      <p:bldP spid="78855" grpId="0" autoUpdateAnimBg="0"/>
      <p:bldP spid="7885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04800" y="228600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五、应用举例</a:t>
            </a:r>
          </a:p>
        </p:txBody>
      </p:sp>
      <p:graphicFrame>
        <p:nvGraphicFramePr>
          <p:cNvPr id="12291" name="Object 3"/>
          <p:cNvGraphicFramePr>
            <a:graphicFrameLocks/>
          </p:cNvGraphicFramePr>
          <p:nvPr/>
        </p:nvGraphicFramePr>
        <p:xfrm>
          <a:off x="2438400" y="2438400"/>
          <a:ext cx="68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公式" r:id="rId3" imgW="88560" imgH="164880" progId="Equation.3">
                  <p:embed/>
                </p:oleObj>
              </mc:Choice>
              <mc:Fallback>
                <p:oleObj name="公式" r:id="rId3" imgW="88560" imgH="16488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685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495800" y="2362200"/>
            <a:ext cx="4038600" cy="1096963"/>
            <a:chOff x="3024" y="1344"/>
            <a:chExt cx="2544" cy="691"/>
          </a:xfrm>
        </p:grpSpPr>
        <p:graphicFrame>
          <p:nvGraphicFramePr>
            <p:cNvPr id="11274" name="Object 6"/>
            <p:cNvGraphicFramePr>
              <a:graphicFrameLocks/>
            </p:cNvGraphicFramePr>
            <p:nvPr/>
          </p:nvGraphicFramePr>
          <p:xfrm>
            <a:off x="3024" y="1392"/>
            <a:ext cx="3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6" name="公式" r:id="rId5" imgW="241200" imgH="164880" progId="Equation.3">
                    <p:embed/>
                  </p:oleObj>
                </mc:Choice>
                <mc:Fallback>
                  <p:oleObj name="公式" r:id="rId5" imgW="24120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3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7"/>
            <p:cNvGraphicFramePr>
              <a:graphicFrameLocks/>
            </p:cNvGraphicFramePr>
            <p:nvPr/>
          </p:nvGraphicFramePr>
          <p:xfrm>
            <a:off x="5136" y="1344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7" name="公式" r:id="rId7" imgW="241200" imgH="177480" progId="Equation.3">
                    <p:embed/>
                  </p:oleObj>
                </mc:Choice>
                <mc:Fallback>
                  <p:oleObj name="公式" r:id="rId7" imgW="241200" imgH="17748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344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91" name="Group 23"/>
            <p:cNvGrpSpPr>
              <a:grpSpLocks/>
            </p:cNvGrpSpPr>
            <p:nvPr/>
          </p:nvGrpSpPr>
          <p:grpSpPr bwMode="auto">
            <a:xfrm>
              <a:off x="3408" y="1632"/>
              <a:ext cx="1672" cy="403"/>
              <a:chOff x="3408" y="1632"/>
              <a:chExt cx="1672" cy="403"/>
            </a:xfrm>
          </p:grpSpPr>
          <p:graphicFrame>
            <p:nvGraphicFramePr>
              <p:cNvPr id="11276" name="Object 8"/>
              <p:cNvGraphicFramePr>
                <a:graphicFrameLocks/>
              </p:cNvGraphicFramePr>
              <p:nvPr/>
            </p:nvGraphicFramePr>
            <p:xfrm>
              <a:off x="4080" y="1680"/>
              <a:ext cx="336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68" name="公式" r:id="rId9" imgW="126720" imgH="203040" progId="Equation.3">
                      <p:embed/>
                    </p:oleObj>
                  </mc:Choice>
                  <mc:Fallback>
                    <p:oleObj name="公式" r:id="rId9" imgW="126720" imgH="203040" progId="Equation.3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680"/>
                            <a:ext cx="336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2" name="Line 9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Oval 10"/>
              <p:cNvSpPr>
                <a:spLocks noChangeArrowheads="1"/>
              </p:cNvSpPr>
              <p:nvPr/>
            </p:nvSpPr>
            <p:spPr bwMode="auto">
              <a:xfrm>
                <a:off x="4992" y="1632"/>
                <a:ext cx="88" cy="88"/>
              </a:xfrm>
              <a:prstGeom prst="ellipse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Oval 11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88" cy="88"/>
              </a:xfrm>
              <a:prstGeom prst="ellipse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334000" y="1524000"/>
            <a:ext cx="2590800" cy="1295400"/>
            <a:chOff x="3600" y="336"/>
            <a:chExt cx="1488" cy="768"/>
          </a:xfrm>
        </p:grpSpPr>
        <p:graphicFrame>
          <p:nvGraphicFramePr>
            <p:cNvPr id="11273" name="Object 15"/>
            <p:cNvGraphicFramePr>
              <a:graphicFrameLocks/>
            </p:cNvGraphicFramePr>
            <p:nvPr/>
          </p:nvGraphicFramePr>
          <p:xfrm>
            <a:off x="3787" y="432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9" name="公式" r:id="rId11" imgW="152280" imgH="203040" progId="Equation.3">
                    <p:embed/>
                  </p:oleObj>
                </mc:Choice>
                <mc:Fallback>
                  <p:oleObj name="公式" r:id="rId11" imgW="152280" imgH="203040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432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0" name="Line 16"/>
            <p:cNvSpPr>
              <a:spLocks noChangeShapeType="1"/>
            </p:cNvSpPr>
            <p:nvPr/>
          </p:nvSpPr>
          <p:spPr bwMode="auto">
            <a:xfrm flipV="1">
              <a:off x="3600" y="336"/>
              <a:ext cx="148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696200" y="1524000"/>
            <a:ext cx="755650" cy="1295400"/>
            <a:chOff x="4896" y="336"/>
            <a:chExt cx="476" cy="816"/>
          </a:xfrm>
        </p:grpSpPr>
        <p:graphicFrame>
          <p:nvGraphicFramePr>
            <p:cNvPr id="11272" name="Object 14"/>
            <p:cNvGraphicFramePr>
              <a:graphicFrameLocks/>
            </p:cNvGraphicFramePr>
            <p:nvPr/>
          </p:nvGraphicFramePr>
          <p:xfrm>
            <a:off x="5040" y="528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0"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528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9" name="Line 17"/>
            <p:cNvSpPr>
              <a:spLocks noChangeShapeType="1"/>
            </p:cNvSpPr>
            <p:nvPr/>
          </p:nvSpPr>
          <p:spPr bwMode="auto">
            <a:xfrm flipV="1">
              <a:off x="4896" y="336"/>
              <a:ext cx="192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307" name="Object 19"/>
          <p:cNvGraphicFramePr>
            <a:graphicFrameLocks/>
          </p:cNvGraphicFramePr>
          <p:nvPr/>
        </p:nvGraphicFramePr>
        <p:xfrm>
          <a:off x="990600" y="3429000"/>
          <a:ext cx="26384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公式" r:id="rId15" imgW="825480" imgH="228600" progId="Equation.3">
                  <p:embed/>
                </p:oleObj>
              </mc:Choice>
              <mc:Fallback>
                <p:oleObj name="公式" r:id="rId15" imgW="825480" imgH="2286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263842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/>
          </p:cNvGraphicFramePr>
          <p:nvPr/>
        </p:nvGraphicFramePr>
        <p:xfrm>
          <a:off x="838200" y="4343400"/>
          <a:ext cx="6019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公式" r:id="rId17" imgW="1676160" imgH="469800" progId="Equation.3">
                  <p:embed/>
                </p:oleObj>
              </mc:Choice>
              <mc:Fallback>
                <p:oleObj name="公式" r:id="rId17" imgW="1676160" imgH="4698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3400"/>
                        <a:ext cx="6019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7391400" y="1143000"/>
            <a:ext cx="609600" cy="461963"/>
            <a:chOff x="4752" y="144"/>
            <a:chExt cx="384" cy="291"/>
          </a:xfrm>
        </p:grpSpPr>
        <p:graphicFrame>
          <p:nvGraphicFramePr>
            <p:cNvPr id="11271" name="Object 25"/>
            <p:cNvGraphicFramePr>
              <a:graphicFrameLocks noChangeAspect="1"/>
            </p:cNvGraphicFramePr>
            <p:nvPr/>
          </p:nvGraphicFramePr>
          <p:xfrm>
            <a:off x="4752" y="144"/>
            <a:ext cx="26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3" name="公式" r:id="rId19" imgW="152280" imgH="164880" progId="Equation.3">
                    <p:embed/>
                  </p:oleObj>
                </mc:Choice>
                <mc:Fallback>
                  <p:oleObj name="公式" r:id="rId19" imgW="152280" imgH="1648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44"/>
                          <a:ext cx="268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8" name="Oval 26"/>
            <p:cNvSpPr>
              <a:spLocks noChangeArrowheads="1"/>
            </p:cNvSpPr>
            <p:nvPr/>
          </p:nvSpPr>
          <p:spPr bwMode="auto">
            <a:xfrm>
              <a:off x="5088" y="336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914400" y="5791200"/>
            <a:ext cx="60960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一般方法：点电荷场叠加</a:t>
            </a:r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8001000" y="914400"/>
            <a:ext cx="688975" cy="652463"/>
            <a:chOff x="5136" y="0"/>
            <a:chExt cx="434" cy="459"/>
          </a:xfrm>
        </p:grpSpPr>
        <p:sp>
          <p:nvSpPr>
            <p:cNvPr id="11287" name="Line 34"/>
            <p:cNvSpPr>
              <a:spLocks noChangeShapeType="1"/>
            </p:cNvSpPr>
            <p:nvPr/>
          </p:nvSpPr>
          <p:spPr bwMode="auto">
            <a:xfrm flipV="1">
              <a:off x="5136" y="0"/>
              <a:ext cx="96" cy="432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0" name="Object 35"/>
            <p:cNvGraphicFramePr>
              <a:graphicFrameLocks noChangeAspect="1"/>
            </p:cNvGraphicFramePr>
            <p:nvPr/>
          </p:nvGraphicFramePr>
          <p:xfrm>
            <a:off x="5184" y="0"/>
            <a:ext cx="386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4" name="公式" r:id="rId21" imgW="203040" imgH="241200" progId="Equation.3">
                    <p:embed/>
                  </p:oleObj>
                </mc:Choice>
                <mc:Fallback>
                  <p:oleObj name="公式" r:id="rId21" imgW="203040" imgH="2412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0"/>
                          <a:ext cx="386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7239000" y="1524000"/>
            <a:ext cx="685800" cy="1033463"/>
            <a:chOff x="4320" y="2256"/>
            <a:chExt cx="432" cy="651"/>
          </a:xfrm>
        </p:grpSpPr>
        <p:sp>
          <p:nvSpPr>
            <p:cNvPr id="11286" name="Line 37"/>
            <p:cNvSpPr>
              <a:spLocks noChangeShapeType="1"/>
            </p:cNvSpPr>
            <p:nvPr/>
          </p:nvSpPr>
          <p:spPr bwMode="auto">
            <a:xfrm flipH="1">
              <a:off x="4416" y="2256"/>
              <a:ext cx="336" cy="192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69" name="Object 38"/>
            <p:cNvGraphicFramePr>
              <a:graphicFrameLocks noChangeAspect="1"/>
            </p:cNvGraphicFramePr>
            <p:nvPr/>
          </p:nvGraphicFramePr>
          <p:xfrm>
            <a:off x="4320" y="2448"/>
            <a:ext cx="387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" name="公式" r:id="rId23" imgW="203040" imgH="241200" progId="Equation.3">
                    <p:embed/>
                  </p:oleObj>
                </mc:Choice>
                <mc:Fallback>
                  <p:oleObj name="公式" r:id="rId23" imgW="203040" imgH="2412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448"/>
                          <a:ext cx="387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381000" y="914400"/>
            <a:ext cx="51054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1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电偶极子的场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   一对等量异号电荷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     </a:t>
            </a: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相距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1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/>
      <p:bldP spid="12318" grpId="0" build="p" autoUpdateAnimBg="0"/>
      <p:bldP spid="1232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7" name="Object 5"/>
          <p:cNvGraphicFramePr>
            <a:graphicFrameLocks/>
          </p:cNvGraphicFramePr>
          <p:nvPr/>
        </p:nvGraphicFramePr>
        <p:xfrm>
          <a:off x="6629400" y="5410200"/>
          <a:ext cx="160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公式" r:id="rId3" imgW="457200" imgH="241200" progId="Equation.3">
                  <p:embed/>
                </p:oleObj>
              </mc:Choice>
              <mc:Fallback>
                <p:oleObj name="公式" r:id="rId3" imgW="457200" imgH="2412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410200"/>
                        <a:ext cx="1600200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492500" y="1295400"/>
            <a:ext cx="4203700" cy="2544763"/>
            <a:chOff x="2200" y="816"/>
            <a:chExt cx="2648" cy="1603"/>
          </a:xfrm>
        </p:grpSpPr>
        <p:graphicFrame>
          <p:nvGraphicFramePr>
            <p:cNvPr id="12294" name="Object 6"/>
            <p:cNvGraphicFramePr>
              <a:graphicFrameLocks/>
            </p:cNvGraphicFramePr>
            <p:nvPr/>
          </p:nvGraphicFramePr>
          <p:xfrm>
            <a:off x="2200" y="1769"/>
            <a:ext cx="3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1" name="公式" r:id="rId5" imgW="241200" imgH="164880" progId="Equation.3">
                    <p:embed/>
                  </p:oleObj>
                </mc:Choice>
                <mc:Fallback>
                  <p:oleObj name="公式" r:id="rId5" imgW="24120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769"/>
                          <a:ext cx="3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7"/>
            <p:cNvGraphicFramePr>
              <a:graphicFrameLocks/>
            </p:cNvGraphicFramePr>
            <p:nvPr/>
          </p:nvGraphicFramePr>
          <p:xfrm>
            <a:off x="4343" y="1783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2" name="公式" r:id="rId7" imgW="241200" imgH="177480" progId="Equation.3">
                    <p:embed/>
                  </p:oleObj>
                </mc:Choice>
                <mc:Fallback>
                  <p:oleObj name="公式" r:id="rId7" imgW="241200" imgH="17748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1783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8"/>
            <p:cNvGraphicFramePr>
              <a:graphicFrameLocks/>
            </p:cNvGraphicFramePr>
            <p:nvPr/>
          </p:nvGraphicFramePr>
          <p:xfrm>
            <a:off x="3287" y="2064"/>
            <a:ext cx="33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3" name="公式" r:id="rId9" imgW="126720" imgH="203040" progId="Equation.3">
                    <p:embed/>
                  </p:oleObj>
                </mc:Choice>
                <mc:Fallback>
                  <p:oleObj name="公式" r:id="rId9" imgW="126720" imgH="20304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" y="2064"/>
                          <a:ext cx="33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1" name="Line 9"/>
            <p:cNvSpPr>
              <a:spLocks noChangeShapeType="1"/>
            </p:cNvSpPr>
            <p:nvPr/>
          </p:nvSpPr>
          <p:spPr bwMode="auto">
            <a:xfrm>
              <a:off x="2711" y="2016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Oval 10"/>
            <p:cNvSpPr>
              <a:spLocks noChangeArrowheads="1"/>
            </p:cNvSpPr>
            <p:nvPr/>
          </p:nvSpPr>
          <p:spPr bwMode="auto">
            <a:xfrm>
              <a:off x="4251" y="197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Oval 11"/>
            <p:cNvSpPr>
              <a:spLocks noChangeArrowheads="1"/>
            </p:cNvSpPr>
            <p:nvPr/>
          </p:nvSpPr>
          <p:spPr bwMode="auto">
            <a:xfrm>
              <a:off x="2667" y="197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7" name="Object 14"/>
            <p:cNvGraphicFramePr>
              <a:graphicFrameLocks/>
            </p:cNvGraphicFramePr>
            <p:nvPr/>
          </p:nvGraphicFramePr>
          <p:xfrm>
            <a:off x="4512" y="1344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4" name="公式" r:id="rId11" imgW="152280" imgH="203040" progId="Equation.3">
                    <p:embed/>
                  </p:oleObj>
                </mc:Choice>
                <mc:Fallback>
                  <p:oleObj name="公式" r:id="rId11" imgW="152280" imgH="2030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344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15"/>
            <p:cNvGraphicFramePr>
              <a:graphicFrameLocks/>
            </p:cNvGraphicFramePr>
            <p:nvPr/>
          </p:nvGraphicFramePr>
          <p:xfrm>
            <a:off x="2976" y="1296"/>
            <a:ext cx="33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5"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296"/>
                          <a:ext cx="336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4" name="Line 16"/>
            <p:cNvSpPr>
              <a:spLocks noChangeShapeType="1"/>
            </p:cNvSpPr>
            <p:nvPr/>
          </p:nvSpPr>
          <p:spPr bwMode="auto">
            <a:xfrm flipV="1">
              <a:off x="2711" y="1056"/>
              <a:ext cx="17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17"/>
            <p:cNvSpPr>
              <a:spLocks noChangeShapeType="1"/>
            </p:cNvSpPr>
            <p:nvPr/>
          </p:nvSpPr>
          <p:spPr bwMode="auto">
            <a:xfrm flipV="1">
              <a:off x="4295" y="1104"/>
              <a:ext cx="2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Oval 23"/>
            <p:cNvSpPr>
              <a:spLocks noChangeArrowheads="1"/>
            </p:cNvSpPr>
            <p:nvPr/>
          </p:nvSpPr>
          <p:spPr bwMode="auto">
            <a:xfrm>
              <a:off x="4487" y="100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9" name="Object 24"/>
            <p:cNvGraphicFramePr>
              <a:graphicFrameLocks noChangeAspect="1"/>
            </p:cNvGraphicFramePr>
            <p:nvPr/>
          </p:nvGraphicFramePr>
          <p:xfrm>
            <a:off x="4583" y="816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6" name="公式" r:id="rId15" imgW="152280" imgH="164880" progId="Equation.3">
                    <p:embed/>
                  </p:oleObj>
                </mc:Choice>
                <mc:Fallback>
                  <p:oleObj name="公式" r:id="rId15" imgW="152280" imgH="1648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" y="816"/>
                          <a:ext cx="26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33400" y="228600"/>
            <a:ext cx="7545388" cy="579438"/>
            <a:chOff x="0" y="192"/>
            <a:chExt cx="4753" cy="365"/>
          </a:xfrm>
        </p:grpSpPr>
        <p:sp>
          <p:nvSpPr>
            <p:cNvPr id="12310" name="Text Box 26"/>
            <p:cNvSpPr txBox="1">
              <a:spLocks noChangeArrowheads="1"/>
            </p:cNvSpPr>
            <p:nvPr/>
          </p:nvSpPr>
          <p:spPr bwMode="auto">
            <a:xfrm>
              <a:off x="0" y="192"/>
              <a:ext cx="4753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从电荷连线的中点向场点</a:t>
              </a: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P</a:t>
              </a: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画一位矢</a:t>
              </a:r>
            </a:p>
          </p:txBody>
        </p:sp>
        <p:graphicFrame>
          <p:nvGraphicFramePr>
            <p:cNvPr id="12293" name="Object 27"/>
            <p:cNvGraphicFramePr>
              <a:graphicFrameLocks/>
            </p:cNvGraphicFramePr>
            <p:nvPr/>
          </p:nvGraphicFramePr>
          <p:xfrm>
            <a:off x="4320" y="192"/>
            <a:ext cx="30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7" name="公式" r:id="rId17" imgW="126720" imgH="164880" progId="Equation.3">
                    <p:embed/>
                  </p:oleObj>
                </mc:Choice>
                <mc:Fallback>
                  <p:oleObj name="公式" r:id="rId17" imgW="126720" imgH="164880" progId="Equation.3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92"/>
                          <a:ext cx="30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562600" y="1676400"/>
            <a:ext cx="1600200" cy="1524000"/>
            <a:chOff x="4176" y="288"/>
            <a:chExt cx="1056" cy="912"/>
          </a:xfrm>
        </p:grpSpPr>
        <p:graphicFrame>
          <p:nvGraphicFramePr>
            <p:cNvPr id="12292" name="Object 13"/>
            <p:cNvGraphicFramePr>
              <a:graphicFrameLocks/>
            </p:cNvGraphicFramePr>
            <p:nvPr/>
          </p:nvGraphicFramePr>
          <p:xfrm>
            <a:off x="4512" y="768"/>
            <a:ext cx="2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8" name="公式" r:id="rId19" imgW="126720" imgH="164880" progId="Equation.3">
                    <p:embed/>
                  </p:oleObj>
                </mc:Choice>
                <mc:Fallback>
                  <p:oleObj name="公式" r:id="rId19" imgW="126720" imgH="16488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768"/>
                          <a:ext cx="25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9" name="Line 29"/>
            <p:cNvSpPr>
              <a:spLocks noChangeShapeType="1"/>
            </p:cNvSpPr>
            <p:nvPr/>
          </p:nvSpPr>
          <p:spPr bwMode="auto">
            <a:xfrm flipV="1">
              <a:off x="4176" y="288"/>
              <a:ext cx="105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990600" y="990600"/>
            <a:ext cx="2439988" cy="685800"/>
            <a:chOff x="192" y="624"/>
            <a:chExt cx="1537" cy="432"/>
          </a:xfrm>
        </p:grpSpPr>
        <p:sp>
          <p:nvSpPr>
            <p:cNvPr id="12306" name="Text Box 31"/>
            <p:cNvSpPr txBox="1">
              <a:spLocks noChangeArrowheads="1"/>
            </p:cNvSpPr>
            <p:nvPr/>
          </p:nvSpPr>
          <p:spPr bwMode="auto">
            <a:xfrm>
              <a:off x="192" y="672"/>
              <a:ext cx="480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若</a:t>
              </a:r>
            </a:p>
          </p:txBody>
        </p:sp>
        <p:grpSp>
          <p:nvGrpSpPr>
            <p:cNvPr id="12307" name="Group 33"/>
            <p:cNvGrpSpPr>
              <a:grpSpLocks/>
            </p:cNvGrpSpPr>
            <p:nvPr/>
          </p:nvGrpSpPr>
          <p:grpSpPr bwMode="auto">
            <a:xfrm>
              <a:off x="576" y="624"/>
              <a:ext cx="1153" cy="432"/>
              <a:chOff x="528" y="576"/>
              <a:chExt cx="1153" cy="432"/>
            </a:xfrm>
          </p:grpSpPr>
          <p:graphicFrame>
            <p:nvGraphicFramePr>
              <p:cNvPr id="12291" name="Object 4"/>
              <p:cNvGraphicFramePr>
                <a:graphicFrameLocks/>
              </p:cNvGraphicFramePr>
              <p:nvPr/>
            </p:nvGraphicFramePr>
            <p:xfrm>
              <a:off x="528" y="576"/>
              <a:ext cx="1153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89" name="公式" r:id="rId20" imgW="304560" imgH="203040" progId="Equation.3">
                      <p:embed/>
                    </p:oleObj>
                  </mc:Choice>
                  <mc:Fallback>
                    <p:oleObj name="公式" r:id="rId20" imgW="304560" imgH="203040" progId="Equation.3">
                      <p:embed/>
                      <p:pic>
                        <p:nvPicPr>
                          <p:cNvPr id="0" name="Object 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576"/>
                            <a:ext cx="1153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8" name="Text Box 32"/>
              <p:cNvSpPr txBox="1">
                <a:spLocks noChangeArrowheads="1"/>
              </p:cNvSpPr>
              <p:nvPr/>
            </p:nvSpPr>
            <p:spPr bwMode="auto">
              <a:xfrm>
                <a:off x="864" y="624"/>
                <a:ext cx="432" cy="365"/>
              </a:xfrm>
              <a:prstGeom prst="rect">
                <a:avLst/>
              </a:prstGeom>
              <a:noFill/>
              <a:ln w="12699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&gt;&gt;</a:t>
                </a:r>
              </a:p>
            </p:txBody>
          </p:sp>
        </p:grpSp>
      </p:grp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304800" y="3810000"/>
            <a:ext cx="6705600" cy="13112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则这一对等量异号电荷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称为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电偶极子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(electric dipole)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381000" y="54864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电偶极矩 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(electric  moment)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7" grpId="0" build="p" autoUpdateAnimBg="0"/>
      <p:bldP spid="2357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609600" y="304800"/>
            <a:ext cx="78486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、连线上正电荷右侧一点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P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的场强</a:t>
            </a:r>
            <a:endParaRPr lang="zh-CN" altLang="en-US" sz="3200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524000" y="1371600"/>
            <a:ext cx="3581400" cy="1401763"/>
            <a:chOff x="960" y="864"/>
            <a:chExt cx="2256" cy="883"/>
          </a:xfrm>
        </p:grpSpPr>
        <p:graphicFrame>
          <p:nvGraphicFramePr>
            <p:cNvPr id="13322" name="Object 8"/>
            <p:cNvGraphicFramePr>
              <a:graphicFrameLocks/>
            </p:cNvGraphicFramePr>
            <p:nvPr/>
          </p:nvGraphicFramePr>
          <p:xfrm>
            <a:off x="960" y="864"/>
            <a:ext cx="3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3" name="公式" r:id="rId3" imgW="241200" imgH="164880" progId="Equation.3">
                    <p:embed/>
                  </p:oleObj>
                </mc:Choice>
                <mc:Fallback>
                  <p:oleObj name="公式" r:id="rId3" imgW="241200" imgH="16488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864"/>
                          <a:ext cx="3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9"/>
            <p:cNvGraphicFramePr>
              <a:graphicFrameLocks/>
            </p:cNvGraphicFramePr>
            <p:nvPr/>
          </p:nvGraphicFramePr>
          <p:xfrm>
            <a:off x="2784" y="864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4" name="公式" r:id="rId5" imgW="241200" imgH="177480" progId="Equation.3">
                    <p:embed/>
                  </p:oleObj>
                </mc:Choice>
                <mc:Fallback>
                  <p:oleObj name="公式" r:id="rId5" imgW="241200" imgH="17748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864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10"/>
            <p:cNvGraphicFramePr>
              <a:graphicFrameLocks/>
            </p:cNvGraphicFramePr>
            <p:nvPr/>
          </p:nvGraphicFramePr>
          <p:xfrm>
            <a:off x="1968" y="1392"/>
            <a:ext cx="33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5" name="公式" r:id="rId7" imgW="126720" imgH="203040" progId="Equation.3">
                    <p:embed/>
                  </p:oleObj>
                </mc:Choice>
                <mc:Fallback>
                  <p:oleObj name="公式" r:id="rId7" imgW="126720" imgH="203040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392"/>
                          <a:ext cx="33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7" name="Line 44"/>
            <p:cNvSpPr>
              <a:spLocks noChangeShapeType="1"/>
            </p:cNvSpPr>
            <p:nvPr/>
          </p:nvSpPr>
          <p:spPr bwMode="auto">
            <a:xfrm>
              <a:off x="1423" y="1296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Oval 45"/>
            <p:cNvSpPr>
              <a:spLocks noChangeArrowheads="1"/>
            </p:cNvSpPr>
            <p:nvPr/>
          </p:nvSpPr>
          <p:spPr bwMode="auto">
            <a:xfrm>
              <a:off x="2963" y="125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Oval 46"/>
            <p:cNvSpPr>
              <a:spLocks noChangeArrowheads="1"/>
            </p:cNvSpPr>
            <p:nvPr/>
          </p:nvSpPr>
          <p:spPr bwMode="auto">
            <a:xfrm>
              <a:off x="1379" y="125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2286000" y="1066800"/>
            <a:ext cx="4370388" cy="914400"/>
            <a:chOff x="1440" y="2880"/>
            <a:chExt cx="2753" cy="576"/>
          </a:xfrm>
        </p:grpSpPr>
        <p:graphicFrame>
          <p:nvGraphicFramePr>
            <p:cNvPr id="13321" name="Object 7"/>
            <p:cNvGraphicFramePr>
              <a:graphicFrameLocks/>
            </p:cNvGraphicFramePr>
            <p:nvPr/>
          </p:nvGraphicFramePr>
          <p:xfrm>
            <a:off x="2016" y="2880"/>
            <a:ext cx="33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6" name="公式" r:id="rId9" imgW="152280" imgH="203040" progId="Equation.3">
                    <p:embed/>
                  </p:oleObj>
                </mc:Choice>
                <mc:Fallback>
                  <p:oleObj name="公式" r:id="rId9" imgW="152280" imgH="20304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880"/>
                          <a:ext cx="336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6" name="Line 49"/>
            <p:cNvSpPr>
              <a:spLocks noChangeShapeType="1"/>
            </p:cNvSpPr>
            <p:nvPr/>
          </p:nvSpPr>
          <p:spPr bwMode="auto">
            <a:xfrm flipV="1">
              <a:off x="1440" y="3456"/>
              <a:ext cx="2753" cy="0"/>
            </a:xfrm>
            <a:prstGeom prst="line">
              <a:avLst/>
            </a:prstGeom>
            <a:noFill/>
            <a:ln w="38100">
              <a:solidFill>
                <a:srgbClr val="FF00CC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4800600" y="990600"/>
            <a:ext cx="1855788" cy="1066800"/>
            <a:chOff x="3168" y="1536"/>
            <a:chExt cx="1169" cy="672"/>
          </a:xfrm>
        </p:grpSpPr>
        <p:graphicFrame>
          <p:nvGraphicFramePr>
            <p:cNvPr id="13320" name="Object 6"/>
            <p:cNvGraphicFramePr>
              <a:graphicFrameLocks/>
            </p:cNvGraphicFramePr>
            <p:nvPr/>
          </p:nvGraphicFramePr>
          <p:xfrm>
            <a:off x="3600" y="1536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7" name="公式" r:id="rId11" imgW="152280" imgH="203040" progId="Equation.3">
                    <p:embed/>
                  </p:oleObj>
                </mc:Choice>
                <mc:Fallback>
                  <p:oleObj name="公式" r:id="rId11" imgW="152280" imgH="20304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536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5" name="Line 50"/>
            <p:cNvSpPr>
              <a:spLocks noChangeShapeType="1"/>
            </p:cNvSpPr>
            <p:nvPr/>
          </p:nvSpPr>
          <p:spPr bwMode="auto">
            <a:xfrm flipV="1">
              <a:off x="3168" y="2208"/>
              <a:ext cx="1169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6629400" y="1676400"/>
            <a:ext cx="573088" cy="457200"/>
            <a:chOff x="3439" y="864"/>
            <a:chExt cx="361" cy="288"/>
          </a:xfrm>
        </p:grpSpPr>
        <p:sp>
          <p:nvSpPr>
            <p:cNvPr id="13334" name="Oval 51"/>
            <p:cNvSpPr>
              <a:spLocks noChangeArrowheads="1"/>
            </p:cNvSpPr>
            <p:nvPr/>
          </p:nvSpPr>
          <p:spPr bwMode="auto">
            <a:xfrm>
              <a:off x="3439" y="1056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3535" y="864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8" name="公式" r:id="rId13" imgW="152280" imgH="164880" progId="Equation.3">
                    <p:embed/>
                  </p:oleObj>
                </mc:Choice>
                <mc:Fallback>
                  <p:oleObj name="公式" r:id="rId13" imgW="152280" imgH="1648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5" y="864"/>
                          <a:ext cx="26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3276600" y="2133600"/>
            <a:ext cx="3352800" cy="754063"/>
            <a:chOff x="2400" y="2784"/>
            <a:chExt cx="2112" cy="475"/>
          </a:xfrm>
        </p:grpSpPr>
        <p:graphicFrame>
          <p:nvGraphicFramePr>
            <p:cNvPr id="13318" name="Object 4"/>
            <p:cNvGraphicFramePr>
              <a:graphicFrameLocks/>
            </p:cNvGraphicFramePr>
            <p:nvPr/>
          </p:nvGraphicFramePr>
          <p:xfrm>
            <a:off x="4032" y="2928"/>
            <a:ext cx="2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9" name="公式" r:id="rId15" imgW="126720" imgH="164880" progId="Equation.3">
                    <p:embed/>
                  </p:oleObj>
                </mc:Choice>
                <mc:Fallback>
                  <p:oleObj name="公式" r:id="rId15" imgW="126720" imgH="16488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28"/>
                          <a:ext cx="25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Line 55"/>
            <p:cNvSpPr>
              <a:spLocks noChangeShapeType="1"/>
            </p:cNvSpPr>
            <p:nvPr/>
          </p:nvSpPr>
          <p:spPr bwMode="auto">
            <a:xfrm flipV="1">
              <a:off x="2400" y="2784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7086600" y="1981200"/>
            <a:ext cx="914400" cy="677863"/>
            <a:chOff x="4896" y="2016"/>
            <a:chExt cx="576" cy="427"/>
          </a:xfrm>
        </p:grpSpPr>
        <p:graphicFrame>
          <p:nvGraphicFramePr>
            <p:cNvPr id="13317" name="Object 3"/>
            <p:cNvGraphicFramePr>
              <a:graphicFrameLocks/>
            </p:cNvGraphicFramePr>
            <p:nvPr/>
          </p:nvGraphicFramePr>
          <p:xfrm>
            <a:off x="5184" y="2016"/>
            <a:ext cx="28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0" name="公式" r:id="rId17" imgW="114120" imgH="164880" progId="Equation.3">
                    <p:embed/>
                  </p:oleObj>
                </mc:Choice>
                <mc:Fallback>
                  <p:oleObj name="公式" r:id="rId17" imgW="114120" imgH="164880" progId="Equation.3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16"/>
                          <a:ext cx="28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2" name="Line 64"/>
            <p:cNvSpPr>
              <a:spLocks noChangeShapeType="1"/>
            </p:cNvSpPr>
            <p:nvPr/>
          </p:nvSpPr>
          <p:spPr bwMode="auto">
            <a:xfrm flipV="1">
              <a:off x="4896" y="2064"/>
              <a:ext cx="384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5648" name="Object 0"/>
          <p:cNvGraphicFramePr>
            <a:graphicFrameLocks/>
          </p:cNvGraphicFramePr>
          <p:nvPr/>
        </p:nvGraphicFramePr>
        <p:xfrm>
          <a:off x="1262063" y="2835275"/>
          <a:ext cx="6827837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19" imgW="2057400" imgH="520560" progId="Equation.3">
                  <p:embed/>
                </p:oleObj>
              </mc:Choice>
              <mc:Fallback>
                <p:oleObj name="Equation" r:id="rId19" imgW="2057400" imgH="52056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835275"/>
                        <a:ext cx="6827837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49" name="Object 1"/>
          <p:cNvGraphicFramePr>
            <a:graphicFrameLocks noChangeAspect="1"/>
          </p:cNvGraphicFramePr>
          <p:nvPr/>
        </p:nvGraphicFramePr>
        <p:xfrm>
          <a:off x="749300" y="3975100"/>
          <a:ext cx="72009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21" imgW="2006280" imgH="444240" progId="Equation.3">
                  <p:embed/>
                </p:oleObj>
              </mc:Choice>
              <mc:Fallback>
                <p:oleObj name="Equation" r:id="rId21" imgW="2006280" imgH="444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975100"/>
                        <a:ext cx="7200900" cy="1119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0" name="Object 2"/>
          <p:cNvGraphicFramePr>
            <a:graphicFrameLocks/>
          </p:cNvGraphicFramePr>
          <p:nvPr/>
        </p:nvGraphicFramePr>
        <p:xfrm>
          <a:off x="304800" y="5181600"/>
          <a:ext cx="84582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23" imgW="3098520" imgH="495000" progId="Equation.3">
                  <p:embed/>
                </p:oleObj>
              </mc:Choice>
              <mc:Fallback>
                <p:oleObj name="Equation" r:id="rId23" imgW="3098520" imgH="4950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81600"/>
                        <a:ext cx="845820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2" name="Object 0"/>
          <p:cNvGraphicFramePr>
            <a:graphicFrameLocks/>
          </p:cNvGraphicFramePr>
          <p:nvPr/>
        </p:nvGraphicFramePr>
        <p:xfrm>
          <a:off x="381000" y="228600"/>
          <a:ext cx="84582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3" imgW="3098520" imgH="495000" progId="Equation.3">
                  <p:embed/>
                </p:oleObj>
              </mc:Choice>
              <mc:Fallback>
                <p:oleObj name="Equation" r:id="rId3" imgW="3098520" imgH="49500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"/>
                        <a:ext cx="84582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3" name="Object 1"/>
          <p:cNvGraphicFramePr>
            <a:graphicFrameLocks/>
          </p:cNvGraphicFramePr>
          <p:nvPr/>
        </p:nvGraphicFramePr>
        <p:xfrm>
          <a:off x="792163" y="1389063"/>
          <a:ext cx="6684962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5" imgW="2120760" imgH="507960" progId="Equation.3">
                  <p:embed/>
                </p:oleObj>
              </mc:Choice>
              <mc:Fallback>
                <p:oleObj name="Equation" r:id="rId5" imgW="2120760" imgH="50796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389063"/>
                        <a:ext cx="6684962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00200" y="2667000"/>
            <a:ext cx="3735388" cy="685800"/>
            <a:chOff x="816" y="1728"/>
            <a:chExt cx="2353" cy="432"/>
          </a:xfrm>
        </p:grpSpPr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816" y="1776"/>
              <a:ext cx="1104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考虑到</a:t>
              </a:r>
            </a:p>
          </p:txBody>
        </p:sp>
        <p:grpSp>
          <p:nvGrpSpPr>
            <p:cNvPr id="14345" name="Group 8"/>
            <p:cNvGrpSpPr>
              <a:grpSpLocks/>
            </p:cNvGrpSpPr>
            <p:nvPr/>
          </p:nvGrpSpPr>
          <p:grpSpPr bwMode="auto">
            <a:xfrm>
              <a:off x="2016" y="1728"/>
              <a:ext cx="1153" cy="432"/>
              <a:chOff x="528" y="576"/>
              <a:chExt cx="1153" cy="432"/>
            </a:xfrm>
          </p:grpSpPr>
          <p:graphicFrame>
            <p:nvGraphicFramePr>
              <p:cNvPr id="14342" name="Object 4"/>
              <p:cNvGraphicFramePr>
                <a:graphicFrameLocks/>
              </p:cNvGraphicFramePr>
              <p:nvPr/>
            </p:nvGraphicFramePr>
            <p:xfrm>
              <a:off x="528" y="576"/>
              <a:ext cx="1153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85" name="公式" r:id="rId7" imgW="304560" imgH="203040" progId="Equation.3">
                      <p:embed/>
                    </p:oleObj>
                  </mc:Choice>
                  <mc:Fallback>
                    <p:oleObj name="公式" r:id="rId7" imgW="304560" imgH="203040" progId="Equation.3">
                      <p:embed/>
                      <p:pic>
                        <p:nvPicPr>
                          <p:cNvPr id="0" name="Object 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576"/>
                            <a:ext cx="1153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46" name="Text Box 10"/>
              <p:cNvSpPr txBox="1">
                <a:spLocks noChangeArrowheads="1"/>
              </p:cNvSpPr>
              <p:nvPr/>
            </p:nvSpPr>
            <p:spPr bwMode="auto">
              <a:xfrm>
                <a:off x="864" y="624"/>
                <a:ext cx="432" cy="365"/>
              </a:xfrm>
              <a:prstGeom prst="rect">
                <a:avLst/>
              </a:prstGeom>
              <a:noFill/>
              <a:ln w="12699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&gt;&gt;</a:t>
                </a:r>
              </a:p>
            </p:txBody>
          </p:sp>
        </p:grpSp>
      </p:grpSp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1812925" y="3416300"/>
          <a:ext cx="314325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9" imgW="1104840" imgH="495000" progId="Equation.3">
                  <p:embed/>
                </p:oleObj>
              </mc:Choice>
              <mc:Fallback>
                <p:oleObj name="Equation" r:id="rId9" imgW="1104840" imgH="49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416300"/>
                        <a:ext cx="3143250" cy="1404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1830388" y="4940300"/>
          <a:ext cx="2894012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11" imgW="1015920" imgH="495000" progId="Equation.3">
                  <p:embed/>
                </p:oleObj>
              </mc:Choice>
              <mc:Fallback>
                <p:oleObj name="Equation" r:id="rId11" imgW="101592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4940300"/>
                        <a:ext cx="2894012" cy="1404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648200" y="3124200"/>
            <a:ext cx="4087813" cy="1031875"/>
            <a:chOff x="576" y="3065"/>
            <a:chExt cx="2575" cy="650"/>
          </a:xfrm>
        </p:grpSpPr>
        <p:graphicFrame>
          <p:nvGraphicFramePr>
            <p:cNvPr id="15375" name="Object 8"/>
            <p:cNvGraphicFramePr>
              <a:graphicFrameLocks/>
            </p:cNvGraphicFramePr>
            <p:nvPr/>
          </p:nvGraphicFramePr>
          <p:xfrm>
            <a:off x="576" y="3065"/>
            <a:ext cx="3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6" name="公式" r:id="rId3" imgW="241200" imgH="164880" progId="Equation.3">
                    <p:embed/>
                  </p:oleObj>
                </mc:Choice>
                <mc:Fallback>
                  <p:oleObj name="公式" r:id="rId3" imgW="241200" imgH="16488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065"/>
                          <a:ext cx="3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9"/>
            <p:cNvGraphicFramePr>
              <a:graphicFrameLocks/>
            </p:cNvGraphicFramePr>
            <p:nvPr/>
          </p:nvGraphicFramePr>
          <p:xfrm>
            <a:off x="2719" y="3079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7" name="公式" r:id="rId5" imgW="241200" imgH="177480" progId="Equation.3">
                    <p:embed/>
                  </p:oleObj>
                </mc:Choice>
                <mc:Fallback>
                  <p:oleObj name="公式" r:id="rId5" imgW="241200" imgH="17748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9" y="3079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10"/>
            <p:cNvGraphicFramePr>
              <a:graphicFrameLocks/>
            </p:cNvGraphicFramePr>
            <p:nvPr/>
          </p:nvGraphicFramePr>
          <p:xfrm>
            <a:off x="1663" y="3360"/>
            <a:ext cx="33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8" name="公式" r:id="rId7" imgW="126720" imgH="203040" progId="Equation.3">
                    <p:embed/>
                  </p:oleObj>
                </mc:Choice>
                <mc:Fallback>
                  <p:oleObj name="公式" r:id="rId7" imgW="126720" imgH="203040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3" y="3360"/>
                          <a:ext cx="33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4" name="Line 11"/>
            <p:cNvSpPr>
              <a:spLocks noChangeShapeType="1"/>
            </p:cNvSpPr>
            <p:nvPr/>
          </p:nvSpPr>
          <p:spPr bwMode="auto">
            <a:xfrm>
              <a:off x="1087" y="3312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Oval 12"/>
            <p:cNvSpPr>
              <a:spLocks noChangeArrowheads="1"/>
            </p:cNvSpPr>
            <p:nvPr/>
          </p:nvSpPr>
          <p:spPr bwMode="auto">
            <a:xfrm>
              <a:off x="2627" y="3268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Oval 13"/>
            <p:cNvSpPr>
              <a:spLocks noChangeArrowheads="1"/>
            </p:cNvSpPr>
            <p:nvPr/>
          </p:nvSpPr>
          <p:spPr bwMode="auto">
            <a:xfrm>
              <a:off x="1043" y="3268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6705600" y="1447800"/>
            <a:ext cx="1365250" cy="2057400"/>
            <a:chOff x="2448" y="2304"/>
            <a:chExt cx="860" cy="1296"/>
          </a:xfrm>
        </p:grpSpPr>
        <p:graphicFrame>
          <p:nvGraphicFramePr>
            <p:cNvPr id="15374" name="Object 14"/>
            <p:cNvGraphicFramePr>
              <a:graphicFrameLocks/>
            </p:cNvGraphicFramePr>
            <p:nvPr/>
          </p:nvGraphicFramePr>
          <p:xfrm>
            <a:off x="2976" y="2544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9" name="公式" r:id="rId9" imgW="152280" imgH="203040" progId="Equation.3">
                    <p:embed/>
                  </p:oleObj>
                </mc:Choice>
                <mc:Fallback>
                  <p:oleObj name="公式" r:id="rId9" imgW="152280" imgH="2030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544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3" name="Line 17"/>
            <p:cNvSpPr>
              <a:spLocks noChangeShapeType="1"/>
            </p:cNvSpPr>
            <p:nvPr/>
          </p:nvSpPr>
          <p:spPr bwMode="auto">
            <a:xfrm flipH="1" flipV="1">
              <a:off x="2448" y="2304"/>
              <a:ext cx="816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6629400" y="914400"/>
            <a:ext cx="685800" cy="525463"/>
            <a:chOff x="2400" y="1968"/>
            <a:chExt cx="432" cy="331"/>
          </a:xfrm>
        </p:grpSpPr>
        <p:sp>
          <p:nvSpPr>
            <p:cNvPr id="15392" name="Oval 18"/>
            <p:cNvSpPr>
              <a:spLocks noChangeArrowheads="1"/>
            </p:cNvSpPr>
            <p:nvPr/>
          </p:nvSpPr>
          <p:spPr bwMode="auto">
            <a:xfrm>
              <a:off x="2400" y="2252"/>
              <a:ext cx="96" cy="47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3" name="Object 19"/>
            <p:cNvGraphicFramePr>
              <a:graphicFrameLocks noChangeAspect="1"/>
            </p:cNvGraphicFramePr>
            <p:nvPr/>
          </p:nvGraphicFramePr>
          <p:xfrm>
            <a:off x="2544" y="1968"/>
            <a:ext cx="28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0" name="公式" r:id="rId11" imgW="152280" imgH="164880" progId="Equation.3">
                    <p:embed/>
                  </p:oleObj>
                </mc:Choice>
                <mc:Fallback>
                  <p:oleObj name="公式" r:id="rId11" imgW="152280" imgH="1648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68"/>
                          <a:ext cx="288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5486400" y="1447800"/>
            <a:ext cx="1219200" cy="2057400"/>
            <a:chOff x="768" y="1872"/>
            <a:chExt cx="768" cy="1296"/>
          </a:xfrm>
        </p:grpSpPr>
        <p:graphicFrame>
          <p:nvGraphicFramePr>
            <p:cNvPr id="15372" name="Object 15"/>
            <p:cNvGraphicFramePr>
              <a:graphicFrameLocks/>
            </p:cNvGraphicFramePr>
            <p:nvPr/>
          </p:nvGraphicFramePr>
          <p:xfrm>
            <a:off x="768" y="2160"/>
            <a:ext cx="33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1"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60"/>
                          <a:ext cx="336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1" name="Line 16"/>
            <p:cNvSpPr>
              <a:spLocks noChangeShapeType="1"/>
            </p:cNvSpPr>
            <p:nvPr/>
          </p:nvSpPr>
          <p:spPr bwMode="auto">
            <a:xfrm flipV="1">
              <a:off x="768" y="1872"/>
              <a:ext cx="768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705600" y="1447800"/>
            <a:ext cx="476250" cy="2057400"/>
            <a:chOff x="4272" y="1152"/>
            <a:chExt cx="300" cy="1296"/>
          </a:xfrm>
        </p:grpSpPr>
        <p:graphicFrame>
          <p:nvGraphicFramePr>
            <p:cNvPr id="15371" name="Object 24"/>
            <p:cNvGraphicFramePr>
              <a:graphicFrameLocks/>
            </p:cNvGraphicFramePr>
            <p:nvPr/>
          </p:nvGraphicFramePr>
          <p:xfrm>
            <a:off x="4320" y="1632"/>
            <a:ext cx="2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2" name="公式" r:id="rId15" imgW="126720" imgH="164880" progId="Equation.3">
                    <p:embed/>
                  </p:oleObj>
                </mc:Choice>
                <mc:Fallback>
                  <p:oleObj name="公式" r:id="rId15" imgW="126720" imgH="164880" progId="Equation.3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632"/>
                          <a:ext cx="25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" name="Line 25"/>
            <p:cNvSpPr>
              <a:spLocks noChangeShapeType="1"/>
            </p:cNvSpPr>
            <p:nvPr/>
          </p:nvSpPr>
          <p:spPr bwMode="auto">
            <a:xfrm flipV="1">
              <a:off x="4272" y="1152"/>
              <a:ext cx="0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381000" y="381000"/>
            <a:ext cx="5867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2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、垂直连线上的一点的场强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24659" name="Object 83"/>
          <p:cNvGraphicFramePr>
            <a:graphicFrameLocks noChangeAspect="1"/>
          </p:cNvGraphicFramePr>
          <p:nvPr/>
        </p:nvGraphicFramePr>
        <p:xfrm>
          <a:off x="279400" y="1082675"/>
          <a:ext cx="455136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3" name="Equation" r:id="rId17" imgW="1587240" imgH="533160" progId="Equation.3">
                  <p:embed/>
                </p:oleObj>
              </mc:Choice>
              <mc:Fallback>
                <p:oleObj name="Equation" r:id="rId17" imgW="1587240" imgH="53316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082675"/>
                        <a:ext cx="4551363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105400" y="1143000"/>
            <a:ext cx="1600200" cy="568325"/>
            <a:chOff x="3216" y="2943"/>
            <a:chExt cx="1008" cy="358"/>
          </a:xfrm>
        </p:grpSpPr>
        <p:sp>
          <p:nvSpPr>
            <p:cNvPr id="15389" name="Line 87"/>
            <p:cNvSpPr>
              <a:spLocks noChangeShapeType="1"/>
            </p:cNvSpPr>
            <p:nvPr/>
          </p:nvSpPr>
          <p:spPr bwMode="auto">
            <a:xfrm flipH="1">
              <a:off x="3648" y="3168"/>
              <a:ext cx="57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0" name="Object 92"/>
            <p:cNvGraphicFramePr>
              <a:graphicFrameLocks noChangeAspect="1"/>
            </p:cNvGraphicFramePr>
            <p:nvPr/>
          </p:nvGraphicFramePr>
          <p:xfrm>
            <a:off x="3216" y="2943"/>
            <a:ext cx="26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4" name="Equation" r:id="rId19" imgW="152280" imgH="203040" progId="Equation.3">
                    <p:embed/>
                  </p:oleObj>
                </mc:Choice>
                <mc:Fallback>
                  <p:oleObj name="Equation" r:id="rId19" imgW="152280" imgH="20304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943"/>
                          <a:ext cx="268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6096000" y="304800"/>
            <a:ext cx="841375" cy="1071563"/>
            <a:chOff x="3840" y="240"/>
            <a:chExt cx="530" cy="675"/>
          </a:xfrm>
        </p:grpSpPr>
        <p:sp>
          <p:nvSpPr>
            <p:cNvPr id="15388" name="Line 95"/>
            <p:cNvSpPr>
              <a:spLocks noChangeShapeType="1"/>
            </p:cNvSpPr>
            <p:nvPr/>
          </p:nvSpPr>
          <p:spPr bwMode="auto">
            <a:xfrm flipH="1" flipV="1">
              <a:off x="3840" y="432"/>
              <a:ext cx="336" cy="483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9" name="Object 96"/>
            <p:cNvGraphicFramePr>
              <a:graphicFrameLocks noChangeAspect="1"/>
            </p:cNvGraphicFramePr>
            <p:nvPr/>
          </p:nvGraphicFramePr>
          <p:xfrm>
            <a:off x="3984" y="240"/>
            <a:ext cx="386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5" name="公式" r:id="rId21" imgW="203040" imgH="241200" progId="Equation.3">
                    <p:embed/>
                  </p:oleObj>
                </mc:Choice>
                <mc:Fallback>
                  <p:oleObj name="公式" r:id="rId21" imgW="203040" imgH="2412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0"/>
                          <a:ext cx="386" cy="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01"/>
          <p:cNvGrpSpPr>
            <a:grpSpLocks/>
          </p:cNvGrpSpPr>
          <p:nvPr/>
        </p:nvGrpSpPr>
        <p:grpSpPr bwMode="auto">
          <a:xfrm>
            <a:off x="6019800" y="1447800"/>
            <a:ext cx="685800" cy="1643063"/>
            <a:chOff x="3792" y="912"/>
            <a:chExt cx="432" cy="1035"/>
          </a:xfrm>
        </p:grpSpPr>
        <p:sp>
          <p:nvSpPr>
            <p:cNvPr id="15387" name="Line 98"/>
            <p:cNvSpPr>
              <a:spLocks noChangeShapeType="1"/>
            </p:cNvSpPr>
            <p:nvPr/>
          </p:nvSpPr>
          <p:spPr bwMode="auto">
            <a:xfrm flipH="1">
              <a:off x="3888" y="912"/>
              <a:ext cx="336" cy="576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8" name="Object 99"/>
            <p:cNvGraphicFramePr>
              <a:graphicFrameLocks noChangeAspect="1"/>
            </p:cNvGraphicFramePr>
            <p:nvPr/>
          </p:nvGraphicFramePr>
          <p:xfrm>
            <a:off x="3792" y="1488"/>
            <a:ext cx="387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6" name="公式" r:id="rId23" imgW="203040" imgH="241200" progId="Equation.3">
                    <p:embed/>
                  </p:oleObj>
                </mc:Choice>
                <mc:Fallback>
                  <p:oleObj name="公式" r:id="rId23" imgW="203040" imgH="24120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488"/>
                          <a:ext cx="387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79" name="Object 103"/>
          <p:cNvGraphicFramePr>
            <a:graphicFrameLocks/>
          </p:cNvGraphicFramePr>
          <p:nvPr/>
        </p:nvGraphicFramePr>
        <p:xfrm>
          <a:off x="514350" y="2484438"/>
          <a:ext cx="2184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Equation" r:id="rId25" imgW="723600" imgH="241200" progId="Equation.3">
                  <p:embed/>
                </p:oleObj>
              </mc:Choice>
              <mc:Fallback>
                <p:oleObj name="Equation" r:id="rId25" imgW="723600" imgH="241200" progId="Equation.3">
                  <p:embed/>
                  <p:pic>
                    <p:nvPicPr>
                      <p:cNvPr id="0" name="Object 10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484438"/>
                        <a:ext cx="2184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0" name="Object 104"/>
          <p:cNvGraphicFramePr>
            <a:graphicFrameLocks/>
          </p:cNvGraphicFramePr>
          <p:nvPr/>
        </p:nvGraphicFramePr>
        <p:xfrm>
          <a:off x="436563" y="4144963"/>
          <a:ext cx="49085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Equation" r:id="rId27" imgW="1625400" imgH="482400" progId="Equation.3">
                  <p:embed/>
                </p:oleObj>
              </mc:Choice>
              <mc:Fallback>
                <p:oleObj name="Equation" r:id="rId27" imgW="1625400" imgH="482400" progId="Equation.3">
                  <p:embed/>
                  <p:pic>
                    <p:nvPicPr>
                      <p:cNvPr id="0" name="Object 10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4144963"/>
                        <a:ext cx="49085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1" name="Object 105"/>
          <p:cNvGraphicFramePr>
            <a:graphicFrameLocks/>
          </p:cNvGraphicFramePr>
          <p:nvPr/>
        </p:nvGraphicFramePr>
        <p:xfrm>
          <a:off x="5486400" y="4114800"/>
          <a:ext cx="2224088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Equation" r:id="rId29" imgW="736560" imgH="495000" progId="Equation.3">
                  <p:embed/>
                </p:oleObj>
              </mc:Choice>
              <mc:Fallback>
                <p:oleObj name="Equation" r:id="rId29" imgW="736560" imgH="495000" progId="Equation.3">
                  <p:embed/>
                  <p:pic>
                    <p:nvPicPr>
                      <p:cNvPr id="0" name="Object 105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2224088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3" name="Object 107"/>
          <p:cNvGraphicFramePr>
            <a:graphicFrameLocks/>
          </p:cNvGraphicFramePr>
          <p:nvPr/>
        </p:nvGraphicFramePr>
        <p:xfrm>
          <a:off x="1047750" y="5410200"/>
          <a:ext cx="298926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Equation" r:id="rId31" imgW="990360" imgH="495000" progId="Equation.3">
                  <p:embed/>
                </p:oleObj>
              </mc:Choice>
              <mc:Fallback>
                <p:oleObj name="Equation" r:id="rId31" imgW="990360" imgH="495000" progId="Equation.3">
                  <p:embed/>
                  <p:pic>
                    <p:nvPicPr>
                      <p:cNvPr id="0" name="Object 107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5410200"/>
                        <a:ext cx="2989263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4" name="Object 108"/>
          <p:cNvGraphicFramePr>
            <a:graphicFrameLocks/>
          </p:cNvGraphicFramePr>
          <p:nvPr/>
        </p:nvGraphicFramePr>
        <p:xfrm>
          <a:off x="360363" y="3046413"/>
          <a:ext cx="41021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Equation" r:id="rId33" imgW="1358640" imgH="495000" progId="Equation.3">
                  <p:embed/>
                </p:oleObj>
              </mc:Choice>
              <mc:Fallback>
                <p:oleObj name="Equation" r:id="rId33" imgW="1358640" imgH="495000" progId="Equation.3">
                  <p:embed/>
                  <p:pic>
                    <p:nvPicPr>
                      <p:cNvPr id="0" name="Object 108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3046413"/>
                        <a:ext cx="4102100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Line 2"/>
          <p:cNvSpPr>
            <a:spLocks noChangeShapeType="1"/>
          </p:cNvSpPr>
          <p:nvPr/>
        </p:nvSpPr>
        <p:spPr bwMode="auto">
          <a:xfrm>
            <a:off x="914400" y="5638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 flipV="1">
            <a:off x="1676400" y="2209800"/>
            <a:ext cx="1981200" cy="3429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 flipV="1">
            <a:off x="1676400" y="1981200"/>
            <a:ext cx="0" cy="3657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1828800" y="4343400"/>
          <a:ext cx="349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Equation" r:id="rId3" imgW="139680" imgH="190440" progId="Equation.3">
                  <p:embed/>
                </p:oleObj>
              </mc:Choice>
              <mc:Fallback>
                <p:oleObj name="Equation" r:id="rId3" imgW="13968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43400"/>
                        <a:ext cx="3492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Line 6"/>
          <p:cNvSpPr>
            <a:spLocks noChangeShapeType="1"/>
          </p:cNvSpPr>
          <p:nvPr/>
        </p:nvSpPr>
        <p:spPr bwMode="auto">
          <a:xfrm>
            <a:off x="914400" y="5638800"/>
            <a:ext cx="137160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 flipV="1">
            <a:off x="2286000" y="5638800"/>
            <a:ext cx="22860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1069975" y="5962650"/>
          <a:ext cx="539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Equation" r:id="rId5" imgW="215640" imgH="241200" progId="Equation.3">
                  <p:embed/>
                </p:oleObj>
              </mc:Choice>
              <mc:Fallback>
                <p:oleObj name="Equation" r:id="rId5" imgW="21564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5962650"/>
                        <a:ext cx="5397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2517775" y="5715000"/>
          <a:ext cx="4127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Equation" r:id="rId7" imgW="164880" imgH="253800" progId="Equation.DSMT4">
                  <p:embed/>
                </p:oleObj>
              </mc:Choice>
              <mc:Fallback>
                <p:oleObj name="Equation" r:id="rId7" imgW="16488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5715000"/>
                        <a:ext cx="4127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2667000" y="510540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quation" r:id="rId9" imgW="164880" imgH="228600" progId="Equation.3">
                  <p:embed/>
                </p:oleObj>
              </mc:Choice>
              <mc:Fallback>
                <p:oleObj name="Equation" r:id="rId9" imgW="1648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05400"/>
                        <a:ext cx="412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3" name="Object 11"/>
          <p:cNvGraphicFramePr>
            <a:graphicFrameLocks noChangeAspect="1"/>
          </p:cNvGraphicFramePr>
          <p:nvPr/>
        </p:nvGraphicFramePr>
        <p:xfrm>
          <a:off x="3733800" y="2362200"/>
          <a:ext cx="4778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Equation" r:id="rId11" imgW="139680" imgH="177480" progId="Equation.3">
                  <p:embed/>
                </p:oleObj>
              </mc:Choice>
              <mc:Fallback>
                <p:oleObj name="Equation" r:id="rId11" imgW="13968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362200"/>
                        <a:ext cx="4778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4" name="Line 12"/>
          <p:cNvSpPr>
            <a:spLocks noChangeShapeType="1"/>
          </p:cNvSpPr>
          <p:nvPr/>
        </p:nvSpPr>
        <p:spPr bwMode="auto">
          <a:xfrm flipH="1" flipV="1">
            <a:off x="3073400" y="1924050"/>
            <a:ext cx="576263" cy="2889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 flipV="1">
            <a:off x="3621088" y="1622425"/>
            <a:ext cx="360362" cy="647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0606" name="Object 14"/>
          <p:cNvGraphicFramePr>
            <a:graphicFrameLocks noChangeAspect="1"/>
          </p:cNvGraphicFramePr>
          <p:nvPr/>
        </p:nvGraphicFramePr>
        <p:xfrm>
          <a:off x="2587625" y="1438275"/>
          <a:ext cx="44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公式" r:id="rId13" imgW="177480" imgH="215640" progId="Equation.3">
                  <p:embed/>
                </p:oleObj>
              </mc:Choice>
              <mc:Fallback>
                <p:oleObj name="公式" r:id="rId13" imgW="17748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1438275"/>
                        <a:ext cx="4445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7" name="Object 15"/>
          <p:cNvGraphicFramePr>
            <a:graphicFrameLocks noChangeAspect="1"/>
          </p:cNvGraphicFramePr>
          <p:nvPr/>
        </p:nvGraphicFramePr>
        <p:xfrm>
          <a:off x="3965575" y="1117600"/>
          <a:ext cx="476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公式" r:id="rId15" imgW="190440" imgH="215640" progId="Equation.3">
                  <p:embed/>
                </p:oleObj>
              </mc:Choice>
              <mc:Fallback>
                <p:oleObj name="公式" r:id="rId15" imgW="19044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1117600"/>
                        <a:ext cx="4762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8" name="Object 16"/>
          <p:cNvGraphicFramePr>
            <a:graphicFrameLocks noChangeAspect="1"/>
          </p:cNvGraphicFramePr>
          <p:nvPr/>
        </p:nvGraphicFramePr>
        <p:xfrm>
          <a:off x="5724525" y="476250"/>
          <a:ext cx="1968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公式" r:id="rId17" imgW="787320" imgH="228600" progId="Equation.3">
                  <p:embed/>
                </p:oleObj>
              </mc:Choice>
              <mc:Fallback>
                <p:oleObj name="公式" r:id="rId17" imgW="78732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76250"/>
                        <a:ext cx="1968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9" name="Object 17"/>
          <p:cNvGraphicFramePr>
            <a:graphicFrameLocks noChangeAspect="1"/>
          </p:cNvGraphicFramePr>
          <p:nvPr/>
        </p:nvGraphicFramePr>
        <p:xfrm>
          <a:off x="5803900" y="1309688"/>
          <a:ext cx="18097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Equation" r:id="rId19" imgW="723600" imgH="253800" progId="Equation.DSMT4">
                  <p:embed/>
                </p:oleObj>
              </mc:Choice>
              <mc:Fallback>
                <p:oleObj name="Equation" r:id="rId19" imgW="723600" imgH="253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1309688"/>
                        <a:ext cx="18097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0" name="Object 18"/>
          <p:cNvGraphicFramePr>
            <a:graphicFrameLocks noGrp="1"/>
          </p:cNvGraphicFramePr>
          <p:nvPr>
            <p:ph/>
          </p:nvPr>
        </p:nvGraphicFramePr>
        <p:xfrm>
          <a:off x="5435600" y="2349500"/>
          <a:ext cx="2311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公式" r:id="rId21" imgW="761760" imgH="431640" progId="Equation.3">
                  <p:embed/>
                </p:oleObj>
              </mc:Choice>
              <mc:Fallback>
                <p:oleObj name="公式" r:id="rId21" imgW="761760" imgH="43164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349500"/>
                        <a:ext cx="2311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1" name="Object 19"/>
          <p:cNvGraphicFramePr>
            <a:graphicFrameLocks/>
          </p:cNvGraphicFramePr>
          <p:nvPr/>
        </p:nvGraphicFramePr>
        <p:xfrm>
          <a:off x="5416550" y="3640138"/>
          <a:ext cx="2349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Equation" r:id="rId23" imgW="774360" imgH="482400" progId="Equation.DSMT4">
                  <p:embed/>
                </p:oleObj>
              </mc:Choice>
              <mc:Fallback>
                <p:oleObj name="Equation" r:id="rId23" imgW="774360" imgH="482400" progId="Equation.DSMT4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3640138"/>
                        <a:ext cx="23495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2" name="Object 20"/>
          <p:cNvGraphicFramePr>
            <a:graphicFrameLocks/>
          </p:cNvGraphicFramePr>
          <p:nvPr/>
        </p:nvGraphicFramePr>
        <p:xfrm>
          <a:off x="5148263" y="5373688"/>
          <a:ext cx="2619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公式" r:id="rId25" imgW="863280" imgH="279360" progId="Equation.3">
                  <p:embed/>
                </p:oleObj>
              </mc:Choice>
              <mc:Fallback>
                <p:oleObj name="公式" r:id="rId25" imgW="863280" imgH="27936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373688"/>
                        <a:ext cx="26193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381000" y="381000"/>
            <a:ext cx="4724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3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、任意位置的场强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  <p:bldP spid="110595" grpId="0" animBg="1"/>
      <p:bldP spid="110596" grpId="0" animBg="1"/>
      <p:bldP spid="110598" grpId="0" animBg="1"/>
      <p:bldP spid="110599" grpId="0" animBg="1"/>
      <p:bldP spid="110604" grpId="0" animBg="1"/>
      <p:bldP spid="110605" grpId="0" animBg="1"/>
      <p:bldP spid="1106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4800" y="2590800"/>
            <a:ext cx="777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1.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电荷量子化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(charge quantization)</a:t>
            </a:r>
          </a:p>
        </p:txBody>
      </p:sp>
      <p:graphicFrame>
        <p:nvGraphicFramePr>
          <p:cNvPr id="5126" name="Object 6"/>
          <p:cNvGraphicFramePr>
            <a:graphicFrameLocks/>
          </p:cNvGraphicFramePr>
          <p:nvPr/>
        </p:nvGraphicFramePr>
        <p:xfrm>
          <a:off x="2971800" y="3200400"/>
          <a:ext cx="18875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3" imgW="507960" imgH="190440" progId="Equation.3">
                  <p:embed/>
                </p:oleObj>
              </mc:Choice>
              <mc:Fallback>
                <p:oleObj name="公式" r:id="rId3" imgW="507960" imgH="1904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00400"/>
                        <a:ext cx="1887538" cy="685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600200" y="304800"/>
            <a:ext cx="57150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第五章 真空中的静电场 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371600" y="914400"/>
            <a:ext cx="5486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en-US" altLang="zh-CN" sz="3200" b="1">
                <a:solidFill>
                  <a:srgbClr val="CC3300"/>
                </a:solidFill>
                <a:latin typeface="宋体" pitchFamily="2" charset="-122"/>
              </a:rPr>
              <a:t>Electrostatic  field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800" y="1447800"/>
            <a:ext cx="7696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§1 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库仑定律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(Coulomb Law)</a:t>
            </a:r>
          </a:p>
        </p:txBody>
      </p:sp>
      <p:sp>
        <p:nvSpPr>
          <p:cNvPr id="1032" name="Rectangle 12"/>
          <p:cNvSpPr>
            <a:spLocks noChangeArrowheads="1"/>
          </p:cNvSpPr>
          <p:nvPr/>
        </p:nvSpPr>
        <p:spPr bwMode="auto">
          <a:xfrm>
            <a:off x="304800" y="1295400"/>
            <a:ext cx="5410200" cy="9144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304800" y="2057400"/>
            <a:ext cx="53340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一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基本概念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: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381000" y="3886200"/>
            <a:ext cx="7315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2.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电荷守恒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(charge conservation)</a:t>
            </a:r>
            <a:endParaRPr lang="en-US" altLang="zh-CN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5140" name="Object 20"/>
          <p:cNvGraphicFramePr>
            <a:graphicFrameLocks/>
          </p:cNvGraphicFramePr>
          <p:nvPr/>
        </p:nvGraphicFramePr>
        <p:xfrm>
          <a:off x="3124200" y="4419600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5" imgW="622080" imgH="253800" progId="Equation.3">
                  <p:embed/>
                </p:oleObj>
              </mc:Choice>
              <mc:Fallback>
                <p:oleObj name="公式" r:id="rId5" imgW="622080" imgH="25380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19600"/>
                        <a:ext cx="1828800" cy="7620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457200" y="5638800"/>
            <a:ext cx="4648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3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点电荷划分的相对性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28" grpId="0" autoUpdateAnimBg="0"/>
      <p:bldP spid="5129" grpId="0" autoUpdateAnimBg="0"/>
      <p:bldP spid="5122" grpId="0" build="p" autoUpdateAnimBg="0"/>
      <p:bldP spid="5134" grpId="0" autoUpdateAnimBg="0"/>
      <p:bldP spid="5139" grpId="0" build="p" autoUpdateAnimBg="0"/>
      <p:bldP spid="514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4876800" y="2514600"/>
            <a:ext cx="220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8" name="Object 6"/>
          <p:cNvGraphicFramePr>
            <a:graphicFrameLocks/>
          </p:cNvGraphicFramePr>
          <p:nvPr/>
        </p:nvGraphicFramePr>
        <p:xfrm>
          <a:off x="6858000" y="2438400"/>
          <a:ext cx="349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公式" r:id="rId3" imgW="88560" imgH="164880" progId="Equation.3">
                  <p:embed/>
                </p:oleObj>
              </mc:Choice>
              <mc:Fallback>
                <p:oleObj name="公式" r:id="rId3" imgW="88560" imgH="16488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438400"/>
                        <a:ext cx="3492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/>
          </p:cNvGraphicFramePr>
          <p:nvPr/>
        </p:nvGraphicFramePr>
        <p:xfrm>
          <a:off x="4572000" y="25908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公式" r:id="rId5" imgW="126720" imgH="126720" progId="Equation.3">
                  <p:embed/>
                </p:oleObj>
              </mc:Choice>
              <mc:Fallback>
                <p:oleObj name="公式" r:id="rId5" imgW="126720" imgH="12672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908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/>
          </p:cNvGraphicFramePr>
          <p:nvPr/>
        </p:nvGraphicFramePr>
        <p:xfrm>
          <a:off x="7924800" y="2514600"/>
          <a:ext cx="379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公式" r:id="rId7" imgW="139680" imgH="164880" progId="Equation.3">
                  <p:embed/>
                </p:oleObj>
              </mc:Choice>
              <mc:Fallback>
                <p:oleObj name="公式" r:id="rId7" imgW="139680" imgH="16488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514600"/>
                        <a:ext cx="3794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/>
          </p:cNvGraphicFramePr>
          <p:nvPr/>
        </p:nvGraphicFramePr>
        <p:xfrm>
          <a:off x="2133600" y="2362200"/>
          <a:ext cx="18288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公式" r:id="rId9" imgW="634680" imgH="203040" progId="Equation.3">
                  <p:embed/>
                </p:oleObj>
              </mc:Choice>
              <mc:Fallback>
                <p:oleObj name="公式" r:id="rId9" imgW="634680" imgH="203040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18288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/>
          </p:cNvGraphicFramePr>
          <p:nvPr/>
        </p:nvGraphicFramePr>
        <p:xfrm>
          <a:off x="1447800" y="3886200"/>
          <a:ext cx="2819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公式" r:id="rId11" imgW="965160" imgH="431640" progId="Equation.3">
                  <p:embed/>
                </p:oleObj>
              </mc:Choice>
              <mc:Fallback>
                <p:oleObj name="公式" r:id="rId11" imgW="965160" imgH="431640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2819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Object 28"/>
          <p:cNvGraphicFramePr>
            <a:graphicFrameLocks/>
          </p:cNvGraphicFramePr>
          <p:nvPr/>
        </p:nvGraphicFramePr>
        <p:xfrm>
          <a:off x="4495800" y="3733800"/>
          <a:ext cx="3810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公式" r:id="rId13" imgW="1307880" imgH="431640" progId="Equation.3">
                  <p:embed/>
                </p:oleObj>
              </mc:Choice>
              <mc:Fallback>
                <p:oleObj name="公式" r:id="rId13" imgW="1307880" imgH="431640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0"/>
                        <a:ext cx="3810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29"/>
          <p:cNvGraphicFramePr>
            <a:graphicFrameLocks/>
          </p:cNvGraphicFramePr>
          <p:nvPr/>
        </p:nvGraphicFramePr>
        <p:xfrm>
          <a:off x="6172200" y="5638800"/>
          <a:ext cx="1679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0" name="公式" r:id="rId15" imgW="571320" imgH="279360" progId="Equation.3">
                  <p:embed/>
                </p:oleObj>
              </mc:Choice>
              <mc:Fallback>
                <p:oleObj name="公式" r:id="rId15" imgW="571320" imgH="279360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638800"/>
                        <a:ext cx="16795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572000" y="304800"/>
            <a:ext cx="2757488" cy="519113"/>
            <a:chOff x="2880" y="192"/>
            <a:chExt cx="1737" cy="327"/>
          </a:xfrm>
        </p:grpSpPr>
        <p:graphicFrame>
          <p:nvGraphicFramePr>
            <p:cNvPr id="17425" name="Object 5"/>
            <p:cNvGraphicFramePr>
              <a:graphicFrameLocks/>
            </p:cNvGraphicFramePr>
            <p:nvPr/>
          </p:nvGraphicFramePr>
          <p:xfrm>
            <a:off x="4272" y="240"/>
            <a:ext cx="32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1" name="公式" r:id="rId17" imgW="139680" imgH="177480" progId="Equation.3">
                    <p:embed/>
                  </p:oleObj>
                </mc:Choice>
                <mc:Fallback>
                  <p:oleObj name="公式" r:id="rId17" imgW="139680" imgH="17748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40"/>
                          <a:ext cx="32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4" name="Text Box 36"/>
            <p:cNvSpPr txBox="1">
              <a:spLocks noChangeArrowheads="1"/>
            </p:cNvSpPr>
            <p:nvPr/>
          </p:nvSpPr>
          <p:spPr bwMode="auto">
            <a:xfrm>
              <a:off x="2880" y="192"/>
              <a:ext cx="1737" cy="327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电荷线密度为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28600" y="990600"/>
            <a:ext cx="5562600" cy="528638"/>
            <a:chOff x="288" y="672"/>
            <a:chExt cx="3504" cy="333"/>
          </a:xfrm>
        </p:grpSpPr>
        <p:graphicFrame>
          <p:nvGraphicFramePr>
            <p:cNvPr id="17424" name="Object 25"/>
            <p:cNvGraphicFramePr>
              <a:graphicFrameLocks/>
            </p:cNvGraphicFramePr>
            <p:nvPr/>
          </p:nvGraphicFramePr>
          <p:xfrm>
            <a:off x="1776" y="720"/>
            <a:ext cx="23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2" name="公式" r:id="rId19" imgW="139680" imgH="164880" progId="Equation.3">
                    <p:embed/>
                  </p:oleObj>
                </mc:Choice>
                <mc:Fallback>
                  <p:oleObj name="公式" r:id="rId19" imgW="139680" imgH="164880" progId="Equation.3">
                    <p:embed/>
                    <p:pic>
                      <p:nvPicPr>
                        <p:cNvPr id="0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720"/>
                          <a:ext cx="23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3" name="Text Box 38"/>
            <p:cNvSpPr txBox="1">
              <a:spLocks noChangeArrowheads="1"/>
            </p:cNvSpPr>
            <p:nvPr/>
          </p:nvSpPr>
          <p:spPr bwMode="auto">
            <a:xfrm>
              <a:off x="288" y="672"/>
              <a:ext cx="3504" cy="327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求：如图所示   点的电场强度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010400" y="1981200"/>
            <a:ext cx="2133600" cy="533400"/>
            <a:chOff x="4416" y="1248"/>
            <a:chExt cx="1147" cy="336"/>
          </a:xfrm>
        </p:grpSpPr>
        <p:graphicFrame>
          <p:nvGraphicFramePr>
            <p:cNvPr id="17423" name="Object 14"/>
            <p:cNvGraphicFramePr>
              <a:graphicFrameLocks/>
            </p:cNvGraphicFramePr>
            <p:nvPr/>
          </p:nvGraphicFramePr>
          <p:xfrm>
            <a:off x="5328" y="1248"/>
            <a:ext cx="23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3" name="公式" r:id="rId20" imgW="126720" imgH="126720" progId="Equation.3">
                    <p:embed/>
                  </p:oleObj>
                </mc:Choice>
                <mc:Fallback>
                  <p:oleObj name="公式" r:id="rId20" imgW="126720" imgH="12672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248"/>
                          <a:ext cx="23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2" name="Line 42"/>
            <p:cNvSpPr>
              <a:spLocks noChangeShapeType="1"/>
            </p:cNvSpPr>
            <p:nvPr/>
          </p:nvSpPr>
          <p:spPr bwMode="auto">
            <a:xfrm>
              <a:off x="4416" y="1584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7010400" y="1752600"/>
            <a:ext cx="1295400" cy="762000"/>
            <a:chOff x="4416" y="1104"/>
            <a:chExt cx="816" cy="480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4416" y="1104"/>
              <a:ext cx="816" cy="384"/>
              <a:chOff x="1728" y="960"/>
              <a:chExt cx="816" cy="384"/>
            </a:xfrm>
          </p:grpSpPr>
          <p:graphicFrame>
            <p:nvGraphicFramePr>
              <p:cNvPr id="17422" name="Object 7"/>
              <p:cNvGraphicFramePr>
                <a:graphicFrameLocks/>
              </p:cNvGraphicFramePr>
              <p:nvPr/>
            </p:nvGraphicFramePr>
            <p:xfrm>
              <a:off x="1968" y="960"/>
              <a:ext cx="38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64" name="公式" r:id="rId22" imgW="126720" imgH="126720" progId="Equation.3">
                      <p:embed/>
                    </p:oleObj>
                  </mc:Choice>
                  <mc:Fallback>
                    <p:oleObj name="公式" r:id="rId22" imgW="126720" imgH="126720" progId="Equation.3">
                      <p:embed/>
                      <p:pic>
                        <p:nvPicPr>
                          <p:cNvPr id="0" name="Object 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960"/>
                            <a:ext cx="38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1" name="Line 13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816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49" name="Line 45"/>
            <p:cNvSpPr>
              <a:spLocks noChangeShapeType="1"/>
            </p:cNvSpPr>
            <p:nvPr/>
          </p:nvSpPr>
          <p:spPr bwMode="auto">
            <a:xfrm>
              <a:off x="4416" y="1200"/>
              <a:ext cx="0" cy="3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Line 46"/>
            <p:cNvSpPr>
              <a:spLocks noChangeShapeType="1"/>
            </p:cNvSpPr>
            <p:nvPr/>
          </p:nvSpPr>
          <p:spPr bwMode="auto">
            <a:xfrm>
              <a:off x="5232" y="1200"/>
              <a:ext cx="0" cy="3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381000" y="1752600"/>
            <a:ext cx="41148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解：在坐标 </a:t>
            </a:r>
            <a:r>
              <a:rPr lang="en-US" altLang="zh-CN" sz="2800" b="1" i="1">
                <a:solidFill>
                  <a:srgbClr val="0000CC"/>
                </a:solidFill>
              </a:rPr>
              <a:t>x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处取一个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电荷元</a:t>
            </a:r>
            <a:r>
              <a:rPr lang="en-US" altLang="zh-CN" sz="2800" b="1" i="1">
                <a:solidFill>
                  <a:srgbClr val="0000CC"/>
                </a:solidFill>
              </a:rPr>
              <a:t>dq</a:t>
            </a:r>
            <a:endParaRPr lang="en-US" altLang="zh-CN" sz="2800" b="1">
              <a:solidFill>
                <a:srgbClr val="0000CC"/>
              </a:solidFill>
              <a:latin typeface="宋体" pitchFamily="2" charset="-122"/>
            </a:endParaRPr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5638800" y="2514600"/>
            <a:ext cx="762000" cy="449263"/>
            <a:chOff x="3552" y="1584"/>
            <a:chExt cx="480" cy="283"/>
          </a:xfrm>
        </p:grpSpPr>
        <p:graphicFrame>
          <p:nvGraphicFramePr>
            <p:cNvPr id="17421" name="Object 19"/>
            <p:cNvGraphicFramePr>
              <a:graphicFrameLocks/>
            </p:cNvGraphicFramePr>
            <p:nvPr/>
          </p:nvGraphicFramePr>
          <p:xfrm>
            <a:off x="3552" y="1632"/>
            <a:ext cx="23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5" name="公式" r:id="rId24" imgW="126720" imgH="126720" progId="Equation.3">
                    <p:embed/>
                  </p:oleObj>
                </mc:Choice>
                <mc:Fallback>
                  <p:oleObj name="公式" r:id="rId24" imgW="126720" imgH="126720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632"/>
                          <a:ext cx="23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7" name="Line 50"/>
            <p:cNvSpPr>
              <a:spLocks noChangeShapeType="1"/>
            </p:cNvSpPr>
            <p:nvPr/>
          </p:nvSpPr>
          <p:spPr bwMode="auto">
            <a:xfrm>
              <a:off x="3792" y="1584"/>
              <a:ext cx="240" cy="0"/>
            </a:xfrm>
            <a:prstGeom prst="line">
              <a:avLst/>
            </a:prstGeom>
            <a:noFill/>
            <a:ln w="76200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6324600" y="838200"/>
            <a:ext cx="1219200" cy="762000"/>
            <a:chOff x="3984" y="528"/>
            <a:chExt cx="768" cy="480"/>
          </a:xfrm>
        </p:grpSpPr>
        <p:graphicFrame>
          <p:nvGraphicFramePr>
            <p:cNvPr id="17420" name="Object 21"/>
            <p:cNvGraphicFramePr>
              <a:graphicFrameLocks/>
            </p:cNvGraphicFramePr>
            <p:nvPr/>
          </p:nvGraphicFramePr>
          <p:xfrm>
            <a:off x="4128" y="528"/>
            <a:ext cx="39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6" name="公式" r:id="rId25" imgW="190440" imgH="164880" progId="Equation.3">
                    <p:embed/>
                  </p:oleObj>
                </mc:Choice>
                <mc:Fallback>
                  <p:oleObj name="公式" r:id="rId25" imgW="190440" imgH="164880" progId="Equation.3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528"/>
                          <a:ext cx="39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6" name="AutoShape 52"/>
            <p:cNvSpPr>
              <a:spLocks noChangeArrowheads="1"/>
            </p:cNvSpPr>
            <p:nvPr/>
          </p:nvSpPr>
          <p:spPr bwMode="auto">
            <a:xfrm>
              <a:off x="3984" y="576"/>
              <a:ext cx="768" cy="432"/>
            </a:xfrm>
            <a:prstGeom prst="wedgeEllipseCallout">
              <a:avLst>
                <a:gd name="adj1" fmla="val -61588"/>
                <a:gd name="adj2" fmla="val 170602"/>
              </a:avLst>
            </a:prstGeom>
            <a:noFill/>
            <a:ln w="381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 sz="2800">
                <a:latin typeface="宋体" pitchFamily="2" charset="-122"/>
              </a:endParaRPr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6019800" y="2667000"/>
            <a:ext cx="2362200" cy="639763"/>
            <a:chOff x="3792" y="1920"/>
            <a:chExt cx="1488" cy="403"/>
          </a:xfrm>
        </p:grpSpPr>
        <p:graphicFrame>
          <p:nvGraphicFramePr>
            <p:cNvPr id="17419" name="Object 32"/>
            <p:cNvGraphicFramePr>
              <a:graphicFrameLocks/>
            </p:cNvGraphicFramePr>
            <p:nvPr/>
          </p:nvGraphicFramePr>
          <p:xfrm>
            <a:off x="4416" y="2064"/>
            <a:ext cx="23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7" name="公式" r:id="rId27" imgW="114120" imgH="126720" progId="Equation.3">
                    <p:embed/>
                  </p:oleObj>
                </mc:Choice>
                <mc:Fallback>
                  <p:oleObj name="公式" r:id="rId27" imgW="114120" imgH="126720" progId="Equation.3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064"/>
                          <a:ext cx="23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54"/>
            <p:cNvSpPr>
              <a:spLocks noChangeShapeType="1"/>
            </p:cNvSpPr>
            <p:nvPr/>
          </p:nvSpPr>
          <p:spPr bwMode="auto">
            <a:xfrm>
              <a:off x="3792" y="1920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55"/>
            <p:cNvSpPr>
              <a:spLocks noChangeShapeType="1"/>
            </p:cNvSpPr>
            <p:nvPr/>
          </p:nvSpPr>
          <p:spPr bwMode="auto">
            <a:xfrm>
              <a:off x="5280" y="1920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56"/>
            <p:cNvSpPr>
              <a:spLocks noChangeShapeType="1"/>
            </p:cNvSpPr>
            <p:nvPr/>
          </p:nvSpPr>
          <p:spPr bwMode="auto">
            <a:xfrm>
              <a:off x="3888" y="220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Line 57"/>
            <p:cNvSpPr>
              <a:spLocks noChangeShapeType="1"/>
            </p:cNvSpPr>
            <p:nvPr/>
          </p:nvSpPr>
          <p:spPr bwMode="auto">
            <a:xfrm flipV="1">
              <a:off x="4752" y="220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848600" y="304800"/>
            <a:ext cx="990600" cy="2209800"/>
            <a:chOff x="4944" y="192"/>
            <a:chExt cx="624" cy="1392"/>
          </a:xfrm>
        </p:grpSpPr>
        <p:graphicFrame>
          <p:nvGraphicFramePr>
            <p:cNvPr id="17418" name="Object 27"/>
            <p:cNvGraphicFramePr>
              <a:graphicFrameLocks/>
            </p:cNvGraphicFramePr>
            <p:nvPr/>
          </p:nvGraphicFramePr>
          <p:xfrm>
            <a:off x="5040" y="288"/>
            <a:ext cx="410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8" name="公式" r:id="rId29" imgW="228600" imgH="190440" progId="Equation.3">
                    <p:embed/>
                  </p:oleObj>
                </mc:Choice>
                <mc:Fallback>
                  <p:oleObj name="公式" r:id="rId29" imgW="228600" imgH="190440" progId="Equation.3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88"/>
                          <a:ext cx="410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Line 59"/>
            <p:cNvSpPr>
              <a:spLocks noChangeShapeType="1"/>
            </p:cNvSpPr>
            <p:nvPr/>
          </p:nvSpPr>
          <p:spPr bwMode="auto">
            <a:xfrm>
              <a:off x="5232" y="1584"/>
              <a:ext cx="336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AutoShape 60"/>
            <p:cNvSpPr>
              <a:spLocks noChangeArrowheads="1"/>
            </p:cNvSpPr>
            <p:nvPr/>
          </p:nvSpPr>
          <p:spPr bwMode="auto">
            <a:xfrm>
              <a:off x="4944" y="192"/>
              <a:ext cx="624" cy="576"/>
            </a:xfrm>
            <a:prstGeom prst="wedgeEllipseCallout">
              <a:avLst>
                <a:gd name="adj1" fmla="val 16347"/>
                <a:gd name="adj2" fmla="val 184898"/>
              </a:avLst>
            </a:prstGeom>
            <a:noFill/>
            <a:ln w="3810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 sz="2800">
                <a:latin typeface="宋体" pitchFamily="2" charset="-122"/>
              </a:endParaRPr>
            </a:p>
          </p:txBody>
        </p:sp>
      </p:grp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28600" y="3200400"/>
            <a:ext cx="67818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该点电荷在 </a:t>
            </a:r>
            <a:r>
              <a:rPr lang="en-US" altLang="zh-CN" sz="2800" b="1" i="1">
                <a:solidFill>
                  <a:srgbClr val="0000CC"/>
                </a:solidFill>
              </a:rPr>
              <a:t>p</a:t>
            </a: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点的场强方向如图所示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大小为</a:t>
            </a:r>
          </a:p>
        </p:txBody>
      </p:sp>
      <p:sp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381000" y="5257800"/>
            <a:ext cx="70104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  <a:sym typeface="MT Extra" pitchFamily="18" charset="2"/>
              </a:rPr>
              <a:t>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各电荷元在 </a:t>
            </a:r>
            <a:r>
              <a:rPr lang="en-US" altLang="zh-CN" sz="2800" b="1" i="1">
                <a:solidFill>
                  <a:srgbClr val="0000CC"/>
                </a:solidFill>
              </a:rPr>
              <a:t>p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点的场强方向一致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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场强大小直接相加</a:t>
            </a:r>
          </a:p>
        </p:txBody>
      </p: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304800" y="304800"/>
            <a:ext cx="4572000" cy="533400"/>
            <a:chOff x="192" y="192"/>
            <a:chExt cx="2880" cy="336"/>
          </a:xfrm>
        </p:grpSpPr>
        <p:sp>
          <p:nvSpPr>
            <p:cNvPr id="17439" name="Rectangle 22"/>
            <p:cNvSpPr>
              <a:spLocks noChangeArrowheads="1"/>
            </p:cNvSpPr>
            <p:nvPr/>
          </p:nvSpPr>
          <p:spPr bwMode="auto">
            <a:xfrm>
              <a:off x="192" y="192"/>
              <a:ext cx="28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例</a:t>
              </a:r>
              <a:r>
                <a:rPr lang="en-US" altLang="zh-CN" sz="2800" b="1">
                  <a:solidFill>
                    <a:schemeClr val="tx1"/>
                  </a:solidFill>
                  <a:latin typeface="宋体" pitchFamily="2" charset="-122"/>
                </a:rPr>
                <a:t>2 </a:t>
              </a: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长为  均匀带电直线</a:t>
              </a:r>
            </a:p>
          </p:txBody>
        </p:sp>
        <p:graphicFrame>
          <p:nvGraphicFramePr>
            <p:cNvPr id="17417" name="Object 64"/>
            <p:cNvGraphicFramePr>
              <a:graphicFrameLocks/>
            </p:cNvGraphicFramePr>
            <p:nvPr/>
          </p:nvGraphicFramePr>
          <p:xfrm>
            <a:off x="1152" y="240"/>
            <a:ext cx="1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9" name="公式" r:id="rId31" imgW="88560" imgH="164880" progId="Equation.3">
                    <p:embed/>
                  </p:oleObj>
                </mc:Choice>
                <mc:Fallback>
                  <p:oleObj name="公式" r:id="rId31" imgW="88560" imgH="164880" progId="Equation.3">
                    <p:embed/>
                    <p:pic>
                      <p:nvPicPr>
                        <p:cNvPr id="0" name="Object 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40"/>
                          <a:ext cx="1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4" dur="500"/>
                                        <p:tgtEl>
                                          <p:spTgt spid="1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3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61" grpId="0" build="p" autoUpdateAnimBg="0"/>
      <p:bldP spid="13374" grpId="0" build="p" autoUpdateAnimBg="0"/>
      <p:bldP spid="1337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77" name="Object 29"/>
          <p:cNvGraphicFramePr>
            <a:graphicFrameLocks/>
          </p:cNvGraphicFramePr>
          <p:nvPr/>
        </p:nvGraphicFramePr>
        <p:xfrm>
          <a:off x="539750" y="215900"/>
          <a:ext cx="61944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Equation" r:id="rId3" imgW="2019240" imgH="495000" progId="Equation.3">
                  <p:embed/>
                </p:oleObj>
              </mc:Choice>
              <mc:Fallback>
                <p:oleObj name="Equation" r:id="rId3" imgW="2019240" imgH="495000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5900"/>
                        <a:ext cx="61944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657600" y="2057400"/>
            <a:ext cx="5181600" cy="2514600"/>
            <a:chOff x="2112" y="144"/>
            <a:chExt cx="3264" cy="1584"/>
          </a:xfrm>
        </p:grpSpPr>
        <p:sp>
          <p:nvSpPr>
            <p:cNvPr id="18452" name="Line 2"/>
            <p:cNvSpPr>
              <a:spLocks noChangeShapeType="1"/>
            </p:cNvSpPr>
            <p:nvPr/>
          </p:nvSpPr>
          <p:spPr bwMode="auto">
            <a:xfrm>
              <a:off x="2400" y="720"/>
              <a:ext cx="1392" cy="0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3"/>
            <p:cNvSpPr>
              <a:spLocks noChangeShapeType="1"/>
            </p:cNvSpPr>
            <p:nvPr/>
          </p:nvSpPr>
          <p:spPr bwMode="auto">
            <a:xfrm>
              <a:off x="3744" y="720"/>
              <a:ext cx="912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4"/>
            <p:cNvSpPr>
              <a:spLocks noChangeShapeType="1"/>
            </p:cNvSpPr>
            <p:nvPr/>
          </p:nvSpPr>
          <p:spPr bwMode="auto">
            <a:xfrm>
              <a:off x="4704" y="720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39" name="Object 6"/>
            <p:cNvGraphicFramePr>
              <a:graphicFrameLocks/>
            </p:cNvGraphicFramePr>
            <p:nvPr/>
          </p:nvGraphicFramePr>
          <p:xfrm>
            <a:off x="2897" y="144"/>
            <a:ext cx="22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1" name="公式" r:id="rId5" imgW="88560" imgH="164880" progId="Equation.3">
                    <p:embed/>
                  </p:oleObj>
                </mc:Choice>
                <mc:Fallback>
                  <p:oleObj name="公式" r:id="rId5" imgW="8856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7" y="144"/>
                          <a:ext cx="22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7"/>
            <p:cNvGraphicFramePr>
              <a:graphicFrameLocks/>
            </p:cNvGraphicFramePr>
            <p:nvPr/>
          </p:nvGraphicFramePr>
          <p:xfrm>
            <a:off x="3941" y="192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2" name="公式" r:id="rId7" imgW="126720" imgH="126720" progId="Equation.3">
                    <p:embed/>
                  </p:oleObj>
                </mc:Choice>
                <mc:Fallback>
                  <p:oleObj name="公式" r:id="rId7" imgW="126720" imgH="12672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1" y="192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5" name="Line 8"/>
            <p:cNvSpPr>
              <a:spLocks noChangeShapeType="1"/>
            </p:cNvSpPr>
            <p:nvPr/>
          </p:nvSpPr>
          <p:spPr bwMode="auto">
            <a:xfrm>
              <a:off x="2400" y="384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9"/>
            <p:cNvSpPr>
              <a:spLocks noChangeShapeType="1"/>
            </p:cNvSpPr>
            <p:nvPr/>
          </p:nvSpPr>
          <p:spPr bwMode="auto">
            <a:xfrm>
              <a:off x="3744" y="336"/>
              <a:ext cx="0" cy="33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Line 10"/>
            <p:cNvSpPr>
              <a:spLocks noChangeShapeType="1"/>
            </p:cNvSpPr>
            <p:nvPr/>
          </p:nvSpPr>
          <p:spPr bwMode="auto">
            <a:xfrm>
              <a:off x="4512" y="336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Line 11"/>
            <p:cNvSpPr>
              <a:spLocks noChangeShapeType="1"/>
            </p:cNvSpPr>
            <p:nvPr/>
          </p:nvSpPr>
          <p:spPr bwMode="auto">
            <a:xfrm>
              <a:off x="2400" y="384"/>
              <a:ext cx="48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Line 12"/>
            <p:cNvSpPr>
              <a:spLocks noChangeShapeType="1"/>
            </p:cNvSpPr>
            <p:nvPr/>
          </p:nvSpPr>
          <p:spPr bwMode="auto">
            <a:xfrm>
              <a:off x="3216" y="384"/>
              <a:ext cx="52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Line 13"/>
            <p:cNvSpPr>
              <a:spLocks noChangeShapeType="1"/>
            </p:cNvSpPr>
            <p:nvPr/>
          </p:nvSpPr>
          <p:spPr bwMode="auto">
            <a:xfrm>
              <a:off x="3744" y="528"/>
              <a:ext cx="81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1" name="Object 14"/>
            <p:cNvGraphicFramePr>
              <a:graphicFrameLocks/>
            </p:cNvGraphicFramePr>
            <p:nvPr/>
          </p:nvGraphicFramePr>
          <p:xfrm>
            <a:off x="2597" y="1104"/>
            <a:ext cx="23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3" name="公式" r:id="rId9" imgW="126720" imgH="126720" progId="Equation.3">
                    <p:embed/>
                  </p:oleObj>
                </mc:Choice>
                <mc:Fallback>
                  <p:oleObj name="公式" r:id="rId9" imgW="126720" imgH="12672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" y="1104"/>
                          <a:ext cx="23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5"/>
            <p:cNvGraphicFramePr>
              <a:graphicFrameLocks/>
            </p:cNvGraphicFramePr>
            <p:nvPr/>
          </p:nvGraphicFramePr>
          <p:xfrm>
            <a:off x="2112" y="703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4" name="公式" r:id="rId11" imgW="126720" imgH="126720" progId="Equation.3">
                    <p:embed/>
                  </p:oleObj>
                </mc:Choice>
                <mc:Fallback>
                  <p:oleObj name="公式" r:id="rId11" imgW="126720" imgH="126720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703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16"/>
            <p:cNvGraphicFramePr>
              <a:graphicFrameLocks/>
            </p:cNvGraphicFramePr>
            <p:nvPr/>
          </p:nvGraphicFramePr>
          <p:xfrm>
            <a:off x="4369" y="814"/>
            <a:ext cx="23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5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9" y="814"/>
                          <a:ext cx="23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1" name="Line 17"/>
            <p:cNvSpPr>
              <a:spLocks noChangeShapeType="1"/>
            </p:cNvSpPr>
            <p:nvPr/>
          </p:nvSpPr>
          <p:spPr bwMode="auto">
            <a:xfrm>
              <a:off x="3072" y="720"/>
              <a:ext cx="0" cy="67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18"/>
            <p:cNvSpPr>
              <a:spLocks noChangeShapeType="1"/>
            </p:cNvSpPr>
            <p:nvPr/>
          </p:nvSpPr>
          <p:spPr bwMode="auto">
            <a:xfrm>
              <a:off x="2400" y="720"/>
              <a:ext cx="0" cy="62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4" name="Object 19"/>
            <p:cNvGraphicFramePr>
              <a:graphicFrameLocks/>
            </p:cNvGraphicFramePr>
            <p:nvPr/>
          </p:nvGraphicFramePr>
          <p:xfrm>
            <a:off x="5141" y="576"/>
            <a:ext cx="23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6" name="公式" r:id="rId15" imgW="126720" imgH="126720" progId="Equation.3">
                    <p:embed/>
                  </p:oleObj>
                </mc:Choice>
                <mc:Fallback>
                  <p:oleObj name="公式" r:id="rId15" imgW="126720" imgH="126720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1" y="576"/>
                          <a:ext cx="23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3" name="Line 20"/>
            <p:cNvSpPr>
              <a:spLocks noChangeShapeType="1"/>
            </p:cNvSpPr>
            <p:nvPr/>
          </p:nvSpPr>
          <p:spPr bwMode="auto">
            <a:xfrm>
              <a:off x="3168" y="720"/>
              <a:ext cx="0" cy="57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5" name="Object 21"/>
            <p:cNvGraphicFramePr>
              <a:graphicFrameLocks/>
            </p:cNvGraphicFramePr>
            <p:nvPr/>
          </p:nvGraphicFramePr>
          <p:xfrm>
            <a:off x="2865" y="1296"/>
            <a:ext cx="39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7" name="公式" r:id="rId16" imgW="190440" imgH="164880" progId="Equation.3">
                    <p:embed/>
                  </p:oleObj>
                </mc:Choice>
                <mc:Fallback>
                  <p:oleObj name="公式" r:id="rId16" imgW="190440" imgH="164880" progId="Equation.3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5" y="1296"/>
                          <a:ext cx="39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4" name="Line 26"/>
            <p:cNvSpPr>
              <a:spLocks noChangeShapeType="1"/>
            </p:cNvSpPr>
            <p:nvPr/>
          </p:nvSpPr>
          <p:spPr bwMode="auto">
            <a:xfrm>
              <a:off x="4512" y="720"/>
              <a:ext cx="240" cy="0"/>
            </a:xfrm>
            <a:prstGeom prst="line">
              <a:avLst/>
            </a:prstGeom>
            <a:noFill/>
            <a:ln w="12699">
              <a:solidFill>
                <a:srgbClr val="CC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6" name="Object 27"/>
            <p:cNvGraphicFramePr>
              <a:graphicFrameLocks/>
            </p:cNvGraphicFramePr>
            <p:nvPr/>
          </p:nvGraphicFramePr>
          <p:xfrm>
            <a:off x="4629" y="336"/>
            <a:ext cx="410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8" name="公式" r:id="rId18" imgW="228600" imgH="190440" progId="Equation.3">
                    <p:embed/>
                  </p:oleObj>
                </mc:Choice>
                <mc:Fallback>
                  <p:oleObj name="公式" r:id="rId18" imgW="228600" imgH="190440" progId="Equation.3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9" y="336"/>
                          <a:ext cx="410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31"/>
            <p:cNvGraphicFramePr>
              <a:graphicFrameLocks/>
            </p:cNvGraphicFramePr>
            <p:nvPr/>
          </p:nvGraphicFramePr>
          <p:xfrm>
            <a:off x="3657" y="1061"/>
            <a:ext cx="23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9" name="公式" r:id="rId20" imgW="114120" imgH="126720" progId="Equation.3">
                    <p:embed/>
                  </p:oleObj>
                </mc:Choice>
                <mc:Fallback>
                  <p:oleObj name="公式" r:id="rId20" imgW="114120" imgH="126720" progId="Equation.3">
                    <p:embed/>
                    <p:pic>
                      <p:nvPicPr>
                        <p:cNvPr id="0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" y="1061"/>
                          <a:ext cx="23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5" name="Line 32"/>
            <p:cNvSpPr>
              <a:spLocks noChangeShapeType="1"/>
            </p:cNvSpPr>
            <p:nvPr/>
          </p:nvSpPr>
          <p:spPr bwMode="auto">
            <a:xfrm>
              <a:off x="4512" y="720"/>
              <a:ext cx="0" cy="67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33"/>
            <p:cNvSpPr>
              <a:spLocks noChangeShapeType="1"/>
            </p:cNvSpPr>
            <p:nvPr/>
          </p:nvSpPr>
          <p:spPr bwMode="auto">
            <a:xfrm>
              <a:off x="3072" y="1200"/>
              <a:ext cx="48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34"/>
            <p:cNvSpPr>
              <a:spLocks noChangeShapeType="1"/>
            </p:cNvSpPr>
            <p:nvPr/>
          </p:nvSpPr>
          <p:spPr bwMode="auto">
            <a:xfrm>
              <a:off x="3984" y="1200"/>
              <a:ext cx="52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7684" name="Object 36"/>
          <p:cNvGraphicFramePr>
            <a:graphicFrameLocks noChangeAspect="1"/>
          </p:cNvGraphicFramePr>
          <p:nvPr/>
        </p:nvGraphicFramePr>
        <p:xfrm>
          <a:off x="974725" y="1146175"/>
          <a:ext cx="49101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Equation" r:id="rId22" imgW="1333440" imgH="495000" progId="Equation.3">
                  <p:embed/>
                </p:oleObj>
              </mc:Choice>
              <mc:Fallback>
                <p:oleObj name="Equation" r:id="rId22" imgW="1333440" imgH="495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146175"/>
                        <a:ext cx="4910138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1066800" y="2667000"/>
            <a:ext cx="2209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b="1"/>
              <a:t>1</a:t>
            </a:r>
            <a:r>
              <a:rPr lang="zh-CN" altLang="en-US" b="1"/>
              <a:t>、若</a:t>
            </a:r>
            <a:r>
              <a:rPr lang="en-US" altLang="zh-CN" sz="3200"/>
              <a:t>a</a:t>
            </a:r>
            <a:r>
              <a:rPr lang="en-US" altLang="zh-CN"/>
              <a:t>》</a:t>
            </a:r>
            <a:r>
              <a:rPr lang="en-US" altLang="zh-CN" sz="3200" i="1"/>
              <a:t>l</a:t>
            </a:r>
            <a:r>
              <a:rPr lang="zh-CN" altLang="en-US" sz="3200" i="1"/>
              <a:t>：</a:t>
            </a:r>
          </a:p>
        </p:txBody>
      </p:sp>
      <p:graphicFrame>
        <p:nvGraphicFramePr>
          <p:cNvPr id="27687" name="Object 39"/>
          <p:cNvGraphicFramePr>
            <a:graphicFrameLocks noChangeAspect="1"/>
          </p:cNvGraphicFramePr>
          <p:nvPr/>
        </p:nvGraphicFramePr>
        <p:xfrm>
          <a:off x="228600" y="3352800"/>
          <a:ext cx="395605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Equation" r:id="rId24" imgW="1257120" imgH="495000" progId="Equation.3">
                  <p:embed/>
                </p:oleObj>
              </mc:Choice>
              <mc:Fallback>
                <p:oleObj name="Equation" r:id="rId24" imgW="1257120" imgH="495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2800"/>
                        <a:ext cx="3956050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8" name="Object 40"/>
          <p:cNvGraphicFramePr>
            <a:graphicFrameLocks noChangeAspect="1"/>
          </p:cNvGraphicFramePr>
          <p:nvPr/>
        </p:nvGraphicFramePr>
        <p:xfrm>
          <a:off x="406400" y="4418013"/>
          <a:ext cx="27590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Equation" r:id="rId26" imgW="685800" imgH="495000" progId="Equation.3">
                  <p:embed/>
                </p:oleObj>
              </mc:Choice>
              <mc:Fallback>
                <p:oleObj name="Equation" r:id="rId26" imgW="685800" imgH="4950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418013"/>
                        <a:ext cx="275907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3276600" y="4800600"/>
            <a:ext cx="16002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b="1" i="1"/>
              <a:t>点电荷</a:t>
            </a:r>
            <a:endParaRPr lang="zh-CN" altLang="en-US" sz="3200" b="1" i="1"/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533400" y="5715000"/>
            <a:ext cx="41910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b="1"/>
              <a:t>2</a:t>
            </a:r>
            <a:r>
              <a:rPr lang="zh-CN" altLang="en-US" b="1"/>
              <a:t>、“半无限长”（</a:t>
            </a:r>
            <a:r>
              <a:rPr lang="en-US" altLang="zh-CN" b="1" i="1"/>
              <a:t>l→∞</a:t>
            </a:r>
            <a:r>
              <a:rPr lang="zh-CN" altLang="en-US" b="1"/>
              <a:t>）：</a:t>
            </a:r>
          </a:p>
        </p:txBody>
      </p:sp>
      <p:graphicFrame>
        <p:nvGraphicFramePr>
          <p:cNvPr id="27691" name="Object 43"/>
          <p:cNvGraphicFramePr>
            <a:graphicFrameLocks noChangeAspect="1"/>
          </p:cNvGraphicFramePr>
          <p:nvPr/>
        </p:nvGraphicFramePr>
        <p:xfrm>
          <a:off x="4602163" y="5410200"/>
          <a:ext cx="280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Equation" r:id="rId28" imgW="761760" imgH="431640" progId="Equation.3">
                  <p:embed/>
                </p:oleObj>
              </mc:Choice>
              <mc:Fallback>
                <p:oleObj name="Equation" r:id="rId28" imgW="761760" imgH="4316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5410200"/>
                        <a:ext cx="28067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5" grpId="0" autoUpdateAnimBg="0"/>
      <p:bldP spid="27689" grpId="0" autoUpdateAnimBg="0"/>
      <p:bldP spid="2769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6" name="Object 6"/>
          <p:cNvGraphicFramePr>
            <a:graphicFrameLocks/>
          </p:cNvGraphicFramePr>
          <p:nvPr/>
        </p:nvGraphicFramePr>
        <p:xfrm>
          <a:off x="4038600" y="26670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公式" r:id="rId3" imgW="126720" imgH="126720" progId="Equation.3">
                  <p:embed/>
                </p:oleObj>
              </mc:Choice>
              <mc:Fallback>
                <p:oleObj name="公式" r:id="rId3" imgW="126720" imgH="12672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6670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/>
          </p:cNvGraphicFramePr>
          <p:nvPr/>
        </p:nvGraphicFramePr>
        <p:xfrm>
          <a:off x="1219200" y="2514600"/>
          <a:ext cx="18288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公式" r:id="rId5" imgW="634680" imgH="203040" progId="Equation.3">
                  <p:embed/>
                </p:oleObj>
              </mc:Choice>
              <mc:Fallback>
                <p:oleObj name="公式" r:id="rId5" imgW="634680" imgH="20304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18288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/>
          </p:cNvGraphicFramePr>
          <p:nvPr/>
        </p:nvGraphicFramePr>
        <p:xfrm>
          <a:off x="2590800" y="3733800"/>
          <a:ext cx="2819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公式" r:id="rId7" imgW="965160" imgH="431640" progId="Equation.3">
                  <p:embed/>
                </p:oleObj>
              </mc:Choice>
              <mc:Fallback>
                <p:oleObj name="公式" r:id="rId7" imgW="965160" imgH="43164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2819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/>
          </p:cNvGraphicFramePr>
          <p:nvPr/>
        </p:nvGraphicFramePr>
        <p:xfrm>
          <a:off x="6745288" y="5029200"/>
          <a:ext cx="17541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Equation" r:id="rId9" imgW="596880" imgH="279360" progId="Equation.3">
                  <p:embed/>
                </p:oleObj>
              </mc:Choice>
              <mc:Fallback>
                <p:oleObj name="Equation" r:id="rId9" imgW="596880" imgH="27936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5029200"/>
                        <a:ext cx="17541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381000" y="1143000"/>
            <a:ext cx="41148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解：在坐标 </a:t>
            </a:r>
            <a:r>
              <a:rPr lang="en-US" altLang="zh-CN" sz="2800" b="1" i="1">
                <a:solidFill>
                  <a:srgbClr val="0000CC"/>
                </a:solidFill>
              </a:rPr>
              <a:t>x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处取一个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电荷元</a:t>
            </a:r>
            <a:r>
              <a:rPr lang="en-US" altLang="zh-CN" sz="2800" b="1" i="1">
                <a:solidFill>
                  <a:srgbClr val="0000CC"/>
                </a:solidFill>
              </a:rPr>
              <a:t>dq</a:t>
            </a:r>
            <a:endParaRPr lang="en-US" altLang="zh-CN" sz="2800" b="1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81964" name="Text Box 44"/>
          <p:cNvSpPr txBox="1">
            <a:spLocks noChangeArrowheads="1"/>
          </p:cNvSpPr>
          <p:nvPr/>
        </p:nvSpPr>
        <p:spPr bwMode="auto">
          <a:xfrm>
            <a:off x="228600" y="3200400"/>
            <a:ext cx="67818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该点电荷在 </a:t>
            </a:r>
            <a:r>
              <a:rPr lang="en-US" altLang="zh-CN" sz="2800" b="1" i="1">
                <a:solidFill>
                  <a:srgbClr val="0000CC"/>
                </a:solidFill>
              </a:rPr>
              <a:t>p</a:t>
            </a: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点的场强方向如图所示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大小为</a:t>
            </a:r>
          </a:p>
        </p:txBody>
      </p:sp>
      <p:sp>
        <p:nvSpPr>
          <p:cNvPr id="81965" name="Text Box 45"/>
          <p:cNvSpPr txBox="1">
            <a:spLocks noChangeArrowheads="1"/>
          </p:cNvSpPr>
          <p:nvPr/>
        </p:nvSpPr>
        <p:spPr bwMode="auto">
          <a:xfrm>
            <a:off x="304800" y="4876800"/>
            <a:ext cx="64770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  <a:sym typeface="MT Extra" pitchFamily="18" charset="2"/>
              </a:rPr>
              <a:t>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各电荷元在 </a:t>
            </a:r>
            <a:r>
              <a:rPr lang="en-US" altLang="zh-CN" sz="2800" b="1" i="1">
                <a:solidFill>
                  <a:srgbClr val="0000CC"/>
                </a:solidFill>
              </a:rPr>
              <a:t>p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点的场强方向不一致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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场强大小不能直接相加</a:t>
            </a:r>
          </a:p>
        </p:txBody>
      </p:sp>
      <p:sp>
        <p:nvSpPr>
          <p:cNvPr id="81967" name="Rectangle 47"/>
          <p:cNvSpPr>
            <a:spLocks noChangeArrowheads="1"/>
          </p:cNvSpPr>
          <p:nvPr/>
        </p:nvSpPr>
        <p:spPr bwMode="auto">
          <a:xfrm>
            <a:off x="533400" y="3048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3 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均匀带电直线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宋体" pitchFamily="2" charset="-122"/>
              </a:rPr>
              <a:t>Q,L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的场强</a:t>
            </a:r>
          </a:p>
        </p:txBody>
      </p:sp>
      <p:sp>
        <p:nvSpPr>
          <p:cNvPr id="81973" name="Line 53"/>
          <p:cNvSpPr>
            <a:spLocks noChangeShapeType="1"/>
          </p:cNvSpPr>
          <p:nvPr/>
        </p:nvSpPr>
        <p:spPr bwMode="auto">
          <a:xfrm flipV="1">
            <a:off x="5105400" y="1752600"/>
            <a:ext cx="2514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7086600" y="1219200"/>
            <a:ext cx="609600" cy="609600"/>
            <a:chOff x="4800" y="720"/>
            <a:chExt cx="384" cy="384"/>
          </a:xfrm>
        </p:grpSpPr>
        <p:sp>
          <p:nvSpPr>
            <p:cNvPr id="19492" name="Oval 52"/>
            <p:cNvSpPr>
              <a:spLocks noChangeArrowheads="1"/>
            </p:cNvSpPr>
            <p:nvPr/>
          </p:nvSpPr>
          <p:spPr bwMode="auto">
            <a:xfrm>
              <a:off x="5136" y="1008"/>
              <a:ext cx="48" cy="96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0" name="Object 55"/>
            <p:cNvGraphicFramePr>
              <a:graphicFrameLocks noChangeAspect="1"/>
            </p:cNvGraphicFramePr>
            <p:nvPr/>
          </p:nvGraphicFramePr>
          <p:xfrm>
            <a:off x="4800" y="720"/>
            <a:ext cx="22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9" name="Equation" r:id="rId11" imgW="126720" imgH="164880" progId="Equation.3">
                    <p:embed/>
                  </p:oleObj>
                </mc:Choice>
                <mc:Fallback>
                  <p:oleObj name="Equation" r:id="rId11" imgW="126720" imgH="1648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720"/>
                          <a:ext cx="22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4343400" y="1066800"/>
            <a:ext cx="428625" cy="1524000"/>
            <a:chOff x="3072" y="624"/>
            <a:chExt cx="270" cy="960"/>
          </a:xfrm>
        </p:grpSpPr>
        <p:sp>
          <p:nvSpPr>
            <p:cNvPr id="19491" name="Line 49"/>
            <p:cNvSpPr>
              <a:spLocks noChangeShapeType="1"/>
            </p:cNvSpPr>
            <p:nvPr/>
          </p:nvSpPr>
          <p:spPr bwMode="auto">
            <a:xfrm flipV="1">
              <a:off x="3072" y="67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69" name="Object 57"/>
            <p:cNvGraphicFramePr>
              <a:graphicFrameLocks noChangeAspect="1"/>
            </p:cNvGraphicFramePr>
            <p:nvPr/>
          </p:nvGraphicFramePr>
          <p:xfrm>
            <a:off x="3120" y="624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0" name="Equation" r:id="rId13" imgW="126720" imgH="164880" progId="Equation.3">
                    <p:embed/>
                  </p:oleObj>
                </mc:Choice>
                <mc:Fallback>
                  <p:oleObj name="Equation" r:id="rId13" imgW="126720" imgH="1648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624"/>
                          <a:ext cx="22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4343400" y="2209800"/>
            <a:ext cx="4025900" cy="381000"/>
            <a:chOff x="3072" y="1344"/>
            <a:chExt cx="2536" cy="240"/>
          </a:xfrm>
        </p:grpSpPr>
        <p:sp>
          <p:nvSpPr>
            <p:cNvPr id="19489" name="Line 50"/>
            <p:cNvSpPr>
              <a:spLocks noChangeShapeType="1"/>
            </p:cNvSpPr>
            <p:nvPr/>
          </p:nvSpPr>
          <p:spPr bwMode="auto">
            <a:xfrm>
              <a:off x="3072" y="1584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Rectangle 51"/>
            <p:cNvSpPr>
              <a:spLocks noChangeArrowheads="1"/>
            </p:cNvSpPr>
            <p:nvPr/>
          </p:nvSpPr>
          <p:spPr bwMode="auto">
            <a:xfrm>
              <a:off x="3072" y="1536"/>
              <a:ext cx="1440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8" name="Object 59"/>
            <p:cNvGraphicFramePr>
              <a:graphicFrameLocks noChangeAspect="1"/>
            </p:cNvGraphicFramePr>
            <p:nvPr/>
          </p:nvGraphicFramePr>
          <p:xfrm>
            <a:off x="5424" y="1344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1" name="Equation" r:id="rId15" imgW="126720" imgH="126720" progId="Equation.3">
                    <p:embed/>
                  </p:oleObj>
                </mc:Choice>
                <mc:Fallback>
                  <p:oleObj name="Equation" r:id="rId15" imgW="126720" imgH="12672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344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7620000" y="1066800"/>
            <a:ext cx="1295400" cy="685800"/>
            <a:chOff x="4800" y="672"/>
            <a:chExt cx="816" cy="432"/>
          </a:xfrm>
        </p:grpSpPr>
        <p:graphicFrame>
          <p:nvGraphicFramePr>
            <p:cNvPr id="19467" name="Object 61"/>
            <p:cNvGraphicFramePr>
              <a:graphicFrameLocks noChangeAspect="1"/>
            </p:cNvGraphicFramePr>
            <p:nvPr/>
          </p:nvGraphicFramePr>
          <p:xfrm>
            <a:off x="5232" y="672"/>
            <a:ext cx="38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2" name="Equation" r:id="rId17" imgW="228600" imgH="177480" progId="Equation.3">
                    <p:embed/>
                  </p:oleObj>
                </mc:Choice>
                <mc:Fallback>
                  <p:oleObj name="Equation" r:id="rId17" imgW="228600" imgH="17748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672"/>
                          <a:ext cx="384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8" name="Line 62"/>
            <p:cNvSpPr>
              <a:spLocks noChangeShapeType="1"/>
            </p:cNvSpPr>
            <p:nvPr/>
          </p:nvSpPr>
          <p:spPr bwMode="auto">
            <a:xfrm flipV="1">
              <a:off x="4800" y="960"/>
              <a:ext cx="384" cy="14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7239000" y="685800"/>
            <a:ext cx="838200" cy="1066800"/>
            <a:chOff x="4560" y="432"/>
            <a:chExt cx="528" cy="672"/>
          </a:xfrm>
        </p:grpSpPr>
        <p:sp>
          <p:nvSpPr>
            <p:cNvPr id="19487" name="Line 64"/>
            <p:cNvSpPr>
              <a:spLocks noChangeShapeType="1"/>
            </p:cNvSpPr>
            <p:nvPr/>
          </p:nvSpPr>
          <p:spPr bwMode="auto">
            <a:xfrm flipV="1">
              <a:off x="4800" y="912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66" name="Object 65"/>
            <p:cNvGraphicFramePr>
              <a:graphicFrameLocks noChangeAspect="1"/>
            </p:cNvGraphicFramePr>
            <p:nvPr/>
          </p:nvGraphicFramePr>
          <p:xfrm>
            <a:off x="4560" y="432"/>
            <a:ext cx="52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3" name="Equation" r:id="rId19" imgW="291960" imgH="241200" progId="Equation.3">
                    <p:embed/>
                  </p:oleObj>
                </mc:Choice>
                <mc:Fallback>
                  <p:oleObj name="Equation" r:id="rId19" imgW="291960" imgH="2412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432"/>
                          <a:ext cx="528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7620000" y="1676400"/>
            <a:ext cx="1206500" cy="461963"/>
            <a:chOff x="4800" y="1056"/>
            <a:chExt cx="760" cy="291"/>
          </a:xfrm>
        </p:grpSpPr>
        <p:sp>
          <p:nvSpPr>
            <p:cNvPr id="19486" name="Line 67"/>
            <p:cNvSpPr>
              <a:spLocks noChangeShapeType="1"/>
            </p:cNvSpPr>
            <p:nvPr/>
          </p:nvSpPr>
          <p:spPr bwMode="auto">
            <a:xfrm>
              <a:off x="4800" y="1104"/>
              <a:ext cx="38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65" name="Object 68"/>
            <p:cNvGraphicFramePr>
              <a:graphicFrameLocks noChangeAspect="1"/>
            </p:cNvGraphicFramePr>
            <p:nvPr/>
          </p:nvGraphicFramePr>
          <p:xfrm>
            <a:off x="5184" y="1056"/>
            <a:ext cx="37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4" name="Equation" r:id="rId21" imgW="279360" imgH="215640" progId="Equation.3">
                    <p:embed/>
                  </p:oleObj>
                </mc:Choice>
                <mc:Fallback>
                  <p:oleObj name="Equation" r:id="rId21" imgW="279360" imgH="21564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056"/>
                          <a:ext cx="376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90" name="Object 70"/>
          <p:cNvGraphicFramePr>
            <a:graphicFrameLocks noChangeAspect="1"/>
          </p:cNvGraphicFramePr>
          <p:nvPr/>
        </p:nvGraphicFramePr>
        <p:xfrm>
          <a:off x="7162800" y="1905000"/>
          <a:ext cx="3206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5" name="Equation" r:id="rId23" imgW="114120" imgH="164880" progId="Equation.3">
                  <p:embed/>
                </p:oleObj>
              </mc:Choice>
              <mc:Fallback>
                <p:oleObj name="Equation" r:id="rId23" imgW="114120" imgH="16488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05000"/>
                        <a:ext cx="3206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4953000" y="2057400"/>
            <a:ext cx="593725" cy="1058863"/>
            <a:chOff x="3120" y="1296"/>
            <a:chExt cx="374" cy="667"/>
          </a:xfrm>
        </p:grpSpPr>
        <p:grpSp>
          <p:nvGrpSpPr>
            <p:cNvPr id="19484" name="Group 54"/>
            <p:cNvGrpSpPr>
              <a:grpSpLocks/>
            </p:cNvGrpSpPr>
            <p:nvPr/>
          </p:nvGrpSpPr>
          <p:grpSpPr bwMode="auto">
            <a:xfrm>
              <a:off x="3120" y="1584"/>
              <a:ext cx="240" cy="379"/>
              <a:chOff x="3456" y="1536"/>
              <a:chExt cx="240" cy="379"/>
            </a:xfrm>
          </p:grpSpPr>
          <p:graphicFrame>
            <p:nvGraphicFramePr>
              <p:cNvPr id="19464" name="Object 29"/>
              <p:cNvGraphicFramePr>
                <a:graphicFrameLocks/>
              </p:cNvGraphicFramePr>
              <p:nvPr/>
            </p:nvGraphicFramePr>
            <p:xfrm>
              <a:off x="3456" y="1680"/>
              <a:ext cx="235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86" name="公式" r:id="rId25" imgW="126720" imgH="126720" progId="Equation.3">
                      <p:embed/>
                    </p:oleObj>
                  </mc:Choice>
                  <mc:Fallback>
                    <p:oleObj name="公式" r:id="rId25" imgW="126720" imgH="126720" progId="Equation.3">
                      <p:embed/>
                      <p:pic>
                        <p:nvPicPr>
                          <p:cNvPr id="0" name="Object 2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680"/>
                            <a:ext cx="235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5" name="Line 30"/>
              <p:cNvSpPr>
                <a:spLocks noChangeShapeType="1"/>
              </p:cNvSpPr>
              <p:nvPr/>
            </p:nvSpPr>
            <p:spPr bwMode="auto">
              <a:xfrm>
                <a:off x="3456" y="1536"/>
                <a:ext cx="240" cy="0"/>
              </a:xfrm>
              <a:prstGeom prst="line">
                <a:avLst/>
              </a:prstGeom>
              <a:noFill/>
              <a:ln w="76200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9463" name="Object 71"/>
            <p:cNvGraphicFramePr>
              <a:graphicFrameLocks/>
            </p:cNvGraphicFramePr>
            <p:nvPr/>
          </p:nvGraphicFramePr>
          <p:xfrm>
            <a:off x="3120" y="1296"/>
            <a:ext cx="37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7" name="Equation" r:id="rId27" imgW="203040" imgH="177480" progId="Equation.3">
                    <p:embed/>
                  </p:oleObj>
                </mc:Choice>
                <mc:Fallback>
                  <p:oleObj name="Equation" r:id="rId27" imgW="203040" imgH="177480" progId="Equation.3">
                    <p:embed/>
                    <p:pic>
                      <p:nvPicPr>
                        <p:cNvPr id="0" name="Object 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296"/>
                          <a:ext cx="37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93" name="Text Box 73"/>
          <p:cNvSpPr txBox="1">
            <a:spLocks noChangeArrowheads="1"/>
          </p:cNvSpPr>
          <p:nvPr/>
        </p:nvSpPr>
        <p:spPr bwMode="auto">
          <a:xfrm>
            <a:off x="457200" y="6096000"/>
            <a:ext cx="5105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场强分解之后才能直接相加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7" grpId="0" autoUpdateAnimBg="0"/>
      <p:bldP spid="81964" grpId="0" autoUpdateAnimBg="0"/>
      <p:bldP spid="81965" grpId="0" build="p" autoUpdateAnimBg="0"/>
      <p:bldP spid="81967" grpId="0" autoUpdateAnimBg="0"/>
      <p:bldP spid="81973" grpId="0" animBg="1"/>
      <p:bldP spid="8199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/>
          <p:cNvGraphicFramePr>
            <a:graphicFrameLocks/>
          </p:cNvGraphicFramePr>
          <p:nvPr/>
        </p:nvGraphicFramePr>
        <p:xfrm>
          <a:off x="214313" y="766763"/>
          <a:ext cx="348932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1" name="Equation" r:id="rId3" imgW="1193760" imgH="495000" progId="Equation.3">
                  <p:embed/>
                </p:oleObj>
              </mc:Choice>
              <mc:Fallback>
                <p:oleObj name="Equation" r:id="rId3" imgW="1193760" imgH="4950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766763"/>
                        <a:ext cx="3489325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86200" y="533400"/>
            <a:ext cx="4864100" cy="2362200"/>
            <a:chOff x="2544" y="480"/>
            <a:chExt cx="3064" cy="1488"/>
          </a:xfrm>
        </p:grpSpPr>
        <p:graphicFrame>
          <p:nvGraphicFramePr>
            <p:cNvPr id="20493" name="Object 4"/>
            <p:cNvGraphicFramePr>
              <a:graphicFrameLocks/>
            </p:cNvGraphicFramePr>
            <p:nvPr/>
          </p:nvGraphicFramePr>
          <p:xfrm>
            <a:off x="2544" y="1680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2" name="公式" r:id="rId5" imgW="126720" imgH="126720" progId="Equation.3">
                    <p:embed/>
                  </p:oleObj>
                </mc:Choice>
                <mc:Fallback>
                  <p:oleObj name="公式" r:id="rId5" imgW="126720" imgH="12672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680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3" name="Line 12"/>
            <p:cNvSpPr>
              <a:spLocks noChangeShapeType="1"/>
            </p:cNvSpPr>
            <p:nvPr/>
          </p:nvSpPr>
          <p:spPr bwMode="auto">
            <a:xfrm flipV="1">
              <a:off x="3216" y="1104"/>
              <a:ext cx="15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Oval 14"/>
            <p:cNvSpPr>
              <a:spLocks noChangeArrowheads="1"/>
            </p:cNvSpPr>
            <p:nvPr/>
          </p:nvSpPr>
          <p:spPr bwMode="auto">
            <a:xfrm>
              <a:off x="4800" y="1056"/>
              <a:ext cx="48" cy="96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4" name="Object 15"/>
            <p:cNvGraphicFramePr>
              <a:graphicFrameLocks noChangeAspect="1"/>
            </p:cNvGraphicFramePr>
            <p:nvPr/>
          </p:nvGraphicFramePr>
          <p:xfrm>
            <a:off x="4464" y="768"/>
            <a:ext cx="22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3" name="Equation" r:id="rId7" imgW="126720" imgH="164880" progId="Equation.3">
                    <p:embed/>
                  </p:oleObj>
                </mc:Choice>
                <mc:Fallback>
                  <p:oleObj name="Equation" r:id="rId7" imgW="126720" imgH="164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768"/>
                          <a:ext cx="22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5" name="Line 17"/>
            <p:cNvSpPr>
              <a:spLocks noChangeShapeType="1"/>
            </p:cNvSpPr>
            <p:nvPr/>
          </p:nvSpPr>
          <p:spPr bwMode="auto">
            <a:xfrm flipV="1">
              <a:off x="2736" y="72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5" name="Object 18"/>
            <p:cNvGraphicFramePr>
              <a:graphicFrameLocks noChangeAspect="1"/>
            </p:cNvGraphicFramePr>
            <p:nvPr/>
          </p:nvGraphicFramePr>
          <p:xfrm>
            <a:off x="2784" y="672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4" name="Equation" r:id="rId9" imgW="126720" imgH="164880" progId="Equation.3">
                    <p:embed/>
                  </p:oleObj>
                </mc:Choice>
                <mc:Fallback>
                  <p:oleObj name="Equation" r:id="rId9" imgW="126720" imgH="1648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672"/>
                          <a:ext cx="22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6" name="Line 20"/>
            <p:cNvSpPr>
              <a:spLocks noChangeShapeType="1"/>
            </p:cNvSpPr>
            <p:nvPr/>
          </p:nvSpPr>
          <p:spPr bwMode="auto">
            <a:xfrm>
              <a:off x="2736" y="1632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Rectangle 21"/>
            <p:cNvSpPr>
              <a:spLocks noChangeArrowheads="1"/>
            </p:cNvSpPr>
            <p:nvPr/>
          </p:nvSpPr>
          <p:spPr bwMode="auto">
            <a:xfrm>
              <a:off x="2736" y="1584"/>
              <a:ext cx="1440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6" name="Object 22"/>
            <p:cNvGraphicFramePr>
              <a:graphicFrameLocks noChangeAspect="1"/>
            </p:cNvGraphicFramePr>
            <p:nvPr/>
          </p:nvGraphicFramePr>
          <p:xfrm>
            <a:off x="5088" y="1392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5" name="Equation" r:id="rId11" imgW="126720" imgH="126720" progId="Equation.3">
                    <p:embed/>
                  </p:oleObj>
                </mc:Choice>
                <mc:Fallback>
                  <p:oleObj name="Equation" r:id="rId11" imgW="126720" imgH="12672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392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24"/>
            <p:cNvGraphicFramePr>
              <a:graphicFrameLocks noChangeAspect="1"/>
            </p:cNvGraphicFramePr>
            <p:nvPr/>
          </p:nvGraphicFramePr>
          <p:xfrm>
            <a:off x="5232" y="672"/>
            <a:ext cx="336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6" name="Equation" r:id="rId13" imgW="228600" imgH="177480" progId="Equation.3">
                    <p:embed/>
                  </p:oleObj>
                </mc:Choice>
                <mc:Fallback>
                  <p:oleObj name="Equation" r:id="rId13" imgW="228600" imgH="177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672"/>
                          <a:ext cx="336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8" name="Line 25"/>
            <p:cNvSpPr>
              <a:spLocks noChangeShapeType="1"/>
            </p:cNvSpPr>
            <p:nvPr/>
          </p:nvSpPr>
          <p:spPr bwMode="auto">
            <a:xfrm flipV="1">
              <a:off x="4800" y="960"/>
              <a:ext cx="384" cy="14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27"/>
            <p:cNvSpPr>
              <a:spLocks noChangeShapeType="1"/>
            </p:cNvSpPr>
            <p:nvPr/>
          </p:nvSpPr>
          <p:spPr bwMode="auto">
            <a:xfrm flipV="1">
              <a:off x="4800" y="912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8" name="Object 28"/>
            <p:cNvGraphicFramePr>
              <a:graphicFrameLocks noChangeAspect="1"/>
            </p:cNvGraphicFramePr>
            <p:nvPr/>
          </p:nvGraphicFramePr>
          <p:xfrm>
            <a:off x="4608" y="480"/>
            <a:ext cx="43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7" name="Equation" r:id="rId15" imgW="291960" imgH="241200" progId="Equation.3">
                    <p:embed/>
                  </p:oleObj>
                </mc:Choice>
                <mc:Fallback>
                  <p:oleObj name="Equation" r:id="rId15" imgW="291960" imgH="241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480"/>
                          <a:ext cx="432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0" name="Line 30"/>
            <p:cNvSpPr>
              <a:spLocks noChangeShapeType="1"/>
            </p:cNvSpPr>
            <p:nvPr/>
          </p:nvSpPr>
          <p:spPr bwMode="auto">
            <a:xfrm>
              <a:off x="4800" y="1104"/>
              <a:ext cx="38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9" name="Object 31"/>
            <p:cNvGraphicFramePr>
              <a:graphicFrameLocks noChangeAspect="1"/>
            </p:cNvGraphicFramePr>
            <p:nvPr/>
          </p:nvGraphicFramePr>
          <p:xfrm>
            <a:off x="5232" y="1056"/>
            <a:ext cx="37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8" name="Equation" r:id="rId17" imgW="279360" imgH="215640" progId="Equation.3">
                    <p:embed/>
                  </p:oleObj>
                </mc:Choice>
                <mc:Fallback>
                  <p:oleObj name="Equation" r:id="rId17" imgW="279360" imgH="2156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056"/>
                          <a:ext cx="376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32"/>
            <p:cNvGraphicFramePr>
              <a:graphicFrameLocks noChangeAspect="1"/>
            </p:cNvGraphicFramePr>
            <p:nvPr/>
          </p:nvGraphicFramePr>
          <p:xfrm>
            <a:off x="4512" y="1200"/>
            <a:ext cx="20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9" name="Equation" r:id="rId19" imgW="114120" imgH="164880" progId="Equation.3">
                    <p:embed/>
                  </p:oleObj>
                </mc:Choice>
                <mc:Fallback>
                  <p:oleObj name="Equation" r:id="rId19" imgW="114120" imgH="1648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200"/>
                          <a:ext cx="20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21" name="Group 34"/>
            <p:cNvGrpSpPr>
              <a:grpSpLocks/>
            </p:cNvGrpSpPr>
            <p:nvPr/>
          </p:nvGrpSpPr>
          <p:grpSpPr bwMode="auto">
            <a:xfrm>
              <a:off x="3120" y="1584"/>
              <a:ext cx="240" cy="379"/>
              <a:chOff x="3456" y="1536"/>
              <a:chExt cx="240" cy="379"/>
            </a:xfrm>
          </p:grpSpPr>
          <p:graphicFrame>
            <p:nvGraphicFramePr>
              <p:cNvPr id="20502" name="Object 35"/>
              <p:cNvGraphicFramePr>
                <a:graphicFrameLocks/>
              </p:cNvGraphicFramePr>
              <p:nvPr/>
            </p:nvGraphicFramePr>
            <p:xfrm>
              <a:off x="3456" y="1680"/>
              <a:ext cx="235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80" name="公式" r:id="rId21" imgW="126720" imgH="126720" progId="Equation.3">
                      <p:embed/>
                    </p:oleObj>
                  </mc:Choice>
                  <mc:Fallback>
                    <p:oleObj name="公式" r:id="rId21" imgW="126720" imgH="126720" progId="Equation.3">
                      <p:embed/>
                      <p:pic>
                        <p:nvPicPr>
                          <p:cNvPr id="0" name="Object 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680"/>
                            <a:ext cx="235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22" name="Line 36"/>
              <p:cNvSpPr>
                <a:spLocks noChangeShapeType="1"/>
              </p:cNvSpPr>
              <p:nvPr/>
            </p:nvSpPr>
            <p:spPr bwMode="auto">
              <a:xfrm>
                <a:off x="3456" y="1536"/>
                <a:ext cx="240" cy="0"/>
              </a:xfrm>
              <a:prstGeom prst="line">
                <a:avLst/>
              </a:prstGeom>
              <a:noFill/>
              <a:ln w="76200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501" name="Object 37"/>
            <p:cNvGraphicFramePr>
              <a:graphicFrameLocks/>
            </p:cNvGraphicFramePr>
            <p:nvPr/>
          </p:nvGraphicFramePr>
          <p:xfrm>
            <a:off x="3120" y="1296"/>
            <a:ext cx="37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1" name="Equation" r:id="rId23" imgW="203040" imgH="177480" progId="Equation.3">
                    <p:embed/>
                  </p:oleObj>
                </mc:Choice>
                <mc:Fallback>
                  <p:oleObj name="Equation" r:id="rId23" imgW="203040" imgH="177480" progId="Equation.3">
                    <p:embed/>
                    <p:pic>
                      <p:nvPicPr>
                        <p:cNvPr id="0" name="Object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296"/>
                          <a:ext cx="37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82" name="Text Box 38"/>
          <p:cNvSpPr txBox="1">
            <a:spLocks noChangeArrowheads="1"/>
          </p:cNvSpPr>
          <p:nvPr/>
        </p:nvSpPr>
        <p:spPr bwMode="auto">
          <a:xfrm>
            <a:off x="381000" y="228600"/>
            <a:ext cx="2057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场强分解</a:t>
            </a:r>
          </a:p>
        </p:txBody>
      </p:sp>
      <p:graphicFrame>
        <p:nvGraphicFramePr>
          <p:cNvPr id="82984" name="Object 40"/>
          <p:cNvGraphicFramePr>
            <a:graphicFrameLocks/>
          </p:cNvGraphicFramePr>
          <p:nvPr/>
        </p:nvGraphicFramePr>
        <p:xfrm>
          <a:off x="214313" y="1827213"/>
          <a:ext cx="34893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2" name="Equation" r:id="rId25" imgW="1193760" imgH="495000" progId="Equation.3">
                  <p:embed/>
                </p:oleObj>
              </mc:Choice>
              <mc:Fallback>
                <p:oleObj name="Equation" r:id="rId25" imgW="1193760" imgH="495000" progId="Equation.3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827213"/>
                        <a:ext cx="348932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7" name="Object 43"/>
          <p:cNvGraphicFramePr>
            <a:graphicFrameLocks noChangeAspect="1"/>
          </p:cNvGraphicFramePr>
          <p:nvPr/>
        </p:nvGraphicFramePr>
        <p:xfrm>
          <a:off x="6096000" y="1828800"/>
          <a:ext cx="3365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3" name="Equation" r:id="rId27" imgW="126720" imgH="177480" progId="Equation.3">
                  <p:embed/>
                </p:oleObj>
              </mc:Choice>
              <mc:Fallback>
                <p:oleObj name="Equation" r:id="rId27" imgW="126720" imgH="177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28800"/>
                        <a:ext cx="3365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88" name="Text Box 44"/>
          <p:cNvSpPr txBox="1">
            <a:spLocks noChangeArrowheads="1"/>
          </p:cNvSpPr>
          <p:nvPr/>
        </p:nvSpPr>
        <p:spPr bwMode="auto">
          <a:xfrm>
            <a:off x="457200" y="3505200"/>
            <a:ext cx="2057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统一变量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7467600" y="1600200"/>
            <a:ext cx="357188" cy="762000"/>
            <a:chOff x="4320" y="2112"/>
            <a:chExt cx="225" cy="480"/>
          </a:xfrm>
        </p:grpSpPr>
        <p:sp>
          <p:nvSpPr>
            <p:cNvPr id="20512" name="Line 47"/>
            <p:cNvSpPr>
              <a:spLocks noChangeShapeType="1"/>
            </p:cNvSpPr>
            <p:nvPr/>
          </p:nvSpPr>
          <p:spPr bwMode="auto">
            <a:xfrm>
              <a:off x="4320" y="2112"/>
              <a:ext cx="0" cy="48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2" name="Object 48"/>
            <p:cNvGraphicFramePr>
              <a:graphicFrameLocks noChangeAspect="1"/>
            </p:cNvGraphicFramePr>
            <p:nvPr/>
          </p:nvGraphicFramePr>
          <p:xfrm>
            <a:off x="4368" y="2208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4" name="Equation" r:id="rId29" imgW="126720" imgH="177480" progId="Equation.3">
                    <p:embed/>
                  </p:oleObj>
                </mc:Choice>
                <mc:Fallback>
                  <p:oleObj name="Equation" r:id="rId29" imgW="126720" imgH="1774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08"/>
                          <a:ext cx="177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6477000" y="2438400"/>
            <a:ext cx="990600" cy="533400"/>
            <a:chOff x="4080" y="2064"/>
            <a:chExt cx="624" cy="284"/>
          </a:xfrm>
        </p:grpSpPr>
        <p:sp>
          <p:nvSpPr>
            <p:cNvPr id="20511" name="Line 50"/>
            <p:cNvSpPr>
              <a:spLocks noChangeShapeType="1"/>
            </p:cNvSpPr>
            <p:nvPr/>
          </p:nvSpPr>
          <p:spPr bwMode="auto">
            <a:xfrm>
              <a:off x="4080" y="2064"/>
              <a:ext cx="624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1" name="Object 51"/>
            <p:cNvGraphicFramePr>
              <a:graphicFrameLocks noChangeAspect="1"/>
            </p:cNvGraphicFramePr>
            <p:nvPr/>
          </p:nvGraphicFramePr>
          <p:xfrm>
            <a:off x="4272" y="2112"/>
            <a:ext cx="21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5" name="Equation" r:id="rId31" imgW="126720" imgH="139680" progId="Equation.3">
                    <p:embed/>
                  </p:oleObj>
                </mc:Choice>
                <mc:Fallback>
                  <p:oleObj name="Equation" r:id="rId31" imgW="126720" imgH="13968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12"/>
                          <a:ext cx="21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4111625" y="2819400"/>
            <a:ext cx="2362200" cy="990600"/>
            <a:chOff x="2590" y="1776"/>
            <a:chExt cx="1488" cy="624"/>
          </a:xfrm>
        </p:grpSpPr>
        <p:sp>
          <p:nvSpPr>
            <p:cNvPr id="20510" name="AutoShape 54"/>
            <p:cNvSpPr>
              <a:spLocks/>
            </p:cNvSpPr>
            <p:nvPr/>
          </p:nvSpPr>
          <p:spPr bwMode="auto">
            <a:xfrm rot="-5417742">
              <a:off x="3184" y="1182"/>
              <a:ext cx="300" cy="1488"/>
            </a:xfrm>
            <a:prstGeom prst="leftBrace">
              <a:avLst>
                <a:gd name="adj1" fmla="val 41333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0" name="Object 55"/>
            <p:cNvGraphicFramePr>
              <a:graphicFrameLocks noChangeAspect="1"/>
            </p:cNvGraphicFramePr>
            <p:nvPr/>
          </p:nvGraphicFramePr>
          <p:xfrm>
            <a:off x="3216" y="2112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6" name="Equation" r:id="rId33" imgW="152280" imgH="164880" progId="Equation.3">
                    <p:embed/>
                  </p:oleObj>
                </mc:Choice>
                <mc:Fallback>
                  <p:oleObj name="Equation" r:id="rId33" imgW="152280" imgH="1648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12"/>
                          <a:ext cx="26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001" name="Object 57"/>
          <p:cNvGraphicFramePr>
            <a:graphicFrameLocks noChangeAspect="1"/>
          </p:cNvGraphicFramePr>
          <p:nvPr/>
        </p:nvGraphicFramePr>
        <p:xfrm>
          <a:off x="2697163" y="3640138"/>
          <a:ext cx="207486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" name="Equation" r:id="rId35" imgW="749160" imgH="190440" progId="Equation.3">
                  <p:embed/>
                </p:oleObj>
              </mc:Choice>
              <mc:Fallback>
                <p:oleObj name="Equation" r:id="rId35" imgW="749160" imgH="1904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640138"/>
                        <a:ext cx="2074862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2" name="Object 58"/>
          <p:cNvGraphicFramePr>
            <a:graphicFrameLocks noChangeAspect="1"/>
          </p:cNvGraphicFramePr>
          <p:nvPr/>
        </p:nvGraphicFramePr>
        <p:xfrm>
          <a:off x="668338" y="4308475"/>
          <a:ext cx="34813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" name="Equation" r:id="rId37" imgW="1257120" imgH="228600" progId="Equation.3">
                  <p:embed/>
                </p:oleObj>
              </mc:Choice>
              <mc:Fallback>
                <p:oleObj name="Equation" r:id="rId37" imgW="1257120" imgH="228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308475"/>
                        <a:ext cx="3481387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3" name="Object 59"/>
          <p:cNvGraphicFramePr>
            <a:graphicFrameLocks noChangeAspect="1"/>
          </p:cNvGraphicFramePr>
          <p:nvPr/>
        </p:nvGraphicFramePr>
        <p:xfrm>
          <a:off x="5329238" y="4325938"/>
          <a:ext cx="30241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" name="Equation" r:id="rId39" imgW="1091880" imgH="215640" progId="Equation.3">
                  <p:embed/>
                </p:oleObj>
              </mc:Choice>
              <mc:Fallback>
                <p:oleObj name="Equation" r:id="rId39" imgW="1091880" imgH="2156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325938"/>
                        <a:ext cx="3024187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04" name="AutoShape 60"/>
          <p:cNvSpPr>
            <a:spLocks noChangeArrowheads="1"/>
          </p:cNvSpPr>
          <p:nvPr/>
        </p:nvSpPr>
        <p:spPr bwMode="auto">
          <a:xfrm>
            <a:off x="4267200" y="44958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005" name="Object 61"/>
          <p:cNvGraphicFramePr>
            <a:graphicFrameLocks/>
          </p:cNvGraphicFramePr>
          <p:nvPr/>
        </p:nvGraphicFramePr>
        <p:xfrm>
          <a:off x="4654550" y="5180013"/>
          <a:ext cx="34877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" name="Equation" r:id="rId41" imgW="1193760" imgH="495000" progId="Equation.3">
                  <p:embed/>
                </p:oleObj>
              </mc:Choice>
              <mc:Fallback>
                <p:oleObj name="Equation" r:id="rId41" imgW="1193760" imgH="495000" progId="Equation.3">
                  <p:embed/>
                  <p:pic>
                    <p:nvPicPr>
                      <p:cNvPr id="0" name="Object 61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5180013"/>
                        <a:ext cx="34877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6" name="Object 62"/>
          <p:cNvGraphicFramePr>
            <a:graphicFrameLocks/>
          </p:cNvGraphicFramePr>
          <p:nvPr/>
        </p:nvGraphicFramePr>
        <p:xfrm>
          <a:off x="709613" y="5260975"/>
          <a:ext cx="356393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" name="Equation" r:id="rId43" imgW="1218960" imgH="495000" progId="Equation.3">
                  <p:embed/>
                </p:oleObj>
              </mc:Choice>
              <mc:Fallback>
                <p:oleObj name="Equation" r:id="rId43" imgW="1218960" imgH="495000" progId="Equation.3">
                  <p:embed/>
                  <p:pic>
                    <p:nvPicPr>
                      <p:cNvPr id="0" name="Object 62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5260975"/>
                        <a:ext cx="3563937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82" grpId="0" autoUpdateAnimBg="0"/>
      <p:bldP spid="82988" grpId="0" autoUpdateAnimBg="0"/>
      <p:bldP spid="830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362200" y="228600"/>
            <a:ext cx="4864100" cy="3276600"/>
            <a:chOff x="2448" y="336"/>
            <a:chExt cx="3064" cy="2064"/>
          </a:xfrm>
        </p:grpSpPr>
        <p:grpSp>
          <p:nvGrpSpPr>
            <p:cNvPr id="21531" name="Group 5"/>
            <p:cNvGrpSpPr>
              <a:grpSpLocks/>
            </p:cNvGrpSpPr>
            <p:nvPr/>
          </p:nvGrpSpPr>
          <p:grpSpPr bwMode="auto">
            <a:xfrm>
              <a:off x="2448" y="336"/>
              <a:ext cx="3064" cy="1488"/>
              <a:chOff x="2544" y="480"/>
              <a:chExt cx="3064" cy="1488"/>
            </a:xfrm>
          </p:grpSpPr>
          <p:graphicFrame>
            <p:nvGraphicFramePr>
              <p:cNvPr id="21516" name="Object 6"/>
              <p:cNvGraphicFramePr>
                <a:graphicFrameLocks/>
              </p:cNvGraphicFramePr>
              <p:nvPr/>
            </p:nvGraphicFramePr>
            <p:xfrm>
              <a:off x="2544" y="1680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86" name="公式" r:id="rId3" imgW="126720" imgH="126720" progId="Equation.3">
                      <p:embed/>
                    </p:oleObj>
                  </mc:Choice>
                  <mc:Fallback>
                    <p:oleObj name="公式" r:id="rId3" imgW="126720" imgH="126720" progId="Equation.3">
                      <p:embed/>
                      <p:pic>
                        <p:nvPicPr>
                          <p:cNvPr id="0" name="Object 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1680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8" name="Line 7"/>
              <p:cNvSpPr>
                <a:spLocks noChangeShapeType="1"/>
              </p:cNvSpPr>
              <p:nvPr/>
            </p:nvSpPr>
            <p:spPr bwMode="auto">
              <a:xfrm flipV="1">
                <a:off x="3216" y="1104"/>
                <a:ext cx="1584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9" name="Oval 8"/>
              <p:cNvSpPr>
                <a:spLocks noChangeArrowheads="1"/>
              </p:cNvSpPr>
              <p:nvPr/>
            </p:nvSpPr>
            <p:spPr bwMode="auto">
              <a:xfrm>
                <a:off x="4800" y="1056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17" name="Object 9"/>
              <p:cNvGraphicFramePr>
                <a:graphicFrameLocks noChangeAspect="1"/>
              </p:cNvGraphicFramePr>
              <p:nvPr/>
            </p:nvGraphicFramePr>
            <p:xfrm>
              <a:off x="4464" y="768"/>
              <a:ext cx="22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87" name="Equation" r:id="rId5" imgW="126720" imgH="164880" progId="Equation.3">
                      <p:embed/>
                    </p:oleObj>
                  </mc:Choice>
                  <mc:Fallback>
                    <p:oleObj name="Equation" r:id="rId5" imgW="126720" imgH="16488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768"/>
                            <a:ext cx="221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0" name="Line 10"/>
              <p:cNvSpPr>
                <a:spLocks noChangeShapeType="1"/>
              </p:cNvSpPr>
              <p:nvPr/>
            </p:nvSpPr>
            <p:spPr bwMode="auto">
              <a:xfrm flipV="1">
                <a:off x="2736" y="720"/>
                <a:ext cx="0" cy="9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18" name="Object 11"/>
              <p:cNvGraphicFramePr>
                <a:graphicFrameLocks noChangeAspect="1"/>
              </p:cNvGraphicFramePr>
              <p:nvPr/>
            </p:nvGraphicFramePr>
            <p:xfrm>
              <a:off x="2784" y="672"/>
              <a:ext cx="22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88" name="Equation" r:id="rId7" imgW="126720" imgH="164880" progId="Equation.3">
                      <p:embed/>
                    </p:oleObj>
                  </mc:Choice>
                  <mc:Fallback>
                    <p:oleObj name="Equation" r:id="rId7" imgW="126720" imgH="16488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672"/>
                            <a:ext cx="222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1" name="Line 12"/>
              <p:cNvSpPr>
                <a:spLocks noChangeShapeType="1"/>
              </p:cNvSpPr>
              <p:nvPr/>
            </p:nvSpPr>
            <p:spPr bwMode="auto">
              <a:xfrm>
                <a:off x="2736" y="1632"/>
                <a:ext cx="24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2" name="Rectangle 13"/>
              <p:cNvSpPr>
                <a:spLocks noChangeArrowheads="1"/>
              </p:cNvSpPr>
              <p:nvPr/>
            </p:nvSpPr>
            <p:spPr bwMode="auto">
              <a:xfrm>
                <a:off x="2736" y="1584"/>
                <a:ext cx="1440" cy="48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19" name="Object 14"/>
              <p:cNvGraphicFramePr>
                <a:graphicFrameLocks noChangeAspect="1"/>
              </p:cNvGraphicFramePr>
              <p:nvPr/>
            </p:nvGraphicFramePr>
            <p:xfrm>
              <a:off x="5088" y="1392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89" name="Equation" r:id="rId9" imgW="126720" imgH="126720" progId="Equation.3">
                      <p:embed/>
                    </p:oleObj>
                  </mc:Choice>
                  <mc:Fallback>
                    <p:oleObj name="Equation" r:id="rId9" imgW="126720" imgH="12672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1392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0" name="Object 15"/>
              <p:cNvGraphicFramePr>
                <a:graphicFrameLocks noChangeAspect="1"/>
              </p:cNvGraphicFramePr>
              <p:nvPr/>
            </p:nvGraphicFramePr>
            <p:xfrm>
              <a:off x="5232" y="672"/>
              <a:ext cx="336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90" name="Equation" r:id="rId11" imgW="228600" imgH="177480" progId="Equation.3">
                      <p:embed/>
                    </p:oleObj>
                  </mc:Choice>
                  <mc:Fallback>
                    <p:oleObj name="Equation" r:id="rId11" imgW="228600" imgH="1774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672"/>
                            <a:ext cx="336" cy="2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3" name="Line 16"/>
              <p:cNvSpPr>
                <a:spLocks noChangeShapeType="1"/>
              </p:cNvSpPr>
              <p:nvPr/>
            </p:nvSpPr>
            <p:spPr bwMode="auto">
              <a:xfrm flipV="1">
                <a:off x="4800" y="960"/>
                <a:ext cx="38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4" name="Line 17"/>
              <p:cNvSpPr>
                <a:spLocks noChangeShapeType="1"/>
              </p:cNvSpPr>
              <p:nvPr/>
            </p:nvSpPr>
            <p:spPr bwMode="auto">
              <a:xfrm flipV="1">
                <a:off x="4800" y="912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21" name="Object 18"/>
              <p:cNvGraphicFramePr>
                <a:graphicFrameLocks noChangeAspect="1"/>
              </p:cNvGraphicFramePr>
              <p:nvPr/>
            </p:nvGraphicFramePr>
            <p:xfrm>
              <a:off x="4608" y="480"/>
              <a:ext cx="432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91" name="Equation" r:id="rId13" imgW="291960" imgH="241200" progId="Equation.3">
                      <p:embed/>
                    </p:oleObj>
                  </mc:Choice>
                  <mc:Fallback>
                    <p:oleObj name="Equation" r:id="rId13" imgW="291960" imgH="2412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480"/>
                            <a:ext cx="432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5" name="Line 19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22" name="Object 20"/>
              <p:cNvGraphicFramePr>
                <a:graphicFrameLocks noChangeAspect="1"/>
              </p:cNvGraphicFramePr>
              <p:nvPr/>
            </p:nvGraphicFramePr>
            <p:xfrm>
              <a:off x="5232" y="1056"/>
              <a:ext cx="376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92" name="Equation" r:id="rId15" imgW="279360" imgH="215640" progId="Equation.3">
                      <p:embed/>
                    </p:oleObj>
                  </mc:Choice>
                  <mc:Fallback>
                    <p:oleObj name="Equation" r:id="rId15" imgW="279360" imgH="21564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056"/>
                            <a:ext cx="376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3" name="Object 21"/>
              <p:cNvGraphicFramePr>
                <a:graphicFrameLocks noChangeAspect="1"/>
              </p:cNvGraphicFramePr>
              <p:nvPr/>
            </p:nvGraphicFramePr>
            <p:xfrm>
              <a:off x="4512" y="1200"/>
              <a:ext cx="202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93" name="Equation" r:id="rId17" imgW="114120" imgH="164880" progId="Equation.3">
                      <p:embed/>
                    </p:oleObj>
                  </mc:Choice>
                  <mc:Fallback>
                    <p:oleObj name="Equation" r:id="rId17" imgW="114120" imgH="16488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200"/>
                            <a:ext cx="202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546" name="Group 22"/>
              <p:cNvGrpSpPr>
                <a:grpSpLocks/>
              </p:cNvGrpSpPr>
              <p:nvPr/>
            </p:nvGrpSpPr>
            <p:grpSpPr bwMode="auto">
              <a:xfrm>
                <a:off x="3120" y="1584"/>
                <a:ext cx="240" cy="379"/>
                <a:chOff x="3456" y="1536"/>
                <a:chExt cx="240" cy="379"/>
              </a:xfrm>
            </p:grpSpPr>
            <p:graphicFrame>
              <p:nvGraphicFramePr>
                <p:cNvPr id="21525" name="Object 23"/>
                <p:cNvGraphicFramePr>
                  <a:graphicFrameLocks/>
                </p:cNvGraphicFramePr>
                <p:nvPr/>
              </p:nvGraphicFramePr>
              <p:xfrm>
                <a:off x="3456" y="1680"/>
                <a:ext cx="235" cy="2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694" name="公式" r:id="rId19" imgW="126720" imgH="126720" progId="Equation.3">
                        <p:embed/>
                      </p:oleObj>
                    </mc:Choice>
                    <mc:Fallback>
                      <p:oleObj name="公式" r:id="rId19" imgW="126720" imgH="126720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1680"/>
                              <a:ext cx="235" cy="2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47" name="Line 24"/>
                <p:cNvSpPr>
                  <a:spLocks noChangeShapeType="1"/>
                </p:cNvSpPr>
                <p:nvPr/>
              </p:nvSpPr>
              <p:spPr bwMode="auto">
                <a:xfrm>
                  <a:off x="3456" y="1536"/>
                  <a:ext cx="240" cy="0"/>
                </a:xfrm>
                <a:prstGeom prst="line">
                  <a:avLst/>
                </a:prstGeom>
                <a:noFill/>
                <a:ln w="76200">
                  <a:solidFill>
                    <a:srgbClr val="99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1524" name="Object 25"/>
              <p:cNvGraphicFramePr>
                <a:graphicFrameLocks/>
              </p:cNvGraphicFramePr>
              <p:nvPr/>
            </p:nvGraphicFramePr>
            <p:xfrm>
              <a:off x="3120" y="1296"/>
              <a:ext cx="374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95" name="Equation" r:id="rId21" imgW="203040" imgH="177480" progId="Equation.3">
                      <p:embed/>
                    </p:oleObj>
                  </mc:Choice>
                  <mc:Fallback>
                    <p:oleObj name="Equation" r:id="rId21" imgW="203040" imgH="177480" progId="Equation.3">
                      <p:embed/>
                      <p:pic>
                        <p:nvPicPr>
                          <p:cNvPr id="0" name="Object 2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1296"/>
                            <a:ext cx="374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12" name="Object 28"/>
            <p:cNvGraphicFramePr>
              <a:graphicFrameLocks noChangeAspect="1"/>
            </p:cNvGraphicFramePr>
            <p:nvPr/>
          </p:nvGraphicFramePr>
          <p:xfrm>
            <a:off x="3840" y="1152"/>
            <a:ext cx="2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6" name="Equation" r:id="rId23" imgW="126720" imgH="177480" progId="Equation.3">
                    <p:embed/>
                  </p:oleObj>
                </mc:Choice>
                <mc:Fallback>
                  <p:oleObj name="Equation" r:id="rId23" imgW="126720" imgH="1774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152"/>
                          <a:ext cx="21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32" name="Group 30"/>
            <p:cNvGrpSpPr>
              <a:grpSpLocks/>
            </p:cNvGrpSpPr>
            <p:nvPr/>
          </p:nvGrpSpPr>
          <p:grpSpPr bwMode="auto">
            <a:xfrm>
              <a:off x="4704" y="1008"/>
              <a:ext cx="225" cy="480"/>
              <a:chOff x="4320" y="2112"/>
              <a:chExt cx="225" cy="480"/>
            </a:xfrm>
          </p:grpSpPr>
          <p:sp>
            <p:nvSpPr>
              <p:cNvPr id="21537" name="Line 31"/>
              <p:cNvSpPr>
                <a:spLocks noChangeShapeType="1"/>
              </p:cNvSpPr>
              <p:nvPr/>
            </p:nvSpPr>
            <p:spPr bwMode="auto">
              <a:xfrm>
                <a:off x="4320" y="2112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15" name="Object 32"/>
              <p:cNvGraphicFramePr>
                <a:graphicFrameLocks noChangeAspect="1"/>
              </p:cNvGraphicFramePr>
              <p:nvPr/>
            </p:nvGraphicFramePr>
            <p:xfrm>
              <a:off x="4368" y="2208"/>
              <a:ext cx="17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97" name="Equation" r:id="rId25" imgW="126720" imgH="177480" progId="Equation.3">
                      <p:embed/>
                    </p:oleObj>
                  </mc:Choice>
                  <mc:Fallback>
                    <p:oleObj name="Equation" r:id="rId25" imgW="126720" imgH="1774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08"/>
                            <a:ext cx="177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33" name="Group 33"/>
            <p:cNvGrpSpPr>
              <a:grpSpLocks/>
            </p:cNvGrpSpPr>
            <p:nvPr/>
          </p:nvGrpSpPr>
          <p:grpSpPr bwMode="auto">
            <a:xfrm>
              <a:off x="4080" y="1536"/>
              <a:ext cx="624" cy="336"/>
              <a:chOff x="4080" y="2064"/>
              <a:chExt cx="624" cy="284"/>
            </a:xfrm>
          </p:grpSpPr>
          <p:sp>
            <p:nvSpPr>
              <p:cNvPr id="21536" name="Line 34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624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14" name="Object 35"/>
              <p:cNvGraphicFramePr>
                <a:graphicFrameLocks noChangeAspect="1"/>
              </p:cNvGraphicFramePr>
              <p:nvPr/>
            </p:nvGraphicFramePr>
            <p:xfrm>
              <a:off x="4272" y="2112"/>
              <a:ext cx="21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98" name="Equation" r:id="rId27" imgW="126720" imgH="139680" progId="Equation.3">
                      <p:embed/>
                    </p:oleObj>
                  </mc:Choice>
                  <mc:Fallback>
                    <p:oleObj name="Equation" r:id="rId27" imgW="126720" imgH="13968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112"/>
                            <a:ext cx="21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34" name="Group 36"/>
            <p:cNvGrpSpPr>
              <a:grpSpLocks/>
            </p:cNvGrpSpPr>
            <p:nvPr/>
          </p:nvGrpSpPr>
          <p:grpSpPr bwMode="auto">
            <a:xfrm>
              <a:off x="2590" y="1776"/>
              <a:ext cx="1488" cy="624"/>
              <a:chOff x="2590" y="1776"/>
              <a:chExt cx="1488" cy="624"/>
            </a:xfrm>
          </p:grpSpPr>
          <p:sp>
            <p:nvSpPr>
              <p:cNvPr id="21535" name="AutoShape 37"/>
              <p:cNvSpPr>
                <a:spLocks/>
              </p:cNvSpPr>
              <p:nvPr/>
            </p:nvSpPr>
            <p:spPr bwMode="auto">
              <a:xfrm rot="-5417742">
                <a:off x="3184" y="1182"/>
                <a:ext cx="300" cy="1488"/>
              </a:xfrm>
              <a:prstGeom prst="leftBrace">
                <a:avLst>
                  <a:gd name="adj1" fmla="val 41333"/>
                  <a:gd name="adj2" fmla="val 50000"/>
                </a:avLst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13" name="Object 38"/>
              <p:cNvGraphicFramePr>
                <a:graphicFrameLocks noChangeAspect="1"/>
              </p:cNvGraphicFramePr>
              <p:nvPr/>
            </p:nvGraphicFramePr>
            <p:xfrm>
              <a:off x="3216" y="2112"/>
              <a:ext cx="26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99" name="Equation" r:id="rId29" imgW="152280" imgH="164880" progId="Equation.3">
                      <p:embed/>
                    </p:oleObj>
                  </mc:Choice>
                  <mc:Fallback>
                    <p:oleObj name="Equation" r:id="rId29" imgW="152280" imgH="16488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112"/>
                            <a:ext cx="266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4012" name="Object 44"/>
          <p:cNvGraphicFramePr>
            <a:graphicFrameLocks/>
          </p:cNvGraphicFramePr>
          <p:nvPr/>
        </p:nvGraphicFramePr>
        <p:xfrm>
          <a:off x="207963" y="3411538"/>
          <a:ext cx="40417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0" name="Equation" r:id="rId31" imgW="1231560" imgH="507960" progId="Equation.3">
                  <p:embed/>
                </p:oleObj>
              </mc:Choice>
              <mc:Fallback>
                <p:oleObj name="Equation" r:id="rId31" imgW="1231560" imgH="507960" progId="Equation.3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3411538"/>
                        <a:ext cx="4041775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2667000" y="1143000"/>
            <a:ext cx="3276600" cy="838200"/>
            <a:chOff x="1680" y="720"/>
            <a:chExt cx="2064" cy="528"/>
          </a:xfrm>
        </p:grpSpPr>
        <p:sp>
          <p:nvSpPr>
            <p:cNvPr id="21530" name="Line 46"/>
            <p:cNvSpPr>
              <a:spLocks noChangeShapeType="1"/>
            </p:cNvSpPr>
            <p:nvPr/>
          </p:nvSpPr>
          <p:spPr bwMode="auto">
            <a:xfrm flipH="1">
              <a:off x="1680" y="720"/>
              <a:ext cx="2064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11" name="Object 48"/>
            <p:cNvGraphicFramePr>
              <a:graphicFrameLocks noChangeAspect="1"/>
            </p:cNvGraphicFramePr>
            <p:nvPr/>
          </p:nvGraphicFramePr>
          <p:xfrm>
            <a:off x="1824" y="816"/>
            <a:ext cx="27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1" name="Equation" r:id="rId33" imgW="164880" imgH="215640" progId="Equation.3">
                    <p:embed/>
                  </p:oleObj>
                </mc:Choice>
                <mc:Fallback>
                  <p:oleObj name="Equation" r:id="rId33" imgW="164880" imgH="21564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816"/>
                          <a:ext cx="273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4953000" y="1219200"/>
            <a:ext cx="990600" cy="946150"/>
            <a:chOff x="3120" y="720"/>
            <a:chExt cx="624" cy="596"/>
          </a:xfrm>
        </p:grpSpPr>
        <p:sp>
          <p:nvSpPr>
            <p:cNvPr id="21529" name="Line 47"/>
            <p:cNvSpPr>
              <a:spLocks noChangeShapeType="1"/>
            </p:cNvSpPr>
            <p:nvPr/>
          </p:nvSpPr>
          <p:spPr bwMode="auto">
            <a:xfrm flipH="1">
              <a:off x="3120" y="720"/>
              <a:ext cx="624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10" name="Object 49"/>
            <p:cNvGraphicFramePr>
              <a:graphicFrameLocks noChangeAspect="1"/>
            </p:cNvGraphicFramePr>
            <p:nvPr/>
          </p:nvGraphicFramePr>
          <p:xfrm>
            <a:off x="3264" y="960"/>
            <a:ext cx="29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2" name="Equation" r:id="rId35" imgW="177480" imgH="215640" progId="Equation.3">
                    <p:embed/>
                  </p:oleObj>
                </mc:Choice>
                <mc:Fallback>
                  <p:oleObj name="Equation" r:id="rId35" imgW="177480" imgH="21564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60"/>
                          <a:ext cx="29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020" name="Object 52"/>
          <p:cNvGraphicFramePr>
            <a:graphicFrameLocks/>
          </p:cNvGraphicFramePr>
          <p:nvPr/>
        </p:nvGraphicFramePr>
        <p:xfrm>
          <a:off x="4114800" y="3429000"/>
          <a:ext cx="45688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3" name="Equation" r:id="rId37" imgW="1663560" imgH="495000" progId="Equation.3">
                  <p:embed/>
                </p:oleObj>
              </mc:Choice>
              <mc:Fallback>
                <p:oleObj name="Equation" r:id="rId37" imgW="1663560" imgH="495000" progId="Equation.3">
                  <p:embed/>
                  <p:pic>
                    <p:nvPicPr>
                      <p:cNvPr id="0" name="Object 52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29000"/>
                        <a:ext cx="45688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1" name="Object 53"/>
          <p:cNvGraphicFramePr>
            <a:graphicFrameLocks/>
          </p:cNvGraphicFramePr>
          <p:nvPr/>
        </p:nvGraphicFramePr>
        <p:xfrm>
          <a:off x="249238" y="4935538"/>
          <a:ext cx="3957637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4" name="Equation" r:id="rId39" imgW="1206360" imgH="507960" progId="Equation.3">
                  <p:embed/>
                </p:oleObj>
              </mc:Choice>
              <mc:Fallback>
                <p:oleObj name="Equation" r:id="rId39" imgW="1206360" imgH="507960" progId="Equation.3">
                  <p:embed/>
                  <p:pic>
                    <p:nvPicPr>
                      <p:cNvPr id="0" name="Object 53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4935538"/>
                        <a:ext cx="3957637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2" name="Object 54"/>
          <p:cNvGraphicFramePr>
            <a:graphicFrameLocks/>
          </p:cNvGraphicFramePr>
          <p:nvPr/>
        </p:nvGraphicFramePr>
        <p:xfrm>
          <a:off x="4114800" y="4876800"/>
          <a:ext cx="4486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5" name="Equation" r:id="rId41" imgW="1714320" imgH="495000" progId="Equation.3">
                  <p:embed/>
                </p:oleObj>
              </mc:Choice>
              <mc:Fallback>
                <p:oleObj name="Equation" r:id="rId41" imgW="1714320" imgH="495000" progId="Equation.3">
                  <p:embed/>
                  <p:pic>
                    <p:nvPicPr>
                      <p:cNvPr id="0" name="Object 54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76800"/>
                        <a:ext cx="448627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7" name="Object 5"/>
          <p:cNvGraphicFramePr>
            <a:graphicFrameLocks/>
          </p:cNvGraphicFramePr>
          <p:nvPr/>
        </p:nvGraphicFramePr>
        <p:xfrm>
          <a:off x="304800" y="0"/>
          <a:ext cx="53863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3" imgW="1879560" imgH="495000" progId="Equation.3">
                  <p:embed/>
                </p:oleObj>
              </mc:Choice>
              <mc:Fallback>
                <p:oleObj name="Equation" r:id="rId3" imgW="1879560" imgH="4950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53863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/>
          </p:cNvGraphicFramePr>
          <p:nvPr/>
        </p:nvGraphicFramePr>
        <p:xfrm>
          <a:off x="381000" y="2286000"/>
          <a:ext cx="58293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5" imgW="1942920" imgH="495000" progId="Equation.3">
                  <p:embed/>
                </p:oleObj>
              </mc:Choice>
              <mc:Fallback>
                <p:oleObj name="Equation" r:id="rId5" imgW="1942920" imgH="4950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58293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/>
          </p:cNvGraphicFramePr>
          <p:nvPr/>
        </p:nvGraphicFramePr>
        <p:xfrm>
          <a:off x="654050" y="1085850"/>
          <a:ext cx="7073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7" imgW="2666880" imgH="520560" progId="Equation.3">
                  <p:embed/>
                </p:oleObj>
              </mc:Choice>
              <mc:Fallback>
                <p:oleObj name="Equation" r:id="rId7" imgW="2666880" imgH="52056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085850"/>
                        <a:ext cx="70739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/>
          </p:cNvGraphicFramePr>
          <p:nvPr/>
        </p:nvGraphicFramePr>
        <p:xfrm>
          <a:off x="579438" y="3448050"/>
          <a:ext cx="707231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9" imgW="2666880" imgH="520560" progId="Equation.3">
                  <p:embed/>
                </p:oleObj>
              </mc:Choice>
              <mc:Fallback>
                <p:oleObj name="Equation" r:id="rId9" imgW="2666880" imgH="52056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3448050"/>
                        <a:ext cx="707231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609600" y="4648200"/>
            <a:ext cx="17526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讨论：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609600" y="5257800"/>
            <a:ext cx="31242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延长线（</a:t>
            </a:r>
            <a:r>
              <a:rPr lang="en-US" altLang="zh-CN" sz="2800" b="1"/>
              <a:t>b=0</a:t>
            </a:r>
            <a:r>
              <a:rPr lang="zh-CN" altLang="en-US" sz="2800" b="1"/>
              <a:t>）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85006" name="Object 14"/>
          <p:cNvGraphicFramePr>
            <a:graphicFrameLocks/>
          </p:cNvGraphicFramePr>
          <p:nvPr/>
        </p:nvGraphicFramePr>
        <p:xfrm>
          <a:off x="3652838" y="4803775"/>
          <a:ext cx="458628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11" imgW="1600200" imgH="495000" progId="Equation.3">
                  <p:embed/>
                </p:oleObj>
              </mc:Choice>
              <mc:Fallback>
                <p:oleObj name="Equation" r:id="rId11" imgW="1600200" imgH="4950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4803775"/>
                        <a:ext cx="4586287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Object 15"/>
          <p:cNvGraphicFramePr>
            <a:graphicFrameLocks/>
          </p:cNvGraphicFramePr>
          <p:nvPr/>
        </p:nvGraphicFramePr>
        <p:xfrm>
          <a:off x="3810000" y="5943600"/>
          <a:ext cx="14176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13" imgW="495000" imgH="266400" progId="Equation.3">
                  <p:embed/>
                </p:oleObj>
              </mc:Choice>
              <mc:Fallback>
                <p:oleObj name="Equation" r:id="rId13" imgW="495000" imgH="2664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943600"/>
                        <a:ext cx="141763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4" grpId="0" autoUpdateAnimBg="0"/>
      <p:bldP spid="8500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2" name="Object 6"/>
          <p:cNvGraphicFramePr>
            <a:graphicFrameLocks/>
          </p:cNvGraphicFramePr>
          <p:nvPr/>
        </p:nvGraphicFramePr>
        <p:xfrm>
          <a:off x="381000" y="914400"/>
          <a:ext cx="63674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6" name="Equation" r:id="rId3" imgW="2882880" imgH="520560" progId="Equation.3">
                  <p:embed/>
                </p:oleObj>
              </mc:Choice>
              <mc:Fallback>
                <p:oleObj name="Equation" r:id="rId3" imgW="2882880" imgH="52056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63674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/>
          <p:cNvGraphicFramePr>
            <a:graphicFrameLocks/>
          </p:cNvGraphicFramePr>
          <p:nvPr/>
        </p:nvGraphicFramePr>
        <p:xfrm>
          <a:off x="304800" y="1981200"/>
          <a:ext cx="57150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Equation" r:id="rId5" imgW="2882880" imgH="520560" progId="Equation.3">
                  <p:embed/>
                </p:oleObj>
              </mc:Choice>
              <mc:Fallback>
                <p:oleObj name="Equation" r:id="rId5" imgW="2882880" imgH="52056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81200"/>
                        <a:ext cx="57150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457200" y="228600"/>
            <a:ext cx="41148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2.</a:t>
            </a:r>
            <a:r>
              <a:rPr lang="zh-CN" altLang="en-US" sz="2800" b="1"/>
              <a:t>中垂线（</a:t>
            </a:r>
            <a:r>
              <a:rPr lang="en-US" altLang="zh-CN" sz="2800" b="1"/>
              <a:t>a= - L/2</a:t>
            </a:r>
            <a:r>
              <a:rPr lang="zh-CN" altLang="en-US" sz="2800" b="1"/>
              <a:t>）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86026" name="Object 10"/>
          <p:cNvGraphicFramePr>
            <a:graphicFrameLocks/>
          </p:cNvGraphicFramePr>
          <p:nvPr/>
        </p:nvGraphicFramePr>
        <p:xfrm>
          <a:off x="5943600" y="1981200"/>
          <a:ext cx="2935288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Equation" r:id="rId7" imgW="1625400" imgH="495000" progId="Equation.3">
                  <p:embed/>
                </p:oleObj>
              </mc:Choice>
              <mc:Fallback>
                <p:oleObj name="Equation" r:id="rId7" imgW="1625400" imgH="4950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81200"/>
                        <a:ext cx="2935288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/>
          <p:cNvGraphicFramePr>
            <a:graphicFrameLocks/>
          </p:cNvGraphicFramePr>
          <p:nvPr/>
        </p:nvGraphicFramePr>
        <p:xfrm>
          <a:off x="6858000" y="1219200"/>
          <a:ext cx="6921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Equation" r:id="rId9" imgW="241200" imgH="177480" progId="Equation.3">
                  <p:embed/>
                </p:oleObj>
              </mc:Choice>
              <mc:Fallback>
                <p:oleObj name="Equation" r:id="rId9" imgW="241200" imgH="17748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219200"/>
                        <a:ext cx="6921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486400" y="228600"/>
            <a:ext cx="2590800" cy="609600"/>
            <a:chOff x="3360" y="432"/>
            <a:chExt cx="1632" cy="384"/>
          </a:xfrm>
        </p:grpSpPr>
        <p:sp>
          <p:nvSpPr>
            <p:cNvPr id="23570" name="Rectangle 12"/>
            <p:cNvSpPr>
              <a:spLocks noChangeArrowheads="1"/>
            </p:cNvSpPr>
            <p:nvPr/>
          </p:nvSpPr>
          <p:spPr bwMode="auto">
            <a:xfrm>
              <a:off x="3360" y="768"/>
              <a:ext cx="1632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14"/>
            <p:cNvSpPr>
              <a:spLocks noChangeShapeType="1"/>
            </p:cNvSpPr>
            <p:nvPr/>
          </p:nvSpPr>
          <p:spPr bwMode="auto">
            <a:xfrm flipV="1">
              <a:off x="4176" y="43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457200" y="3352800"/>
            <a:ext cx="52578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3.</a:t>
            </a:r>
            <a:r>
              <a:rPr lang="zh-CN" altLang="en-US" sz="2800" b="1"/>
              <a:t>无限长（</a:t>
            </a:r>
            <a:r>
              <a:rPr lang="zh-CN" altLang="en-US" sz="2800" b="1">
                <a:sym typeface="Symbol" pitchFamily="18" charset="2"/>
              </a:rPr>
              <a:t>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  <a:r>
              <a:rPr lang="en-US" altLang="zh-CN" sz="2800" b="1"/>
              <a:t>= 0, </a:t>
            </a:r>
            <a:r>
              <a:rPr lang="en-US" altLang="zh-CN" sz="2800" b="1">
                <a:sym typeface="Symbol" pitchFamily="18" charset="2"/>
              </a:rPr>
              <a:t>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/>
              <a:t>= </a:t>
            </a:r>
            <a:r>
              <a:rPr lang="en-US" altLang="zh-CN" sz="2800" b="1">
                <a:sym typeface="Symbol" pitchFamily="18" charset="2"/>
              </a:rPr>
              <a:t></a:t>
            </a:r>
            <a:r>
              <a:rPr lang="en-US" altLang="zh-CN" sz="2800" b="1"/>
              <a:t> </a:t>
            </a:r>
            <a:r>
              <a:rPr lang="zh-CN" altLang="en-US" sz="2800" b="1"/>
              <a:t>）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86035" name="Object 19"/>
          <p:cNvGraphicFramePr>
            <a:graphicFrameLocks/>
          </p:cNvGraphicFramePr>
          <p:nvPr/>
        </p:nvGraphicFramePr>
        <p:xfrm>
          <a:off x="5878513" y="5032375"/>
          <a:ext cx="1579562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Equation" r:id="rId11" imgW="609480" imgH="495000" progId="Equation.3">
                  <p:embed/>
                </p:oleObj>
              </mc:Choice>
              <mc:Fallback>
                <p:oleObj name="Equation" r:id="rId11" imgW="609480" imgH="4950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5032375"/>
                        <a:ext cx="1579562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20"/>
          <p:cNvGraphicFramePr>
            <a:graphicFrameLocks/>
          </p:cNvGraphicFramePr>
          <p:nvPr/>
        </p:nvGraphicFramePr>
        <p:xfrm>
          <a:off x="5867400" y="4343400"/>
          <a:ext cx="6921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Equation" r:id="rId13" imgW="241200" imgH="177480" progId="Equation.3">
                  <p:embed/>
                </p:oleObj>
              </mc:Choice>
              <mc:Fallback>
                <p:oleObj name="Equation" r:id="rId13" imgW="241200" imgH="17748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343400"/>
                        <a:ext cx="6921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800600" y="3352800"/>
            <a:ext cx="3962400" cy="609600"/>
            <a:chOff x="3024" y="2112"/>
            <a:chExt cx="2496" cy="384"/>
          </a:xfrm>
        </p:grpSpPr>
        <p:sp>
          <p:nvSpPr>
            <p:cNvPr id="23566" name="Rectangle 22"/>
            <p:cNvSpPr>
              <a:spLocks noChangeArrowheads="1"/>
            </p:cNvSpPr>
            <p:nvPr/>
          </p:nvSpPr>
          <p:spPr bwMode="auto">
            <a:xfrm>
              <a:off x="3456" y="2448"/>
              <a:ext cx="1632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23"/>
            <p:cNvSpPr>
              <a:spLocks noChangeShapeType="1"/>
            </p:cNvSpPr>
            <p:nvPr/>
          </p:nvSpPr>
          <p:spPr bwMode="auto">
            <a:xfrm flipV="1">
              <a:off x="4272" y="211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24"/>
            <p:cNvSpPr>
              <a:spLocks noChangeShapeType="1"/>
            </p:cNvSpPr>
            <p:nvPr/>
          </p:nvSpPr>
          <p:spPr bwMode="auto">
            <a:xfrm flipV="1">
              <a:off x="3024" y="249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25"/>
            <p:cNvSpPr>
              <a:spLocks noChangeShapeType="1"/>
            </p:cNvSpPr>
            <p:nvPr/>
          </p:nvSpPr>
          <p:spPr bwMode="auto">
            <a:xfrm flipV="1">
              <a:off x="5136" y="249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6043" name="Object 27"/>
          <p:cNvGraphicFramePr>
            <a:graphicFrameLocks/>
          </p:cNvGraphicFramePr>
          <p:nvPr/>
        </p:nvGraphicFramePr>
        <p:xfrm>
          <a:off x="381000" y="4038600"/>
          <a:ext cx="53863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Equation" r:id="rId15" imgW="1879560" imgH="495000" progId="Equation.3">
                  <p:embed/>
                </p:oleObj>
              </mc:Choice>
              <mc:Fallback>
                <p:oleObj name="Equation" r:id="rId15" imgW="1879560" imgH="49500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53863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4" name="Object 28"/>
          <p:cNvGraphicFramePr>
            <a:graphicFrameLocks/>
          </p:cNvGraphicFramePr>
          <p:nvPr/>
        </p:nvGraphicFramePr>
        <p:xfrm>
          <a:off x="133350" y="5027613"/>
          <a:ext cx="58293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Equation" r:id="rId17" imgW="1942920" imgH="495000" progId="Equation.3">
                  <p:embed/>
                </p:oleObj>
              </mc:Choice>
              <mc:Fallback>
                <p:oleObj name="Equation" r:id="rId17" imgW="1942920" imgH="495000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5027613"/>
                        <a:ext cx="58293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5" grpId="0" autoUpdateAnimBg="0"/>
      <p:bldP spid="8603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2578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4. </a:t>
            </a:r>
            <a:r>
              <a:rPr lang="zh-CN" altLang="en-US" sz="2800" b="1"/>
              <a:t>半无限长（</a:t>
            </a:r>
            <a:r>
              <a:rPr lang="zh-CN" altLang="en-US" sz="2800" b="1">
                <a:sym typeface="Symbol" pitchFamily="18" charset="2"/>
              </a:rPr>
              <a:t>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  <a:r>
              <a:rPr lang="en-US" altLang="zh-CN" sz="2800" b="1"/>
              <a:t>= 0, </a:t>
            </a:r>
            <a:r>
              <a:rPr lang="en-US" altLang="zh-CN" sz="2800" b="1">
                <a:sym typeface="Symbol" pitchFamily="18" charset="2"/>
              </a:rPr>
              <a:t>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/>
              <a:t>= </a:t>
            </a:r>
            <a:r>
              <a:rPr lang="en-US" altLang="zh-CN" sz="2800" b="1">
                <a:sym typeface="Symbol" pitchFamily="18" charset="2"/>
              </a:rPr>
              <a:t>/2</a:t>
            </a:r>
            <a:r>
              <a:rPr lang="en-US" altLang="zh-CN" sz="2800" b="1"/>
              <a:t> </a:t>
            </a:r>
            <a:r>
              <a:rPr lang="zh-CN" altLang="en-US" sz="2800" b="1"/>
              <a:t>）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87045" name="Object 5"/>
          <p:cNvGraphicFramePr>
            <a:graphicFrameLocks/>
          </p:cNvGraphicFramePr>
          <p:nvPr/>
        </p:nvGraphicFramePr>
        <p:xfrm>
          <a:off x="5791200" y="2819400"/>
          <a:ext cx="157956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7" name="Equation" r:id="rId3" imgW="609480" imgH="495000" progId="Equation.3">
                  <p:embed/>
                </p:oleObj>
              </mc:Choice>
              <mc:Fallback>
                <p:oleObj name="Equation" r:id="rId3" imgW="609480" imgH="4950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19400"/>
                        <a:ext cx="1579563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257800" y="685800"/>
            <a:ext cx="2590800" cy="609600"/>
            <a:chOff x="3312" y="432"/>
            <a:chExt cx="1632" cy="384"/>
          </a:xfrm>
        </p:grpSpPr>
        <p:sp>
          <p:nvSpPr>
            <p:cNvPr id="24606" name="Rectangle 8"/>
            <p:cNvSpPr>
              <a:spLocks noChangeArrowheads="1"/>
            </p:cNvSpPr>
            <p:nvPr/>
          </p:nvSpPr>
          <p:spPr bwMode="auto">
            <a:xfrm>
              <a:off x="3744" y="768"/>
              <a:ext cx="1200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Line 9"/>
            <p:cNvSpPr>
              <a:spLocks noChangeShapeType="1"/>
            </p:cNvSpPr>
            <p:nvPr/>
          </p:nvSpPr>
          <p:spPr bwMode="auto">
            <a:xfrm flipV="1">
              <a:off x="4944" y="432"/>
              <a:ext cx="0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10"/>
            <p:cNvSpPr>
              <a:spLocks noChangeShapeType="1"/>
            </p:cNvSpPr>
            <p:nvPr/>
          </p:nvSpPr>
          <p:spPr bwMode="auto">
            <a:xfrm flipV="1">
              <a:off x="3312" y="8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7052" name="Object 12"/>
          <p:cNvGraphicFramePr>
            <a:graphicFrameLocks/>
          </p:cNvGraphicFramePr>
          <p:nvPr/>
        </p:nvGraphicFramePr>
        <p:xfrm>
          <a:off x="304800" y="1752600"/>
          <a:ext cx="53863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" name="Equation" r:id="rId5" imgW="1879560" imgH="495000" progId="Equation.3">
                  <p:embed/>
                </p:oleObj>
              </mc:Choice>
              <mc:Fallback>
                <p:oleObj name="Equation" r:id="rId5" imgW="1879560" imgH="4950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53863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3"/>
          <p:cNvGraphicFramePr>
            <a:graphicFrameLocks/>
          </p:cNvGraphicFramePr>
          <p:nvPr/>
        </p:nvGraphicFramePr>
        <p:xfrm>
          <a:off x="228600" y="2819400"/>
          <a:ext cx="54006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" name="Equation" r:id="rId7" imgW="1942920" imgH="495000" progId="Equation.3">
                  <p:embed/>
                </p:oleObj>
              </mc:Choice>
              <mc:Fallback>
                <p:oleObj name="Equation" r:id="rId7" imgW="1942920" imgH="4950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19400"/>
                        <a:ext cx="54006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1066800" y="1143000"/>
            <a:ext cx="3962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(</a:t>
            </a:r>
            <a:r>
              <a:rPr lang="zh-CN" altLang="en-US" sz="2800" b="1">
                <a:solidFill>
                  <a:srgbClr val="0000CC"/>
                </a:solidFill>
              </a:rPr>
              <a:t>或者  </a:t>
            </a:r>
            <a:r>
              <a:rPr lang="zh-CN" altLang="en-US" sz="2800" b="1">
                <a:solidFill>
                  <a:srgbClr val="0000CC"/>
                </a:solidFill>
                <a:sym typeface="Symbol" pitchFamily="18" charset="2"/>
              </a:rPr>
              <a:t></a:t>
            </a:r>
            <a:r>
              <a:rPr lang="en-US" altLang="zh-CN" sz="2800" b="1" baseline="-25000">
                <a:solidFill>
                  <a:srgbClr val="0000CC"/>
                </a:solidFill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= </a:t>
            </a:r>
            <a:r>
              <a:rPr lang="en-US" altLang="zh-CN" sz="2800" b="1">
                <a:solidFill>
                  <a:srgbClr val="0000CC"/>
                </a:solidFill>
                <a:sym typeface="Symbol" pitchFamily="18" charset="2"/>
              </a:rPr>
              <a:t>/2</a:t>
            </a:r>
            <a:r>
              <a:rPr lang="en-US" altLang="zh-CN" sz="2800" b="1">
                <a:solidFill>
                  <a:srgbClr val="0000CC"/>
                </a:solidFill>
              </a:rPr>
              <a:t>, </a:t>
            </a:r>
            <a:r>
              <a:rPr lang="en-US" altLang="zh-CN" sz="2800" b="1">
                <a:solidFill>
                  <a:srgbClr val="0000CC"/>
                </a:solidFill>
                <a:sym typeface="Symbol" pitchFamily="18" charset="2"/>
              </a:rPr>
              <a:t></a:t>
            </a:r>
            <a:r>
              <a:rPr lang="en-US" altLang="zh-CN" sz="2800" b="1" baseline="-25000">
                <a:solidFill>
                  <a:srgbClr val="0000CC"/>
                </a:solidFill>
                <a:sym typeface="Symbol" pitchFamily="18" charset="2"/>
              </a:rPr>
              <a:t>2</a:t>
            </a:r>
            <a:r>
              <a:rPr lang="en-US" altLang="zh-CN" sz="2800" b="1">
                <a:solidFill>
                  <a:srgbClr val="0000CC"/>
                </a:solidFill>
              </a:rPr>
              <a:t>= </a:t>
            </a:r>
            <a:r>
              <a:rPr lang="en-US" altLang="zh-CN" b="1">
                <a:solidFill>
                  <a:srgbClr val="0000CC"/>
                </a:solidFill>
                <a:sym typeface="Symbol" pitchFamily="18" charset="2"/>
              </a:rPr>
              <a:t></a:t>
            </a:r>
            <a:r>
              <a:rPr lang="en-US" altLang="zh-CN" sz="2800" b="1">
                <a:solidFill>
                  <a:srgbClr val="0000CC"/>
                </a:solidFill>
              </a:rPr>
              <a:t> )</a:t>
            </a:r>
          </a:p>
        </p:txBody>
      </p:sp>
      <p:graphicFrame>
        <p:nvGraphicFramePr>
          <p:cNvPr id="87056" name="Object 16"/>
          <p:cNvGraphicFramePr>
            <a:graphicFrameLocks/>
          </p:cNvGraphicFramePr>
          <p:nvPr/>
        </p:nvGraphicFramePr>
        <p:xfrm>
          <a:off x="5791200" y="1676400"/>
          <a:ext cx="157956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Equation" r:id="rId9" imgW="609480" imgH="495000" progId="Equation.3">
                  <p:embed/>
                </p:oleObj>
              </mc:Choice>
              <mc:Fallback>
                <p:oleObj name="Equation" r:id="rId9" imgW="609480" imgH="4950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76400"/>
                        <a:ext cx="1579563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315200" y="228600"/>
            <a:ext cx="533400" cy="533400"/>
            <a:chOff x="4608" y="144"/>
            <a:chExt cx="336" cy="336"/>
          </a:xfrm>
        </p:grpSpPr>
        <p:sp>
          <p:nvSpPr>
            <p:cNvPr id="24605" name="Line 18"/>
            <p:cNvSpPr>
              <a:spLocks noChangeShapeType="1"/>
            </p:cNvSpPr>
            <p:nvPr/>
          </p:nvSpPr>
          <p:spPr bwMode="auto">
            <a:xfrm flipV="1">
              <a:off x="4944" y="144"/>
              <a:ext cx="0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8" name="Object 19"/>
            <p:cNvGraphicFramePr>
              <a:graphicFrameLocks noChangeAspect="1"/>
            </p:cNvGraphicFramePr>
            <p:nvPr/>
          </p:nvGraphicFramePr>
          <p:xfrm>
            <a:off x="4608" y="144"/>
            <a:ext cx="28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1" name="Equation" r:id="rId10" imgW="203040" imgH="241200" progId="Equation.3">
                    <p:embed/>
                  </p:oleObj>
                </mc:Choice>
                <mc:Fallback>
                  <p:oleObj name="Equation" r:id="rId10" imgW="20304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4"/>
                          <a:ext cx="283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848600" y="533400"/>
            <a:ext cx="998538" cy="412750"/>
            <a:chOff x="4944" y="336"/>
            <a:chExt cx="629" cy="260"/>
          </a:xfrm>
        </p:grpSpPr>
        <p:sp>
          <p:nvSpPr>
            <p:cNvPr id="24604" name="Line 17"/>
            <p:cNvSpPr>
              <a:spLocks noChangeShapeType="1"/>
            </p:cNvSpPr>
            <p:nvPr/>
          </p:nvSpPr>
          <p:spPr bwMode="auto">
            <a:xfrm>
              <a:off x="4944" y="480"/>
              <a:ext cx="3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7" name="Object 21"/>
            <p:cNvGraphicFramePr>
              <a:graphicFrameLocks noChangeAspect="1"/>
            </p:cNvGraphicFramePr>
            <p:nvPr/>
          </p:nvGraphicFramePr>
          <p:xfrm>
            <a:off x="5328" y="336"/>
            <a:ext cx="24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2" name="Equation" r:id="rId12" imgW="203040" imgH="215640" progId="Equation.3">
                    <p:embed/>
                  </p:oleObj>
                </mc:Choice>
                <mc:Fallback>
                  <p:oleObj name="Equation" r:id="rId12" imgW="20304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36"/>
                          <a:ext cx="245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533400" y="4267200"/>
            <a:ext cx="2438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5.</a:t>
            </a:r>
            <a:r>
              <a:rPr lang="zh-CN" altLang="en-US" sz="2800" b="1"/>
              <a:t>带电体上：</a:t>
            </a:r>
          </a:p>
        </p:txBody>
      </p:sp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5257800" y="4343400"/>
            <a:ext cx="3429000" cy="762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6" name="Oval 26"/>
          <p:cNvSpPr>
            <a:spLocks noChangeArrowheads="1"/>
          </p:cNvSpPr>
          <p:nvPr/>
        </p:nvSpPr>
        <p:spPr bwMode="auto">
          <a:xfrm>
            <a:off x="7772400" y="4343400"/>
            <a:ext cx="152400" cy="76200"/>
          </a:xfrm>
          <a:prstGeom prst="ellipse">
            <a:avLst/>
          </a:prstGeom>
          <a:solidFill>
            <a:schemeClr val="tx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334000" y="4572000"/>
            <a:ext cx="2514600" cy="762000"/>
            <a:chOff x="2256" y="3168"/>
            <a:chExt cx="1584" cy="596"/>
          </a:xfrm>
        </p:grpSpPr>
        <p:sp>
          <p:nvSpPr>
            <p:cNvPr id="24603" name="AutoShape 27"/>
            <p:cNvSpPr>
              <a:spLocks/>
            </p:cNvSpPr>
            <p:nvPr/>
          </p:nvSpPr>
          <p:spPr bwMode="auto">
            <a:xfrm rot="-5400000">
              <a:off x="2952" y="2472"/>
              <a:ext cx="192" cy="1584"/>
            </a:xfrm>
            <a:prstGeom prst="leftBrace">
              <a:avLst>
                <a:gd name="adj1" fmla="val 6875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6" name="Object 29"/>
            <p:cNvGraphicFramePr>
              <a:graphicFrameLocks noChangeAspect="1"/>
            </p:cNvGraphicFramePr>
            <p:nvPr/>
          </p:nvGraphicFramePr>
          <p:xfrm>
            <a:off x="2870" y="3408"/>
            <a:ext cx="335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3" name="Equation" r:id="rId14" imgW="203040" imgH="215640" progId="Equation.3">
                    <p:embed/>
                  </p:oleObj>
                </mc:Choice>
                <mc:Fallback>
                  <p:oleObj name="Equation" r:id="rId14" imgW="20304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3408"/>
                          <a:ext cx="335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7924800" y="4572000"/>
            <a:ext cx="838200" cy="762000"/>
            <a:chOff x="3888" y="3168"/>
            <a:chExt cx="528" cy="596"/>
          </a:xfrm>
        </p:grpSpPr>
        <p:sp>
          <p:nvSpPr>
            <p:cNvPr id="24602" name="AutoShape 28"/>
            <p:cNvSpPr>
              <a:spLocks/>
            </p:cNvSpPr>
            <p:nvPr/>
          </p:nvSpPr>
          <p:spPr bwMode="auto">
            <a:xfrm rot="-5400000">
              <a:off x="4056" y="3000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5" name="Object 30"/>
            <p:cNvGraphicFramePr>
              <a:graphicFrameLocks noChangeAspect="1"/>
            </p:cNvGraphicFramePr>
            <p:nvPr/>
          </p:nvGraphicFramePr>
          <p:xfrm>
            <a:off x="4032" y="3408"/>
            <a:ext cx="31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4" name="Equation" r:id="rId16" imgW="190440" imgH="215640" progId="Equation.3">
                    <p:embed/>
                  </p:oleObj>
                </mc:Choice>
                <mc:Fallback>
                  <p:oleObj name="Equation" r:id="rId16" imgW="190440" imgH="2156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408"/>
                          <a:ext cx="31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6934200" y="4343400"/>
            <a:ext cx="914400" cy="76200"/>
          </a:xfrm>
          <a:prstGeom prst="rect">
            <a:avLst/>
          </a:prstGeom>
          <a:solidFill>
            <a:srgbClr val="CC0000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7010400" y="3581400"/>
            <a:ext cx="838200" cy="609600"/>
            <a:chOff x="3312" y="2400"/>
            <a:chExt cx="528" cy="528"/>
          </a:xfrm>
        </p:grpSpPr>
        <p:sp>
          <p:nvSpPr>
            <p:cNvPr id="24601" name="AutoShape 32"/>
            <p:cNvSpPr>
              <a:spLocks/>
            </p:cNvSpPr>
            <p:nvPr/>
          </p:nvSpPr>
          <p:spPr bwMode="auto">
            <a:xfrm rot="5365372">
              <a:off x="3480" y="2568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4" name="Object 33"/>
            <p:cNvGraphicFramePr>
              <a:graphicFrameLocks noChangeAspect="1"/>
            </p:cNvGraphicFramePr>
            <p:nvPr/>
          </p:nvGraphicFramePr>
          <p:xfrm>
            <a:off x="3408" y="2400"/>
            <a:ext cx="31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5" name="Equation" r:id="rId18" imgW="190440" imgH="215640" progId="Equation.3">
                    <p:embed/>
                  </p:oleObj>
                </mc:Choice>
                <mc:Fallback>
                  <p:oleObj name="Equation" r:id="rId18" imgW="190440" imgH="2156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400"/>
                          <a:ext cx="31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77" name="Object 37"/>
          <p:cNvGraphicFramePr>
            <a:graphicFrameLocks/>
          </p:cNvGraphicFramePr>
          <p:nvPr/>
        </p:nvGraphicFramePr>
        <p:xfrm>
          <a:off x="304800" y="5181600"/>
          <a:ext cx="43164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Equation" r:id="rId20" imgW="1600200" imgH="495000" progId="Equation.3">
                  <p:embed/>
                </p:oleObj>
              </mc:Choice>
              <mc:Fallback>
                <p:oleObj name="Equation" r:id="rId20" imgW="1600200" imgH="495000" progId="Equation.3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81600"/>
                        <a:ext cx="431641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8" name="Object 38"/>
          <p:cNvGraphicFramePr>
            <a:graphicFrameLocks/>
          </p:cNvGraphicFramePr>
          <p:nvPr/>
        </p:nvGraphicFramePr>
        <p:xfrm>
          <a:off x="4724400" y="5181600"/>
          <a:ext cx="29559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Equation" r:id="rId22" imgW="1231560" imgH="495000" progId="Equation.3">
                  <p:embed/>
                </p:oleObj>
              </mc:Choice>
              <mc:Fallback>
                <p:oleObj name="Equation" r:id="rId22" imgW="1231560" imgH="495000" progId="Equation.3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81600"/>
                        <a:ext cx="29559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utoUpdateAnimBg="0"/>
      <p:bldP spid="87054" grpId="0" autoUpdateAnimBg="0"/>
      <p:bldP spid="87064" grpId="0" autoUpdateAnimBg="0"/>
      <p:bldP spid="87065" grpId="0" animBg="1"/>
      <p:bldP spid="87066" grpId="0" animBg="1"/>
      <p:bldP spid="870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2192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点电荷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5340350" y="1301750"/>
            <a:ext cx="596900" cy="444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5562600" y="1295400"/>
            <a:ext cx="152400" cy="4572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572000" y="838200"/>
            <a:ext cx="762000" cy="609600"/>
            <a:chOff x="2592" y="240"/>
            <a:chExt cx="480" cy="384"/>
          </a:xfrm>
        </p:grpSpPr>
        <p:graphicFrame>
          <p:nvGraphicFramePr>
            <p:cNvPr id="25612" name="Object 21"/>
            <p:cNvGraphicFramePr>
              <a:graphicFrameLocks noChangeAspect="1"/>
            </p:cNvGraphicFramePr>
            <p:nvPr/>
          </p:nvGraphicFramePr>
          <p:xfrm>
            <a:off x="2688" y="240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1" name="公式" r:id="rId3" imgW="139680" imgH="177480" progId="Equation.3">
                    <p:embed/>
                  </p:oleObj>
                </mc:Choice>
                <mc:Fallback>
                  <p:oleObj name="公式" r:id="rId3" imgW="139680" imgH="1774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40"/>
                          <a:ext cx="26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4" name="AutoShape 22"/>
            <p:cNvSpPr>
              <a:spLocks noChangeArrowheads="1"/>
            </p:cNvSpPr>
            <p:nvPr/>
          </p:nvSpPr>
          <p:spPr bwMode="auto">
            <a:xfrm>
              <a:off x="2592" y="240"/>
              <a:ext cx="480" cy="384"/>
            </a:xfrm>
            <a:prstGeom prst="wedgeEllipseCallout">
              <a:avLst>
                <a:gd name="adj1" fmla="val 83750"/>
                <a:gd name="adj2" fmla="val 60157"/>
              </a:avLst>
            </a:prstGeom>
            <a:noFill/>
            <a:ln w="3810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715000" y="990600"/>
            <a:ext cx="2362200" cy="533400"/>
            <a:chOff x="3744" y="336"/>
            <a:chExt cx="1488" cy="336"/>
          </a:xfrm>
        </p:grpSpPr>
        <p:sp>
          <p:nvSpPr>
            <p:cNvPr id="25653" name="Line 6"/>
            <p:cNvSpPr>
              <a:spLocks noChangeShapeType="1"/>
            </p:cNvSpPr>
            <p:nvPr/>
          </p:nvSpPr>
          <p:spPr bwMode="auto">
            <a:xfrm>
              <a:off x="3744" y="672"/>
              <a:ext cx="148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1" name="Object 24"/>
            <p:cNvGraphicFramePr>
              <a:graphicFrameLocks noChangeAspect="1"/>
            </p:cNvGraphicFramePr>
            <p:nvPr/>
          </p:nvGraphicFramePr>
          <p:xfrm>
            <a:off x="4368" y="336"/>
            <a:ext cx="25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2" name="公式" r:id="rId5" imgW="114120" imgH="126720" progId="Equation.3">
                    <p:embed/>
                  </p:oleObj>
                </mc:Choice>
                <mc:Fallback>
                  <p:oleObj name="公式" r:id="rId5" imgW="114120" imgH="1267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36"/>
                          <a:ext cx="25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514600" y="1143000"/>
            <a:ext cx="1708150" cy="773113"/>
            <a:chOff x="1718" y="1392"/>
            <a:chExt cx="1076" cy="487"/>
          </a:xfrm>
        </p:grpSpPr>
        <p:graphicFrame>
          <p:nvGraphicFramePr>
            <p:cNvPr id="25610" name="Object 4"/>
            <p:cNvGraphicFramePr>
              <a:graphicFrameLocks/>
            </p:cNvGraphicFramePr>
            <p:nvPr/>
          </p:nvGraphicFramePr>
          <p:xfrm>
            <a:off x="1718" y="1392"/>
            <a:ext cx="1076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3" name="公式" r:id="rId7" imgW="355320" imgH="203040" progId="Equation.3">
                    <p:embed/>
                  </p:oleObj>
                </mc:Choice>
                <mc:Fallback>
                  <p:oleObj name="公式" r:id="rId7" imgW="355320" imgH="20304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1392"/>
                          <a:ext cx="1076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2" name="Text Box 26"/>
            <p:cNvSpPr txBox="1">
              <a:spLocks noChangeArrowheads="1"/>
            </p:cNvSpPr>
            <p:nvPr/>
          </p:nvSpPr>
          <p:spPr bwMode="auto">
            <a:xfrm>
              <a:off x="1968" y="1440"/>
              <a:ext cx="480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&gt;&gt;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724400" y="1828800"/>
            <a:ext cx="2286000" cy="685800"/>
            <a:chOff x="3264" y="2064"/>
            <a:chExt cx="1440" cy="432"/>
          </a:xfrm>
        </p:grpSpPr>
        <p:sp>
          <p:nvSpPr>
            <p:cNvPr id="25650" name="Line 9"/>
            <p:cNvSpPr>
              <a:spLocks noChangeShapeType="1"/>
            </p:cNvSpPr>
            <p:nvPr/>
          </p:nvSpPr>
          <p:spPr bwMode="auto">
            <a:xfrm>
              <a:off x="3264" y="220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1" name="Line 28"/>
            <p:cNvSpPr>
              <a:spLocks noChangeShapeType="1"/>
            </p:cNvSpPr>
            <p:nvPr/>
          </p:nvSpPr>
          <p:spPr bwMode="auto">
            <a:xfrm>
              <a:off x="3264" y="2352"/>
              <a:ext cx="1440" cy="0"/>
            </a:xfrm>
            <a:prstGeom prst="line">
              <a:avLst/>
            </a:prstGeom>
            <a:noFill/>
            <a:ln w="12699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9" name="Object 29"/>
            <p:cNvGraphicFramePr>
              <a:graphicFrameLocks noChangeAspect="1"/>
            </p:cNvGraphicFramePr>
            <p:nvPr/>
          </p:nvGraphicFramePr>
          <p:xfrm>
            <a:off x="3408" y="2064"/>
            <a:ext cx="105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4" name="公式" r:id="rId9" imgW="457200" imgH="203040" progId="Equation.3">
                    <p:embed/>
                  </p:oleObj>
                </mc:Choice>
                <mc:Fallback>
                  <p:oleObj name="公式" r:id="rId9" imgW="457200" imgH="2030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064"/>
                          <a:ext cx="1056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514600" y="1905000"/>
            <a:ext cx="1389063" cy="684213"/>
            <a:chOff x="1776" y="1920"/>
            <a:chExt cx="875" cy="431"/>
          </a:xfrm>
        </p:grpSpPr>
        <p:graphicFrame>
          <p:nvGraphicFramePr>
            <p:cNvPr id="25608" name="Object 8"/>
            <p:cNvGraphicFramePr>
              <a:graphicFrameLocks/>
            </p:cNvGraphicFramePr>
            <p:nvPr/>
          </p:nvGraphicFramePr>
          <p:xfrm>
            <a:off x="1776" y="1920"/>
            <a:ext cx="875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5" name="公式" r:id="rId11" imgW="304560" imgH="203040" progId="Equation.3">
                    <p:embed/>
                  </p:oleObj>
                </mc:Choice>
                <mc:Fallback>
                  <p:oleObj name="公式" r:id="rId11" imgW="304560" imgH="20304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920"/>
                          <a:ext cx="875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9" name="Text Box 31"/>
            <p:cNvSpPr txBox="1">
              <a:spLocks noChangeArrowheads="1"/>
            </p:cNvSpPr>
            <p:nvPr/>
          </p:nvSpPr>
          <p:spPr bwMode="auto">
            <a:xfrm>
              <a:off x="1975" y="1920"/>
              <a:ext cx="528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&gt;&gt;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953000" y="2971800"/>
            <a:ext cx="457200" cy="1143000"/>
            <a:chOff x="2880" y="2496"/>
            <a:chExt cx="288" cy="720"/>
          </a:xfrm>
        </p:grpSpPr>
        <p:sp>
          <p:nvSpPr>
            <p:cNvPr id="25648" name="Line 34"/>
            <p:cNvSpPr>
              <a:spLocks noChangeShapeType="1"/>
            </p:cNvSpPr>
            <p:nvPr/>
          </p:nvSpPr>
          <p:spPr bwMode="auto">
            <a:xfrm>
              <a:off x="3168" y="278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7" name="Object 36"/>
            <p:cNvGraphicFramePr>
              <a:graphicFrameLocks noChangeAspect="1"/>
            </p:cNvGraphicFramePr>
            <p:nvPr/>
          </p:nvGraphicFramePr>
          <p:xfrm>
            <a:off x="2880" y="2496"/>
            <a:ext cx="28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6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496"/>
                          <a:ext cx="28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5410200" y="2819400"/>
            <a:ext cx="1524000" cy="990600"/>
            <a:chOff x="3168" y="2352"/>
            <a:chExt cx="960" cy="624"/>
          </a:xfrm>
        </p:grpSpPr>
        <p:sp>
          <p:nvSpPr>
            <p:cNvPr id="25646" name="Line 39"/>
            <p:cNvSpPr>
              <a:spLocks noChangeShapeType="1"/>
            </p:cNvSpPr>
            <p:nvPr/>
          </p:nvSpPr>
          <p:spPr bwMode="auto">
            <a:xfrm>
              <a:off x="3168" y="2976"/>
              <a:ext cx="9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6" name="Object 40"/>
            <p:cNvGraphicFramePr>
              <a:graphicFrameLocks noChangeAspect="1"/>
            </p:cNvGraphicFramePr>
            <p:nvPr/>
          </p:nvGraphicFramePr>
          <p:xfrm>
            <a:off x="3840" y="2448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7" name="公式" r:id="rId15" imgW="114120" imgH="126720" progId="Equation.3">
                    <p:embed/>
                  </p:oleObj>
                </mc:Choice>
                <mc:Fallback>
                  <p:oleObj name="公式" r:id="rId15" imgW="114120" imgH="12672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48"/>
                          <a:ext cx="209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7" name="AutoShape 41"/>
            <p:cNvSpPr>
              <a:spLocks noChangeArrowheads="1"/>
            </p:cNvSpPr>
            <p:nvPr/>
          </p:nvSpPr>
          <p:spPr bwMode="auto">
            <a:xfrm>
              <a:off x="3696" y="2352"/>
              <a:ext cx="432" cy="384"/>
            </a:xfrm>
            <a:prstGeom prst="wedgeEllipseCallout">
              <a:avLst>
                <a:gd name="adj1" fmla="val -162731"/>
                <a:gd name="adj2" fmla="val 102343"/>
              </a:avLst>
            </a:prstGeom>
            <a:noFill/>
            <a:ln w="3810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3276600" y="3429000"/>
            <a:ext cx="1498600" cy="620713"/>
            <a:chOff x="1920" y="2832"/>
            <a:chExt cx="944" cy="391"/>
          </a:xfrm>
        </p:grpSpPr>
        <p:graphicFrame>
          <p:nvGraphicFramePr>
            <p:cNvPr id="25605" name="Object 13"/>
            <p:cNvGraphicFramePr>
              <a:graphicFrameLocks/>
            </p:cNvGraphicFramePr>
            <p:nvPr/>
          </p:nvGraphicFramePr>
          <p:xfrm>
            <a:off x="1920" y="2832"/>
            <a:ext cx="944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8" name="公式" r:id="rId16" imgW="355320" imgH="203040" progId="Equation.3">
                    <p:embed/>
                  </p:oleObj>
                </mc:Choice>
                <mc:Fallback>
                  <p:oleObj name="公式" r:id="rId16" imgW="355320" imgH="20304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832"/>
                          <a:ext cx="944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5" name="Text Box 43"/>
            <p:cNvSpPr txBox="1">
              <a:spLocks noChangeArrowheads="1"/>
            </p:cNvSpPr>
            <p:nvPr/>
          </p:nvSpPr>
          <p:spPr bwMode="auto">
            <a:xfrm>
              <a:off x="2112" y="2880"/>
              <a:ext cx="528" cy="327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宋体" pitchFamily="2" charset="-122"/>
                </a:rPr>
                <a:t>&lt;&lt;</a:t>
              </a:r>
            </a:p>
          </p:txBody>
        </p: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5562600" y="4267200"/>
            <a:ext cx="381000" cy="990600"/>
            <a:chOff x="3360" y="3360"/>
            <a:chExt cx="240" cy="624"/>
          </a:xfrm>
        </p:grpSpPr>
        <p:sp>
          <p:nvSpPr>
            <p:cNvPr id="25641" name="Line 48"/>
            <p:cNvSpPr>
              <a:spLocks noChangeShapeType="1"/>
            </p:cNvSpPr>
            <p:nvPr/>
          </p:nvSpPr>
          <p:spPr bwMode="auto">
            <a:xfrm>
              <a:off x="3360" y="355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2" name="Line 49"/>
            <p:cNvSpPr>
              <a:spLocks noChangeShapeType="1"/>
            </p:cNvSpPr>
            <p:nvPr/>
          </p:nvSpPr>
          <p:spPr bwMode="auto">
            <a:xfrm flipV="1">
              <a:off x="3360" y="3360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3" name="Line 50"/>
            <p:cNvSpPr>
              <a:spLocks noChangeShapeType="1"/>
            </p:cNvSpPr>
            <p:nvPr/>
          </p:nvSpPr>
          <p:spPr bwMode="auto">
            <a:xfrm>
              <a:off x="3600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4" name="Line 51"/>
            <p:cNvSpPr>
              <a:spLocks noChangeShapeType="1"/>
            </p:cNvSpPr>
            <p:nvPr/>
          </p:nvSpPr>
          <p:spPr bwMode="auto">
            <a:xfrm flipH="1">
              <a:off x="3360" y="3792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5791200" y="3810000"/>
            <a:ext cx="1524000" cy="990600"/>
            <a:chOff x="3168" y="2352"/>
            <a:chExt cx="960" cy="624"/>
          </a:xfrm>
        </p:grpSpPr>
        <p:sp>
          <p:nvSpPr>
            <p:cNvPr id="25639" name="Line 58"/>
            <p:cNvSpPr>
              <a:spLocks noChangeShapeType="1"/>
            </p:cNvSpPr>
            <p:nvPr/>
          </p:nvSpPr>
          <p:spPr bwMode="auto">
            <a:xfrm>
              <a:off x="3168" y="2976"/>
              <a:ext cx="9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4" name="Object 59"/>
            <p:cNvGraphicFramePr>
              <a:graphicFrameLocks noChangeAspect="1"/>
            </p:cNvGraphicFramePr>
            <p:nvPr/>
          </p:nvGraphicFramePr>
          <p:xfrm>
            <a:off x="3840" y="2448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9" name="公式" r:id="rId18" imgW="114120" imgH="126720" progId="Equation.3">
                    <p:embed/>
                  </p:oleObj>
                </mc:Choice>
                <mc:Fallback>
                  <p:oleObj name="公式" r:id="rId18" imgW="114120" imgH="12672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48"/>
                          <a:ext cx="209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0" name="AutoShape 60"/>
            <p:cNvSpPr>
              <a:spLocks noChangeArrowheads="1"/>
            </p:cNvSpPr>
            <p:nvPr/>
          </p:nvSpPr>
          <p:spPr bwMode="auto">
            <a:xfrm>
              <a:off x="3696" y="2352"/>
              <a:ext cx="432" cy="384"/>
            </a:xfrm>
            <a:prstGeom prst="wedgeEllipseCallout">
              <a:avLst>
                <a:gd name="adj1" fmla="val -162731"/>
                <a:gd name="adj2" fmla="val 102343"/>
              </a:avLst>
            </a:prstGeom>
            <a:noFill/>
            <a:ln w="3810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3352800" y="5562600"/>
            <a:ext cx="1317625" cy="685800"/>
            <a:chOff x="1920" y="3360"/>
            <a:chExt cx="830" cy="432"/>
          </a:xfrm>
        </p:grpSpPr>
        <p:graphicFrame>
          <p:nvGraphicFramePr>
            <p:cNvPr id="25603" name="Object 16"/>
            <p:cNvGraphicFramePr>
              <a:graphicFrameLocks/>
            </p:cNvGraphicFramePr>
            <p:nvPr/>
          </p:nvGraphicFramePr>
          <p:xfrm>
            <a:off x="1920" y="3360"/>
            <a:ext cx="83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0" name="公式" r:id="rId19" imgW="368280" imgH="228600" progId="Equation.3">
                    <p:embed/>
                  </p:oleObj>
                </mc:Choice>
                <mc:Fallback>
                  <p:oleObj name="公式" r:id="rId19" imgW="368280" imgH="228600" progId="Equation.3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360"/>
                          <a:ext cx="83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8" name="Text Box 65"/>
            <p:cNvSpPr txBox="1">
              <a:spLocks noChangeArrowheads="1"/>
            </p:cNvSpPr>
            <p:nvPr/>
          </p:nvSpPr>
          <p:spPr bwMode="auto">
            <a:xfrm>
              <a:off x="2064" y="3408"/>
              <a:ext cx="528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&lt;&lt;</a:t>
              </a:r>
            </a:p>
          </p:txBody>
        </p:sp>
      </p:grpSp>
      <p:sp>
        <p:nvSpPr>
          <p:cNvPr id="16451" name="Text Box 67"/>
          <p:cNvSpPr txBox="1">
            <a:spLocks noChangeArrowheads="1"/>
          </p:cNvSpPr>
          <p:nvPr/>
        </p:nvSpPr>
        <p:spPr bwMode="auto">
          <a:xfrm>
            <a:off x="685800" y="381000"/>
            <a:ext cx="25146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6.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叠加原理</a:t>
            </a:r>
            <a:endParaRPr lang="zh-CN" altLang="en-US" sz="3200" b="1">
              <a:solidFill>
                <a:srgbClr val="0000CC"/>
              </a:solidFill>
              <a:latin typeface="宋体" pitchFamily="2" charset="-122"/>
            </a:endParaRPr>
          </a:p>
        </p:txBody>
      </p:sp>
      <p:grpSp>
        <p:nvGrpSpPr>
          <p:cNvPr id="13" name="Group 69"/>
          <p:cNvGrpSpPr>
            <a:grpSpLocks/>
          </p:cNvGrpSpPr>
          <p:nvPr/>
        </p:nvGrpSpPr>
        <p:grpSpPr bwMode="auto">
          <a:xfrm>
            <a:off x="4038600" y="4419600"/>
            <a:ext cx="1905000" cy="1066800"/>
            <a:chOff x="2160" y="3648"/>
            <a:chExt cx="1200" cy="672"/>
          </a:xfrm>
        </p:grpSpPr>
        <p:grpSp>
          <p:nvGrpSpPr>
            <p:cNvPr id="25634" name="Group 56"/>
            <p:cNvGrpSpPr>
              <a:grpSpLocks/>
            </p:cNvGrpSpPr>
            <p:nvPr/>
          </p:nvGrpSpPr>
          <p:grpSpPr bwMode="auto">
            <a:xfrm>
              <a:off x="2160" y="3744"/>
              <a:ext cx="1200" cy="576"/>
              <a:chOff x="2112" y="3600"/>
              <a:chExt cx="1200" cy="576"/>
            </a:xfrm>
          </p:grpSpPr>
          <p:graphicFrame>
            <p:nvGraphicFramePr>
              <p:cNvPr id="25602" name="Object 53"/>
              <p:cNvGraphicFramePr>
                <a:graphicFrameLocks noChangeAspect="1"/>
              </p:cNvGraphicFramePr>
              <p:nvPr/>
            </p:nvGraphicFramePr>
            <p:xfrm>
              <a:off x="2208" y="3696"/>
              <a:ext cx="323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1" name="公式" r:id="rId21" imgW="152280" imgH="203040" progId="Equation.3">
                      <p:embed/>
                    </p:oleObj>
                  </mc:Choice>
                  <mc:Fallback>
                    <p:oleObj name="公式" r:id="rId21" imgW="152280" imgH="20304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3696"/>
                            <a:ext cx="323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36" name="Line 54"/>
              <p:cNvSpPr>
                <a:spLocks noChangeShapeType="1"/>
              </p:cNvSpPr>
              <p:nvPr/>
            </p:nvSpPr>
            <p:spPr bwMode="auto">
              <a:xfrm flipH="1">
                <a:off x="3072" y="3600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7" name="AutoShape 55"/>
              <p:cNvSpPr>
                <a:spLocks noChangeArrowheads="1"/>
              </p:cNvSpPr>
              <p:nvPr/>
            </p:nvSpPr>
            <p:spPr bwMode="auto">
              <a:xfrm>
                <a:off x="2112" y="3696"/>
                <a:ext cx="528" cy="480"/>
              </a:xfrm>
              <a:prstGeom prst="wedgeEllipseCallout">
                <a:avLst>
                  <a:gd name="adj1" fmla="val 143181"/>
                  <a:gd name="adj2" fmla="val -36875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/>
                <a:endParaRPr lang="zh-CN" altLang="zh-CN"/>
              </a:p>
            </p:txBody>
          </p:sp>
        </p:grpSp>
        <p:sp>
          <p:nvSpPr>
            <p:cNvPr id="25635" name="Line 68"/>
            <p:cNvSpPr>
              <a:spLocks noChangeShapeType="1"/>
            </p:cNvSpPr>
            <p:nvPr/>
          </p:nvSpPr>
          <p:spPr bwMode="auto">
            <a:xfrm>
              <a:off x="3264" y="3648"/>
              <a:ext cx="0" cy="43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54" name="Rectangle 70"/>
          <p:cNvSpPr>
            <a:spLocks noChangeArrowheads="1"/>
          </p:cNvSpPr>
          <p:nvPr/>
        </p:nvSpPr>
        <p:spPr bwMode="auto">
          <a:xfrm>
            <a:off x="457200" y="18288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电偶极子</a:t>
            </a:r>
          </a:p>
        </p:txBody>
      </p:sp>
      <p:sp>
        <p:nvSpPr>
          <p:cNvPr id="16455" name="Rectangle 71"/>
          <p:cNvSpPr>
            <a:spLocks noChangeArrowheads="1"/>
          </p:cNvSpPr>
          <p:nvPr/>
        </p:nvSpPr>
        <p:spPr bwMode="auto">
          <a:xfrm>
            <a:off x="457200" y="25908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带电线</a:t>
            </a:r>
          </a:p>
        </p:txBody>
      </p:sp>
      <p:sp>
        <p:nvSpPr>
          <p:cNvPr id="16456" name="Rectangle 72"/>
          <p:cNvSpPr>
            <a:spLocks noChangeArrowheads="1"/>
          </p:cNvSpPr>
          <p:nvPr/>
        </p:nvSpPr>
        <p:spPr bwMode="auto">
          <a:xfrm>
            <a:off x="381000" y="33528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无限长带电线</a:t>
            </a:r>
          </a:p>
        </p:txBody>
      </p:sp>
      <p:sp>
        <p:nvSpPr>
          <p:cNvPr id="16457" name="Rectangle 73"/>
          <p:cNvSpPr>
            <a:spLocks noChangeArrowheads="1"/>
          </p:cNvSpPr>
          <p:nvPr/>
        </p:nvSpPr>
        <p:spPr bwMode="auto">
          <a:xfrm>
            <a:off x="457200" y="44196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无限长带电带</a:t>
            </a:r>
          </a:p>
        </p:txBody>
      </p:sp>
      <p:sp>
        <p:nvSpPr>
          <p:cNvPr id="16458" name="Rectangle 74"/>
          <p:cNvSpPr>
            <a:spLocks noChangeArrowheads="1"/>
          </p:cNvSpPr>
          <p:nvPr/>
        </p:nvSpPr>
        <p:spPr bwMode="auto">
          <a:xfrm>
            <a:off x="457200" y="54864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无限大带电面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6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6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16389" grpId="0" animBg="1"/>
      <p:bldP spid="16391" grpId="0" animBg="1"/>
      <p:bldP spid="16451" grpId="0" autoUpdateAnimBg="0"/>
      <p:bldP spid="16454" grpId="0" build="p" autoUpdateAnimBg="0"/>
      <p:bldP spid="16455" grpId="0" build="p" autoUpdateAnimBg="0"/>
      <p:bldP spid="16456" grpId="0" build="p" autoUpdateAnimBg="0"/>
      <p:bldP spid="16457" grpId="0" build="p" autoUpdateAnimBg="0"/>
      <p:bldP spid="1645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28600" y="2286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4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均匀带电圆环轴线上的场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5715000" y="1447800"/>
            <a:ext cx="520700" cy="1511300"/>
          </a:xfrm>
          <a:prstGeom prst="ellips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7696" name="Object 0"/>
          <p:cNvGraphicFramePr>
            <a:graphicFrameLocks/>
          </p:cNvGraphicFramePr>
          <p:nvPr/>
        </p:nvGraphicFramePr>
        <p:xfrm>
          <a:off x="6019800" y="228600"/>
          <a:ext cx="5286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2" name="公式" r:id="rId3" imgW="164880" imgH="203040" progId="Equation.3">
                  <p:embed/>
                </p:oleObj>
              </mc:Choice>
              <mc:Fallback>
                <p:oleObj name="公式" r:id="rId3" imgW="164880" imgH="20304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8600"/>
                        <a:ext cx="52863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28600" y="914400"/>
            <a:ext cx="4800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解：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在圆环上任取电荷元</a:t>
            </a:r>
          </a:p>
        </p:txBody>
      </p:sp>
      <p:graphicFrame>
        <p:nvGraphicFramePr>
          <p:cNvPr id="157697" name="Object 1"/>
          <p:cNvGraphicFramePr>
            <a:graphicFrameLocks/>
          </p:cNvGraphicFramePr>
          <p:nvPr/>
        </p:nvGraphicFramePr>
        <p:xfrm>
          <a:off x="4038600" y="1600200"/>
          <a:ext cx="60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" name="公式" r:id="rId5" imgW="203040" imgH="203040" progId="Equation.3">
                  <p:embed/>
                </p:oleObj>
              </mc:Choice>
              <mc:Fallback>
                <p:oleObj name="公式" r:id="rId5" imgW="203040" imgH="20304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00200"/>
                        <a:ext cx="609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8" name="Object 2"/>
          <p:cNvGraphicFramePr>
            <a:graphicFrameLocks/>
          </p:cNvGraphicFramePr>
          <p:nvPr/>
        </p:nvGraphicFramePr>
        <p:xfrm>
          <a:off x="838200" y="2895600"/>
          <a:ext cx="2895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4" name="公式" r:id="rId7" imgW="990360" imgH="431640" progId="Equation.3">
                  <p:embed/>
                </p:oleObj>
              </mc:Choice>
              <mc:Fallback>
                <p:oleObj name="公式" r:id="rId7" imgW="990360" imgH="4316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0"/>
                        <a:ext cx="28956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/>
          <p:cNvGraphicFramePr>
            <a:graphicFrameLocks/>
          </p:cNvGraphicFramePr>
          <p:nvPr/>
        </p:nvGraphicFramePr>
        <p:xfrm>
          <a:off x="5791200" y="3124200"/>
          <a:ext cx="4429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公式" r:id="rId9" imgW="152280" imgH="152280" progId="Equation.3">
                  <p:embed/>
                </p:oleObj>
              </mc:Choice>
              <mc:Fallback>
                <p:oleObj name="公式" r:id="rId9" imgW="152280" imgH="15228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124200"/>
                        <a:ext cx="4429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724400" y="609600"/>
            <a:ext cx="4191000" cy="3249613"/>
            <a:chOff x="2976" y="384"/>
            <a:chExt cx="2640" cy="2047"/>
          </a:xfrm>
        </p:grpSpPr>
        <p:sp>
          <p:nvSpPr>
            <p:cNvPr id="26657" name="Line 4"/>
            <p:cNvSpPr>
              <a:spLocks noChangeShapeType="1"/>
            </p:cNvSpPr>
            <p:nvPr/>
          </p:nvSpPr>
          <p:spPr bwMode="auto">
            <a:xfrm>
              <a:off x="3024" y="1440"/>
              <a:ext cx="220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8" name="Line 5"/>
            <p:cNvSpPr>
              <a:spLocks noChangeShapeType="1"/>
            </p:cNvSpPr>
            <p:nvPr/>
          </p:nvSpPr>
          <p:spPr bwMode="auto">
            <a:xfrm>
              <a:off x="5232" y="1440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9" name="Line 6"/>
            <p:cNvSpPr>
              <a:spLocks noChangeShapeType="1"/>
            </p:cNvSpPr>
            <p:nvPr/>
          </p:nvSpPr>
          <p:spPr bwMode="auto">
            <a:xfrm flipV="1">
              <a:off x="3792" y="480"/>
              <a:ext cx="0" cy="96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Line 7"/>
            <p:cNvSpPr>
              <a:spLocks noChangeShapeType="1"/>
            </p:cNvSpPr>
            <p:nvPr/>
          </p:nvSpPr>
          <p:spPr bwMode="auto">
            <a:xfrm flipH="1">
              <a:off x="3264" y="1440"/>
              <a:ext cx="528" cy="76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6" name="Object 10"/>
            <p:cNvGraphicFramePr>
              <a:graphicFrameLocks/>
            </p:cNvGraphicFramePr>
            <p:nvPr/>
          </p:nvGraphicFramePr>
          <p:xfrm>
            <a:off x="5333" y="1397"/>
            <a:ext cx="28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6" name="公式" r:id="rId11" imgW="126720" imgH="126720" progId="Equation.3">
                    <p:embed/>
                  </p:oleObj>
                </mc:Choice>
                <mc:Fallback>
                  <p:oleObj name="公式" r:id="rId11" imgW="126720" imgH="126720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3" y="1397"/>
                          <a:ext cx="28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7" name="Object 11"/>
            <p:cNvGraphicFramePr>
              <a:graphicFrameLocks/>
            </p:cNvGraphicFramePr>
            <p:nvPr/>
          </p:nvGraphicFramePr>
          <p:xfrm>
            <a:off x="3456" y="384"/>
            <a:ext cx="283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7" name="公式" r:id="rId13" imgW="126720" imgH="164880" progId="Equation.3">
                    <p:embed/>
                  </p:oleObj>
                </mc:Choice>
                <mc:Fallback>
                  <p:oleObj name="公式" r:id="rId13" imgW="126720" imgH="164880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84"/>
                          <a:ext cx="283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8" name="Object 12"/>
            <p:cNvGraphicFramePr>
              <a:graphicFrameLocks/>
            </p:cNvGraphicFramePr>
            <p:nvPr/>
          </p:nvGraphicFramePr>
          <p:xfrm>
            <a:off x="2976" y="2091"/>
            <a:ext cx="30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8" name="公式" r:id="rId15" imgW="114120" imgH="126720" progId="Equation.3">
                    <p:embed/>
                  </p:oleObj>
                </mc:Choice>
                <mc:Fallback>
                  <p:oleObj name="公式" r:id="rId15" imgW="114120" imgH="126720" progId="Equation.3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091"/>
                          <a:ext cx="30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9" name="Object 13"/>
            <p:cNvGraphicFramePr>
              <a:graphicFrameLocks noChangeAspect="1"/>
            </p:cNvGraphicFramePr>
            <p:nvPr/>
          </p:nvGraphicFramePr>
          <p:xfrm>
            <a:off x="3456" y="1440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9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40"/>
                          <a:ext cx="21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7239000" y="2209800"/>
            <a:ext cx="449263" cy="754063"/>
            <a:chOff x="4560" y="1392"/>
            <a:chExt cx="283" cy="475"/>
          </a:xfrm>
        </p:grpSpPr>
        <p:graphicFrame>
          <p:nvGraphicFramePr>
            <p:cNvPr id="26635" name="Object 9"/>
            <p:cNvGraphicFramePr>
              <a:graphicFrameLocks/>
            </p:cNvGraphicFramePr>
            <p:nvPr/>
          </p:nvGraphicFramePr>
          <p:xfrm>
            <a:off x="4560" y="1584"/>
            <a:ext cx="28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0" name="公式" r:id="rId19" imgW="126720" imgH="126720" progId="Equation.3">
                    <p:embed/>
                  </p:oleObj>
                </mc:Choice>
                <mc:Fallback>
                  <p:oleObj name="公式" r:id="rId19" imgW="126720" imgH="12672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584"/>
                          <a:ext cx="28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6" name="Oval 33"/>
            <p:cNvSpPr>
              <a:spLocks noChangeArrowheads="1"/>
            </p:cNvSpPr>
            <p:nvPr/>
          </p:nvSpPr>
          <p:spPr bwMode="auto">
            <a:xfrm>
              <a:off x="4656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5334000" y="1066800"/>
            <a:ext cx="685800" cy="685800"/>
            <a:chOff x="3360" y="672"/>
            <a:chExt cx="432" cy="432"/>
          </a:xfrm>
        </p:grpSpPr>
        <p:graphicFrame>
          <p:nvGraphicFramePr>
            <p:cNvPr id="26634" name="Object 8"/>
            <p:cNvGraphicFramePr>
              <a:graphicFrameLocks/>
            </p:cNvGraphicFramePr>
            <p:nvPr/>
          </p:nvGraphicFramePr>
          <p:xfrm>
            <a:off x="3360" y="672"/>
            <a:ext cx="3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1" name="公式" r:id="rId20" imgW="203040" imgH="203040" progId="Equation.3">
                    <p:embed/>
                  </p:oleObj>
                </mc:Choice>
                <mc:Fallback>
                  <p:oleObj name="公式" r:id="rId20" imgW="203040" imgH="20304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672"/>
                          <a:ext cx="38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5" name="Oval 36"/>
            <p:cNvSpPr>
              <a:spLocks noChangeArrowheads="1"/>
            </p:cNvSpPr>
            <p:nvPr/>
          </p:nvSpPr>
          <p:spPr bwMode="auto">
            <a:xfrm>
              <a:off x="3744" y="864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019800" y="1371600"/>
            <a:ext cx="1447800" cy="914400"/>
            <a:chOff x="3792" y="864"/>
            <a:chExt cx="912" cy="576"/>
          </a:xfrm>
        </p:grpSpPr>
        <p:sp>
          <p:nvSpPr>
            <p:cNvPr id="26654" name="Line 38"/>
            <p:cNvSpPr>
              <a:spLocks noChangeShapeType="1"/>
            </p:cNvSpPr>
            <p:nvPr/>
          </p:nvSpPr>
          <p:spPr bwMode="auto">
            <a:xfrm rot="-165956">
              <a:off x="3792" y="864"/>
              <a:ext cx="91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3" name="Object 7"/>
            <p:cNvGraphicFramePr>
              <a:graphicFrameLocks noChangeAspect="1"/>
            </p:cNvGraphicFramePr>
            <p:nvPr/>
          </p:nvGraphicFramePr>
          <p:xfrm>
            <a:off x="4272" y="864"/>
            <a:ext cx="2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2" name="公式" r:id="rId21" imgW="126720" imgH="164880" progId="Equation.3">
                    <p:embed/>
                  </p:oleObj>
                </mc:Choice>
                <mc:Fallback>
                  <p:oleObj name="公式" r:id="rId21" imgW="12672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864"/>
                          <a:ext cx="22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7467600" y="2286000"/>
            <a:ext cx="685800" cy="949325"/>
            <a:chOff x="4848" y="1968"/>
            <a:chExt cx="432" cy="598"/>
          </a:xfrm>
        </p:grpSpPr>
        <p:sp>
          <p:nvSpPr>
            <p:cNvPr id="26653" name="Line 41"/>
            <p:cNvSpPr>
              <a:spLocks noChangeShapeType="1"/>
            </p:cNvSpPr>
            <p:nvPr/>
          </p:nvSpPr>
          <p:spPr bwMode="auto">
            <a:xfrm>
              <a:off x="4848" y="1968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2" name="Object 6"/>
            <p:cNvGraphicFramePr>
              <a:graphicFrameLocks noChangeAspect="1"/>
            </p:cNvGraphicFramePr>
            <p:nvPr/>
          </p:nvGraphicFramePr>
          <p:xfrm>
            <a:off x="4848" y="2160"/>
            <a:ext cx="43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3" name="公式" r:id="rId23" imgW="228600" imgH="215640" progId="Equation.3">
                    <p:embed/>
                  </p:oleObj>
                </mc:Choice>
                <mc:Fallback>
                  <p:oleObj name="公式" r:id="rId23" imgW="22860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160"/>
                          <a:ext cx="432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80" name="Line 44"/>
          <p:cNvSpPr>
            <a:spLocks noChangeShapeType="1"/>
          </p:cNvSpPr>
          <p:nvPr/>
        </p:nvSpPr>
        <p:spPr bwMode="auto">
          <a:xfrm flipV="1">
            <a:off x="6019800" y="2286000"/>
            <a:ext cx="1447800" cy="685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609600" y="4648200"/>
            <a:ext cx="40386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</a:rPr>
              <a:t>由对称性分析知</a:t>
            </a:r>
          </a:p>
        </p:txBody>
      </p:sp>
      <p:graphicFrame>
        <p:nvGraphicFramePr>
          <p:cNvPr id="157700" name="Object 4"/>
          <p:cNvGraphicFramePr>
            <a:graphicFrameLocks/>
          </p:cNvGraphicFramePr>
          <p:nvPr/>
        </p:nvGraphicFramePr>
        <p:xfrm>
          <a:off x="5095875" y="4933950"/>
          <a:ext cx="23701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4" name="Equation" r:id="rId25" imgW="698400" imgH="291960" progId="Equation.3">
                  <p:embed/>
                </p:oleObj>
              </mc:Choice>
              <mc:Fallback>
                <p:oleObj name="Equation" r:id="rId25" imgW="698400" imgH="2919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4933950"/>
                        <a:ext cx="2370138" cy="908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7467600" y="1366838"/>
            <a:ext cx="1295400" cy="919162"/>
            <a:chOff x="4704" y="861"/>
            <a:chExt cx="816" cy="579"/>
          </a:xfrm>
        </p:grpSpPr>
        <p:graphicFrame>
          <p:nvGraphicFramePr>
            <p:cNvPr id="26631" name="Object 5"/>
            <p:cNvGraphicFramePr>
              <a:graphicFrameLocks/>
            </p:cNvGraphicFramePr>
            <p:nvPr/>
          </p:nvGraphicFramePr>
          <p:xfrm>
            <a:off x="5028" y="861"/>
            <a:ext cx="49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5" name="Equation" r:id="rId27" imgW="266400" imgH="215640" progId="Equation.3">
                    <p:embed/>
                  </p:oleObj>
                </mc:Choice>
                <mc:Fallback>
                  <p:oleObj name="Equation" r:id="rId27" imgW="266400" imgH="21564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8" y="861"/>
                          <a:ext cx="492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2" name="Line 48"/>
            <p:cNvSpPr>
              <a:spLocks noChangeShapeType="1"/>
            </p:cNvSpPr>
            <p:nvPr/>
          </p:nvSpPr>
          <p:spPr bwMode="auto">
            <a:xfrm flipV="1">
              <a:off x="4704" y="1248"/>
              <a:ext cx="384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609600" y="5410200"/>
            <a:ext cx="40386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</a:rPr>
              <a:t>垂直</a:t>
            </a:r>
            <a:r>
              <a:rPr lang="en-US" altLang="zh-CN" sz="3200" b="1" i="1">
                <a:solidFill>
                  <a:srgbClr val="0000CC"/>
                </a:solidFill>
              </a:rPr>
              <a:t>x </a:t>
            </a:r>
            <a:r>
              <a:rPr lang="zh-CN" altLang="en-US" sz="3200" b="1">
                <a:solidFill>
                  <a:srgbClr val="0000CC"/>
                </a:solidFill>
              </a:rPr>
              <a:t>轴的场强为</a:t>
            </a:r>
            <a:r>
              <a:rPr lang="en-US" altLang="zh-CN" sz="3200" b="1">
                <a:solidFill>
                  <a:srgbClr val="0000CC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nimBg="1"/>
      <p:bldP spid="14349" grpId="0" autoUpdateAnimBg="0"/>
      <p:bldP spid="14380" grpId="0" animBg="1"/>
      <p:bldP spid="14381" grpId="0" build="p" autoUpdateAnimBg="0"/>
      <p:bldP spid="1438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304800"/>
            <a:ext cx="784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二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库仑定律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 Coulomb Law)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 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1785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年，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Coulomb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通过扭称实验得到。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   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685800" y="2057400"/>
            <a:ext cx="7391400" cy="399415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在</a:t>
            </a:r>
            <a:r>
              <a:rPr lang="zh-CN" altLang="en-US" sz="3200" b="1">
                <a:solidFill>
                  <a:srgbClr val="FF00CC"/>
                </a:solidFill>
                <a:latin typeface="宋体" pitchFamily="2" charset="-122"/>
              </a:rPr>
              <a:t>真空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中， 两个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静止</a:t>
            </a:r>
            <a:r>
              <a:rPr lang="zh-CN" altLang="en-US" sz="3200" b="1">
                <a:solidFill>
                  <a:srgbClr val="CC3300"/>
                </a:solidFill>
                <a:latin typeface="宋体" pitchFamily="2" charset="-122"/>
              </a:rPr>
              <a:t>点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电荷之间的相互作用力大小，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与它们的电量的乘积成正比，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与它们之间距离的平方成反比；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作用力的方向沿着它们的联线，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同号电荷相斥，异号电荷相吸。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6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1" name="Object 15"/>
          <p:cNvGraphicFramePr>
            <a:graphicFrameLocks/>
          </p:cNvGraphicFramePr>
          <p:nvPr/>
        </p:nvGraphicFramePr>
        <p:xfrm>
          <a:off x="304800" y="457200"/>
          <a:ext cx="5715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5" name="公式" r:id="rId3" imgW="1650960" imgH="469800" progId="Equation.3">
                  <p:embed/>
                </p:oleObj>
              </mc:Choice>
              <mc:Fallback>
                <p:oleObj name="公式" r:id="rId3" imgW="1650960" imgH="4698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"/>
                        <a:ext cx="5715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/>
          </p:cNvGraphicFramePr>
          <p:nvPr/>
        </p:nvGraphicFramePr>
        <p:xfrm>
          <a:off x="3200400" y="3352800"/>
          <a:ext cx="4038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公式" r:id="rId5" imgW="1434960" imgH="469800" progId="Equation.3">
                  <p:embed/>
                </p:oleObj>
              </mc:Choice>
              <mc:Fallback>
                <p:oleObj name="公式" r:id="rId5" imgW="1434960" imgH="4698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4038600" cy="12954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6172200" y="381000"/>
            <a:ext cx="2667000" cy="2362200"/>
            <a:chOff x="432" y="192"/>
            <a:chExt cx="2640" cy="2047"/>
          </a:xfrm>
        </p:grpSpPr>
        <p:graphicFrame>
          <p:nvGraphicFramePr>
            <p:cNvPr id="27656" name="Object 13"/>
            <p:cNvGraphicFramePr>
              <a:graphicFrameLocks/>
            </p:cNvGraphicFramePr>
            <p:nvPr/>
          </p:nvGraphicFramePr>
          <p:xfrm>
            <a:off x="1632" y="912"/>
            <a:ext cx="301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7" name="公式" r:id="rId7" imgW="126720" imgH="177480" progId="Equation.3">
                    <p:embed/>
                  </p:oleObj>
                </mc:Choice>
                <mc:Fallback>
                  <p:oleObj name="公式" r:id="rId7" imgW="126720" imgH="17748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12"/>
                          <a:ext cx="301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73" name="Group 34"/>
            <p:cNvGrpSpPr>
              <a:grpSpLocks/>
            </p:cNvGrpSpPr>
            <p:nvPr/>
          </p:nvGrpSpPr>
          <p:grpSpPr bwMode="auto">
            <a:xfrm>
              <a:off x="432" y="192"/>
              <a:ext cx="2640" cy="2047"/>
              <a:chOff x="2976" y="384"/>
              <a:chExt cx="2640" cy="2047"/>
            </a:xfrm>
          </p:grpSpPr>
          <p:sp>
            <p:nvSpPr>
              <p:cNvPr id="27675" name="Oval 3"/>
              <p:cNvSpPr>
                <a:spLocks noChangeArrowheads="1"/>
              </p:cNvSpPr>
              <p:nvPr/>
            </p:nvSpPr>
            <p:spPr bwMode="auto">
              <a:xfrm>
                <a:off x="3600" y="912"/>
                <a:ext cx="328" cy="952"/>
              </a:xfrm>
              <a:prstGeom prst="ellipse">
                <a:avLst/>
              </a:prstGeom>
              <a:noFill/>
              <a:ln w="5715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58" name="Object 9"/>
              <p:cNvGraphicFramePr>
                <a:graphicFrameLocks/>
              </p:cNvGraphicFramePr>
              <p:nvPr/>
            </p:nvGraphicFramePr>
            <p:xfrm>
              <a:off x="3312" y="672"/>
              <a:ext cx="3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88" name="公式" r:id="rId9" imgW="203040" imgH="203040" progId="Equation.3">
                      <p:embed/>
                    </p:oleObj>
                  </mc:Choice>
                  <mc:Fallback>
                    <p:oleObj name="公式" r:id="rId9" imgW="203040" imgH="203040" progId="Equation.3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672"/>
                            <a:ext cx="384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9" name="Object 19"/>
              <p:cNvGraphicFramePr>
                <a:graphicFrameLocks/>
              </p:cNvGraphicFramePr>
              <p:nvPr/>
            </p:nvGraphicFramePr>
            <p:xfrm>
              <a:off x="3552" y="1152"/>
              <a:ext cx="279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89" name="公式" r:id="rId11" imgW="152280" imgH="152280" progId="Equation.3">
                      <p:embed/>
                    </p:oleObj>
                  </mc:Choice>
                  <mc:Fallback>
                    <p:oleObj name="公式" r:id="rId11" imgW="152280" imgH="152280" progId="Equation.3">
                      <p:embed/>
                      <p:pic>
                        <p:nvPicPr>
                          <p:cNvPr id="0" name="Object 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1152"/>
                            <a:ext cx="279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676" name="Group 21"/>
              <p:cNvGrpSpPr>
                <a:grpSpLocks/>
              </p:cNvGrpSpPr>
              <p:nvPr/>
            </p:nvGrpSpPr>
            <p:grpSpPr bwMode="auto">
              <a:xfrm>
                <a:off x="2976" y="384"/>
                <a:ext cx="2640" cy="2047"/>
                <a:chOff x="2976" y="384"/>
                <a:chExt cx="2640" cy="2047"/>
              </a:xfrm>
            </p:grpSpPr>
            <p:sp>
              <p:nvSpPr>
                <p:cNvPr id="27679" name="Line 22"/>
                <p:cNvSpPr>
                  <a:spLocks noChangeShapeType="1"/>
                </p:cNvSpPr>
                <p:nvPr/>
              </p:nvSpPr>
              <p:spPr bwMode="auto">
                <a:xfrm>
                  <a:off x="3024" y="1440"/>
                  <a:ext cx="2208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0" name="Line 23"/>
                <p:cNvSpPr>
                  <a:spLocks noChangeShapeType="1"/>
                </p:cNvSpPr>
                <p:nvPr/>
              </p:nvSpPr>
              <p:spPr bwMode="auto">
                <a:xfrm>
                  <a:off x="5232" y="1440"/>
                  <a:ext cx="38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792" y="480"/>
                  <a:ext cx="0" cy="96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2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264" y="1440"/>
                  <a:ext cx="528" cy="768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7661" name="Object 26"/>
                <p:cNvGraphicFramePr>
                  <a:graphicFrameLocks/>
                </p:cNvGraphicFramePr>
                <p:nvPr/>
              </p:nvGraphicFramePr>
              <p:xfrm>
                <a:off x="5333" y="1397"/>
                <a:ext cx="283" cy="2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90" name="公式" r:id="rId13" imgW="126720" imgH="126720" progId="Equation.3">
                        <p:embed/>
                      </p:oleObj>
                    </mc:Choice>
                    <mc:Fallback>
                      <p:oleObj name="公式" r:id="rId13" imgW="126720" imgH="126720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33" y="1397"/>
                              <a:ext cx="283" cy="2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62" name="Object 27"/>
                <p:cNvGraphicFramePr>
                  <a:graphicFrameLocks/>
                </p:cNvGraphicFramePr>
                <p:nvPr/>
              </p:nvGraphicFramePr>
              <p:xfrm>
                <a:off x="3456" y="384"/>
                <a:ext cx="283" cy="3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91" name="公式" r:id="rId15" imgW="126720" imgH="164880" progId="Equation.3">
                        <p:embed/>
                      </p:oleObj>
                    </mc:Choice>
                    <mc:Fallback>
                      <p:oleObj name="公式" r:id="rId15" imgW="126720" imgH="164880" progId="Equation.3">
                        <p:embed/>
                        <p:pic>
                          <p:nvPicPr>
                            <p:cNvPr id="0" name="Object 2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384"/>
                              <a:ext cx="283" cy="3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63" name="Object 28"/>
                <p:cNvGraphicFramePr>
                  <a:graphicFrameLocks/>
                </p:cNvGraphicFramePr>
                <p:nvPr/>
              </p:nvGraphicFramePr>
              <p:xfrm>
                <a:off x="2976" y="2091"/>
                <a:ext cx="304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92" name="公式" r:id="rId17" imgW="114120" imgH="126720" progId="Equation.3">
                        <p:embed/>
                      </p:oleObj>
                    </mc:Choice>
                    <mc:Fallback>
                      <p:oleObj name="公式" r:id="rId17" imgW="114120" imgH="126720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76" y="2091"/>
                              <a:ext cx="304" cy="3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64" name="Object 29"/>
                <p:cNvGraphicFramePr>
                  <a:graphicFrameLocks noChangeAspect="1"/>
                </p:cNvGraphicFramePr>
                <p:nvPr/>
              </p:nvGraphicFramePr>
              <p:xfrm>
                <a:off x="3456" y="1440"/>
                <a:ext cx="212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93" name="公式" r:id="rId19" imgW="126720" imgH="139680" progId="Equation.3">
                        <p:embed/>
                      </p:oleObj>
                    </mc:Choice>
                    <mc:Fallback>
                      <p:oleObj name="公式" r:id="rId19" imgW="126720" imgH="13968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1440"/>
                              <a:ext cx="212" cy="2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7677" name="Group 30"/>
              <p:cNvGrpSpPr>
                <a:grpSpLocks/>
              </p:cNvGrpSpPr>
              <p:nvPr/>
            </p:nvGrpSpPr>
            <p:grpSpPr bwMode="auto">
              <a:xfrm>
                <a:off x="4560" y="1392"/>
                <a:ext cx="283" cy="475"/>
                <a:chOff x="4560" y="1392"/>
                <a:chExt cx="283" cy="475"/>
              </a:xfrm>
            </p:grpSpPr>
            <p:graphicFrame>
              <p:nvGraphicFramePr>
                <p:cNvPr id="27660" name="Object 31"/>
                <p:cNvGraphicFramePr>
                  <a:graphicFrameLocks/>
                </p:cNvGraphicFramePr>
                <p:nvPr/>
              </p:nvGraphicFramePr>
              <p:xfrm>
                <a:off x="4560" y="1584"/>
                <a:ext cx="283" cy="2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94" name="公式" r:id="rId21" imgW="126720" imgH="126720" progId="Equation.3">
                        <p:embed/>
                      </p:oleObj>
                    </mc:Choice>
                    <mc:Fallback>
                      <p:oleObj name="公式" r:id="rId21" imgW="126720" imgH="126720" progId="Equation.3">
                        <p:embed/>
                        <p:pic>
                          <p:nvPicPr>
                            <p:cNvPr id="0" name="Object 3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60" y="1584"/>
                              <a:ext cx="283" cy="2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7678" name="Oval 32"/>
                <p:cNvSpPr>
                  <a:spLocks noChangeArrowheads="1"/>
                </p:cNvSpPr>
                <p:nvPr/>
              </p:nvSpPr>
              <p:spPr bwMode="auto">
                <a:xfrm>
                  <a:off x="4656" y="13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674" name="Line 35"/>
            <p:cNvSpPr>
              <a:spLocks noChangeShapeType="1"/>
            </p:cNvSpPr>
            <p:nvPr/>
          </p:nvSpPr>
          <p:spPr bwMode="auto">
            <a:xfrm>
              <a:off x="1248" y="720"/>
              <a:ext cx="86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7" name="Object 36"/>
            <p:cNvGraphicFramePr>
              <a:graphicFrameLocks noChangeAspect="1"/>
            </p:cNvGraphicFramePr>
            <p:nvPr/>
          </p:nvGraphicFramePr>
          <p:xfrm>
            <a:off x="1488" y="624"/>
            <a:ext cx="25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5" name="公式" r:id="rId22" imgW="114120" imgH="126720" progId="Equation.3">
                    <p:embed/>
                  </p:oleObj>
                </mc:Choice>
                <mc:Fallback>
                  <p:oleObj name="公式" r:id="rId22" imgW="114120" imgH="12672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624"/>
                          <a:ext cx="251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34" name="Object 38"/>
          <p:cNvGraphicFramePr>
            <a:graphicFrameLocks noChangeAspect="1"/>
          </p:cNvGraphicFramePr>
          <p:nvPr/>
        </p:nvGraphicFramePr>
        <p:xfrm>
          <a:off x="685800" y="1828800"/>
          <a:ext cx="2971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6" name="公式" r:id="rId24" imgW="901440" imgH="457200" progId="Equation.3">
                  <p:embed/>
                </p:oleObj>
              </mc:Choice>
              <mc:Fallback>
                <p:oleObj name="公式" r:id="rId24" imgW="901440" imgH="457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29718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6" name="Object 40"/>
          <p:cNvGraphicFramePr>
            <a:graphicFrameLocks/>
          </p:cNvGraphicFramePr>
          <p:nvPr/>
        </p:nvGraphicFramePr>
        <p:xfrm>
          <a:off x="3048000" y="5029200"/>
          <a:ext cx="41148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7" name="公式" r:id="rId26" imgW="1498320" imgH="431640" progId="Equation.3">
                  <p:embed/>
                </p:oleObj>
              </mc:Choice>
              <mc:Fallback>
                <p:oleObj name="公式" r:id="rId26" imgW="1498320" imgH="431640" progId="Equation.3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029200"/>
                        <a:ext cx="4114800" cy="128905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295400" y="3352800"/>
            <a:ext cx="1447800" cy="1295400"/>
            <a:chOff x="480" y="2688"/>
            <a:chExt cx="1296" cy="864"/>
          </a:xfrm>
        </p:grpSpPr>
        <p:graphicFrame>
          <p:nvGraphicFramePr>
            <p:cNvPr id="27655" name="Object 39"/>
            <p:cNvGraphicFramePr>
              <a:graphicFrameLocks noChangeAspect="1"/>
            </p:cNvGraphicFramePr>
            <p:nvPr/>
          </p:nvGraphicFramePr>
          <p:xfrm>
            <a:off x="480" y="2688"/>
            <a:ext cx="1296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8" name="公式" r:id="rId28" imgW="609480" imgH="393480" progId="Equation.3">
                    <p:embed/>
                  </p:oleObj>
                </mc:Choice>
                <mc:Fallback>
                  <p:oleObj name="公式" r:id="rId28" imgW="609480" imgH="39348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688"/>
                          <a:ext cx="1296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2" name="AutoShape 42"/>
            <p:cNvSpPr>
              <a:spLocks noChangeArrowheads="1"/>
            </p:cNvSpPr>
            <p:nvPr/>
          </p:nvSpPr>
          <p:spPr bwMode="auto">
            <a:xfrm>
              <a:off x="816" y="3456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rgbClr val="CC3300"/>
            </a:solidFill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381000" y="5334000"/>
            <a:ext cx="2447925" cy="696913"/>
            <a:chOff x="720" y="3024"/>
            <a:chExt cx="1542" cy="439"/>
          </a:xfrm>
        </p:grpSpPr>
        <p:grpSp>
          <p:nvGrpSpPr>
            <p:cNvPr id="27669" name="Group 45"/>
            <p:cNvGrpSpPr>
              <a:grpSpLocks/>
            </p:cNvGrpSpPr>
            <p:nvPr/>
          </p:nvGrpSpPr>
          <p:grpSpPr bwMode="auto">
            <a:xfrm>
              <a:off x="1152" y="3024"/>
              <a:ext cx="1110" cy="439"/>
              <a:chOff x="1152" y="3024"/>
              <a:chExt cx="1110" cy="439"/>
            </a:xfrm>
          </p:grpSpPr>
          <p:graphicFrame>
            <p:nvGraphicFramePr>
              <p:cNvPr id="27654" name="Object 41"/>
              <p:cNvGraphicFramePr>
                <a:graphicFrameLocks/>
              </p:cNvGraphicFramePr>
              <p:nvPr/>
            </p:nvGraphicFramePr>
            <p:xfrm>
              <a:off x="1152" y="3024"/>
              <a:ext cx="1110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99" name="公式" r:id="rId30" imgW="368280" imgH="203040" progId="Equation.3">
                      <p:embed/>
                    </p:oleObj>
                  </mc:Choice>
                  <mc:Fallback>
                    <p:oleObj name="公式" r:id="rId30" imgW="368280" imgH="203040" progId="Equation.3">
                      <p:embed/>
                      <p:pic>
                        <p:nvPicPr>
                          <p:cNvPr id="0" name="Object 4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3024"/>
                            <a:ext cx="1110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1" name="Text Box 44"/>
              <p:cNvSpPr txBox="1">
                <a:spLocks noChangeArrowheads="1"/>
              </p:cNvSpPr>
              <p:nvPr/>
            </p:nvSpPr>
            <p:spPr bwMode="auto">
              <a:xfrm>
                <a:off x="1440" y="3072"/>
                <a:ext cx="576" cy="365"/>
              </a:xfrm>
              <a:prstGeom prst="rect">
                <a:avLst/>
              </a:prstGeom>
              <a:noFill/>
              <a:ln w="12699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&gt;&gt;</a:t>
                </a:r>
              </a:p>
            </p:txBody>
          </p:sp>
        </p:grpSp>
        <p:sp>
          <p:nvSpPr>
            <p:cNvPr id="27670" name="Text Box 46"/>
            <p:cNvSpPr txBox="1">
              <a:spLocks noChangeArrowheads="1"/>
            </p:cNvSpPr>
            <p:nvPr/>
          </p:nvSpPr>
          <p:spPr bwMode="auto">
            <a:xfrm>
              <a:off x="720" y="3072"/>
              <a:ext cx="432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若</a:t>
              </a:r>
            </a:p>
          </p:txBody>
        </p:sp>
      </p:grp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7239000" y="5334000"/>
            <a:ext cx="1447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/>
              <a:t>点电荷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364537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例</a:t>
            </a:r>
            <a:r>
              <a:rPr lang="en-US" altLang="zh-CN" sz="2800" b="1">
                <a:solidFill>
                  <a:schemeClr val="tx1"/>
                </a:solidFill>
              </a:rPr>
              <a:t>5  </a:t>
            </a:r>
            <a:r>
              <a:rPr lang="zh-CN" altLang="en-US" sz="2800" b="1">
                <a:solidFill>
                  <a:schemeClr val="tx1"/>
                </a:solidFill>
              </a:rPr>
              <a:t>一均匀带电的薄圆盘，半径为</a:t>
            </a:r>
            <a:r>
              <a:rPr lang="en-US" altLang="zh-CN" sz="2800" b="1" i="1">
                <a:solidFill>
                  <a:schemeClr val="tx1"/>
                </a:solidFill>
              </a:rPr>
              <a:t>R</a:t>
            </a:r>
            <a:r>
              <a:rPr lang="zh-CN" altLang="en-US" sz="2800" b="1">
                <a:solidFill>
                  <a:schemeClr val="tx1"/>
                </a:solidFill>
              </a:rPr>
              <a:t>、面电荷密度为</a:t>
            </a:r>
            <a:r>
              <a:rPr lang="zh-CN" altLang="en-US" sz="2800" b="1" i="1">
                <a:solidFill>
                  <a:schemeClr val="tx1"/>
                </a:solidFill>
                <a:sym typeface="Symbol" pitchFamily="18" charset="2"/>
              </a:rPr>
              <a:t></a:t>
            </a:r>
            <a:r>
              <a:rPr lang="zh-CN" altLang="en-US" sz="2800" b="1">
                <a:solidFill>
                  <a:schemeClr val="tx1"/>
                </a:solidFill>
                <a:sym typeface="Symbol" pitchFamily="18" charset="2"/>
              </a:rPr>
              <a:t>，</a:t>
            </a:r>
            <a:r>
              <a:rPr lang="zh-CN" altLang="en-US" sz="2800" b="1">
                <a:solidFill>
                  <a:schemeClr val="tx1"/>
                </a:solidFill>
              </a:rPr>
              <a:t>求圆盘轴线上一点的场强。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323850" y="1484313"/>
            <a:ext cx="8308975" cy="1203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tx1"/>
                </a:solidFill>
              </a:rPr>
              <a:t>解：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如果将带电圆盘面看作是一系列半径不同的带电细圆环组成，可将二重积分简化为单重积分。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24525" y="3051175"/>
            <a:ext cx="3043238" cy="3122613"/>
            <a:chOff x="3606" y="1922"/>
            <a:chExt cx="1917" cy="1967"/>
          </a:xfrm>
        </p:grpSpPr>
        <p:sp>
          <p:nvSpPr>
            <p:cNvPr id="28698" name="Line 5"/>
            <p:cNvSpPr>
              <a:spLocks noChangeShapeType="1"/>
            </p:cNvSpPr>
            <p:nvPr/>
          </p:nvSpPr>
          <p:spPr bwMode="auto">
            <a:xfrm flipV="1">
              <a:off x="4579" y="2010"/>
              <a:ext cx="0" cy="38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699" name="Group 6"/>
            <p:cNvGrpSpPr>
              <a:grpSpLocks/>
            </p:cNvGrpSpPr>
            <p:nvPr/>
          </p:nvGrpSpPr>
          <p:grpSpPr bwMode="auto">
            <a:xfrm>
              <a:off x="4569" y="1922"/>
              <a:ext cx="266" cy="327"/>
              <a:chOff x="1945" y="2378"/>
              <a:chExt cx="266" cy="327"/>
            </a:xfrm>
          </p:grpSpPr>
          <p:sp>
            <p:nvSpPr>
              <p:cNvPr id="28713" name="Text Box 7"/>
              <p:cNvSpPr txBox="1">
                <a:spLocks noChangeArrowheads="1"/>
              </p:cNvSpPr>
              <p:nvPr/>
            </p:nvSpPr>
            <p:spPr bwMode="auto">
              <a:xfrm>
                <a:off x="1945" y="2378"/>
                <a:ext cx="2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1"/>
                    </a:solidFill>
                  </a:rPr>
                  <a:t>E</a:t>
                </a:r>
                <a:endParaRPr lang="en-US" altLang="zh-CN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714" name="Line 8"/>
              <p:cNvSpPr>
                <a:spLocks noChangeShapeType="1"/>
              </p:cNvSpPr>
              <p:nvPr/>
            </p:nvSpPr>
            <p:spPr bwMode="auto">
              <a:xfrm>
                <a:off x="2034" y="2433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700" name="Group 9"/>
            <p:cNvGrpSpPr>
              <a:grpSpLocks/>
            </p:cNvGrpSpPr>
            <p:nvPr/>
          </p:nvGrpSpPr>
          <p:grpSpPr bwMode="auto">
            <a:xfrm>
              <a:off x="3606" y="2999"/>
              <a:ext cx="1917" cy="890"/>
              <a:chOff x="3969" y="3211"/>
              <a:chExt cx="1450" cy="736"/>
            </a:xfrm>
          </p:grpSpPr>
          <p:grpSp>
            <p:nvGrpSpPr>
              <p:cNvPr id="28703" name="Group 10"/>
              <p:cNvGrpSpPr>
                <a:grpSpLocks/>
              </p:cNvGrpSpPr>
              <p:nvPr/>
            </p:nvGrpSpPr>
            <p:grpSpPr bwMode="auto">
              <a:xfrm>
                <a:off x="3969" y="3211"/>
                <a:ext cx="1450" cy="736"/>
                <a:chOff x="3969" y="3211"/>
                <a:chExt cx="1450" cy="736"/>
              </a:xfrm>
            </p:grpSpPr>
            <p:sp>
              <p:nvSpPr>
                <p:cNvPr id="28711" name="Oval 11"/>
                <p:cNvSpPr>
                  <a:spLocks noChangeArrowheads="1"/>
                </p:cNvSpPr>
                <p:nvPr/>
              </p:nvSpPr>
              <p:spPr bwMode="auto">
                <a:xfrm>
                  <a:off x="3969" y="3211"/>
                  <a:ext cx="1450" cy="7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12" name="Oval 12"/>
                <p:cNvSpPr>
                  <a:spLocks noChangeArrowheads="1"/>
                </p:cNvSpPr>
                <p:nvPr/>
              </p:nvSpPr>
              <p:spPr bwMode="auto">
                <a:xfrm>
                  <a:off x="3969" y="3211"/>
                  <a:ext cx="1439" cy="64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704" name="Line 13"/>
              <p:cNvSpPr>
                <a:spLocks noChangeShapeType="1"/>
              </p:cNvSpPr>
              <p:nvPr/>
            </p:nvSpPr>
            <p:spPr bwMode="auto">
              <a:xfrm>
                <a:off x="4747" y="3851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5" name="Line 14"/>
              <p:cNvSpPr>
                <a:spLocks noChangeShapeType="1"/>
              </p:cNvSpPr>
              <p:nvPr/>
            </p:nvSpPr>
            <p:spPr bwMode="auto">
              <a:xfrm>
                <a:off x="4909" y="3837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6" name="Line 15"/>
              <p:cNvSpPr>
                <a:spLocks noChangeShapeType="1"/>
              </p:cNvSpPr>
              <p:nvPr/>
            </p:nvSpPr>
            <p:spPr bwMode="auto">
              <a:xfrm>
                <a:off x="4612" y="3848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7" name="Line 16"/>
              <p:cNvSpPr>
                <a:spLocks noChangeShapeType="1"/>
              </p:cNvSpPr>
              <p:nvPr/>
            </p:nvSpPr>
            <p:spPr bwMode="auto">
              <a:xfrm>
                <a:off x="4447" y="382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8" name="Line 17"/>
              <p:cNvSpPr>
                <a:spLocks noChangeShapeType="1"/>
              </p:cNvSpPr>
              <p:nvPr/>
            </p:nvSpPr>
            <p:spPr bwMode="auto">
              <a:xfrm>
                <a:off x="5052" y="3793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9" name="Line 18"/>
              <p:cNvSpPr>
                <a:spLocks noChangeShapeType="1"/>
              </p:cNvSpPr>
              <p:nvPr/>
            </p:nvSpPr>
            <p:spPr bwMode="auto">
              <a:xfrm>
                <a:off x="4282" y="3793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0" name="Line 19"/>
              <p:cNvSpPr>
                <a:spLocks noChangeShapeType="1"/>
              </p:cNvSpPr>
              <p:nvPr/>
            </p:nvSpPr>
            <p:spPr bwMode="auto">
              <a:xfrm>
                <a:off x="5206" y="3749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01" name="Text Box 20"/>
            <p:cNvSpPr txBox="1">
              <a:spLocks noChangeArrowheads="1"/>
            </p:cNvSpPr>
            <p:nvPr/>
          </p:nvSpPr>
          <p:spPr bwMode="auto">
            <a:xfrm>
              <a:off x="4557" y="2312"/>
              <a:ext cx="2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</a:rPr>
                <a:t>P</a:t>
              </a:r>
              <a:endParaRPr lang="en-US" altLang="zh-CN" sz="2800" i="1">
                <a:solidFill>
                  <a:schemeClr val="tx1"/>
                </a:solidFill>
              </a:endParaRPr>
            </a:p>
          </p:txBody>
        </p:sp>
        <p:sp>
          <p:nvSpPr>
            <p:cNvPr id="28702" name="Line 21"/>
            <p:cNvSpPr>
              <a:spLocks noChangeShapeType="1"/>
            </p:cNvSpPr>
            <p:nvPr/>
          </p:nvSpPr>
          <p:spPr bwMode="auto">
            <a:xfrm>
              <a:off x="4578" y="2296"/>
              <a:ext cx="0" cy="1077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084888" y="4076700"/>
            <a:ext cx="2589212" cy="1743075"/>
            <a:chOff x="1536" y="2001"/>
            <a:chExt cx="1631" cy="1098"/>
          </a:xfrm>
        </p:grpSpPr>
        <p:sp>
          <p:nvSpPr>
            <p:cNvPr id="28683" name="Line 23"/>
            <p:cNvSpPr>
              <a:spLocks noChangeShapeType="1"/>
            </p:cNvSpPr>
            <p:nvPr/>
          </p:nvSpPr>
          <p:spPr bwMode="auto">
            <a:xfrm>
              <a:off x="2103" y="2010"/>
              <a:ext cx="1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24"/>
            <p:cNvSpPr>
              <a:spLocks noChangeShapeType="1"/>
            </p:cNvSpPr>
            <p:nvPr/>
          </p:nvSpPr>
          <p:spPr bwMode="auto">
            <a:xfrm>
              <a:off x="2125" y="2812"/>
              <a:ext cx="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685" name="Group 25"/>
            <p:cNvGrpSpPr>
              <a:grpSpLocks/>
            </p:cNvGrpSpPr>
            <p:nvPr/>
          </p:nvGrpSpPr>
          <p:grpSpPr bwMode="auto">
            <a:xfrm>
              <a:off x="2049" y="2001"/>
              <a:ext cx="242" cy="824"/>
              <a:chOff x="4368" y="1367"/>
              <a:chExt cx="242" cy="824"/>
            </a:xfrm>
          </p:grpSpPr>
          <p:sp>
            <p:nvSpPr>
              <p:cNvPr id="28695" name="Text Box 26"/>
              <p:cNvSpPr txBox="1">
                <a:spLocks noChangeArrowheads="1"/>
              </p:cNvSpPr>
              <p:nvPr/>
            </p:nvSpPr>
            <p:spPr bwMode="auto">
              <a:xfrm>
                <a:off x="4368" y="1536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1"/>
                    </a:solidFill>
                  </a:rPr>
                  <a:t>x</a:t>
                </a:r>
                <a:endParaRPr lang="en-US" altLang="zh-CN" sz="2800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696" name="Line 27"/>
              <p:cNvSpPr>
                <a:spLocks noChangeShapeType="1"/>
              </p:cNvSpPr>
              <p:nvPr/>
            </p:nvSpPr>
            <p:spPr bwMode="auto">
              <a:xfrm>
                <a:off x="4478" y="1367"/>
                <a:ext cx="0" cy="277"/>
              </a:xfrm>
              <a:prstGeom prst="line">
                <a:avLst/>
              </a:prstGeom>
              <a:noFill/>
              <a:ln w="19050">
                <a:solidFill>
                  <a:srgbClr val="FF9933"/>
                </a:solidFill>
                <a:round/>
                <a:headEnd type="triangle" w="sm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7" name="Line 28"/>
              <p:cNvSpPr>
                <a:spLocks noChangeShapeType="1"/>
              </p:cNvSpPr>
              <p:nvPr/>
            </p:nvSpPr>
            <p:spPr bwMode="auto">
              <a:xfrm flipH="1">
                <a:off x="4475" y="1803"/>
                <a:ext cx="0" cy="388"/>
              </a:xfrm>
              <a:prstGeom prst="line">
                <a:avLst/>
              </a:prstGeom>
              <a:noFill/>
              <a:ln w="19050">
                <a:solidFill>
                  <a:srgbClr val="FF9933"/>
                </a:solidFill>
                <a:round/>
                <a:headEnd type="none" w="sm" len="med"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686" name="Oval 29"/>
            <p:cNvSpPr>
              <a:spLocks noChangeArrowheads="1"/>
            </p:cNvSpPr>
            <p:nvPr/>
          </p:nvSpPr>
          <p:spPr bwMode="auto">
            <a:xfrm>
              <a:off x="1536" y="2564"/>
              <a:ext cx="1498" cy="520"/>
            </a:xfrm>
            <a:prstGeom prst="ellipse">
              <a:avLst/>
            </a:prstGeom>
            <a:solidFill>
              <a:srgbClr val="66FF33"/>
            </a:solidFill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Oval 30"/>
            <p:cNvSpPr>
              <a:spLocks noChangeArrowheads="1"/>
            </p:cNvSpPr>
            <p:nvPr/>
          </p:nvSpPr>
          <p:spPr bwMode="auto">
            <a:xfrm>
              <a:off x="1654" y="2671"/>
              <a:ext cx="1265" cy="3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Line 31"/>
            <p:cNvSpPr>
              <a:spLocks noChangeShapeType="1"/>
            </p:cNvSpPr>
            <p:nvPr/>
          </p:nvSpPr>
          <p:spPr bwMode="auto">
            <a:xfrm>
              <a:off x="2060" y="2815"/>
              <a:ext cx="86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Line 32"/>
            <p:cNvSpPr>
              <a:spLocks noChangeShapeType="1"/>
            </p:cNvSpPr>
            <p:nvPr/>
          </p:nvSpPr>
          <p:spPr bwMode="auto">
            <a:xfrm>
              <a:off x="2283" y="2426"/>
              <a:ext cx="0" cy="389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Line 33"/>
            <p:cNvSpPr>
              <a:spLocks noChangeShapeType="1"/>
            </p:cNvSpPr>
            <p:nvPr/>
          </p:nvSpPr>
          <p:spPr bwMode="auto">
            <a:xfrm>
              <a:off x="2160" y="2526"/>
              <a:ext cx="0" cy="300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Text Box 34"/>
            <p:cNvSpPr txBox="1">
              <a:spLocks noChangeArrowheads="1"/>
            </p:cNvSpPr>
            <p:nvPr/>
          </p:nvSpPr>
          <p:spPr bwMode="auto">
            <a:xfrm>
              <a:off x="2789" y="2568"/>
              <a:ext cx="3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</a:rPr>
                <a:t>dr</a:t>
              </a:r>
            </a:p>
          </p:txBody>
        </p:sp>
        <p:sp>
          <p:nvSpPr>
            <p:cNvPr id="28692" name="Text Box 35"/>
            <p:cNvSpPr txBox="1">
              <a:spLocks noChangeArrowheads="1"/>
            </p:cNvSpPr>
            <p:nvPr/>
          </p:nvSpPr>
          <p:spPr bwMode="auto">
            <a:xfrm>
              <a:off x="2472" y="2704"/>
              <a:ext cx="2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</a:rPr>
                <a:t>r</a:t>
              </a:r>
              <a:endParaRPr lang="en-US" altLang="zh-CN" sz="2800" b="1" i="1">
                <a:solidFill>
                  <a:schemeClr val="bg1"/>
                </a:solidFill>
              </a:endParaRPr>
            </a:p>
          </p:txBody>
        </p:sp>
        <p:sp>
          <p:nvSpPr>
            <p:cNvPr id="28693" name="Line 36"/>
            <p:cNvSpPr>
              <a:spLocks noChangeShapeType="1"/>
            </p:cNvSpPr>
            <p:nvPr/>
          </p:nvSpPr>
          <p:spPr bwMode="auto">
            <a:xfrm flipH="1">
              <a:off x="1572" y="2821"/>
              <a:ext cx="712" cy="27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Text Box 37"/>
            <p:cNvSpPr txBox="1">
              <a:spLocks noChangeArrowheads="1"/>
            </p:cNvSpPr>
            <p:nvPr/>
          </p:nvSpPr>
          <p:spPr bwMode="auto">
            <a:xfrm>
              <a:off x="1750" y="2667"/>
              <a:ext cx="2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</a:rPr>
                <a:t>R</a:t>
              </a:r>
              <a:endParaRPr lang="en-US" altLang="zh-CN" i="1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145446" name="Object 38"/>
          <p:cNvGraphicFramePr>
            <a:graphicFrameLocks noChangeAspect="1"/>
          </p:cNvGraphicFramePr>
          <p:nvPr/>
        </p:nvGraphicFramePr>
        <p:xfrm>
          <a:off x="539750" y="3357563"/>
          <a:ext cx="8223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3" imgW="330120" imgH="177480" progId="Equation.DSMT4">
                  <p:embed/>
                </p:oleObj>
              </mc:Choice>
              <mc:Fallback>
                <p:oleObj name="Equation" r:id="rId3" imgW="330120" imgH="17748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57563"/>
                        <a:ext cx="82232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47" name="Object 39"/>
          <p:cNvGraphicFramePr>
            <a:graphicFrameLocks noChangeAspect="1"/>
          </p:cNvGraphicFramePr>
          <p:nvPr/>
        </p:nvGraphicFramePr>
        <p:xfrm>
          <a:off x="1373188" y="3114675"/>
          <a:ext cx="225266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5" imgW="1041120" imgH="457200" progId="Equation.DSMT4">
                  <p:embed/>
                </p:oleObj>
              </mc:Choice>
              <mc:Fallback>
                <p:oleObj name="Equation" r:id="rId5" imgW="1041120" imgH="4572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114675"/>
                        <a:ext cx="2252662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48" name="Object 40"/>
          <p:cNvGraphicFramePr>
            <a:graphicFrameLocks noChangeAspect="1"/>
          </p:cNvGraphicFramePr>
          <p:nvPr/>
        </p:nvGraphicFramePr>
        <p:xfrm>
          <a:off x="742950" y="5302250"/>
          <a:ext cx="4367213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7" imgW="1333440" imgH="457200" progId="Equation.DSMT4">
                  <p:embed/>
                </p:oleObj>
              </mc:Choice>
              <mc:Fallback>
                <p:oleObj name="Equation" r:id="rId7" imgW="1333440" imgH="4572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5302250"/>
                        <a:ext cx="4367213" cy="1293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49" name="Object 41"/>
          <p:cNvGraphicFramePr>
            <a:graphicFrameLocks noChangeAspect="1"/>
          </p:cNvGraphicFramePr>
          <p:nvPr/>
        </p:nvGraphicFramePr>
        <p:xfrm>
          <a:off x="3662363" y="3114675"/>
          <a:ext cx="252888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9" imgW="1168200" imgH="457200" progId="Equation.DSMT4">
                  <p:embed/>
                </p:oleObj>
              </mc:Choice>
              <mc:Fallback>
                <p:oleObj name="Equation" r:id="rId9" imgW="1168200" imgH="457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3114675"/>
                        <a:ext cx="2528887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50" name="Object 42"/>
          <p:cNvGraphicFramePr>
            <a:graphicFrameLocks noChangeAspect="1"/>
          </p:cNvGraphicFramePr>
          <p:nvPr/>
        </p:nvGraphicFramePr>
        <p:xfrm>
          <a:off x="1012825" y="4238625"/>
          <a:ext cx="28289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11" imgW="1307880" imgH="482400" progId="Equation.DSMT4">
                  <p:embed/>
                </p:oleObj>
              </mc:Choice>
              <mc:Fallback>
                <p:oleObj name="Equation" r:id="rId11" imgW="1307880" imgH="4824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238625"/>
                        <a:ext cx="2828925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  <p:bldP spid="1454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304800" y="304800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6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四分之一均匀带电圆环圆心处的场</a:t>
            </a:r>
          </a:p>
        </p:txBody>
      </p:sp>
      <p:graphicFrame>
        <p:nvGraphicFramePr>
          <p:cNvPr id="89094" name="Object 6"/>
          <p:cNvGraphicFramePr>
            <a:graphicFrameLocks/>
          </p:cNvGraphicFramePr>
          <p:nvPr/>
        </p:nvGraphicFramePr>
        <p:xfrm>
          <a:off x="1620838" y="1938338"/>
          <a:ext cx="19383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name="Equation" r:id="rId3" imgW="672840" imgH="228600" progId="Equation.3">
                  <p:embed/>
                </p:oleObj>
              </mc:Choice>
              <mc:Fallback>
                <p:oleObj name="Equation" r:id="rId3" imgW="672840" imgH="2286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1938338"/>
                        <a:ext cx="19383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/>
          </p:cNvGraphicFramePr>
          <p:nvPr/>
        </p:nvGraphicFramePr>
        <p:xfrm>
          <a:off x="2024063" y="3270250"/>
          <a:ext cx="281940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name="Equation" r:id="rId5" imgW="965160" imgH="495000" progId="Equation.3">
                  <p:embed/>
                </p:oleObj>
              </mc:Choice>
              <mc:Fallback>
                <p:oleObj name="Equation" r:id="rId5" imgW="965160" imgH="4950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270250"/>
                        <a:ext cx="2819400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457200" y="1219200"/>
            <a:ext cx="41148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解：任取一个电荷元</a:t>
            </a:r>
            <a:r>
              <a:rPr lang="en-US" altLang="zh-CN" sz="2800" b="1" i="1">
                <a:solidFill>
                  <a:srgbClr val="0000CC"/>
                </a:solidFill>
              </a:rPr>
              <a:t>dq</a:t>
            </a:r>
            <a:endParaRPr lang="en-US" altLang="zh-CN" sz="2800" b="1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304800" y="2895600"/>
            <a:ext cx="67818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该点电荷在</a:t>
            </a:r>
            <a:r>
              <a:rPr lang="zh-CN" altLang="en-US" sz="2800" b="1" i="1">
                <a:solidFill>
                  <a:srgbClr val="0000CC"/>
                </a:solidFill>
              </a:rPr>
              <a:t>圆心处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的场强方向如图所示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大小为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867400" y="1066800"/>
            <a:ext cx="2286000" cy="2000250"/>
            <a:chOff x="3696" y="672"/>
            <a:chExt cx="1440" cy="1260"/>
          </a:xfrm>
        </p:grpSpPr>
        <p:graphicFrame>
          <p:nvGraphicFramePr>
            <p:cNvPr id="29706" name="Object 5"/>
            <p:cNvGraphicFramePr>
              <a:graphicFrameLocks/>
            </p:cNvGraphicFramePr>
            <p:nvPr/>
          </p:nvGraphicFramePr>
          <p:xfrm>
            <a:off x="4464" y="1200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9" name="公式" r:id="rId7" imgW="126720" imgH="126720" progId="Equation.3">
                    <p:embed/>
                  </p:oleObj>
                </mc:Choice>
                <mc:Fallback>
                  <p:oleObj name="公式" r:id="rId7" imgW="126720" imgH="126720" progId="Equation.3">
                    <p:embed/>
                    <p:pic>
                      <p:nvPicPr>
                        <p:cNvPr id="0" name="Object 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200"/>
                          <a:ext cx="1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8" name="Line 23"/>
            <p:cNvSpPr>
              <a:spLocks noChangeShapeType="1"/>
            </p:cNvSpPr>
            <p:nvPr/>
          </p:nvSpPr>
          <p:spPr bwMode="auto">
            <a:xfrm flipV="1">
              <a:off x="4416" y="672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Line 24"/>
            <p:cNvSpPr>
              <a:spLocks noChangeShapeType="1"/>
            </p:cNvSpPr>
            <p:nvPr/>
          </p:nvSpPr>
          <p:spPr bwMode="auto">
            <a:xfrm>
              <a:off x="3696" y="1152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Arc 25"/>
            <p:cNvSpPr>
              <a:spLocks/>
            </p:cNvSpPr>
            <p:nvPr/>
          </p:nvSpPr>
          <p:spPr bwMode="auto">
            <a:xfrm rot="16106147" flipH="1">
              <a:off x="3816" y="1128"/>
              <a:ext cx="576" cy="624"/>
            </a:xfrm>
            <a:custGeom>
              <a:avLst/>
              <a:gdLst>
                <a:gd name="T0" fmla="*/ 0 w 21816"/>
                <a:gd name="T1" fmla="*/ 0 h 21600"/>
                <a:gd name="T2" fmla="*/ 0 w 21816"/>
                <a:gd name="T3" fmla="*/ 0 h 21600"/>
                <a:gd name="T4" fmla="*/ 0 w 218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16"/>
                <a:gd name="T10" fmla="*/ 0 h 21600"/>
                <a:gd name="T11" fmla="*/ 21816 w 218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16" h="21600" fill="none" extrusionOk="0">
                  <a:moveTo>
                    <a:pt x="0" y="1"/>
                  </a:moveTo>
                  <a:cubicBezTo>
                    <a:pt x="71" y="0"/>
                    <a:pt x="143" y="-1"/>
                    <a:pt x="216" y="0"/>
                  </a:cubicBezTo>
                  <a:cubicBezTo>
                    <a:pt x="12145" y="0"/>
                    <a:pt x="21816" y="9670"/>
                    <a:pt x="21816" y="21600"/>
                  </a:cubicBezTo>
                </a:path>
                <a:path w="21816" h="21600" stroke="0" extrusionOk="0">
                  <a:moveTo>
                    <a:pt x="0" y="1"/>
                  </a:moveTo>
                  <a:cubicBezTo>
                    <a:pt x="71" y="0"/>
                    <a:pt x="143" y="-1"/>
                    <a:pt x="216" y="0"/>
                  </a:cubicBezTo>
                  <a:cubicBezTo>
                    <a:pt x="12145" y="0"/>
                    <a:pt x="21816" y="9670"/>
                    <a:pt x="21816" y="21600"/>
                  </a:cubicBezTo>
                  <a:lnTo>
                    <a:pt x="216" y="21600"/>
                  </a:lnTo>
                  <a:close/>
                </a:path>
              </a:pathLst>
            </a:custGeom>
            <a:noFill/>
            <a:ln w="4445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07" name="Object 31"/>
            <p:cNvGraphicFramePr>
              <a:graphicFrameLocks/>
            </p:cNvGraphicFramePr>
            <p:nvPr/>
          </p:nvGraphicFramePr>
          <p:xfrm>
            <a:off x="3984" y="864"/>
            <a:ext cx="19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0" name="Equation" r:id="rId9" imgW="126720" imgH="139680" progId="Equation.3">
                    <p:embed/>
                  </p:oleObj>
                </mc:Choice>
                <mc:Fallback>
                  <p:oleObj name="Equation" r:id="rId9" imgW="126720" imgH="139680" progId="Equation.3">
                    <p:embed/>
                    <p:pic>
                      <p:nvPicPr>
                        <p:cNvPr id="0" name="Object 3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864"/>
                          <a:ext cx="19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32"/>
            <p:cNvGraphicFramePr>
              <a:graphicFrameLocks/>
            </p:cNvGraphicFramePr>
            <p:nvPr/>
          </p:nvGraphicFramePr>
          <p:xfrm>
            <a:off x="3840" y="1596"/>
            <a:ext cx="1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1" name="Equation" r:id="rId11" imgW="126720" imgH="177480" progId="Equation.3">
                    <p:embed/>
                  </p:oleObj>
                </mc:Choice>
                <mc:Fallback>
                  <p:oleObj name="Equation" r:id="rId11" imgW="126720" imgH="177480" progId="Equation.3">
                    <p:embed/>
                    <p:pic>
                      <p:nvPicPr>
                        <p:cNvPr id="0" name="Object 3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96"/>
                          <a:ext cx="19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22" name="Oval 34"/>
          <p:cNvSpPr>
            <a:spLocks noChangeArrowheads="1"/>
          </p:cNvSpPr>
          <p:nvPr/>
        </p:nvSpPr>
        <p:spPr bwMode="auto">
          <a:xfrm>
            <a:off x="6019800" y="2133600"/>
            <a:ext cx="152400" cy="762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23" name="Line 35"/>
          <p:cNvSpPr>
            <a:spLocks noChangeShapeType="1"/>
          </p:cNvSpPr>
          <p:nvPr/>
        </p:nvSpPr>
        <p:spPr bwMode="auto">
          <a:xfrm flipV="1">
            <a:off x="6096000" y="1524000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124" name="Object 36"/>
          <p:cNvGraphicFramePr>
            <a:graphicFrameLocks noChangeAspect="1"/>
          </p:cNvGraphicFramePr>
          <p:nvPr/>
        </p:nvGraphicFramePr>
        <p:xfrm>
          <a:off x="7924800" y="1066800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" name="Equation" r:id="rId13" imgW="228600" imgH="215640" progId="Equation.3">
                  <p:embed/>
                </p:oleObj>
              </mc:Choice>
              <mc:Fallback>
                <p:oleObj name="Equation" r:id="rId13" imgW="228600" imgH="215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066800"/>
                        <a:ext cx="457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5" name="Object 37"/>
          <p:cNvGraphicFramePr>
            <a:graphicFrameLocks/>
          </p:cNvGraphicFramePr>
          <p:nvPr/>
        </p:nvGraphicFramePr>
        <p:xfrm>
          <a:off x="2514600" y="4495800"/>
          <a:ext cx="348773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Equation" r:id="rId15" imgW="1193760" imgH="495000" progId="Equation.3">
                  <p:embed/>
                </p:oleObj>
              </mc:Choice>
              <mc:Fallback>
                <p:oleObj name="Equation" r:id="rId15" imgW="1193760" imgH="495000" progId="Equation.3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95800"/>
                        <a:ext cx="3487738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6" name="Text Box 38"/>
          <p:cNvSpPr txBox="1">
            <a:spLocks noChangeArrowheads="1"/>
          </p:cNvSpPr>
          <p:nvPr/>
        </p:nvSpPr>
        <p:spPr bwMode="auto">
          <a:xfrm>
            <a:off x="533400" y="5029200"/>
            <a:ext cx="2057400" cy="94615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场强分解与统一变量</a:t>
            </a:r>
          </a:p>
        </p:txBody>
      </p:sp>
      <p:graphicFrame>
        <p:nvGraphicFramePr>
          <p:cNvPr id="89127" name="Object 39"/>
          <p:cNvGraphicFramePr>
            <a:graphicFrameLocks/>
          </p:cNvGraphicFramePr>
          <p:nvPr/>
        </p:nvGraphicFramePr>
        <p:xfrm>
          <a:off x="2311400" y="5484813"/>
          <a:ext cx="352425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Equation" r:id="rId17" imgW="1206360" imgH="495000" progId="Equation.3">
                  <p:embed/>
                </p:oleObj>
              </mc:Choice>
              <mc:Fallback>
                <p:oleObj name="Equation" r:id="rId17" imgW="1206360" imgH="495000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5484813"/>
                        <a:ext cx="352425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696200" y="1676400"/>
            <a:ext cx="411163" cy="1003300"/>
            <a:chOff x="4848" y="1056"/>
            <a:chExt cx="259" cy="632"/>
          </a:xfrm>
        </p:grpSpPr>
        <p:graphicFrame>
          <p:nvGraphicFramePr>
            <p:cNvPr id="29705" name="Object 40"/>
            <p:cNvGraphicFramePr>
              <a:graphicFrameLocks noChangeAspect="1"/>
            </p:cNvGraphicFramePr>
            <p:nvPr/>
          </p:nvGraphicFramePr>
          <p:xfrm>
            <a:off x="4896" y="1392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5" name="Equation" r:id="rId19" imgW="126720" imgH="177480" progId="Equation.3">
                    <p:embed/>
                  </p:oleObj>
                </mc:Choice>
                <mc:Fallback>
                  <p:oleObj name="Equation" r:id="rId19" imgW="126720" imgH="17748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92"/>
                          <a:ext cx="21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7" name="Freeform 41"/>
            <p:cNvSpPr>
              <a:spLocks/>
            </p:cNvSpPr>
            <p:nvPr/>
          </p:nvSpPr>
          <p:spPr bwMode="auto">
            <a:xfrm>
              <a:off x="4848" y="1056"/>
              <a:ext cx="112" cy="336"/>
            </a:xfrm>
            <a:custGeom>
              <a:avLst/>
              <a:gdLst>
                <a:gd name="T0" fmla="*/ 96 w 112"/>
                <a:gd name="T1" fmla="*/ 336 h 336"/>
                <a:gd name="T2" fmla="*/ 96 w 112"/>
                <a:gd name="T3" fmla="*/ 144 h 336"/>
                <a:gd name="T4" fmla="*/ 0 w 112"/>
                <a:gd name="T5" fmla="*/ 0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336"/>
                  </a:moveTo>
                  <a:cubicBezTo>
                    <a:pt x="104" y="268"/>
                    <a:pt x="112" y="200"/>
                    <a:pt x="96" y="144"/>
                  </a:cubicBezTo>
                  <a:cubicBezTo>
                    <a:pt x="80" y="88"/>
                    <a:pt x="16" y="24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9131" name="Object 43"/>
          <p:cNvGraphicFramePr>
            <a:graphicFrameLocks/>
          </p:cNvGraphicFramePr>
          <p:nvPr/>
        </p:nvGraphicFramePr>
        <p:xfrm>
          <a:off x="5943600" y="4419600"/>
          <a:ext cx="267017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" name="Equation" r:id="rId21" imgW="914400" imgH="495000" progId="Equation.3">
                  <p:embed/>
                </p:oleObj>
              </mc:Choice>
              <mc:Fallback>
                <p:oleObj name="Equation" r:id="rId21" imgW="914400" imgH="495000" progId="Equation.3">
                  <p:embed/>
                  <p:pic>
                    <p:nvPicPr>
                      <p:cNvPr id="0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67017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2" name="Object 44"/>
          <p:cNvGraphicFramePr>
            <a:graphicFrameLocks/>
          </p:cNvGraphicFramePr>
          <p:nvPr/>
        </p:nvGraphicFramePr>
        <p:xfrm>
          <a:off x="5867400" y="5410200"/>
          <a:ext cx="25971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" name="Equation" r:id="rId23" imgW="888840" imgH="495000" progId="Equation.3">
                  <p:embed/>
                </p:oleObj>
              </mc:Choice>
              <mc:Fallback>
                <p:oleObj name="Equation" r:id="rId23" imgW="888840" imgH="495000" progId="Equation.3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410200"/>
                        <a:ext cx="25971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utoUpdateAnimBg="0"/>
      <p:bldP spid="89096" grpId="0" autoUpdateAnimBg="0"/>
      <p:bldP spid="89097" grpId="0" autoUpdateAnimBg="0"/>
      <p:bldP spid="89122" grpId="0" animBg="1"/>
      <p:bldP spid="89123" grpId="0" animBg="1"/>
      <p:bldP spid="8912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31" name="Object 19"/>
          <p:cNvGraphicFramePr>
            <a:graphicFrameLocks/>
          </p:cNvGraphicFramePr>
          <p:nvPr/>
        </p:nvGraphicFramePr>
        <p:xfrm>
          <a:off x="228600" y="228600"/>
          <a:ext cx="37084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9" name="Equation" r:id="rId3" imgW="1269720" imgH="495000" progId="Equation.3">
                  <p:embed/>
                </p:oleObj>
              </mc:Choice>
              <mc:Fallback>
                <p:oleObj name="Equation" r:id="rId3" imgW="1269720" imgH="4950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370840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21"/>
          <p:cNvGraphicFramePr>
            <a:graphicFrameLocks/>
          </p:cNvGraphicFramePr>
          <p:nvPr/>
        </p:nvGraphicFramePr>
        <p:xfrm>
          <a:off x="304800" y="1447800"/>
          <a:ext cx="3633788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0" name="Equation" r:id="rId5" imgW="1244520" imgH="495000" progId="Equation.3">
                  <p:embed/>
                </p:oleObj>
              </mc:Choice>
              <mc:Fallback>
                <p:oleObj name="Equation" r:id="rId5" imgW="1244520" imgH="4950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3633788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324600" y="457200"/>
            <a:ext cx="2514600" cy="2000250"/>
            <a:chOff x="3696" y="672"/>
            <a:chExt cx="1584" cy="1260"/>
          </a:xfrm>
        </p:grpSpPr>
        <p:grpSp>
          <p:nvGrpSpPr>
            <p:cNvPr id="30772" name="Group 9"/>
            <p:cNvGrpSpPr>
              <a:grpSpLocks/>
            </p:cNvGrpSpPr>
            <p:nvPr/>
          </p:nvGrpSpPr>
          <p:grpSpPr bwMode="auto">
            <a:xfrm>
              <a:off x="3696" y="672"/>
              <a:ext cx="1440" cy="1260"/>
              <a:chOff x="3696" y="672"/>
              <a:chExt cx="1440" cy="1260"/>
            </a:xfrm>
          </p:grpSpPr>
          <p:graphicFrame>
            <p:nvGraphicFramePr>
              <p:cNvPr id="30732" name="Object 10"/>
              <p:cNvGraphicFramePr>
                <a:graphicFrameLocks/>
              </p:cNvGraphicFramePr>
              <p:nvPr/>
            </p:nvGraphicFramePr>
            <p:xfrm>
              <a:off x="4464" y="1200"/>
              <a:ext cx="19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1" name="公式" r:id="rId7" imgW="126720" imgH="126720" progId="Equation.3">
                      <p:embed/>
                    </p:oleObj>
                  </mc:Choice>
                  <mc:Fallback>
                    <p:oleObj name="公式" r:id="rId7" imgW="126720" imgH="126720" progId="Equation.3">
                      <p:embed/>
                      <p:pic>
                        <p:nvPicPr>
                          <p:cNvPr id="0" name="Object 10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200"/>
                            <a:ext cx="19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77" name="Line 11"/>
              <p:cNvSpPr>
                <a:spLocks noChangeShapeType="1"/>
              </p:cNvSpPr>
              <p:nvPr/>
            </p:nvSpPr>
            <p:spPr bwMode="auto">
              <a:xfrm flipV="1">
                <a:off x="4416" y="6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8" name="Line 12"/>
              <p:cNvSpPr>
                <a:spLocks noChangeShapeType="1"/>
              </p:cNvSpPr>
              <p:nvPr/>
            </p:nvSpPr>
            <p:spPr bwMode="auto">
              <a:xfrm>
                <a:off x="3696" y="1152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9" name="Arc 13"/>
              <p:cNvSpPr>
                <a:spLocks/>
              </p:cNvSpPr>
              <p:nvPr/>
            </p:nvSpPr>
            <p:spPr bwMode="auto">
              <a:xfrm rot="16106147" flipH="1">
                <a:off x="3816" y="1128"/>
                <a:ext cx="576" cy="624"/>
              </a:xfrm>
              <a:custGeom>
                <a:avLst/>
                <a:gdLst>
                  <a:gd name="T0" fmla="*/ 0 w 21816"/>
                  <a:gd name="T1" fmla="*/ 0 h 21600"/>
                  <a:gd name="T2" fmla="*/ 0 w 21816"/>
                  <a:gd name="T3" fmla="*/ 0 h 21600"/>
                  <a:gd name="T4" fmla="*/ 0 w 2181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6"/>
                  <a:gd name="T10" fmla="*/ 0 h 21600"/>
                  <a:gd name="T11" fmla="*/ 21816 w 218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6" h="21600" fill="none" extrusionOk="0">
                    <a:moveTo>
                      <a:pt x="0" y="1"/>
                    </a:moveTo>
                    <a:cubicBezTo>
                      <a:pt x="71" y="0"/>
                      <a:pt x="143" y="-1"/>
                      <a:pt x="216" y="0"/>
                    </a:cubicBezTo>
                    <a:cubicBezTo>
                      <a:pt x="12145" y="0"/>
                      <a:pt x="21816" y="9670"/>
                      <a:pt x="21816" y="21600"/>
                    </a:cubicBezTo>
                  </a:path>
                  <a:path w="21816" h="21600" stroke="0" extrusionOk="0">
                    <a:moveTo>
                      <a:pt x="0" y="1"/>
                    </a:moveTo>
                    <a:cubicBezTo>
                      <a:pt x="71" y="0"/>
                      <a:pt x="143" y="-1"/>
                      <a:pt x="216" y="0"/>
                    </a:cubicBezTo>
                    <a:cubicBezTo>
                      <a:pt x="12145" y="0"/>
                      <a:pt x="21816" y="9670"/>
                      <a:pt x="21816" y="21600"/>
                    </a:cubicBezTo>
                    <a:lnTo>
                      <a:pt x="216" y="21600"/>
                    </a:lnTo>
                    <a:close/>
                  </a:path>
                </a:pathLst>
              </a:custGeom>
              <a:noFill/>
              <a:ln w="4445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33" name="Object 14"/>
              <p:cNvGraphicFramePr>
                <a:graphicFrameLocks/>
              </p:cNvGraphicFramePr>
              <p:nvPr/>
            </p:nvGraphicFramePr>
            <p:xfrm>
              <a:off x="3984" y="864"/>
              <a:ext cx="19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2" name="Equation" r:id="rId9" imgW="126720" imgH="139680" progId="Equation.3">
                      <p:embed/>
                    </p:oleObj>
                  </mc:Choice>
                  <mc:Fallback>
                    <p:oleObj name="Equation" r:id="rId9" imgW="126720" imgH="139680" progId="Equation.3">
                      <p:embed/>
                      <p:pic>
                        <p:nvPicPr>
                          <p:cNvPr id="0" name="Object 14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864"/>
                            <a:ext cx="19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4" name="Object 15"/>
              <p:cNvGraphicFramePr>
                <a:graphicFrameLocks/>
              </p:cNvGraphicFramePr>
              <p:nvPr/>
            </p:nvGraphicFramePr>
            <p:xfrm>
              <a:off x="3840" y="1596"/>
              <a:ext cx="19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3" name="Equation" r:id="rId11" imgW="126720" imgH="177480" progId="Equation.3">
                      <p:embed/>
                    </p:oleObj>
                  </mc:Choice>
                  <mc:Fallback>
                    <p:oleObj name="Equation" r:id="rId11" imgW="126720" imgH="177480" progId="Equation.3">
                      <p:embed/>
                      <p:pic>
                        <p:nvPicPr>
                          <p:cNvPr id="0" name="Object 15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596"/>
                            <a:ext cx="192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73" name="Oval 16"/>
            <p:cNvSpPr>
              <a:spLocks noChangeArrowheads="1"/>
            </p:cNvSpPr>
            <p:nvPr/>
          </p:nvSpPr>
          <p:spPr bwMode="auto">
            <a:xfrm>
              <a:off x="3792" y="1344"/>
              <a:ext cx="96" cy="4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4" name="Line 17"/>
            <p:cNvSpPr>
              <a:spLocks noChangeShapeType="1"/>
            </p:cNvSpPr>
            <p:nvPr/>
          </p:nvSpPr>
          <p:spPr bwMode="auto">
            <a:xfrm flipV="1">
              <a:off x="3840" y="960"/>
              <a:ext cx="115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0" name="Object 18"/>
            <p:cNvGraphicFramePr>
              <a:graphicFrameLocks noChangeAspect="1"/>
            </p:cNvGraphicFramePr>
            <p:nvPr/>
          </p:nvGraphicFramePr>
          <p:xfrm>
            <a:off x="4992" y="672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4" name="Equation" r:id="rId13" imgW="228600" imgH="215640" progId="Equation.3">
                    <p:embed/>
                  </p:oleObj>
                </mc:Choice>
                <mc:Fallback>
                  <p:oleObj name="Equation" r:id="rId13" imgW="22860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672"/>
                          <a:ext cx="2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75" name="Group 22"/>
            <p:cNvGrpSpPr>
              <a:grpSpLocks/>
            </p:cNvGrpSpPr>
            <p:nvPr/>
          </p:nvGrpSpPr>
          <p:grpSpPr bwMode="auto">
            <a:xfrm>
              <a:off x="4848" y="1056"/>
              <a:ext cx="259" cy="632"/>
              <a:chOff x="4848" y="1056"/>
              <a:chExt cx="259" cy="632"/>
            </a:xfrm>
          </p:grpSpPr>
          <p:graphicFrame>
            <p:nvGraphicFramePr>
              <p:cNvPr id="30731" name="Object 23"/>
              <p:cNvGraphicFramePr>
                <a:graphicFrameLocks noChangeAspect="1"/>
              </p:cNvGraphicFramePr>
              <p:nvPr/>
            </p:nvGraphicFramePr>
            <p:xfrm>
              <a:off x="4896" y="1392"/>
              <a:ext cx="211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5" name="Equation" r:id="rId15" imgW="126720" imgH="177480" progId="Equation.3">
                      <p:embed/>
                    </p:oleObj>
                  </mc:Choice>
                  <mc:Fallback>
                    <p:oleObj name="Equation" r:id="rId15" imgW="126720" imgH="17748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392"/>
                            <a:ext cx="211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76" name="Freeform 24"/>
              <p:cNvSpPr>
                <a:spLocks/>
              </p:cNvSpPr>
              <p:nvPr/>
            </p:nvSpPr>
            <p:spPr bwMode="auto">
              <a:xfrm>
                <a:off x="4848" y="1056"/>
                <a:ext cx="112" cy="336"/>
              </a:xfrm>
              <a:custGeom>
                <a:avLst/>
                <a:gdLst>
                  <a:gd name="T0" fmla="*/ 96 w 112"/>
                  <a:gd name="T1" fmla="*/ 336 h 336"/>
                  <a:gd name="T2" fmla="*/ 96 w 112"/>
                  <a:gd name="T3" fmla="*/ 144 h 336"/>
                  <a:gd name="T4" fmla="*/ 0 w 112"/>
                  <a:gd name="T5" fmla="*/ 0 h 336"/>
                  <a:gd name="T6" fmla="*/ 0 60000 65536"/>
                  <a:gd name="T7" fmla="*/ 0 60000 65536"/>
                  <a:gd name="T8" fmla="*/ 0 60000 65536"/>
                  <a:gd name="T9" fmla="*/ 0 w 112"/>
                  <a:gd name="T10" fmla="*/ 0 h 336"/>
                  <a:gd name="T11" fmla="*/ 112 w 112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" h="336">
                    <a:moveTo>
                      <a:pt x="96" y="336"/>
                    </a:moveTo>
                    <a:cubicBezTo>
                      <a:pt x="104" y="268"/>
                      <a:pt x="112" y="200"/>
                      <a:pt x="96" y="144"/>
                    </a:cubicBezTo>
                    <a:cubicBezTo>
                      <a:pt x="80" y="88"/>
                      <a:pt x="16" y="24"/>
                      <a:pt x="0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0137" name="Object 25"/>
          <p:cNvGraphicFramePr>
            <a:graphicFrameLocks/>
          </p:cNvGraphicFramePr>
          <p:nvPr/>
        </p:nvGraphicFramePr>
        <p:xfrm>
          <a:off x="4038600" y="304800"/>
          <a:ext cx="18923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6" name="Equation" r:id="rId17" imgW="647640" imgH="495000" progId="Equation.3">
                  <p:embed/>
                </p:oleObj>
              </mc:Choice>
              <mc:Fallback>
                <p:oleObj name="Equation" r:id="rId17" imgW="647640" imgH="495000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04800"/>
                        <a:ext cx="18923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8" name="Object 26"/>
          <p:cNvGraphicFramePr>
            <a:graphicFrameLocks/>
          </p:cNvGraphicFramePr>
          <p:nvPr/>
        </p:nvGraphicFramePr>
        <p:xfrm>
          <a:off x="4038600" y="1447800"/>
          <a:ext cx="18923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7" name="Equation" r:id="rId19" imgW="647640" imgH="495000" progId="Equation.3">
                  <p:embed/>
                </p:oleObj>
              </mc:Choice>
              <mc:Fallback>
                <p:oleObj name="Equation" r:id="rId19" imgW="647640" imgH="495000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447800"/>
                        <a:ext cx="18923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304800" y="2514600"/>
            <a:ext cx="1295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讨论：</a:t>
            </a: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381000" y="3048000"/>
            <a:ext cx="1295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(1)</a:t>
            </a:r>
          </a:p>
        </p:txBody>
      </p:sp>
      <p:sp>
        <p:nvSpPr>
          <p:cNvPr id="90146" name="AutoShape 34"/>
          <p:cNvSpPr>
            <a:spLocks noChangeArrowheads="1"/>
          </p:cNvSpPr>
          <p:nvPr/>
        </p:nvSpPr>
        <p:spPr bwMode="auto">
          <a:xfrm>
            <a:off x="2286000" y="34290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150" name="Object 38"/>
          <p:cNvGraphicFramePr>
            <a:graphicFrameLocks noChangeAspect="1"/>
          </p:cNvGraphicFramePr>
          <p:nvPr/>
        </p:nvGraphicFramePr>
        <p:xfrm>
          <a:off x="4572000" y="3352800"/>
          <a:ext cx="4508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8" name="Equation" r:id="rId20" imgW="139680" imgH="139680" progId="Equation.3">
                  <p:embed/>
                </p:oleObj>
              </mc:Choice>
              <mc:Fallback>
                <p:oleObj name="Equation" r:id="rId20" imgW="139680" imgH="1396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52800"/>
                        <a:ext cx="4508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3124200" y="2971800"/>
            <a:ext cx="1143000" cy="1066800"/>
            <a:chOff x="2448" y="2256"/>
            <a:chExt cx="720" cy="672"/>
          </a:xfrm>
        </p:grpSpPr>
        <p:sp>
          <p:nvSpPr>
            <p:cNvPr id="30769" name="Arc 36"/>
            <p:cNvSpPr>
              <a:spLocks/>
            </p:cNvSpPr>
            <p:nvPr/>
          </p:nvSpPr>
          <p:spPr bwMode="auto">
            <a:xfrm flipH="1">
              <a:off x="2448" y="2256"/>
              <a:ext cx="372" cy="384"/>
            </a:xfrm>
            <a:custGeom>
              <a:avLst/>
              <a:gdLst>
                <a:gd name="T0" fmla="*/ 0 w 23909"/>
                <a:gd name="T1" fmla="*/ 0 h 21600"/>
                <a:gd name="T2" fmla="*/ 0 w 23909"/>
                <a:gd name="T3" fmla="*/ 0 h 21600"/>
                <a:gd name="T4" fmla="*/ 0 w 23909"/>
                <a:gd name="T5" fmla="*/ 0 h 21600"/>
                <a:gd name="T6" fmla="*/ 0 60000 65536"/>
                <a:gd name="T7" fmla="*/ 0 60000 65536"/>
                <a:gd name="T8" fmla="*/ 0 60000 65536"/>
                <a:gd name="T9" fmla="*/ 0 w 23909"/>
                <a:gd name="T10" fmla="*/ 0 h 21600"/>
                <a:gd name="T11" fmla="*/ 23909 w 2390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09" h="21600" fill="none" extrusionOk="0">
                  <a:moveTo>
                    <a:pt x="-1" y="123"/>
                  </a:moveTo>
                  <a:cubicBezTo>
                    <a:pt x="766" y="41"/>
                    <a:pt x="1537" y="-1"/>
                    <a:pt x="2309" y="0"/>
                  </a:cubicBezTo>
                  <a:cubicBezTo>
                    <a:pt x="14238" y="0"/>
                    <a:pt x="23909" y="9670"/>
                    <a:pt x="23909" y="21600"/>
                  </a:cubicBezTo>
                </a:path>
                <a:path w="23909" h="21600" stroke="0" extrusionOk="0">
                  <a:moveTo>
                    <a:pt x="-1" y="123"/>
                  </a:moveTo>
                  <a:cubicBezTo>
                    <a:pt x="766" y="41"/>
                    <a:pt x="1537" y="-1"/>
                    <a:pt x="2309" y="0"/>
                  </a:cubicBezTo>
                  <a:cubicBezTo>
                    <a:pt x="14238" y="0"/>
                    <a:pt x="23909" y="9670"/>
                    <a:pt x="23909" y="21600"/>
                  </a:cubicBezTo>
                  <a:lnTo>
                    <a:pt x="2309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0" name="Line 39"/>
            <p:cNvSpPr>
              <a:spLocks noChangeShapeType="1"/>
            </p:cNvSpPr>
            <p:nvPr/>
          </p:nvSpPr>
          <p:spPr bwMode="auto">
            <a:xfrm>
              <a:off x="2448" y="264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Line 40"/>
            <p:cNvSpPr>
              <a:spLocks noChangeShapeType="1"/>
            </p:cNvSpPr>
            <p:nvPr/>
          </p:nvSpPr>
          <p:spPr bwMode="auto">
            <a:xfrm>
              <a:off x="2832" y="2256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5105400" y="3124200"/>
            <a:ext cx="1143000" cy="990600"/>
            <a:chOff x="3696" y="2352"/>
            <a:chExt cx="720" cy="624"/>
          </a:xfrm>
        </p:grpSpPr>
        <p:sp>
          <p:nvSpPr>
            <p:cNvPr id="30766" name="Arc 37"/>
            <p:cNvSpPr>
              <a:spLocks/>
            </p:cNvSpPr>
            <p:nvPr/>
          </p:nvSpPr>
          <p:spPr bwMode="auto">
            <a:xfrm rot="16371870" flipH="1">
              <a:off x="3720" y="2616"/>
              <a:ext cx="336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7" name="Line 41"/>
            <p:cNvSpPr>
              <a:spLocks noChangeShapeType="1"/>
            </p:cNvSpPr>
            <p:nvPr/>
          </p:nvSpPr>
          <p:spPr bwMode="auto">
            <a:xfrm>
              <a:off x="3696" y="2640"/>
              <a:ext cx="72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Line 42"/>
            <p:cNvSpPr>
              <a:spLocks noChangeShapeType="1"/>
            </p:cNvSpPr>
            <p:nvPr/>
          </p:nvSpPr>
          <p:spPr bwMode="auto">
            <a:xfrm flipV="1">
              <a:off x="4080" y="2352"/>
              <a:ext cx="1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57" name="AutoShape 45"/>
          <p:cNvSpPr>
            <a:spLocks noChangeArrowheads="1"/>
          </p:cNvSpPr>
          <p:nvPr/>
        </p:nvSpPr>
        <p:spPr bwMode="auto">
          <a:xfrm>
            <a:off x="6553200" y="35052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158" name="Object 46"/>
          <p:cNvGraphicFramePr>
            <a:graphicFrameLocks/>
          </p:cNvGraphicFramePr>
          <p:nvPr/>
        </p:nvGraphicFramePr>
        <p:xfrm>
          <a:off x="7162800" y="3048000"/>
          <a:ext cx="16160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9" name="Equation" r:id="rId22" imgW="723600" imgH="495000" progId="Equation.3">
                  <p:embed/>
                </p:oleObj>
              </mc:Choice>
              <mc:Fallback>
                <p:oleObj name="Equation" r:id="rId22" imgW="723600" imgH="495000" progId="Equation.3">
                  <p:embed/>
                  <p:pic>
                    <p:nvPicPr>
                      <p:cNvPr id="0" name="Object 46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048000"/>
                        <a:ext cx="16160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1143000" y="2895600"/>
            <a:ext cx="609600" cy="1219200"/>
            <a:chOff x="864" y="2208"/>
            <a:chExt cx="384" cy="768"/>
          </a:xfrm>
        </p:grpSpPr>
        <p:grpSp>
          <p:nvGrpSpPr>
            <p:cNvPr id="30761" name="Group 33"/>
            <p:cNvGrpSpPr>
              <a:grpSpLocks/>
            </p:cNvGrpSpPr>
            <p:nvPr/>
          </p:nvGrpSpPr>
          <p:grpSpPr bwMode="auto">
            <a:xfrm>
              <a:off x="864" y="2208"/>
              <a:ext cx="384" cy="720"/>
              <a:chOff x="1056" y="2256"/>
              <a:chExt cx="384" cy="720"/>
            </a:xfrm>
          </p:grpSpPr>
          <p:sp>
            <p:nvSpPr>
              <p:cNvPr id="30764" name="Arc 31"/>
              <p:cNvSpPr>
                <a:spLocks/>
              </p:cNvSpPr>
              <p:nvPr/>
            </p:nvSpPr>
            <p:spPr bwMode="auto">
              <a:xfrm flipH="1">
                <a:off x="1056" y="2256"/>
                <a:ext cx="372" cy="384"/>
              </a:xfrm>
              <a:custGeom>
                <a:avLst/>
                <a:gdLst>
                  <a:gd name="T0" fmla="*/ 0 w 23909"/>
                  <a:gd name="T1" fmla="*/ 0 h 21600"/>
                  <a:gd name="T2" fmla="*/ 0 w 23909"/>
                  <a:gd name="T3" fmla="*/ 0 h 21600"/>
                  <a:gd name="T4" fmla="*/ 0 w 2390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909"/>
                  <a:gd name="T10" fmla="*/ 0 h 21600"/>
                  <a:gd name="T11" fmla="*/ 23909 w 2390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909" h="21600" fill="none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</a:path>
                  <a:path w="23909" h="21600" stroke="0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  <a:lnTo>
                      <a:pt x="2309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5" name="Arc 32"/>
              <p:cNvSpPr>
                <a:spLocks/>
              </p:cNvSpPr>
              <p:nvPr/>
            </p:nvSpPr>
            <p:spPr bwMode="auto">
              <a:xfrm rot="16371870" flipH="1">
                <a:off x="1080" y="2616"/>
                <a:ext cx="336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62" name="Line 47"/>
            <p:cNvSpPr>
              <a:spLocks noChangeShapeType="1"/>
            </p:cNvSpPr>
            <p:nvPr/>
          </p:nvSpPr>
          <p:spPr bwMode="auto">
            <a:xfrm>
              <a:off x="1248" y="2208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48"/>
            <p:cNvSpPr>
              <a:spLocks noChangeShapeType="1"/>
            </p:cNvSpPr>
            <p:nvPr/>
          </p:nvSpPr>
          <p:spPr bwMode="auto">
            <a:xfrm>
              <a:off x="864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62" name="Text Box 50"/>
          <p:cNvSpPr txBox="1">
            <a:spLocks noChangeArrowheads="1"/>
          </p:cNvSpPr>
          <p:nvPr/>
        </p:nvSpPr>
        <p:spPr bwMode="auto">
          <a:xfrm>
            <a:off x="457200" y="4343400"/>
            <a:ext cx="1122363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(2)</a:t>
            </a:r>
          </a:p>
        </p:txBody>
      </p:sp>
      <p:sp>
        <p:nvSpPr>
          <p:cNvPr id="90163" name="AutoShape 51"/>
          <p:cNvSpPr>
            <a:spLocks noChangeArrowheads="1"/>
          </p:cNvSpPr>
          <p:nvPr/>
        </p:nvSpPr>
        <p:spPr bwMode="auto">
          <a:xfrm>
            <a:off x="2362200" y="4724400"/>
            <a:ext cx="396875" cy="152400"/>
          </a:xfrm>
          <a:prstGeom prst="rightArrow">
            <a:avLst>
              <a:gd name="adj1" fmla="val 50000"/>
              <a:gd name="adj2" fmla="val 65104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164" name="Object 52"/>
          <p:cNvGraphicFramePr>
            <a:graphicFrameLocks noChangeAspect="1"/>
          </p:cNvGraphicFramePr>
          <p:nvPr/>
        </p:nvGraphicFramePr>
        <p:xfrm>
          <a:off x="4191000" y="46482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0" name="Equation" r:id="rId24" imgW="139680" imgH="139680" progId="Equation.3">
                  <p:embed/>
                </p:oleObj>
              </mc:Choice>
              <mc:Fallback>
                <p:oleObj name="Equation" r:id="rId24" imgW="139680" imgH="1396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648200"/>
                        <a:ext cx="3905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73" name="AutoShape 61"/>
          <p:cNvSpPr>
            <a:spLocks noChangeArrowheads="1"/>
          </p:cNvSpPr>
          <p:nvPr/>
        </p:nvSpPr>
        <p:spPr bwMode="auto">
          <a:xfrm>
            <a:off x="5105400" y="4800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174" name="Object 62"/>
          <p:cNvGraphicFramePr>
            <a:graphicFrameLocks/>
          </p:cNvGraphicFramePr>
          <p:nvPr/>
        </p:nvGraphicFramePr>
        <p:xfrm>
          <a:off x="5867400" y="4419600"/>
          <a:ext cx="26050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1" name="Equation" r:id="rId25" imgW="1346040" imgH="495000" progId="Equation.3">
                  <p:embed/>
                </p:oleObj>
              </mc:Choice>
              <mc:Fallback>
                <p:oleObj name="Equation" r:id="rId25" imgW="1346040" imgH="495000" progId="Equation.3">
                  <p:embed/>
                  <p:pic>
                    <p:nvPicPr>
                      <p:cNvPr id="0" name="Object 62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19600"/>
                        <a:ext cx="260508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1219200" y="4191000"/>
            <a:ext cx="461963" cy="2057400"/>
            <a:chOff x="768" y="2640"/>
            <a:chExt cx="291" cy="1296"/>
          </a:xfrm>
        </p:grpSpPr>
        <p:grpSp>
          <p:nvGrpSpPr>
            <p:cNvPr id="30756" name="Group 64"/>
            <p:cNvGrpSpPr>
              <a:grpSpLocks/>
            </p:cNvGrpSpPr>
            <p:nvPr/>
          </p:nvGrpSpPr>
          <p:grpSpPr bwMode="auto">
            <a:xfrm>
              <a:off x="768" y="2640"/>
              <a:ext cx="291" cy="528"/>
              <a:chOff x="1056" y="2256"/>
              <a:chExt cx="384" cy="720"/>
            </a:xfrm>
          </p:grpSpPr>
          <p:sp>
            <p:nvSpPr>
              <p:cNvPr id="30759" name="Arc 65"/>
              <p:cNvSpPr>
                <a:spLocks/>
              </p:cNvSpPr>
              <p:nvPr/>
            </p:nvSpPr>
            <p:spPr bwMode="auto">
              <a:xfrm flipH="1">
                <a:off x="1056" y="2256"/>
                <a:ext cx="372" cy="384"/>
              </a:xfrm>
              <a:custGeom>
                <a:avLst/>
                <a:gdLst>
                  <a:gd name="T0" fmla="*/ 0 w 23909"/>
                  <a:gd name="T1" fmla="*/ 0 h 21600"/>
                  <a:gd name="T2" fmla="*/ 0 w 23909"/>
                  <a:gd name="T3" fmla="*/ 0 h 21600"/>
                  <a:gd name="T4" fmla="*/ 0 w 2390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909"/>
                  <a:gd name="T10" fmla="*/ 0 h 21600"/>
                  <a:gd name="T11" fmla="*/ 23909 w 2390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909" h="21600" fill="none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</a:path>
                  <a:path w="23909" h="21600" stroke="0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  <a:lnTo>
                      <a:pt x="2309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0" name="Arc 66"/>
              <p:cNvSpPr>
                <a:spLocks/>
              </p:cNvSpPr>
              <p:nvPr/>
            </p:nvSpPr>
            <p:spPr bwMode="auto">
              <a:xfrm rot="16371870" flipH="1">
                <a:off x="1080" y="2616"/>
                <a:ext cx="336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57" name="Line 69"/>
            <p:cNvSpPr>
              <a:spLocks noChangeShapeType="1"/>
            </p:cNvSpPr>
            <p:nvPr/>
          </p:nvSpPr>
          <p:spPr bwMode="auto">
            <a:xfrm>
              <a:off x="1056" y="3168"/>
              <a:ext cx="1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Line 70"/>
            <p:cNvSpPr>
              <a:spLocks noChangeShapeType="1"/>
            </p:cNvSpPr>
            <p:nvPr/>
          </p:nvSpPr>
          <p:spPr bwMode="auto">
            <a:xfrm>
              <a:off x="1056" y="3552"/>
              <a:ext cx="1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2971800" y="4419600"/>
            <a:ext cx="914400" cy="838200"/>
            <a:chOff x="2064" y="2784"/>
            <a:chExt cx="576" cy="528"/>
          </a:xfrm>
        </p:grpSpPr>
        <p:sp>
          <p:nvSpPr>
            <p:cNvPr id="30752" name="Line 55"/>
            <p:cNvSpPr>
              <a:spLocks noChangeShapeType="1"/>
            </p:cNvSpPr>
            <p:nvPr/>
          </p:nvSpPr>
          <p:spPr bwMode="auto">
            <a:xfrm>
              <a:off x="2352" y="307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53" name="Group 73"/>
            <p:cNvGrpSpPr>
              <a:grpSpLocks/>
            </p:cNvGrpSpPr>
            <p:nvPr/>
          </p:nvGrpSpPr>
          <p:grpSpPr bwMode="auto">
            <a:xfrm>
              <a:off x="2064" y="2784"/>
              <a:ext cx="291" cy="528"/>
              <a:chOff x="1056" y="2256"/>
              <a:chExt cx="384" cy="720"/>
            </a:xfrm>
          </p:grpSpPr>
          <p:sp>
            <p:nvSpPr>
              <p:cNvPr id="30754" name="Arc 74"/>
              <p:cNvSpPr>
                <a:spLocks/>
              </p:cNvSpPr>
              <p:nvPr/>
            </p:nvSpPr>
            <p:spPr bwMode="auto">
              <a:xfrm flipH="1">
                <a:off x="1056" y="2256"/>
                <a:ext cx="372" cy="384"/>
              </a:xfrm>
              <a:custGeom>
                <a:avLst/>
                <a:gdLst>
                  <a:gd name="T0" fmla="*/ 0 w 23909"/>
                  <a:gd name="T1" fmla="*/ 0 h 21600"/>
                  <a:gd name="T2" fmla="*/ 0 w 23909"/>
                  <a:gd name="T3" fmla="*/ 0 h 21600"/>
                  <a:gd name="T4" fmla="*/ 0 w 2390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909"/>
                  <a:gd name="T10" fmla="*/ 0 h 21600"/>
                  <a:gd name="T11" fmla="*/ 23909 w 2390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909" h="21600" fill="none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</a:path>
                  <a:path w="23909" h="21600" stroke="0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  <a:lnTo>
                      <a:pt x="2309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5" name="Arc 75"/>
              <p:cNvSpPr>
                <a:spLocks/>
              </p:cNvSpPr>
              <p:nvPr/>
            </p:nvSpPr>
            <p:spPr bwMode="auto">
              <a:xfrm rot="16371870" flipH="1">
                <a:off x="1080" y="2616"/>
                <a:ext cx="336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4724400" y="4495800"/>
            <a:ext cx="0" cy="1600200"/>
            <a:chOff x="3456" y="2832"/>
            <a:chExt cx="0" cy="1008"/>
          </a:xfrm>
        </p:grpSpPr>
        <p:sp>
          <p:nvSpPr>
            <p:cNvPr id="30750" name="Line 79"/>
            <p:cNvSpPr>
              <a:spLocks noChangeShapeType="1"/>
            </p:cNvSpPr>
            <p:nvPr/>
          </p:nvSpPr>
          <p:spPr bwMode="auto">
            <a:xfrm>
              <a:off x="3456" y="2832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Line 80"/>
            <p:cNvSpPr>
              <a:spLocks noChangeShapeType="1"/>
            </p:cNvSpPr>
            <p:nvPr/>
          </p:nvSpPr>
          <p:spPr bwMode="auto">
            <a:xfrm flipH="1">
              <a:off x="3456" y="3360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95" name="Text Box 83"/>
          <p:cNvSpPr txBox="1">
            <a:spLocks noChangeArrowheads="1"/>
          </p:cNvSpPr>
          <p:nvPr/>
        </p:nvSpPr>
        <p:spPr bwMode="auto">
          <a:xfrm>
            <a:off x="468313" y="6021388"/>
            <a:ext cx="4248150" cy="51911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(3)  </a:t>
            </a:r>
            <a:r>
              <a:rPr lang="zh-CN" altLang="en-US" sz="2800" b="1"/>
              <a:t>与“半无限长”比较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0" grpId="0" autoUpdateAnimBg="0"/>
      <p:bldP spid="90141" grpId="0" autoUpdateAnimBg="0"/>
      <p:bldP spid="90146" grpId="0" animBg="1"/>
      <p:bldP spid="90157" grpId="0" animBg="1"/>
      <p:bldP spid="90162" grpId="0" autoUpdateAnimBg="0"/>
      <p:bldP spid="90163" grpId="0" animBg="1"/>
      <p:bldP spid="90173" grpId="0" animBg="1"/>
      <p:bldP spid="9019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"/>
            <a:ext cx="4691193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-26063"/>
            <a:ext cx="4985542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"/>
            <a:ext cx="4801574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24075" y="1341438"/>
            <a:ext cx="4248150" cy="51911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                    互动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124075" y="2492375"/>
            <a:ext cx="424815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</a:rPr>
              <a:t>1</a:t>
            </a:r>
            <a:r>
              <a:rPr lang="zh-CN" altLang="en-US" sz="2800" b="1">
                <a:solidFill>
                  <a:schemeClr val="tx1"/>
                </a:solidFill>
              </a:rPr>
              <a:t>、叠加原理的应用：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124075" y="3284538"/>
            <a:ext cx="6119813" cy="5238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从细棒到平面，从圆环到圆柱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24075" y="4076700"/>
            <a:ext cx="424815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</a:rPr>
              <a:t>2</a:t>
            </a:r>
            <a:r>
              <a:rPr lang="zh-CN" altLang="en-US" sz="2800" b="1">
                <a:solidFill>
                  <a:schemeClr val="tx1"/>
                </a:solidFill>
              </a:rPr>
              <a:t>、各种等价性分析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1000" y="304800"/>
            <a:ext cx="8001000" cy="57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宋体" pitchFamily="2" charset="-122"/>
              </a:rPr>
              <a:t>§3 </a:t>
            </a: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</a:rPr>
              <a:t>高斯定理</a:t>
            </a:r>
            <a:r>
              <a:rPr lang="en-US" altLang="zh-CN" sz="3200" b="1">
                <a:solidFill>
                  <a:srgbClr val="0000FF"/>
                </a:solidFill>
                <a:latin typeface="宋体" pitchFamily="2" charset="-122"/>
              </a:rPr>
              <a:t>(Gauss Theorem)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一</a:t>
            </a:r>
            <a:r>
              <a:rPr lang="en-US" altLang="zh-CN" sz="2800" b="1">
                <a:solidFill>
                  <a:srgbClr val="0000FF"/>
                </a:solidFill>
                <a:latin typeface="宋体" pitchFamily="2" charset="-122"/>
              </a:rPr>
              <a:t>.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电力线</a:t>
            </a:r>
            <a:endParaRPr lang="zh-CN" altLang="en-US" sz="2800" b="1">
              <a:solidFill>
                <a:srgbClr val="CC0000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  用一族空间曲线形象描述场强分布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 通常把这些曲线称为电场线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(electric field line)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或电力线 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(electric line of force)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宋体" pitchFamily="2" charset="-122"/>
              </a:rPr>
              <a:t>1.</a:t>
            </a: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规定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方向：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力线上每一点的切线方向；</a:t>
            </a:r>
            <a:endParaRPr lang="zh-CN" altLang="en-US" sz="2800" b="1">
              <a:solidFill>
                <a:srgbClr val="CC0000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 大小：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在电场中任一点，取一垂直于该点场强方向的面积元，使通过单位面积的电力线数目，等于该点场强的量值。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0" name="Object 1024"/>
          <p:cNvGraphicFramePr>
            <a:graphicFrameLocks/>
          </p:cNvGraphicFramePr>
          <p:nvPr/>
        </p:nvGraphicFramePr>
        <p:xfrm>
          <a:off x="457200" y="457200"/>
          <a:ext cx="19812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2" name="公式" r:id="rId3" imgW="596880" imgH="431640" progId="Equation.3">
                  <p:embed/>
                </p:oleObj>
              </mc:Choice>
              <mc:Fallback>
                <p:oleObj name="公式" r:id="rId3" imgW="596880" imgH="43164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"/>
                        <a:ext cx="1981200" cy="1420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77000" y="762000"/>
            <a:ext cx="1676400" cy="1524000"/>
            <a:chOff x="2688" y="1968"/>
            <a:chExt cx="1056" cy="960"/>
          </a:xfrm>
        </p:grpSpPr>
        <p:grpSp>
          <p:nvGrpSpPr>
            <p:cNvPr id="31794" name="Group 4"/>
            <p:cNvGrpSpPr>
              <a:grpSpLocks/>
            </p:cNvGrpSpPr>
            <p:nvPr/>
          </p:nvGrpSpPr>
          <p:grpSpPr bwMode="auto">
            <a:xfrm>
              <a:off x="2688" y="1968"/>
              <a:ext cx="1056" cy="960"/>
              <a:chOff x="4464" y="528"/>
              <a:chExt cx="1056" cy="912"/>
            </a:xfrm>
          </p:grpSpPr>
          <p:sp>
            <p:nvSpPr>
              <p:cNvPr id="31795" name="Line 5"/>
              <p:cNvSpPr>
                <a:spLocks noChangeShapeType="1"/>
              </p:cNvSpPr>
              <p:nvPr/>
            </p:nvSpPr>
            <p:spPr bwMode="auto">
              <a:xfrm flipH="1">
                <a:off x="4464" y="528"/>
                <a:ext cx="43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6" name="Line 6"/>
              <p:cNvSpPr>
                <a:spLocks noChangeShapeType="1"/>
              </p:cNvSpPr>
              <p:nvPr/>
            </p:nvSpPr>
            <p:spPr bwMode="auto">
              <a:xfrm>
                <a:off x="4944" y="528"/>
                <a:ext cx="576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7" name="Line 7"/>
              <p:cNvSpPr>
                <a:spLocks noChangeShapeType="1"/>
              </p:cNvSpPr>
              <p:nvPr/>
            </p:nvSpPr>
            <p:spPr bwMode="auto">
              <a:xfrm>
                <a:off x="4464" y="816"/>
                <a:ext cx="576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8" name="Line 8"/>
              <p:cNvSpPr>
                <a:spLocks noChangeShapeType="1"/>
              </p:cNvSpPr>
              <p:nvPr/>
            </p:nvSpPr>
            <p:spPr bwMode="auto">
              <a:xfrm flipH="1">
                <a:off x="5040" y="1152"/>
                <a:ext cx="43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1759" name="Object 1037"/>
            <p:cNvGraphicFramePr>
              <a:graphicFrameLocks/>
            </p:cNvGraphicFramePr>
            <p:nvPr/>
          </p:nvGraphicFramePr>
          <p:xfrm>
            <a:off x="3120" y="2448"/>
            <a:ext cx="45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3" name="公" r:id="rId5" imgW="203040" imgH="164880" progId="Equation.3">
                    <p:embed/>
                  </p:oleObj>
                </mc:Choice>
                <mc:Fallback>
                  <p:oleObj name="公" r:id="rId5" imgW="203040" imgH="164880" progId="Equation.3">
                    <p:embed/>
                    <p:pic>
                      <p:nvPicPr>
                        <p:cNvPr id="0" name="Object 10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448"/>
                          <a:ext cx="451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7391400" y="609600"/>
            <a:ext cx="1477963" cy="914400"/>
            <a:chOff x="4656" y="384"/>
            <a:chExt cx="931" cy="576"/>
          </a:xfrm>
        </p:grpSpPr>
        <p:sp>
          <p:nvSpPr>
            <p:cNvPr id="31793" name="Line 11"/>
            <p:cNvSpPr>
              <a:spLocks noChangeShapeType="1"/>
            </p:cNvSpPr>
            <p:nvPr/>
          </p:nvSpPr>
          <p:spPr bwMode="auto">
            <a:xfrm flipV="1">
              <a:off x="4656" y="384"/>
              <a:ext cx="816" cy="57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8" name="Object 1036"/>
            <p:cNvGraphicFramePr>
              <a:graphicFrameLocks/>
            </p:cNvGraphicFramePr>
            <p:nvPr/>
          </p:nvGraphicFramePr>
          <p:xfrm>
            <a:off x="5184" y="528"/>
            <a:ext cx="40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4" name="公" r:id="rId7" imgW="190440" imgH="164880" progId="Equation.3">
                    <p:embed/>
                  </p:oleObj>
                </mc:Choice>
                <mc:Fallback>
                  <p:oleObj name="公" r:id="rId7" imgW="190440" imgH="164880" progId="Equation.3">
                    <p:embed/>
                    <p:pic>
                      <p:nvPicPr>
                        <p:cNvPr id="0" name="Object 10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528"/>
                          <a:ext cx="403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943600" y="457200"/>
            <a:ext cx="2220913" cy="1447800"/>
            <a:chOff x="3024" y="432"/>
            <a:chExt cx="1447" cy="912"/>
          </a:xfrm>
        </p:grpSpPr>
        <p:grpSp>
          <p:nvGrpSpPr>
            <p:cNvPr id="31786" name="Group 14"/>
            <p:cNvGrpSpPr>
              <a:grpSpLocks/>
            </p:cNvGrpSpPr>
            <p:nvPr/>
          </p:nvGrpSpPr>
          <p:grpSpPr bwMode="auto">
            <a:xfrm>
              <a:off x="3024" y="864"/>
              <a:ext cx="1392" cy="480"/>
              <a:chOff x="3024" y="864"/>
              <a:chExt cx="1392" cy="480"/>
            </a:xfrm>
          </p:grpSpPr>
          <p:sp>
            <p:nvSpPr>
              <p:cNvPr id="31787" name="Line 15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8" name="Line 16"/>
              <p:cNvSpPr>
                <a:spLocks noChangeShapeType="1"/>
              </p:cNvSpPr>
              <p:nvPr/>
            </p:nvSpPr>
            <p:spPr bwMode="auto">
              <a:xfrm>
                <a:off x="3312" y="96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9" name="Line 17"/>
              <p:cNvSpPr>
                <a:spLocks noChangeShapeType="1"/>
              </p:cNvSpPr>
              <p:nvPr/>
            </p:nvSpPr>
            <p:spPr bwMode="auto">
              <a:xfrm>
                <a:off x="3312" y="86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0" name="Line 18"/>
              <p:cNvSpPr>
                <a:spLocks noChangeShapeType="1"/>
              </p:cNvSpPr>
              <p:nvPr/>
            </p:nvSpPr>
            <p:spPr bwMode="auto">
              <a:xfrm>
                <a:off x="3312" y="124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1" name="Line 19"/>
              <p:cNvSpPr>
                <a:spLocks noChangeShapeType="1"/>
              </p:cNvSpPr>
              <p:nvPr/>
            </p:nvSpPr>
            <p:spPr bwMode="auto">
              <a:xfrm>
                <a:off x="3360" y="120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2" name="Line 20"/>
              <p:cNvSpPr>
                <a:spLocks noChangeShapeType="1"/>
              </p:cNvSpPr>
              <p:nvPr/>
            </p:nvSpPr>
            <p:spPr bwMode="auto">
              <a:xfrm>
                <a:off x="3024" y="110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1757" name="Object 1035"/>
            <p:cNvGraphicFramePr>
              <a:graphicFrameLocks/>
            </p:cNvGraphicFramePr>
            <p:nvPr/>
          </p:nvGraphicFramePr>
          <p:xfrm>
            <a:off x="4176" y="432"/>
            <a:ext cx="29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5" name="公" r:id="rId9" imgW="164880" imgH="190440" progId="Equation.3">
                    <p:embed/>
                  </p:oleObj>
                </mc:Choice>
                <mc:Fallback>
                  <p:oleObj name="公" r:id="rId9" imgW="164880" imgH="190440" progId="Equation.3">
                    <p:embed/>
                    <p:pic>
                      <p:nvPicPr>
                        <p:cNvPr id="0" name="Object 10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432"/>
                          <a:ext cx="295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943600" y="762000"/>
            <a:ext cx="1219200" cy="1524000"/>
            <a:chOff x="1392" y="1392"/>
            <a:chExt cx="768" cy="960"/>
          </a:xfrm>
        </p:grpSpPr>
        <p:graphicFrame>
          <p:nvGraphicFramePr>
            <p:cNvPr id="31756" name="Object 1034"/>
            <p:cNvGraphicFramePr>
              <a:graphicFrameLocks/>
            </p:cNvGraphicFramePr>
            <p:nvPr/>
          </p:nvGraphicFramePr>
          <p:xfrm>
            <a:off x="1392" y="1920"/>
            <a:ext cx="476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6" name="公" r:id="rId11" imgW="266400" imgH="203040" progId="Equation.3">
                    <p:embed/>
                  </p:oleObj>
                </mc:Choice>
                <mc:Fallback>
                  <p:oleObj name="公" r:id="rId11" imgW="266400" imgH="203040" progId="Equation.3">
                    <p:embed/>
                    <p:pic>
                      <p:nvPicPr>
                        <p:cNvPr id="0" name="Object 10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920"/>
                          <a:ext cx="476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81" name="Group 24"/>
            <p:cNvGrpSpPr>
              <a:grpSpLocks/>
            </p:cNvGrpSpPr>
            <p:nvPr/>
          </p:nvGrpSpPr>
          <p:grpSpPr bwMode="auto">
            <a:xfrm>
              <a:off x="1728" y="1392"/>
              <a:ext cx="432" cy="960"/>
              <a:chOff x="1728" y="1392"/>
              <a:chExt cx="432" cy="960"/>
            </a:xfrm>
          </p:grpSpPr>
          <p:sp>
            <p:nvSpPr>
              <p:cNvPr id="31782" name="Line 25"/>
              <p:cNvSpPr>
                <a:spLocks noChangeShapeType="1"/>
              </p:cNvSpPr>
              <p:nvPr/>
            </p:nvSpPr>
            <p:spPr bwMode="auto">
              <a:xfrm flipH="1">
                <a:off x="1728" y="2064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3" name="Line 26"/>
              <p:cNvSpPr>
                <a:spLocks noChangeShapeType="1"/>
              </p:cNvSpPr>
              <p:nvPr/>
            </p:nvSpPr>
            <p:spPr bwMode="auto">
              <a:xfrm>
                <a:off x="2160" y="1392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4" name="Line 27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5" name="Line 28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432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58721" name="Object 1025"/>
          <p:cNvGraphicFramePr>
            <a:graphicFrameLocks noChangeAspect="1"/>
          </p:cNvGraphicFramePr>
          <p:nvPr/>
        </p:nvGraphicFramePr>
        <p:xfrm>
          <a:off x="2667000" y="838200"/>
          <a:ext cx="2387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7" name="公式" r:id="rId13" imgW="672840" imgH="215640" progId="Equation.3">
                  <p:embed/>
                </p:oleObj>
              </mc:Choice>
              <mc:Fallback>
                <p:oleObj name="公式" r:id="rId13" imgW="672840" imgH="2156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838200"/>
                        <a:ext cx="2387600" cy="760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304800" y="1981200"/>
            <a:ext cx="6324600" cy="1798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若面积元不垂直电场强度，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电场强度与电力线条数、面积元的关系怎样？</a:t>
            </a: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04800" y="4267200"/>
            <a:ext cx="4724400" cy="584200"/>
            <a:chOff x="192" y="2688"/>
            <a:chExt cx="2976" cy="368"/>
          </a:xfrm>
        </p:grpSpPr>
        <p:sp>
          <p:nvSpPr>
            <p:cNvPr id="31779" name="Text Box 32"/>
            <p:cNvSpPr txBox="1">
              <a:spLocks noChangeArrowheads="1"/>
            </p:cNvSpPr>
            <p:nvPr/>
          </p:nvSpPr>
          <p:spPr bwMode="auto">
            <a:xfrm>
              <a:off x="192" y="2688"/>
              <a:ext cx="201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</a:rPr>
                <a:t>由图可知   通过</a:t>
              </a:r>
            </a:p>
          </p:txBody>
        </p:sp>
        <p:graphicFrame>
          <p:nvGraphicFramePr>
            <p:cNvPr id="31755" name="Object 1033"/>
            <p:cNvGraphicFramePr>
              <a:graphicFrameLocks noChangeAspect="1"/>
            </p:cNvGraphicFramePr>
            <p:nvPr/>
          </p:nvGraphicFramePr>
          <p:xfrm>
            <a:off x="2112" y="2688"/>
            <a:ext cx="105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8" name="公式" r:id="rId15" imgW="533160" imgH="215640" progId="Equation.3">
                    <p:embed/>
                  </p:oleObj>
                </mc:Choice>
                <mc:Fallback>
                  <p:oleObj name="公式" r:id="rId15" imgW="533160" imgH="21564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688"/>
                          <a:ext cx="1056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0" name="Text Box 34"/>
            <p:cNvSpPr txBox="1">
              <a:spLocks noChangeArrowheads="1"/>
            </p:cNvSpPr>
            <p:nvPr/>
          </p:nvSpPr>
          <p:spPr bwMode="auto">
            <a:xfrm>
              <a:off x="2352" y="2688"/>
              <a:ext cx="4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</a:rPr>
                <a:t>和</a:t>
              </a:r>
            </a:p>
          </p:txBody>
        </p:sp>
      </p:grp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5181600" y="42672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电力线条数相同</a:t>
            </a:r>
          </a:p>
        </p:txBody>
      </p:sp>
      <p:graphicFrame>
        <p:nvGraphicFramePr>
          <p:cNvPr id="158722" name="Object 1026"/>
          <p:cNvGraphicFramePr>
            <a:graphicFrameLocks noChangeAspect="1"/>
          </p:cNvGraphicFramePr>
          <p:nvPr/>
        </p:nvGraphicFramePr>
        <p:xfrm>
          <a:off x="381000" y="5715000"/>
          <a:ext cx="23876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9" name="公式" r:id="rId17" imgW="672840" imgH="215640" progId="Equation.3">
                  <p:embed/>
                </p:oleObj>
              </mc:Choice>
              <mc:Fallback>
                <p:oleObj name="公式" r:id="rId17" imgW="672840" imgH="21564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715000"/>
                        <a:ext cx="23876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7391400" y="1066800"/>
            <a:ext cx="1752600" cy="635000"/>
            <a:chOff x="4608" y="2016"/>
            <a:chExt cx="1152" cy="400"/>
          </a:xfrm>
        </p:grpSpPr>
        <p:sp>
          <p:nvSpPr>
            <p:cNvPr id="31778" name="Line 38"/>
            <p:cNvSpPr>
              <a:spLocks noChangeShapeType="1"/>
            </p:cNvSpPr>
            <p:nvPr/>
          </p:nvSpPr>
          <p:spPr bwMode="auto">
            <a:xfrm>
              <a:off x="4608" y="2304"/>
              <a:ext cx="8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4" name="Object 1032"/>
            <p:cNvGraphicFramePr>
              <a:graphicFrameLocks noChangeAspect="1"/>
            </p:cNvGraphicFramePr>
            <p:nvPr/>
          </p:nvGraphicFramePr>
          <p:xfrm>
            <a:off x="5400" y="2016"/>
            <a:ext cx="36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0" name="公式" r:id="rId18" imgW="152280" imgH="203040" progId="Equation.3">
                    <p:embed/>
                  </p:oleObj>
                </mc:Choice>
                <mc:Fallback>
                  <p:oleObj name="公式" r:id="rId18" imgW="152280" imgH="20304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0" y="2016"/>
                          <a:ext cx="360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7924800" y="2895600"/>
            <a:ext cx="914400" cy="838200"/>
            <a:chOff x="4992" y="1824"/>
            <a:chExt cx="576" cy="528"/>
          </a:xfrm>
        </p:grpSpPr>
        <p:graphicFrame>
          <p:nvGraphicFramePr>
            <p:cNvPr id="31753" name="Object 1031"/>
            <p:cNvGraphicFramePr>
              <a:graphicFrameLocks/>
            </p:cNvGraphicFramePr>
            <p:nvPr/>
          </p:nvGraphicFramePr>
          <p:xfrm>
            <a:off x="5184" y="1920"/>
            <a:ext cx="18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1" name="公" r:id="rId20" imgW="126720" imgH="177480" progId="Equation.3">
                    <p:embed/>
                  </p:oleObj>
                </mc:Choice>
                <mc:Fallback>
                  <p:oleObj name="公" r:id="rId20" imgW="126720" imgH="177480" progId="Equation.3">
                    <p:embed/>
                    <p:pic>
                      <p:nvPicPr>
                        <p:cNvPr id="0" name="Object 10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920"/>
                          <a:ext cx="18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7" name="AutoShape 42"/>
            <p:cNvSpPr>
              <a:spLocks noChangeArrowheads="1"/>
            </p:cNvSpPr>
            <p:nvPr/>
          </p:nvSpPr>
          <p:spPr bwMode="auto">
            <a:xfrm>
              <a:off x="4992" y="1824"/>
              <a:ext cx="576" cy="528"/>
            </a:xfrm>
            <a:prstGeom prst="wedgeEllipseCallout">
              <a:avLst>
                <a:gd name="adj1" fmla="val -56944"/>
                <a:gd name="adj2" fmla="val -230491"/>
              </a:avLst>
            </a:prstGeom>
            <a:noFill/>
            <a:ln w="381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33400" y="4953000"/>
            <a:ext cx="2057400" cy="587375"/>
            <a:chOff x="1728" y="3072"/>
            <a:chExt cx="1296" cy="370"/>
          </a:xfrm>
        </p:grpSpPr>
        <p:graphicFrame>
          <p:nvGraphicFramePr>
            <p:cNvPr id="31752" name="Object 1030"/>
            <p:cNvGraphicFramePr>
              <a:graphicFrameLocks noChangeAspect="1"/>
            </p:cNvGraphicFramePr>
            <p:nvPr/>
          </p:nvGraphicFramePr>
          <p:xfrm>
            <a:off x="1728" y="3072"/>
            <a:ext cx="1200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2" name="公式" r:id="rId22" imgW="571320" imgH="177480" progId="Equation.3">
                    <p:embed/>
                  </p:oleObj>
                </mc:Choice>
                <mc:Fallback>
                  <p:oleObj name="公式" r:id="rId22" imgW="571320" imgH="17748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72"/>
                          <a:ext cx="1200" cy="3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6" name="Text Box 45"/>
            <p:cNvSpPr txBox="1">
              <a:spLocks noChangeArrowheads="1"/>
            </p:cNvSpPr>
            <p:nvPr/>
          </p:nvSpPr>
          <p:spPr bwMode="auto">
            <a:xfrm>
              <a:off x="2688" y="3072"/>
              <a:ext cx="33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^</a:t>
              </a:r>
            </a:p>
          </p:txBody>
        </p:sp>
      </p:grpSp>
      <p:graphicFrame>
        <p:nvGraphicFramePr>
          <p:cNvPr id="158723" name="Object 1027"/>
          <p:cNvGraphicFramePr>
            <a:graphicFrameLocks noChangeAspect="1"/>
          </p:cNvGraphicFramePr>
          <p:nvPr/>
        </p:nvGraphicFramePr>
        <p:xfrm>
          <a:off x="2743200" y="5715000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" name="公式" r:id="rId24" imgW="736560" imgH="177480" progId="Equation.3">
                  <p:embed/>
                </p:oleObj>
              </mc:Choice>
              <mc:Fallback>
                <p:oleObj name="公式" r:id="rId24" imgW="736560" imgH="1774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15000"/>
                        <a:ext cx="243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5257800" y="5410200"/>
            <a:ext cx="3484563" cy="849313"/>
            <a:chOff x="3312" y="3408"/>
            <a:chExt cx="2195" cy="535"/>
          </a:xfrm>
        </p:grpSpPr>
        <p:graphicFrame>
          <p:nvGraphicFramePr>
            <p:cNvPr id="31751" name="Object 1029"/>
            <p:cNvGraphicFramePr>
              <a:graphicFrameLocks/>
            </p:cNvGraphicFramePr>
            <p:nvPr/>
          </p:nvGraphicFramePr>
          <p:xfrm>
            <a:off x="3840" y="3408"/>
            <a:ext cx="1667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4" name="公" r:id="rId26" imgW="736560" imgH="228600" progId="Equation.3">
                    <p:embed/>
                  </p:oleObj>
                </mc:Choice>
                <mc:Fallback>
                  <p:oleObj name="公" r:id="rId26" imgW="736560" imgH="228600" progId="Equation.3">
                    <p:embed/>
                    <p:pic>
                      <p:nvPicPr>
                        <p:cNvPr id="0" name="Object 1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408"/>
                          <a:ext cx="1667" cy="535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5" name="AutoShape 49"/>
            <p:cNvSpPr>
              <a:spLocks noChangeArrowheads="1"/>
            </p:cNvSpPr>
            <p:nvPr/>
          </p:nvSpPr>
          <p:spPr bwMode="auto">
            <a:xfrm>
              <a:off x="3312" y="3696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6248400" y="228600"/>
            <a:ext cx="1905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匀强电场</a:t>
            </a:r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64770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6934200" y="2514600"/>
            <a:ext cx="609600" cy="685800"/>
            <a:chOff x="4368" y="1776"/>
            <a:chExt cx="384" cy="432"/>
          </a:xfrm>
        </p:grpSpPr>
        <p:graphicFrame>
          <p:nvGraphicFramePr>
            <p:cNvPr id="31750" name="Object 1028"/>
            <p:cNvGraphicFramePr>
              <a:graphicFrameLocks/>
            </p:cNvGraphicFramePr>
            <p:nvPr/>
          </p:nvGraphicFramePr>
          <p:xfrm>
            <a:off x="4464" y="1872"/>
            <a:ext cx="18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5" name="公" r:id="rId28" imgW="126720" imgH="177480" progId="Equation.3">
                    <p:embed/>
                  </p:oleObj>
                </mc:Choice>
                <mc:Fallback>
                  <p:oleObj name="公" r:id="rId28" imgW="126720" imgH="177480" progId="Equation.3">
                    <p:embed/>
                    <p:pic>
                      <p:nvPicPr>
                        <p:cNvPr id="0" name="Object 10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872"/>
                          <a:ext cx="18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4" name="AutoShape 54"/>
            <p:cNvSpPr>
              <a:spLocks noChangeArrowheads="1"/>
            </p:cNvSpPr>
            <p:nvPr/>
          </p:nvSpPr>
          <p:spPr bwMode="auto">
            <a:xfrm>
              <a:off x="4368" y="1776"/>
              <a:ext cx="384" cy="432"/>
            </a:xfrm>
            <a:prstGeom prst="wedgeEllipseCallout">
              <a:avLst>
                <a:gd name="adj1" fmla="val -108856"/>
                <a:gd name="adj2" fmla="val -207639"/>
              </a:avLst>
            </a:prstGeom>
            <a:noFill/>
            <a:ln w="3810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5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5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3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33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33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33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5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2" grpId="0" build="p" autoUpdateAnimBg="0"/>
      <p:bldP spid="33827" grpId="0" autoUpdateAnimBg="0"/>
      <p:bldP spid="33842" grpId="0" autoUpdateAnimBg="0"/>
      <p:bldP spid="338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838200" y="685800"/>
          <a:ext cx="2667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3" imgW="901440" imgH="431640" progId="Equation.DSMT4">
                  <p:embed/>
                </p:oleObj>
              </mc:Choice>
              <mc:Fallback>
                <p:oleObj name="Equation" r:id="rId3" imgW="901440" imgH="43164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85800"/>
                        <a:ext cx="2667000" cy="12192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648200" y="533400"/>
            <a:ext cx="3244850" cy="936625"/>
            <a:chOff x="3212" y="288"/>
            <a:chExt cx="2044" cy="590"/>
          </a:xfrm>
        </p:grpSpPr>
        <p:graphicFrame>
          <p:nvGraphicFramePr>
            <p:cNvPr id="2055" name="Object 3"/>
            <p:cNvGraphicFramePr>
              <a:graphicFrameLocks/>
            </p:cNvGraphicFramePr>
            <p:nvPr/>
          </p:nvGraphicFramePr>
          <p:xfrm>
            <a:off x="3212" y="295"/>
            <a:ext cx="32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" name="公式" r:id="rId5" imgW="164880" imgH="203040" progId="Equation.3">
                    <p:embed/>
                  </p:oleObj>
                </mc:Choice>
                <mc:Fallback>
                  <p:oleObj name="公式" r:id="rId5" imgW="164880" imgH="203040" progId="Equation.3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2" y="295"/>
                          <a:ext cx="32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4"/>
            <p:cNvGraphicFramePr>
              <a:graphicFrameLocks/>
            </p:cNvGraphicFramePr>
            <p:nvPr/>
          </p:nvGraphicFramePr>
          <p:xfrm>
            <a:off x="4833" y="391"/>
            <a:ext cx="423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4" name="公式" r:id="rId7" imgW="177480" imgH="203040" progId="Equation.3">
                    <p:embed/>
                  </p:oleObj>
                </mc:Choice>
                <mc:Fallback>
                  <p:oleObj name="公式" r:id="rId7" imgW="177480" imgH="20304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3" y="391"/>
                          <a:ext cx="423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5"/>
            <p:cNvGraphicFramePr>
              <a:graphicFrameLocks/>
            </p:cNvGraphicFramePr>
            <p:nvPr/>
          </p:nvGraphicFramePr>
          <p:xfrm>
            <a:off x="3937" y="288"/>
            <a:ext cx="332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5" name="公式" r:id="rId9" imgW="126720" imgH="164880" progId="Equation.3">
                    <p:embed/>
                  </p:oleObj>
                </mc:Choice>
                <mc:Fallback>
                  <p:oleObj name="公式" r:id="rId9" imgW="126720" imgH="16488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288"/>
                          <a:ext cx="332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6" name="Line 6"/>
            <p:cNvSpPr>
              <a:spLocks noChangeShapeType="1"/>
            </p:cNvSpPr>
            <p:nvPr/>
          </p:nvSpPr>
          <p:spPr bwMode="auto">
            <a:xfrm>
              <a:off x="3308" y="823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Oval 11"/>
            <p:cNvSpPr>
              <a:spLocks noChangeArrowheads="1"/>
            </p:cNvSpPr>
            <p:nvPr/>
          </p:nvSpPr>
          <p:spPr bwMode="auto">
            <a:xfrm>
              <a:off x="4800" y="779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Oval 12"/>
            <p:cNvSpPr>
              <a:spLocks noChangeArrowheads="1"/>
            </p:cNvSpPr>
            <p:nvPr/>
          </p:nvSpPr>
          <p:spPr bwMode="auto">
            <a:xfrm>
              <a:off x="3216" y="768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24400" y="1295400"/>
            <a:ext cx="1066800" cy="685800"/>
            <a:chOff x="5040" y="624"/>
            <a:chExt cx="528" cy="427"/>
          </a:xfrm>
        </p:grpSpPr>
        <p:graphicFrame>
          <p:nvGraphicFramePr>
            <p:cNvPr id="2054" name="Object 17"/>
            <p:cNvGraphicFramePr>
              <a:graphicFrameLocks/>
            </p:cNvGraphicFramePr>
            <p:nvPr/>
          </p:nvGraphicFramePr>
          <p:xfrm>
            <a:off x="5280" y="624"/>
            <a:ext cx="28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" name="公式" r:id="rId11" imgW="114120" imgH="164880" progId="Equation.3">
                    <p:embed/>
                  </p:oleObj>
                </mc:Choice>
                <mc:Fallback>
                  <p:oleObj name="公式" r:id="rId11" imgW="114120" imgH="164880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624"/>
                          <a:ext cx="28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Line 18"/>
            <p:cNvSpPr>
              <a:spLocks noChangeShapeType="1"/>
            </p:cNvSpPr>
            <p:nvPr/>
          </p:nvSpPr>
          <p:spPr bwMode="auto">
            <a:xfrm>
              <a:off x="5040" y="67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181600" y="2286000"/>
            <a:ext cx="1676400" cy="1295400"/>
            <a:chOff x="4272" y="1008"/>
            <a:chExt cx="1056" cy="816"/>
          </a:xfrm>
        </p:grpSpPr>
        <p:sp>
          <p:nvSpPr>
            <p:cNvPr id="2064" name="Text Box 19"/>
            <p:cNvSpPr txBox="1">
              <a:spLocks noChangeArrowheads="1"/>
            </p:cNvSpPr>
            <p:nvPr/>
          </p:nvSpPr>
          <p:spPr bwMode="auto">
            <a:xfrm>
              <a:off x="4608" y="1056"/>
              <a:ext cx="720" cy="731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施力     </a:t>
              </a:r>
            </a:p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受力</a:t>
              </a:r>
            </a:p>
          </p:txBody>
        </p:sp>
        <p:graphicFrame>
          <p:nvGraphicFramePr>
            <p:cNvPr id="2053" name="Object 20"/>
            <p:cNvGraphicFramePr>
              <a:graphicFrameLocks noChangeAspect="1"/>
            </p:cNvGraphicFramePr>
            <p:nvPr/>
          </p:nvGraphicFramePr>
          <p:xfrm>
            <a:off x="4272" y="1008"/>
            <a:ext cx="35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" name="公式" r:id="rId13" imgW="177480" imgH="457200" progId="Equation.3">
                    <p:embed/>
                  </p:oleObj>
                </mc:Choice>
                <mc:Fallback>
                  <p:oleObj name="公式" r:id="rId13" imgW="177480" imgH="457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08"/>
                          <a:ext cx="352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23" name="Object 31"/>
          <p:cNvGraphicFramePr>
            <a:graphicFrameLocks/>
          </p:cNvGraphicFramePr>
          <p:nvPr/>
        </p:nvGraphicFramePr>
        <p:xfrm>
          <a:off x="1143000" y="3886200"/>
          <a:ext cx="182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公式" r:id="rId15" imgW="698400" imgH="431640" progId="Equation.3">
                  <p:embed/>
                </p:oleObj>
              </mc:Choice>
              <mc:Fallback>
                <p:oleObj name="公式" r:id="rId15" imgW="698400" imgH="431640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1828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6" name="Object 34"/>
          <p:cNvGraphicFramePr>
            <a:graphicFrameLocks/>
          </p:cNvGraphicFramePr>
          <p:nvPr/>
        </p:nvGraphicFramePr>
        <p:xfrm>
          <a:off x="4419600" y="3962400"/>
          <a:ext cx="34464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公式" r:id="rId17" imgW="1396800" imgH="419040" progId="Equation.3">
                  <p:embed/>
                </p:oleObj>
              </mc:Choice>
              <mc:Fallback>
                <p:oleObj name="公式" r:id="rId17" imgW="1396800" imgH="419040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962400"/>
                        <a:ext cx="3446463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743200" y="5486400"/>
            <a:ext cx="4648200" cy="685800"/>
            <a:chOff x="1872" y="3696"/>
            <a:chExt cx="3168" cy="432"/>
          </a:xfrm>
        </p:grpSpPr>
        <p:sp>
          <p:nvSpPr>
            <p:cNvPr id="2062" name="Rectangle 37"/>
            <p:cNvSpPr>
              <a:spLocks noChangeArrowheads="1"/>
            </p:cNvSpPr>
            <p:nvPr/>
          </p:nvSpPr>
          <p:spPr bwMode="auto">
            <a:xfrm>
              <a:off x="1920" y="3696"/>
              <a:ext cx="31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宋体" pitchFamily="2" charset="-122"/>
                </a:rPr>
                <a:t>真空介电常量 真空电容率</a:t>
              </a:r>
            </a:p>
          </p:txBody>
        </p:sp>
        <p:sp>
          <p:nvSpPr>
            <p:cNvPr id="2063" name="AutoShape 38"/>
            <p:cNvSpPr>
              <a:spLocks noChangeArrowheads="1"/>
            </p:cNvSpPr>
            <p:nvPr/>
          </p:nvSpPr>
          <p:spPr bwMode="auto">
            <a:xfrm>
              <a:off x="1872" y="3696"/>
              <a:ext cx="3024" cy="432"/>
            </a:xfrm>
            <a:prstGeom prst="wedgeRoundRectCallout">
              <a:avLst>
                <a:gd name="adj1" fmla="val -46394"/>
                <a:gd name="adj2" fmla="val -109259"/>
                <a:gd name="adj3" fmla="val 16667"/>
              </a:avLst>
            </a:prstGeom>
            <a:noFill/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81000" y="609600"/>
            <a:ext cx="8305800" cy="5702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电力线的性质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1)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电力线起始于正电荷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(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或无穷远处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终止于负电荷，不会在没有电荷处中断；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2)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两条电场线不会相交；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3)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电力线不会形成闭合曲线。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  之所以具有这些基本性质，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 由静电场的基本性质和场的单值性决定的。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 可用静电场的基本性质方程加以证明。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04800" y="304800"/>
            <a:ext cx="63246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二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电通量  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(electric  flux)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藉助电力线认识电通量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通过任一面的电力线条数</a:t>
            </a:r>
          </a:p>
        </p:txBody>
      </p:sp>
      <p:graphicFrame>
        <p:nvGraphicFramePr>
          <p:cNvPr id="159744" name="Object 0"/>
          <p:cNvGraphicFramePr>
            <a:graphicFrameLocks/>
          </p:cNvGraphicFramePr>
          <p:nvPr/>
        </p:nvGraphicFramePr>
        <p:xfrm>
          <a:off x="914400" y="5181600"/>
          <a:ext cx="3581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8" name="公式" r:id="rId3" imgW="1180800" imgH="393480" progId="Equation.3">
                  <p:embed/>
                </p:oleObj>
              </mc:Choice>
              <mc:Fallback>
                <p:oleObj name="公式" r:id="rId3" imgW="1180800" imgH="39348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3581400" cy="1295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43600" y="0"/>
            <a:ext cx="3200400" cy="2057400"/>
            <a:chOff x="3744" y="144"/>
            <a:chExt cx="2016" cy="1296"/>
          </a:xfrm>
        </p:grpSpPr>
        <p:grpSp>
          <p:nvGrpSpPr>
            <p:cNvPr id="32807" name="Group 5"/>
            <p:cNvGrpSpPr>
              <a:grpSpLocks/>
            </p:cNvGrpSpPr>
            <p:nvPr/>
          </p:nvGrpSpPr>
          <p:grpSpPr bwMode="auto">
            <a:xfrm>
              <a:off x="4080" y="480"/>
              <a:ext cx="1056" cy="960"/>
              <a:chOff x="2688" y="1968"/>
              <a:chExt cx="1056" cy="960"/>
            </a:xfrm>
          </p:grpSpPr>
          <p:grpSp>
            <p:nvGrpSpPr>
              <p:cNvPr id="32828" name="Group 6"/>
              <p:cNvGrpSpPr>
                <a:grpSpLocks/>
              </p:cNvGrpSpPr>
              <p:nvPr/>
            </p:nvGrpSpPr>
            <p:grpSpPr bwMode="auto">
              <a:xfrm>
                <a:off x="2688" y="1968"/>
                <a:ext cx="1056" cy="960"/>
                <a:chOff x="4464" y="528"/>
                <a:chExt cx="1056" cy="912"/>
              </a:xfrm>
            </p:grpSpPr>
            <p:sp>
              <p:nvSpPr>
                <p:cNvPr id="3282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4464" y="528"/>
                  <a:ext cx="432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0" name="Line 8"/>
                <p:cNvSpPr>
                  <a:spLocks noChangeShapeType="1"/>
                </p:cNvSpPr>
                <p:nvPr/>
              </p:nvSpPr>
              <p:spPr bwMode="auto">
                <a:xfrm>
                  <a:off x="4944" y="528"/>
                  <a:ext cx="576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1" name="Line 9"/>
                <p:cNvSpPr>
                  <a:spLocks noChangeShapeType="1"/>
                </p:cNvSpPr>
                <p:nvPr/>
              </p:nvSpPr>
              <p:spPr bwMode="auto">
                <a:xfrm>
                  <a:off x="4464" y="816"/>
                  <a:ext cx="576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5040" y="1152"/>
                  <a:ext cx="432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2781" name="Object 11"/>
              <p:cNvGraphicFramePr>
                <a:graphicFrameLocks/>
              </p:cNvGraphicFramePr>
              <p:nvPr/>
            </p:nvGraphicFramePr>
            <p:xfrm>
              <a:off x="3120" y="2448"/>
              <a:ext cx="451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79" name="公" r:id="rId5" imgW="203040" imgH="164880" progId="Equation.3">
                      <p:embed/>
                    </p:oleObj>
                  </mc:Choice>
                  <mc:Fallback>
                    <p:oleObj name="公" r:id="rId5" imgW="203040" imgH="164880" progId="Equation.3">
                      <p:embed/>
                      <p:pic>
                        <p:nvPicPr>
                          <p:cNvPr id="0" name="Object 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2448"/>
                            <a:ext cx="451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08" name="Group 12"/>
            <p:cNvGrpSpPr>
              <a:grpSpLocks/>
            </p:cNvGrpSpPr>
            <p:nvPr/>
          </p:nvGrpSpPr>
          <p:grpSpPr bwMode="auto">
            <a:xfrm>
              <a:off x="4656" y="384"/>
              <a:ext cx="931" cy="576"/>
              <a:chOff x="4656" y="384"/>
              <a:chExt cx="931" cy="576"/>
            </a:xfrm>
          </p:grpSpPr>
          <p:sp>
            <p:nvSpPr>
              <p:cNvPr id="32827" name="Line 13"/>
              <p:cNvSpPr>
                <a:spLocks noChangeShapeType="1"/>
              </p:cNvSpPr>
              <p:nvPr/>
            </p:nvSpPr>
            <p:spPr bwMode="auto">
              <a:xfrm flipV="1">
                <a:off x="4656" y="384"/>
                <a:ext cx="816" cy="57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780" name="Object 10"/>
              <p:cNvGraphicFramePr>
                <a:graphicFrameLocks/>
              </p:cNvGraphicFramePr>
              <p:nvPr/>
            </p:nvGraphicFramePr>
            <p:xfrm>
              <a:off x="5184" y="528"/>
              <a:ext cx="403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80" name="公" r:id="rId7" imgW="190440" imgH="164880" progId="Equation.3">
                      <p:embed/>
                    </p:oleObj>
                  </mc:Choice>
                  <mc:Fallback>
                    <p:oleObj name="公" r:id="rId7" imgW="190440" imgH="164880" progId="Equation.3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528"/>
                            <a:ext cx="403" cy="3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09" name="Group 15"/>
            <p:cNvGrpSpPr>
              <a:grpSpLocks/>
            </p:cNvGrpSpPr>
            <p:nvPr/>
          </p:nvGrpSpPr>
          <p:grpSpPr bwMode="auto">
            <a:xfrm>
              <a:off x="3744" y="288"/>
              <a:ext cx="1399" cy="912"/>
              <a:chOff x="3024" y="432"/>
              <a:chExt cx="1447" cy="912"/>
            </a:xfrm>
          </p:grpSpPr>
          <p:grpSp>
            <p:nvGrpSpPr>
              <p:cNvPr id="32820" name="Group 16"/>
              <p:cNvGrpSpPr>
                <a:grpSpLocks/>
              </p:cNvGrpSpPr>
              <p:nvPr/>
            </p:nvGrpSpPr>
            <p:grpSpPr bwMode="auto">
              <a:xfrm>
                <a:off x="3024" y="864"/>
                <a:ext cx="1392" cy="480"/>
                <a:chOff x="3024" y="864"/>
                <a:chExt cx="1392" cy="480"/>
              </a:xfrm>
            </p:grpSpPr>
            <p:sp>
              <p:nvSpPr>
                <p:cNvPr id="32821" name="Line 17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2" name="Line 18"/>
                <p:cNvSpPr>
                  <a:spLocks noChangeShapeType="1"/>
                </p:cNvSpPr>
                <p:nvPr/>
              </p:nvSpPr>
              <p:spPr bwMode="auto">
                <a:xfrm>
                  <a:off x="3312" y="960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3" name="Line 19"/>
                <p:cNvSpPr>
                  <a:spLocks noChangeShapeType="1"/>
                </p:cNvSpPr>
                <p:nvPr/>
              </p:nvSpPr>
              <p:spPr bwMode="auto">
                <a:xfrm>
                  <a:off x="3312" y="864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4" name="Line 20"/>
                <p:cNvSpPr>
                  <a:spLocks noChangeShapeType="1"/>
                </p:cNvSpPr>
                <p:nvPr/>
              </p:nvSpPr>
              <p:spPr bwMode="auto">
                <a:xfrm>
                  <a:off x="3312" y="1248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5" name="Line 21"/>
                <p:cNvSpPr>
                  <a:spLocks noChangeShapeType="1"/>
                </p:cNvSpPr>
                <p:nvPr/>
              </p:nvSpPr>
              <p:spPr bwMode="auto">
                <a:xfrm>
                  <a:off x="3360" y="1200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6" name="Line 22"/>
                <p:cNvSpPr>
                  <a:spLocks noChangeShapeType="1"/>
                </p:cNvSpPr>
                <p:nvPr/>
              </p:nvSpPr>
              <p:spPr bwMode="auto">
                <a:xfrm>
                  <a:off x="3024" y="1104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2779" name="Object 9"/>
              <p:cNvGraphicFramePr>
                <a:graphicFrameLocks/>
              </p:cNvGraphicFramePr>
              <p:nvPr/>
            </p:nvGraphicFramePr>
            <p:xfrm>
              <a:off x="4176" y="432"/>
              <a:ext cx="295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81" name="公" r:id="rId9" imgW="164880" imgH="190440" progId="Equation.3">
                      <p:embed/>
                    </p:oleObj>
                  </mc:Choice>
                  <mc:Fallback>
                    <p:oleObj name="公" r:id="rId9" imgW="164880" imgH="190440" progId="Equation.3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432"/>
                            <a:ext cx="295" cy="3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10" name="Group 24"/>
            <p:cNvGrpSpPr>
              <a:grpSpLocks/>
            </p:cNvGrpSpPr>
            <p:nvPr/>
          </p:nvGrpSpPr>
          <p:grpSpPr bwMode="auto">
            <a:xfrm>
              <a:off x="3744" y="480"/>
              <a:ext cx="768" cy="960"/>
              <a:chOff x="1392" y="1392"/>
              <a:chExt cx="768" cy="960"/>
            </a:xfrm>
          </p:grpSpPr>
          <p:graphicFrame>
            <p:nvGraphicFramePr>
              <p:cNvPr id="32778" name="Object 8"/>
              <p:cNvGraphicFramePr>
                <a:graphicFrameLocks/>
              </p:cNvGraphicFramePr>
              <p:nvPr/>
            </p:nvGraphicFramePr>
            <p:xfrm>
              <a:off x="1392" y="1920"/>
              <a:ext cx="476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82" name="公" r:id="rId11" imgW="266400" imgH="203040" progId="Equation.3">
                      <p:embed/>
                    </p:oleObj>
                  </mc:Choice>
                  <mc:Fallback>
                    <p:oleObj name="公" r:id="rId11" imgW="266400" imgH="203040" progId="Equation.3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920"/>
                            <a:ext cx="476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2815" name="Group 26"/>
              <p:cNvGrpSpPr>
                <a:grpSpLocks/>
              </p:cNvGrpSpPr>
              <p:nvPr/>
            </p:nvGrpSpPr>
            <p:grpSpPr bwMode="auto">
              <a:xfrm>
                <a:off x="1728" y="1392"/>
                <a:ext cx="432" cy="960"/>
                <a:chOff x="1728" y="1392"/>
                <a:chExt cx="432" cy="960"/>
              </a:xfrm>
            </p:grpSpPr>
            <p:sp>
              <p:nvSpPr>
                <p:cNvPr id="32816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728" y="2064"/>
                  <a:ext cx="432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17" name="Line 28"/>
                <p:cNvSpPr>
                  <a:spLocks noChangeShapeType="1"/>
                </p:cNvSpPr>
                <p:nvPr/>
              </p:nvSpPr>
              <p:spPr bwMode="auto">
                <a:xfrm>
                  <a:off x="2160" y="1392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18" name="Line 29"/>
                <p:cNvSpPr>
                  <a:spLocks noChangeShapeType="1"/>
                </p:cNvSpPr>
                <p:nvPr/>
              </p:nvSpPr>
              <p:spPr bwMode="auto">
                <a:xfrm>
                  <a:off x="1728" y="1728"/>
                  <a:ext cx="0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19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728" y="1392"/>
                  <a:ext cx="432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32775" name="Object 5"/>
            <p:cNvGraphicFramePr>
              <a:graphicFrameLocks/>
            </p:cNvGraphicFramePr>
            <p:nvPr/>
          </p:nvGraphicFramePr>
          <p:xfrm>
            <a:off x="4080" y="912"/>
            <a:ext cx="18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3" name="公" r:id="rId13" imgW="126720" imgH="177480" progId="Equation.3">
                    <p:embed/>
                  </p:oleObj>
                </mc:Choice>
                <mc:Fallback>
                  <p:oleObj name="公" r:id="rId13" imgW="126720" imgH="17748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912"/>
                          <a:ext cx="18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1" name="Line 32"/>
            <p:cNvSpPr>
              <a:spLocks noChangeShapeType="1"/>
            </p:cNvSpPr>
            <p:nvPr/>
          </p:nvSpPr>
          <p:spPr bwMode="auto">
            <a:xfrm>
              <a:off x="4080" y="14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812" name="Group 33"/>
            <p:cNvGrpSpPr>
              <a:grpSpLocks/>
            </p:cNvGrpSpPr>
            <p:nvPr/>
          </p:nvGrpSpPr>
          <p:grpSpPr bwMode="auto">
            <a:xfrm>
              <a:off x="4656" y="672"/>
              <a:ext cx="1104" cy="400"/>
              <a:chOff x="4608" y="2016"/>
              <a:chExt cx="1152" cy="400"/>
            </a:xfrm>
          </p:grpSpPr>
          <p:sp>
            <p:nvSpPr>
              <p:cNvPr id="32814" name="Line 34"/>
              <p:cNvSpPr>
                <a:spLocks noChangeShapeType="1"/>
              </p:cNvSpPr>
              <p:nvPr/>
            </p:nvSpPr>
            <p:spPr bwMode="auto">
              <a:xfrm>
                <a:off x="4608" y="2304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777" name="Object 7"/>
              <p:cNvGraphicFramePr>
                <a:graphicFrameLocks noChangeAspect="1"/>
              </p:cNvGraphicFramePr>
              <p:nvPr/>
            </p:nvGraphicFramePr>
            <p:xfrm>
              <a:off x="5400" y="2016"/>
              <a:ext cx="360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84" name="公式" r:id="rId15" imgW="152280" imgH="203040" progId="Equation.3">
                      <p:embed/>
                    </p:oleObj>
                  </mc:Choice>
                  <mc:Fallback>
                    <p:oleObj name="公式" r:id="rId15" imgW="152280" imgH="20304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0" y="2016"/>
                            <a:ext cx="360" cy="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776" name="Object 6"/>
            <p:cNvGraphicFramePr>
              <a:graphicFrameLocks/>
            </p:cNvGraphicFramePr>
            <p:nvPr/>
          </p:nvGraphicFramePr>
          <p:xfrm>
            <a:off x="4944" y="720"/>
            <a:ext cx="18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5" name="公" r:id="rId17" imgW="126720" imgH="177480" progId="Equation.3">
                    <p:embed/>
                  </p:oleObj>
                </mc:Choice>
                <mc:Fallback>
                  <p:oleObj name="公" r:id="rId17" imgW="126720" imgH="1774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720"/>
                          <a:ext cx="18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3" name="Text Box 37"/>
            <p:cNvSpPr txBox="1">
              <a:spLocks noChangeArrowheads="1"/>
            </p:cNvSpPr>
            <p:nvPr/>
          </p:nvSpPr>
          <p:spPr bwMode="auto">
            <a:xfrm>
              <a:off x="3936" y="144"/>
              <a:ext cx="120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/>
                <a:t>匀强电场</a:t>
              </a:r>
            </a:p>
          </p:txBody>
        </p:sp>
      </p:grpSp>
      <p:graphicFrame>
        <p:nvGraphicFramePr>
          <p:cNvPr id="159745" name="Object 1"/>
          <p:cNvGraphicFramePr>
            <a:graphicFrameLocks/>
          </p:cNvGraphicFramePr>
          <p:nvPr/>
        </p:nvGraphicFramePr>
        <p:xfrm>
          <a:off x="5257800" y="2286000"/>
          <a:ext cx="26463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" name="公式" r:id="rId18" imgW="736560" imgH="228600" progId="Equation.3">
                  <p:embed/>
                </p:oleObj>
              </mc:Choice>
              <mc:Fallback>
                <p:oleObj name="公式" r:id="rId18" imgW="736560" imgH="2286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86000"/>
                        <a:ext cx="2646363" cy="8493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304800" y="2514600"/>
            <a:ext cx="5486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通过任意面积元的电通量</a:t>
            </a: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304800" y="3276600"/>
            <a:ext cx="6781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通过任意曲面的电通量怎么计算？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6477000" y="4724400"/>
            <a:ext cx="1844675" cy="1828800"/>
            <a:chOff x="3408" y="2400"/>
            <a:chExt cx="1162" cy="1152"/>
          </a:xfrm>
        </p:grpSpPr>
        <p:grpSp>
          <p:nvGrpSpPr>
            <p:cNvPr id="32794" name="Group 42"/>
            <p:cNvGrpSpPr>
              <a:grpSpLocks/>
            </p:cNvGrpSpPr>
            <p:nvPr/>
          </p:nvGrpSpPr>
          <p:grpSpPr bwMode="auto">
            <a:xfrm>
              <a:off x="3648" y="2448"/>
              <a:ext cx="922" cy="672"/>
              <a:chOff x="3648" y="2400"/>
              <a:chExt cx="922" cy="672"/>
            </a:xfrm>
          </p:grpSpPr>
          <p:graphicFrame>
            <p:nvGraphicFramePr>
              <p:cNvPr id="32774" name="Object 4"/>
              <p:cNvGraphicFramePr>
                <a:graphicFrameLocks/>
              </p:cNvGraphicFramePr>
              <p:nvPr/>
            </p:nvGraphicFramePr>
            <p:xfrm>
              <a:off x="4272" y="2400"/>
              <a:ext cx="298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87" name="公" r:id="rId20" imgW="139680" imgH="152280" progId="Equation.3">
                      <p:embed/>
                    </p:oleObj>
                  </mc:Choice>
                  <mc:Fallback>
                    <p:oleObj name="公" r:id="rId20" imgW="139680" imgH="152280" progId="Equation.3">
                      <p:embed/>
                      <p:pic>
                        <p:nvPicPr>
                          <p:cNvPr id="0" name="Object 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400"/>
                            <a:ext cx="298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84" name="Oval 44"/>
              <p:cNvSpPr>
                <a:spLocks noChangeArrowheads="1"/>
              </p:cNvSpPr>
              <p:nvPr/>
            </p:nvSpPr>
            <p:spPr bwMode="auto">
              <a:xfrm rot="-1525963">
                <a:off x="3648" y="2640"/>
                <a:ext cx="720" cy="432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2795" name="Group 45"/>
            <p:cNvGrpSpPr>
              <a:grpSpLocks/>
            </p:cNvGrpSpPr>
            <p:nvPr/>
          </p:nvGrpSpPr>
          <p:grpSpPr bwMode="auto">
            <a:xfrm>
              <a:off x="3408" y="2400"/>
              <a:ext cx="912" cy="1152"/>
              <a:chOff x="3408" y="2400"/>
              <a:chExt cx="912" cy="1152"/>
            </a:xfrm>
          </p:grpSpPr>
          <p:grpSp>
            <p:nvGrpSpPr>
              <p:cNvPr id="32796" name="Group 46"/>
              <p:cNvGrpSpPr>
                <a:grpSpLocks/>
              </p:cNvGrpSpPr>
              <p:nvPr/>
            </p:nvGrpSpPr>
            <p:grpSpPr bwMode="auto">
              <a:xfrm>
                <a:off x="3408" y="2544"/>
                <a:ext cx="624" cy="1008"/>
                <a:chOff x="3408" y="2544"/>
                <a:chExt cx="624" cy="1008"/>
              </a:xfrm>
            </p:grpSpPr>
            <p:sp>
              <p:nvSpPr>
                <p:cNvPr id="32802" name="Arc 47"/>
                <p:cNvSpPr>
                  <a:spLocks/>
                </p:cNvSpPr>
                <p:nvPr/>
              </p:nvSpPr>
              <p:spPr bwMode="auto">
                <a:xfrm>
                  <a:off x="3408" y="2544"/>
                  <a:ext cx="528" cy="3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03" name="Arc 48"/>
                <p:cNvSpPr>
                  <a:spLocks/>
                </p:cNvSpPr>
                <p:nvPr/>
              </p:nvSpPr>
              <p:spPr bwMode="auto">
                <a:xfrm>
                  <a:off x="3984" y="3120"/>
                  <a:ext cx="48" cy="43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04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3264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05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3408" y="2544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97" name="Group 51"/>
              <p:cNvGrpSpPr>
                <a:grpSpLocks/>
              </p:cNvGrpSpPr>
              <p:nvPr/>
            </p:nvGrpSpPr>
            <p:grpSpPr bwMode="auto">
              <a:xfrm>
                <a:off x="3984" y="2400"/>
                <a:ext cx="336" cy="1008"/>
                <a:chOff x="3984" y="2400"/>
                <a:chExt cx="336" cy="1008"/>
              </a:xfrm>
            </p:grpSpPr>
            <p:sp>
              <p:nvSpPr>
                <p:cNvPr id="32798" name="Arc 52"/>
                <p:cNvSpPr>
                  <a:spLocks/>
                </p:cNvSpPr>
                <p:nvPr/>
              </p:nvSpPr>
              <p:spPr bwMode="auto">
                <a:xfrm>
                  <a:off x="3984" y="2400"/>
                  <a:ext cx="240" cy="3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799" name="Arc 53"/>
                <p:cNvSpPr>
                  <a:spLocks/>
                </p:cNvSpPr>
                <p:nvPr/>
              </p:nvSpPr>
              <p:spPr bwMode="auto">
                <a:xfrm>
                  <a:off x="4272" y="2928"/>
                  <a:ext cx="48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00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320" y="307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01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240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381000" y="3886200"/>
            <a:ext cx="5410200" cy="1160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把曲面分成许多个面积元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/>
              <a:t>每一面元处视为匀强电场</a:t>
            </a:r>
          </a:p>
        </p:txBody>
      </p: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6934200" y="4267200"/>
            <a:ext cx="762000" cy="1371600"/>
            <a:chOff x="4272" y="2112"/>
            <a:chExt cx="480" cy="864"/>
          </a:xfrm>
        </p:grpSpPr>
        <p:graphicFrame>
          <p:nvGraphicFramePr>
            <p:cNvPr id="32773" name="Object 3"/>
            <p:cNvGraphicFramePr>
              <a:graphicFrameLocks/>
            </p:cNvGraphicFramePr>
            <p:nvPr/>
          </p:nvGraphicFramePr>
          <p:xfrm>
            <a:off x="4272" y="2112"/>
            <a:ext cx="480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8" name="公" r:id="rId22" imgW="215640" imgH="190440" progId="Equation.3">
                    <p:embed/>
                  </p:oleObj>
                </mc:Choice>
                <mc:Fallback>
                  <p:oleObj name="公" r:id="rId22" imgW="215640" imgH="190440" progId="Equation.3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12"/>
                          <a:ext cx="480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791" name="Group 59"/>
            <p:cNvGrpSpPr>
              <a:grpSpLocks/>
            </p:cNvGrpSpPr>
            <p:nvPr/>
          </p:nvGrpSpPr>
          <p:grpSpPr bwMode="auto">
            <a:xfrm>
              <a:off x="4416" y="2544"/>
              <a:ext cx="192" cy="432"/>
              <a:chOff x="4128" y="2352"/>
              <a:chExt cx="192" cy="384"/>
            </a:xfrm>
          </p:grpSpPr>
          <p:sp>
            <p:nvSpPr>
              <p:cNvPr id="32792" name="AutoShape 60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192" cy="144"/>
              </a:xfrm>
              <a:prstGeom prst="diamond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3" name="Line 61"/>
              <p:cNvSpPr>
                <a:spLocks noChangeShapeType="1"/>
              </p:cNvSpPr>
              <p:nvPr/>
            </p:nvSpPr>
            <p:spPr bwMode="auto">
              <a:xfrm>
                <a:off x="4224" y="2352"/>
                <a:ext cx="0" cy="288"/>
              </a:xfrm>
              <a:prstGeom prst="line">
                <a:avLst/>
              </a:prstGeom>
              <a:noFill/>
              <a:ln w="57150">
                <a:solidFill>
                  <a:srgbClr val="000099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62"/>
          <p:cNvGrpSpPr>
            <a:grpSpLocks/>
          </p:cNvGrpSpPr>
          <p:nvPr/>
        </p:nvGrpSpPr>
        <p:grpSpPr bwMode="auto">
          <a:xfrm>
            <a:off x="6248400" y="4267200"/>
            <a:ext cx="1066800" cy="1143000"/>
            <a:chOff x="3936" y="2688"/>
            <a:chExt cx="672" cy="720"/>
          </a:xfrm>
        </p:grpSpPr>
        <p:graphicFrame>
          <p:nvGraphicFramePr>
            <p:cNvPr id="32772" name="Object 2"/>
            <p:cNvGraphicFramePr>
              <a:graphicFrameLocks/>
            </p:cNvGraphicFramePr>
            <p:nvPr/>
          </p:nvGraphicFramePr>
          <p:xfrm>
            <a:off x="3936" y="2688"/>
            <a:ext cx="3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9" name="公" r:id="rId24" imgW="164880" imgH="190440" progId="Equation.3">
                    <p:embed/>
                  </p:oleObj>
                </mc:Choice>
                <mc:Fallback>
                  <p:oleObj name="公" r:id="rId24" imgW="164880" imgH="190440" progId="Equation.3">
                    <p:embed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88"/>
                          <a:ext cx="34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0" name="Line 64"/>
            <p:cNvSpPr>
              <a:spLocks noChangeShapeType="1"/>
            </p:cNvSpPr>
            <p:nvPr/>
          </p:nvSpPr>
          <p:spPr bwMode="auto">
            <a:xfrm>
              <a:off x="4224" y="3024"/>
              <a:ext cx="384" cy="38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35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35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/>
      <p:bldP spid="35879" grpId="0" autoUpdateAnimBg="0"/>
      <p:bldP spid="35880" grpId="0" autoUpdateAnimBg="0"/>
      <p:bldP spid="35896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04800" y="4191000"/>
            <a:ext cx="441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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通过闭合面的电通量</a:t>
            </a:r>
          </a:p>
        </p:txBody>
      </p:sp>
      <p:graphicFrame>
        <p:nvGraphicFramePr>
          <p:cNvPr id="160768" name="Object 1024"/>
          <p:cNvGraphicFramePr>
            <a:graphicFrameLocks/>
          </p:cNvGraphicFramePr>
          <p:nvPr/>
        </p:nvGraphicFramePr>
        <p:xfrm>
          <a:off x="457200" y="5029200"/>
          <a:ext cx="350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公式" r:id="rId3" imgW="749160" imgH="317160" progId="Equation.3">
                  <p:embed/>
                </p:oleObj>
              </mc:Choice>
              <mc:Fallback>
                <p:oleObj name="公式" r:id="rId3" imgW="749160" imgH="31716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29200"/>
                        <a:ext cx="3505200" cy="10541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0"/>
            <a:ext cx="1828800" cy="1219200"/>
            <a:chOff x="288" y="192"/>
            <a:chExt cx="1152" cy="768"/>
          </a:xfrm>
        </p:grpSpPr>
        <p:sp>
          <p:nvSpPr>
            <p:cNvPr id="33840" name="AutoShape 5"/>
            <p:cNvSpPr>
              <a:spLocks noChangeArrowheads="1"/>
            </p:cNvSpPr>
            <p:nvPr/>
          </p:nvSpPr>
          <p:spPr bwMode="auto">
            <a:xfrm>
              <a:off x="288" y="192"/>
              <a:ext cx="1152" cy="768"/>
            </a:xfrm>
            <a:prstGeom prst="irregularSeal1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1" name="Text Box 6"/>
            <p:cNvSpPr txBox="1">
              <a:spLocks noChangeArrowheads="1"/>
            </p:cNvSpPr>
            <p:nvPr/>
          </p:nvSpPr>
          <p:spPr bwMode="auto">
            <a:xfrm>
              <a:off x="528" y="336"/>
              <a:ext cx="76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</a:rPr>
                <a:t>讨论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7200" y="1219200"/>
            <a:ext cx="3571875" cy="777875"/>
            <a:chOff x="288" y="768"/>
            <a:chExt cx="2250" cy="490"/>
          </a:xfrm>
        </p:grpSpPr>
        <p:graphicFrame>
          <p:nvGraphicFramePr>
            <p:cNvPr id="33800" name="Object 1030"/>
            <p:cNvGraphicFramePr>
              <a:graphicFrameLocks/>
            </p:cNvGraphicFramePr>
            <p:nvPr/>
          </p:nvGraphicFramePr>
          <p:xfrm>
            <a:off x="720" y="768"/>
            <a:ext cx="1818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8" name="公式" r:id="rId5" imgW="876240" imgH="241200" progId="Equation.3">
                    <p:embed/>
                  </p:oleObj>
                </mc:Choice>
                <mc:Fallback>
                  <p:oleObj name="公式" r:id="rId5" imgW="876240" imgH="241200" progId="Equation.3">
                    <p:embed/>
                    <p:pic>
                      <p:nvPicPr>
                        <p:cNvPr id="0" name="Object 10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768"/>
                          <a:ext cx="1818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9" name="Text Box 9"/>
            <p:cNvSpPr txBox="1">
              <a:spLocks noChangeArrowheads="1"/>
            </p:cNvSpPr>
            <p:nvPr/>
          </p:nvSpPr>
          <p:spPr bwMode="auto">
            <a:xfrm>
              <a:off x="288" y="864"/>
              <a:ext cx="52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2"/>
                  </a:solidFill>
                  <a:latin typeface="宋体" pitchFamily="2" charset="-122"/>
                  <a:sym typeface="Monotype Sorts" pitchFamily="2" charset="2"/>
                </a:rPr>
                <a:t></a:t>
              </a:r>
              <a:endParaRPr lang="en-US" altLang="zh-CN" sz="3200" b="1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3886200" y="457200"/>
            <a:ext cx="3352800" cy="1798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正与负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取决于面元的法线方向的选取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629400" y="381000"/>
            <a:ext cx="2073275" cy="2286000"/>
            <a:chOff x="4176" y="240"/>
            <a:chExt cx="1306" cy="1440"/>
          </a:xfrm>
        </p:grpSpPr>
        <p:grpSp>
          <p:nvGrpSpPr>
            <p:cNvPr id="33819" name="Group 12"/>
            <p:cNvGrpSpPr>
              <a:grpSpLocks/>
            </p:cNvGrpSpPr>
            <p:nvPr/>
          </p:nvGrpSpPr>
          <p:grpSpPr bwMode="auto">
            <a:xfrm>
              <a:off x="4320" y="528"/>
              <a:ext cx="1162" cy="1152"/>
              <a:chOff x="3408" y="2400"/>
              <a:chExt cx="1162" cy="1152"/>
            </a:xfrm>
          </p:grpSpPr>
          <p:grpSp>
            <p:nvGrpSpPr>
              <p:cNvPr id="33826" name="Group 13"/>
              <p:cNvGrpSpPr>
                <a:grpSpLocks/>
              </p:cNvGrpSpPr>
              <p:nvPr/>
            </p:nvGrpSpPr>
            <p:grpSpPr bwMode="auto">
              <a:xfrm>
                <a:off x="3648" y="2448"/>
                <a:ext cx="922" cy="672"/>
                <a:chOff x="3648" y="2400"/>
                <a:chExt cx="922" cy="672"/>
              </a:xfrm>
            </p:grpSpPr>
            <p:graphicFrame>
              <p:nvGraphicFramePr>
                <p:cNvPr id="33799" name="Object 1029"/>
                <p:cNvGraphicFramePr>
                  <a:graphicFrameLocks/>
                </p:cNvGraphicFramePr>
                <p:nvPr/>
              </p:nvGraphicFramePr>
              <p:xfrm>
                <a:off x="4272" y="2400"/>
                <a:ext cx="298" cy="3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859" name="公" r:id="rId7" imgW="139680" imgH="152280" progId="Equation.3">
                        <p:embed/>
                      </p:oleObj>
                    </mc:Choice>
                    <mc:Fallback>
                      <p:oleObj name="公" r:id="rId7" imgW="139680" imgH="152280" progId="Equation.3">
                        <p:embed/>
                        <p:pic>
                          <p:nvPicPr>
                            <p:cNvPr id="0" name="Object 102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2400"/>
                              <a:ext cx="298" cy="3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6879" name="Oval 15"/>
                <p:cNvSpPr>
                  <a:spLocks noChangeArrowheads="1"/>
                </p:cNvSpPr>
                <p:nvPr/>
              </p:nvSpPr>
              <p:spPr bwMode="auto">
                <a:xfrm rot="-1525963">
                  <a:off x="3648" y="2640"/>
                  <a:ext cx="720" cy="4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3827" name="Group 16"/>
              <p:cNvGrpSpPr>
                <a:grpSpLocks/>
              </p:cNvGrpSpPr>
              <p:nvPr/>
            </p:nvGrpSpPr>
            <p:grpSpPr bwMode="auto">
              <a:xfrm>
                <a:off x="3408" y="2400"/>
                <a:ext cx="912" cy="1152"/>
                <a:chOff x="3408" y="2400"/>
                <a:chExt cx="912" cy="1152"/>
              </a:xfrm>
            </p:grpSpPr>
            <p:grpSp>
              <p:nvGrpSpPr>
                <p:cNvPr id="33828" name="Group 17"/>
                <p:cNvGrpSpPr>
                  <a:grpSpLocks/>
                </p:cNvGrpSpPr>
                <p:nvPr/>
              </p:nvGrpSpPr>
              <p:grpSpPr bwMode="auto">
                <a:xfrm>
                  <a:off x="3408" y="2544"/>
                  <a:ext cx="624" cy="1008"/>
                  <a:chOff x="3408" y="2544"/>
                  <a:chExt cx="624" cy="1008"/>
                </a:xfrm>
              </p:grpSpPr>
              <p:sp>
                <p:nvSpPr>
                  <p:cNvPr id="33834" name="Arc 18"/>
                  <p:cNvSpPr>
                    <a:spLocks/>
                  </p:cNvSpPr>
                  <p:nvPr/>
                </p:nvSpPr>
                <p:spPr bwMode="auto">
                  <a:xfrm>
                    <a:off x="3408" y="2544"/>
                    <a:ext cx="528" cy="38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5" name="Arc 19"/>
                  <p:cNvSpPr>
                    <a:spLocks/>
                  </p:cNvSpPr>
                  <p:nvPr/>
                </p:nvSpPr>
                <p:spPr bwMode="auto">
                  <a:xfrm>
                    <a:off x="3984" y="3120"/>
                    <a:ext cx="48" cy="4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3264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triangle" w="med" len="med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8" y="2544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829" name="Group 22"/>
                <p:cNvGrpSpPr>
                  <a:grpSpLocks/>
                </p:cNvGrpSpPr>
                <p:nvPr/>
              </p:nvGrpSpPr>
              <p:grpSpPr bwMode="auto">
                <a:xfrm>
                  <a:off x="3984" y="2400"/>
                  <a:ext cx="336" cy="1008"/>
                  <a:chOff x="3984" y="2400"/>
                  <a:chExt cx="336" cy="1008"/>
                </a:xfrm>
              </p:grpSpPr>
              <p:sp>
                <p:nvSpPr>
                  <p:cNvPr id="33830" name="Arc 23"/>
                  <p:cNvSpPr>
                    <a:spLocks/>
                  </p:cNvSpPr>
                  <p:nvPr/>
                </p:nvSpPr>
                <p:spPr bwMode="auto">
                  <a:xfrm>
                    <a:off x="3984" y="2400"/>
                    <a:ext cx="240" cy="38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1" name="Arc 24"/>
                  <p:cNvSpPr>
                    <a:spLocks/>
                  </p:cNvSpPr>
                  <p:nvPr/>
                </p:nvSpPr>
                <p:spPr bwMode="auto">
                  <a:xfrm>
                    <a:off x="4272" y="2928"/>
                    <a:ext cx="48" cy="48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2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20" y="3072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3" name="Line 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32" y="2400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3820" name="Group 27"/>
            <p:cNvGrpSpPr>
              <a:grpSpLocks/>
            </p:cNvGrpSpPr>
            <p:nvPr/>
          </p:nvGrpSpPr>
          <p:grpSpPr bwMode="auto">
            <a:xfrm>
              <a:off x="4608" y="240"/>
              <a:ext cx="480" cy="864"/>
              <a:chOff x="4272" y="2112"/>
              <a:chExt cx="480" cy="864"/>
            </a:xfrm>
          </p:grpSpPr>
          <p:graphicFrame>
            <p:nvGraphicFramePr>
              <p:cNvPr id="33798" name="Object 1028"/>
              <p:cNvGraphicFramePr>
                <a:graphicFrameLocks/>
              </p:cNvGraphicFramePr>
              <p:nvPr/>
            </p:nvGraphicFramePr>
            <p:xfrm>
              <a:off x="4272" y="2112"/>
              <a:ext cx="480" cy="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60" name="公" r:id="rId9" imgW="215640" imgH="190440" progId="Equation.3">
                      <p:embed/>
                    </p:oleObj>
                  </mc:Choice>
                  <mc:Fallback>
                    <p:oleObj name="公" r:id="rId9" imgW="215640" imgH="190440" progId="Equation.3">
                      <p:embed/>
                      <p:pic>
                        <p:nvPicPr>
                          <p:cNvPr id="0" name="Object 102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112"/>
                            <a:ext cx="480" cy="3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3823" name="Group 29"/>
              <p:cNvGrpSpPr>
                <a:grpSpLocks/>
              </p:cNvGrpSpPr>
              <p:nvPr/>
            </p:nvGrpSpPr>
            <p:grpSpPr bwMode="auto">
              <a:xfrm>
                <a:off x="4416" y="2544"/>
                <a:ext cx="192" cy="432"/>
                <a:chOff x="4128" y="2352"/>
                <a:chExt cx="192" cy="384"/>
              </a:xfrm>
            </p:grpSpPr>
            <p:sp>
              <p:nvSpPr>
                <p:cNvPr id="33824" name="AutoShape 30"/>
                <p:cNvSpPr>
                  <a:spLocks noChangeArrowheads="1"/>
                </p:cNvSpPr>
                <p:nvPr/>
              </p:nvSpPr>
              <p:spPr bwMode="auto">
                <a:xfrm>
                  <a:off x="4128" y="2592"/>
                  <a:ext cx="192" cy="144"/>
                </a:xfrm>
                <a:prstGeom prst="diamond">
                  <a:avLst/>
                </a:prstGeom>
                <a:solidFill>
                  <a:srgbClr val="CC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5" name="Line 31"/>
                <p:cNvSpPr>
                  <a:spLocks noChangeShapeType="1"/>
                </p:cNvSpPr>
                <p:nvPr/>
              </p:nvSpPr>
              <p:spPr bwMode="auto">
                <a:xfrm>
                  <a:off x="4224" y="2352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rgbClr val="000099"/>
                  </a:solidFill>
                  <a:round/>
                  <a:headEnd type="triangle" w="med" len="med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3821" name="Group 32"/>
            <p:cNvGrpSpPr>
              <a:grpSpLocks/>
            </p:cNvGrpSpPr>
            <p:nvPr/>
          </p:nvGrpSpPr>
          <p:grpSpPr bwMode="auto">
            <a:xfrm>
              <a:off x="4176" y="240"/>
              <a:ext cx="672" cy="720"/>
              <a:chOff x="3936" y="2688"/>
              <a:chExt cx="672" cy="720"/>
            </a:xfrm>
          </p:grpSpPr>
          <p:graphicFrame>
            <p:nvGraphicFramePr>
              <p:cNvPr id="33797" name="Object 1027"/>
              <p:cNvGraphicFramePr>
                <a:graphicFrameLocks/>
              </p:cNvGraphicFramePr>
              <p:nvPr/>
            </p:nvGraphicFramePr>
            <p:xfrm>
              <a:off x="3936" y="2688"/>
              <a:ext cx="34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61" name="公" r:id="rId11" imgW="164880" imgH="190440" progId="Equation.3">
                      <p:embed/>
                    </p:oleObj>
                  </mc:Choice>
                  <mc:Fallback>
                    <p:oleObj name="公" r:id="rId11" imgW="164880" imgH="190440" progId="Equation.3">
                      <p:embed/>
                      <p:pic>
                        <p:nvPicPr>
                          <p:cNvPr id="0" name="Object 102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688"/>
                            <a:ext cx="34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22" name="Line 34"/>
              <p:cNvSpPr>
                <a:spLocks noChangeShapeType="1"/>
              </p:cNvSpPr>
              <p:nvPr/>
            </p:nvSpPr>
            <p:spPr bwMode="auto">
              <a:xfrm>
                <a:off x="4224" y="3024"/>
                <a:ext cx="384" cy="384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381000" y="2514600"/>
            <a:ext cx="2819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</a:rPr>
              <a:t>如前图   知</a:t>
            </a:r>
          </a:p>
        </p:txBody>
      </p: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2743200" y="2438400"/>
            <a:ext cx="2209800" cy="655638"/>
            <a:chOff x="1728" y="1536"/>
            <a:chExt cx="1392" cy="413"/>
          </a:xfrm>
        </p:grpSpPr>
        <p:graphicFrame>
          <p:nvGraphicFramePr>
            <p:cNvPr id="33796" name="Object 1026"/>
            <p:cNvGraphicFramePr>
              <a:graphicFrameLocks noChangeAspect="1"/>
            </p:cNvGraphicFramePr>
            <p:nvPr/>
          </p:nvGraphicFramePr>
          <p:xfrm>
            <a:off x="1728" y="1536"/>
            <a:ext cx="1056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2" name="公式" r:id="rId13" imgW="380880" imgH="215640" progId="Equation.3">
                    <p:embed/>
                  </p:oleObj>
                </mc:Choice>
                <mc:Fallback>
                  <p:oleObj name="公式" r:id="rId13" imgW="380880" imgH="21564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536"/>
                          <a:ext cx="1056" cy="4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8" name="Text Box 38"/>
            <p:cNvSpPr txBox="1">
              <a:spLocks noChangeArrowheads="1"/>
            </p:cNvSpPr>
            <p:nvPr/>
          </p:nvSpPr>
          <p:spPr bwMode="auto">
            <a:xfrm>
              <a:off x="2640" y="1584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&gt;0</a:t>
              </a:r>
            </a:p>
          </p:txBody>
        </p:sp>
      </p:grp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7696200" y="1752600"/>
            <a:ext cx="0" cy="609600"/>
          </a:xfrm>
          <a:prstGeom prst="line">
            <a:avLst/>
          </a:prstGeom>
          <a:noFill/>
          <a:ln w="57150" cap="rnd">
            <a:solidFill>
              <a:srgbClr val="CC0000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304800" y="3200400"/>
            <a:ext cx="419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若如红箭头所示    则</a:t>
            </a:r>
          </a:p>
        </p:txBody>
      </p: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4267200" y="3124200"/>
            <a:ext cx="2362200" cy="620713"/>
            <a:chOff x="2688" y="2016"/>
            <a:chExt cx="1488" cy="391"/>
          </a:xfrm>
        </p:grpSpPr>
        <p:graphicFrame>
          <p:nvGraphicFramePr>
            <p:cNvPr id="33795" name="Object 1025"/>
            <p:cNvGraphicFramePr>
              <a:graphicFrameLocks/>
            </p:cNvGraphicFramePr>
            <p:nvPr/>
          </p:nvGraphicFramePr>
          <p:xfrm>
            <a:off x="2688" y="2016"/>
            <a:ext cx="95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3" name="公式" r:id="rId15" imgW="380880" imgH="215640" progId="Equation.3">
                    <p:embed/>
                  </p:oleObj>
                </mc:Choice>
                <mc:Fallback>
                  <p:oleObj name="公式" r:id="rId15" imgW="380880" imgH="215640" progId="Equation.3">
                    <p:embed/>
                    <p:pic>
                      <p:nvPicPr>
                        <p:cNvPr id="0" name="Object 10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16"/>
                          <a:ext cx="950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7" name="Text Box 43"/>
            <p:cNvSpPr txBox="1">
              <a:spLocks noChangeArrowheads="1"/>
            </p:cNvSpPr>
            <p:nvPr/>
          </p:nvSpPr>
          <p:spPr bwMode="auto">
            <a:xfrm>
              <a:off x="3600" y="2016"/>
              <a:ext cx="57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6172200" y="4419600"/>
            <a:ext cx="2057400" cy="1600200"/>
            <a:chOff x="3888" y="2784"/>
            <a:chExt cx="1296" cy="1008"/>
          </a:xfrm>
        </p:grpSpPr>
        <p:grpSp>
          <p:nvGrpSpPr>
            <p:cNvPr id="33812" name="Group 45"/>
            <p:cNvGrpSpPr>
              <a:grpSpLocks/>
            </p:cNvGrpSpPr>
            <p:nvPr/>
          </p:nvGrpSpPr>
          <p:grpSpPr bwMode="auto">
            <a:xfrm>
              <a:off x="3888" y="2784"/>
              <a:ext cx="1152" cy="1008"/>
              <a:chOff x="3648" y="2832"/>
              <a:chExt cx="1152" cy="1008"/>
            </a:xfrm>
          </p:grpSpPr>
          <p:sp>
            <p:nvSpPr>
              <p:cNvPr id="33814" name="Oval 46"/>
              <p:cNvSpPr>
                <a:spLocks noChangeArrowheads="1"/>
              </p:cNvSpPr>
              <p:nvPr/>
            </p:nvSpPr>
            <p:spPr bwMode="auto">
              <a:xfrm>
                <a:off x="3648" y="2832"/>
                <a:ext cx="1152" cy="100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5" name="Arc 47"/>
              <p:cNvSpPr>
                <a:spLocks/>
              </p:cNvSpPr>
              <p:nvPr/>
            </p:nvSpPr>
            <p:spPr bwMode="auto">
              <a:xfrm flipH="1">
                <a:off x="4032" y="2832"/>
                <a:ext cx="339" cy="1008"/>
              </a:xfrm>
              <a:custGeom>
                <a:avLst/>
                <a:gdLst>
                  <a:gd name="T0" fmla="*/ 0 w 21600"/>
                  <a:gd name="T1" fmla="*/ 0 h 36772"/>
                  <a:gd name="T2" fmla="*/ 0 w 21600"/>
                  <a:gd name="T3" fmla="*/ 0 h 36772"/>
                  <a:gd name="T4" fmla="*/ 0 w 21600"/>
                  <a:gd name="T5" fmla="*/ 0 h 367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6772"/>
                  <a:gd name="T11" fmla="*/ 21600 w 21600"/>
                  <a:gd name="T12" fmla="*/ 36772 h 367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6772" fill="none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</a:path>
                  <a:path w="21600" h="36772" stroke="0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  <a:lnTo>
                      <a:pt x="0" y="18667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6" name="Arc 48"/>
              <p:cNvSpPr>
                <a:spLocks/>
              </p:cNvSpPr>
              <p:nvPr/>
            </p:nvSpPr>
            <p:spPr bwMode="auto">
              <a:xfrm>
                <a:off x="4080" y="2832"/>
                <a:ext cx="336" cy="1008"/>
              </a:xfrm>
              <a:custGeom>
                <a:avLst/>
                <a:gdLst>
                  <a:gd name="T0" fmla="*/ 0 w 21600"/>
                  <a:gd name="T1" fmla="*/ 0 h 36772"/>
                  <a:gd name="T2" fmla="*/ 0 w 21600"/>
                  <a:gd name="T3" fmla="*/ 0 h 36772"/>
                  <a:gd name="T4" fmla="*/ 0 w 21600"/>
                  <a:gd name="T5" fmla="*/ 0 h 367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6772"/>
                  <a:gd name="T11" fmla="*/ 21600 w 21600"/>
                  <a:gd name="T12" fmla="*/ 36772 h 367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6772" fill="none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</a:path>
                  <a:path w="21600" h="36772" stroke="0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  <a:lnTo>
                      <a:pt x="0" y="1866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13" name="Text Box 49"/>
            <p:cNvSpPr txBox="1">
              <a:spLocks noChangeArrowheads="1"/>
            </p:cNvSpPr>
            <p:nvPr/>
          </p:nvSpPr>
          <p:spPr bwMode="auto">
            <a:xfrm>
              <a:off x="4704" y="2832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2"/>
                  </a:solidFill>
                  <a:latin typeface="宋体" pitchFamily="2" charset="-122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6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6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74" grpId="0" build="p" autoUpdateAnimBg="0"/>
      <p:bldP spid="36899" grpId="0" autoUpdateAnimBg="0"/>
      <p:bldP spid="36903" grpId="0" animBg="1"/>
      <p:bldP spid="3690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2" name="Object 1024"/>
          <p:cNvGraphicFramePr>
            <a:graphicFrameLocks/>
          </p:cNvGraphicFramePr>
          <p:nvPr/>
        </p:nvGraphicFramePr>
        <p:xfrm>
          <a:off x="609600" y="1828800"/>
          <a:ext cx="3581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公式" r:id="rId3" imgW="749160" imgH="317160" progId="Equation.3">
                  <p:embed/>
                </p:oleObj>
              </mc:Choice>
              <mc:Fallback>
                <p:oleObj name="公式" r:id="rId3" imgW="749160" imgH="31716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3581400" cy="10541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44958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规定：面元方向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由闭合面内指向面外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343400" y="1981200"/>
            <a:ext cx="2133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确定的值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0" y="3581400"/>
            <a:ext cx="2057400" cy="1524000"/>
            <a:chOff x="3888" y="2784"/>
            <a:chExt cx="1296" cy="1008"/>
          </a:xfrm>
        </p:grpSpPr>
        <p:grpSp>
          <p:nvGrpSpPr>
            <p:cNvPr id="34854" name="Group 6"/>
            <p:cNvGrpSpPr>
              <a:grpSpLocks/>
            </p:cNvGrpSpPr>
            <p:nvPr/>
          </p:nvGrpSpPr>
          <p:grpSpPr bwMode="auto">
            <a:xfrm>
              <a:off x="3888" y="2784"/>
              <a:ext cx="1152" cy="1008"/>
              <a:chOff x="3648" y="2832"/>
              <a:chExt cx="1152" cy="1008"/>
            </a:xfrm>
          </p:grpSpPr>
          <p:sp>
            <p:nvSpPr>
              <p:cNvPr id="34856" name="Oval 7"/>
              <p:cNvSpPr>
                <a:spLocks noChangeArrowheads="1"/>
              </p:cNvSpPr>
              <p:nvPr/>
            </p:nvSpPr>
            <p:spPr bwMode="auto">
              <a:xfrm>
                <a:off x="3648" y="2832"/>
                <a:ext cx="1152" cy="100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7" name="Arc 8"/>
              <p:cNvSpPr>
                <a:spLocks/>
              </p:cNvSpPr>
              <p:nvPr/>
            </p:nvSpPr>
            <p:spPr bwMode="auto">
              <a:xfrm flipH="1">
                <a:off x="4032" y="2832"/>
                <a:ext cx="339" cy="1008"/>
              </a:xfrm>
              <a:custGeom>
                <a:avLst/>
                <a:gdLst>
                  <a:gd name="T0" fmla="*/ 0 w 21600"/>
                  <a:gd name="T1" fmla="*/ 0 h 36772"/>
                  <a:gd name="T2" fmla="*/ 0 w 21600"/>
                  <a:gd name="T3" fmla="*/ 0 h 36772"/>
                  <a:gd name="T4" fmla="*/ 0 w 21600"/>
                  <a:gd name="T5" fmla="*/ 0 h 367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6772"/>
                  <a:gd name="T11" fmla="*/ 21600 w 21600"/>
                  <a:gd name="T12" fmla="*/ 36772 h 367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6772" fill="none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</a:path>
                  <a:path w="21600" h="36772" stroke="0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  <a:lnTo>
                      <a:pt x="0" y="18667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8" name="Arc 9"/>
              <p:cNvSpPr>
                <a:spLocks/>
              </p:cNvSpPr>
              <p:nvPr/>
            </p:nvSpPr>
            <p:spPr bwMode="auto">
              <a:xfrm>
                <a:off x="4080" y="2832"/>
                <a:ext cx="336" cy="1008"/>
              </a:xfrm>
              <a:custGeom>
                <a:avLst/>
                <a:gdLst>
                  <a:gd name="T0" fmla="*/ 0 w 21600"/>
                  <a:gd name="T1" fmla="*/ 0 h 36772"/>
                  <a:gd name="T2" fmla="*/ 0 w 21600"/>
                  <a:gd name="T3" fmla="*/ 0 h 36772"/>
                  <a:gd name="T4" fmla="*/ 0 w 21600"/>
                  <a:gd name="T5" fmla="*/ 0 h 367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6772"/>
                  <a:gd name="T11" fmla="*/ 21600 w 21600"/>
                  <a:gd name="T12" fmla="*/ 36772 h 367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6772" fill="none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</a:path>
                  <a:path w="21600" h="36772" stroke="0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  <a:lnTo>
                      <a:pt x="0" y="1866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55" name="Text Box 10"/>
            <p:cNvSpPr txBox="1">
              <a:spLocks noChangeArrowheads="1"/>
            </p:cNvSpPr>
            <p:nvPr/>
          </p:nvSpPr>
          <p:spPr bwMode="auto">
            <a:xfrm>
              <a:off x="4704" y="2832"/>
              <a:ext cx="480" cy="3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2"/>
                  </a:solidFill>
                  <a:latin typeface="宋体" pitchFamily="2" charset="-122"/>
                </a:rPr>
                <a:t>S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81600" y="3200400"/>
            <a:ext cx="3581400" cy="1752600"/>
            <a:chOff x="720" y="2112"/>
            <a:chExt cx="2256" cy="1104"/>
          </a:xfrm>
        </p:grpSpPr>
        <p:graphicFrame>
          <p:nvGraphicFramePr>
            <p:cNvPr id="34823" name="Object 1029"/>
            <p:cNvGraphicFramePr>
              <a:graphicFrameLocks/>
            </p:cNvGraphicFramePr>
            <p:nvPr/>
          </p:nvGraphicFramePr>
          <p:xfrm>
            <a:off x="912" y="2112"/>
            <a:ext cx="3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3" name="公" r:id="rId5" imgW="164880" imgH="190440" progId="Equation.3">
                    <p:embed/>
                  </p:oleObj>
                </mc:Choice>
                <mc:Fallback>
                  <p:oleObj name="公" r:id="rId5" imgW="164880" imgH="190440" progId="Equation.3">
                    <p:embed/>
                    <p:pic>
                      <p:nvPicPr>
                        <p:cNvPr id="0" name="Object 1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112"/>
                          <a:ext cx="34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9" name="Line 13"/>
            <p:cNvSpPr>
              <a:spLocks noChangeShapeType="1"/>
            </p:cNvSpPr>
            <p:nvPr/>
          </p:nvSpPr>
          <p:spPr bwMode="auto">
            <a:xfrm>
              <a:off x="720" y="254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0" name="Line 14"/>
            <p:cNvSpPr>
              <a:spLocks noChangeShapeType="1"/>
            </p:cNvSpPr>
            <p:nvPr/>
          </p:nvSpPr>
          <p:spPr bwMode="auto">
            <a:xfrm>
              <a:off x="1584" y="2544"/>
              <a:ext cx="76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1" name="Line 15"/>
            <p:cNvSpPr>
              <a:spLocks noChangeShapeType="1"/>
            </p:cNvSpPr>
            <p:nvPr/>
          </p:nvSpPr>
          <p:spPr bwMode="auto">
            <a:xfrm>
              <a:off x="2352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Line 16"/>
            <p:cNvSpPr>
              <a:spLocks noChangeShapeType="1"/>
            </p:cNvSpPr>
            <p:nvPr/>
          </p:nvSpPr>
          <p:spPr bwMode="auto">
            <a:xfrm>
              <a:off x="768" y="28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Line 17"/>
            <p:cNvSpPr>
              <a:spLocks noChangeShapeType="1"/>
            </p:cNvSpPr>
            <p:nvPr/>
          </p:nvSpPr>
          <p:spPr bwMode="auto">
            <a:xfrm>
              <a:off x="1680" y="288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4" name="Line 18"/>
            <p:cNvSpPr>
              <a:spLocks noChangeShapeType="1"/>
            </p:cNvSpPr>
            <p:nvPr/>
          </p:nvSpPr>
          <p:spPr bwMode="auto">
            <a:xfrm>
              <a:off x="2448" y="288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5" name="Line 19"/>
            <p:cNvSpPr>
              <a:spLocks noChangeShapeType="1"/>
            </p:cNvSpPr>
            <p:nvPr/>
          </p:nvSpPr>
          <p:spPr bwMode="auto">
            <a:xfrm>
              <a:off x="816" y="321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6" name="Line 20"/>
            <p:cNvSpPr>
              <a:spLocks noChangeShapeType="1"/>
            </p:cNvSpPr>
            <p:nvPr/>
          </p:nvSpPr>
          <p:spPr bwMode="auto">
            <a:xfrm>
              <a:off x="1776" y="3216"/>
              <a:ext cx="52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7" name="Line 21"/>
            <p:cNvSpPr>
              <a:spLocks noChangeShapeType="1"/>
            </p:cNvSpPr>
            <p:nvPr/>
          </p:nvSpPr>
          <p:spPr bwMode="auto">
            <a:xfrm>
              <a:off x="2256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8" name="Line 22"/>
            <p:cNvSpPr>
              <a:spLocks noChangeShapeType="1"/>
            </p:cNvSpPr>
            <p:nvPr/>
          </p:nvSpPr>
          <p:spPr bwMode="auto">
            <a:xfrm>
              <a:off x="1152" y="254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9" name="Line 23"/>
            <p:cNvSpPr>
              <a:spLocks noChangeShapeType="1"/>
            </p:cNvSpPr>
            <p:nvPr/>
          </p:nvSpPr>
          <p:spPr bwMode="auto">
            <a:xfrm>
              <a:off x="2592" y="254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Line 24"/>
            <p:cNvSpPr>
              <a:spLocks noChangeShapeType="1"/>
            </p:cNvSpPr>
            <p:nvPr/>
          </p:nvSpPr>
          <p:spPr bwMode="auto">
            <a:xfrm>
              <a:off x="1152" y="288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Line 25"/>
            <p:cNvSpPr>
              <a:spLocks noChangeShapeType="1"/>
            </p:cNvSpPr>
            <p:nvPr/>
          </p:nvSpPr>
          <p:spPr bwMode="auto">
            <a:xfrm>
              <a:off x="2592" y="288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2" name="Line 26"/>
            <p:cNvSpPr>
              <a:spLocks noChangeShapeType="1"/>
            </p:cNvSpPr>
            <p:nvPr/>
          </p:nvSpPr>
          <p:spPr bwMode="auto">
            <a:xfrm>
              <a:off x="1152" y="32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Line 27"/>
            <p:cNvSpPr>
              <a:spLocks noChangeShapeType="1"/>
            </p:cNvSpPr>
            <p:nvPr/>
          </p:nvSpPr>
          <p:spPr bwMode="auto">
            <a:xfrm>
              <a:off x="2592" y="32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800600" y="4876800"/>
            <a:ext cx="1828800" cy="919163"/>
            <a:chOff x="480" y="3168"/>
            <a:chExt cx="1152" cy="579"/>
          </a:xfrm>
        </p:grpSpPr>
        <p:sp>
          <p:nvSpPr>
            <p:cNvPr id="34837" name="Line 29"/>
            <p:cNvSpPr>
              <a:spLocks noChangeShapeType="1"/>
            </p:cNvSpPr>
            <p:nvPr/>
          </p:nvSpPr>
          <p:spPr bwMode="auto">
            <a:xfrm flipH="1">
              <a:off x="1056" y="3216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22" name="Object 1028"/>
            <p:cNvGraphicFramePr>
              <a:graphicFrameLocks/>
            </p:cNvGraphicFramePr>
            <p:nvPr/>
          </p:nvGraphicFramePr>
          <p:xfrm>
            <a:off x="480" y="3360"/>
            <a:ext cx="45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4" name="公" r:id="rId7" imgW="215640" imgH="190440" progId="Equation.3">
                    <p:embed/>
                  </p:oleObj>
                </mc:Choice>
                <mc:Fallback>
                  <p:oleObj name="公" r:id="rId7" imgW="215640" imgH="190440" progId="Equation.3">
                    <p:embed/>
                    <p:pic>
                      <p:nvPicPr>
                        <p:cNvPr id="0" name="Object 10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360"/>
                          <a:ext cx="455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8" name="AutoShape 31"/>
            <p:cNvSpPr>
              <a:spLocks noChangeArrowheads="1"/>
            </p:cNvSpPr>
            <p:nvPr/>
          </p:nvSpPr>
          <p:spPr bwMode="auto">
            <a:xfrm>
              <a:off x="1488" y="3168"/>
              <a:ext cx="144" cy="96"/>
            </a:xfrm>
            <a:prstGeom prst="diamond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7391400" y="4876800"/>
            <a:ext cx="1331913" cy="995363"/>
            <a:chOff x="2256" y="3168"/>
            <a:chExt cx="839" cy="627"/>
          </a:xfrm>
        </p:grpSpPr>
        <p:graphicFrame>
          <p:nvGraphicFramePr>
            <p:cNvPr id="34821" name="Object 1027"/>
            <p:cNvGraphicFramePr>
              <a:graphicFrameLocks/>
            </p:cNvGraphicFramePr>
            <p:nvPr/>
          </p:nvGraphicFramePr>
          <p:xfrm>
            <a:off x="2640" y="3408"/>
            <a:ext cx="45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5" name="公" r:id="rId9" imgW="215640" imgH="190440" progId="Equation.3">
                    <p:embed/>
                  </p:oleObj>
                </mc:Choice>
                <mc:Fallback>
                  <p:oleObj name="公" r:id="rId9" imgW="215640" imgH="190440" progId="Equation.3">
                    <p:embed/>
                    <p:pic>
                      <p:nvPicPr>
                        <p:cNvPr id="0" name="Object 10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408"/>
                          <a:ext cx="455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AutoShape 34"/>
            <p:cNvSpPr>
              <a:spLocks noChangeArrowheads="1"/>
            </p:cNvSpPr>
            <p:nvPr/>
          </p:nvSpPr>
          <p:spPr bwMode="auto">
            <a:xfrm>
              <a:off x="2256" y="3168"/>
              <a:ext cx="144" cy="96"/>
            </a:xfrm>
            <a:prstGeom prst="diamond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6" name="Line 35"/>
            <p:cNvSpPr>
              <a:spLocks noChangeShapeType="1"/>
            </p:cNvSpPr>
            <p:nvPr/>
          </p:nvSpPr>
          <p:spPr bwMode="auto">
            <a:xfrm>
              <a:off x="2352" y="3216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33400" y="4267200"/>
            <a:ext cx="2209800" cy="655638"/>
            <a:chOff x="1728" y="1536"/>
            <a:chExt cx="1392" cy="413"/>
          </a:xfrm>
        </p:grpSpPr>
        <p:graphicFrame>
          <p:nvGraphicFramePr>
            <p:cNvPr id="34820" name="Object 1026"/>
            <p:cNvGraphicFramePr>
              <a:graphicFrameLocks noChangeAspect="1"/>
            </p:cNvGraphicFramePr>
            <p:nvPr/>
          </p:nvGraphicFramePr>
          <p:xfrm>
            <a:off x="1728" y="1536"/>
            <a:ext cx="1056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6" name="公式" r:id="rId10" imgW="380880" imgH="215640" progId="Equation.3">
                    <p:embed/>
                  </p:oleObj>
                </mc:Choice>
                <mc:Fallback>
                  <p:oleObj name="公式" r:id="rId10" imgW="380880" imgH="21564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536"/>
                          <a:ext cx="1056" cy="4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4" name="Text Box 38"/>
            <p:cNvSpPr txBox="1">
              <a:spLocks noChangeArrowheads="1"/>
            </p:cNvSpPr>
            <p:nvPr/>
          </p:nvSpPr>
          <p:spPr bwMode="auto">
            <a:xfrm>
              <a:off x="2640" y="1584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&gt;0</a:t>
              </a: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33400" y="3429000"/>
            <a:ext cx="2362200" cy="620713"/>
            <a:chOff x="2688" y="2016"/>
            <a:chExt cx="1488" cy="391"/>
          </a:xfrm>
        </p:grpSpPr>
        <p:graphicFrame>
          <p:nvGraphicFramePr>
            <p:cNvPr id="34819" name="Object 1025"/>
            <p:cNvGraphicFramePr>
              <a:graphicFrameLocks/>
            </p:cNvGraphicFramePr>
            <p:nvPr/>
          </p:nvGraphicFramePr>
          <p:xfrm>
            <a:off x="2688" y="2016"/>
            <a:ext cx="95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7" name="公式" r:id="rId12" imgW="380880" imgH="215640" progId="Equation.3">
                    <p:embed/>
                  </p:oleObj>
                </mc:Choice>
                <mc:Fallback>
                  <p:oleObj name="公式" r:id="rId12" imgW="380880" imgH="215640" progId="Equation.3">
                    <p:embed/>
                    <p:pic>
                      <p:nvPicPr>
                        <p:cNvPr id="0" name="Object 10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16"/>
                          <a:ext cx="950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3" name="Text Box 41"/>
            <p:cNvSpPr txBox="1">
              <a:spLocks noChangeArrowheads="1"/>
            </p:cNvSpPr>
            <p:nvPr/>
          </p:nvSpPr>
          <p:spPr bwMode="auto">
            <a:xfrm>
              <a:off x="3600" y="2016"/>
              <a:ext cx="57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&lt;0</a:t>
              </a:r>
            </a:p>
          </p:txBody>
        </p:sp>
      </p:grp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2667000" y="3505200"/>
            <a:ext cx="25146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电力线穿入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电力线穿出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  <p:bldP spid="37892" grpId="0" autoUpdateAnimBg="0"/>
      <p:bldP spid="37930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1000" y="304800"/>
            <a:ext cx="84582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三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静电场的高斯定理   </a:t>
            </a:r>
            <a:r>
              <a:rPr lang="en-US" altLang="zh-CN" sz="3200" b="1">
                <a:solidFill>
                  <a:srgbClr val="CC0000"/>
                </a:solidFill>
                <a:latin typeface="宋体" pitchFamily="2" charset="-122"/>
              </a:rPr>
              <a:t>Gauss theorem</a:t>
            </a:r>
            <a:endParaRPr lang="en-US" altLang="zh-CN" sz="3200" b="1">
              <a:solidFill>
                <a:srgbClr val="000099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1.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表述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在真空中的静电场内，任一闭合面的电通量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等于这闭合面所包围的电量的代数和      。</a:t>
            </a:r>
          </a:p>
        </p:txBody>
      </p:sp>
      <p:graphicFrame>
        <p:nvGraphicFramePr>
          <p:cNvPr id="38915" name="Object 3"/>
          <p:cNvGraphicFramePr>
            <a:graphicFrameLocks/>
          </p:cNvGraphicFramePr>
          <p:nvPr/>
        </p:nvGraphicFramePr>
        <p:xfrm>
          <a:off x="2286000" y="3429000"/>
          <a:ext cx="3581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公" r:id="rId3" imgW="1091880" imgH="583920" progId="Equation.3">
                  <p:embed/>
                </p:oleObj>
              </mc:Choice>
              <mc:Fallback>
                <p:oleObj name="公" r:id="rId3" imgW="1091880" imgH="58392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29000"/>
                        <a:ext cx="3581400" cy="1600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34200" y="2438400"/>
            <a:ext cx="1295400" cy="685800"/>
            <a:chOff x="4416" y="1488"/>
            <a:chExt cx="816" cy="432"/>
          </a:xfrm>
        </p:grpSpPr>
        <p:graphicFrame>
          <p:nvGraphicFramePr>
            <p:cNvPr id="35843" name="Object 5"/>
            <p:cNvGraphicFramePr>
              <a:graphicFrameLocks noChangeAspect="1"/>
            </p:cNvGraphicFramePr>
            <p:nvPr/>
          </p:nvGraphicFramePr>
          <p:xfrm>
            <a:off x="4896" y="1488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1" name="公式" r:id="rId5" imgW="164880" imgH="228600" progId="Equation.3">
                    <p:embed/>
                  </p:oleObj>
                </mc:Choice>
                <mc:Fallback>
                  <p:oleObj name="公式" r:id="rId5" imgW="16488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488"/>
                          <a:ext cx="33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416" y="1536"/>
              <a:ext cx="72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除以</a:t>
              </a:r>
            </a:p>
          </p:txBody>
        </p:sp>
      </p:grp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905000" y="5410200"/>
            <a:ext cx="480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闭合面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S----</a:t>
            </a:r>
            <a:r>
              <a:rPr lang="en-US" altLang="zh-CN" sz="3200" b="1">
                <a:solidFill>
                  <a:srgbClr val="CC0000"/>
                </a:solidFill>
                <a:latin typeface="宋体" pitchFamily="2" charset="-122"/>
              </a:rPr>
              <a:t>Gauss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/>
      <p:bldP spid="3891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5" name="AutoShape 5"/>
          <p:cNvSpPr>
            <a:spLocks noChangeArrowheads="1"/>
          </p:cNvSpPr>
          <p:nvPr/>
        </p:nvSpPr>
        <p:spPr bwMode="auto">
          <a:xfrm>
            <a:off x="4267200" y="29718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6" name="AutoShape 6"/>
          <p:cNvSpPr>
            <a:spLocks noChangeArrowheads="1"/>
          </p:cNvSpPr>
          <p:nvPr/>
        </p:nvSpPr>
        <p:spPr bwMode="auto">
          <a:xfrm>
            <a:off x="2819400" y="32766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7" name="AutoShape 7"/>
          <p:cNvSpPr>
            <a:spLocks noChangeArrowheads="1"/>
          </p:cNvSpPr>
          <p:nvPr/>
        </p:nvSpPr>
        <p:spPr bwMode="auto">
          <a:xfrm>
            <a:off x="3124200" y="19812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9" name="AutoShape 9"/>
          <p:cNvSpPr>
            <a:spLocks noChangeArrowheads="1"/>
          </p:cNvSpPr>
          <p:nvPr/>
        </p:nvSpPr>
        <p:spPr bwMode="auto">
          <a:xfrm>
            <a:off x="4267200" y="19812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0" name="AutoShape 10"/>
          <p:cNvSpPr>
            <a:spLocks noChangeArrowheads="1"/>
          </p:cNvSpPr>
          <p:nvPr/>
        </p:nvSpPr>
        <p:spPr bwMode="auto">
          <a:xfrm>
            <a:off x="2819400" y="22860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1" name="AutoShape 11"/>
          <p:cNvSpPr>
            <a:spLocks noChangeArrowheads="1"/>
          </p:cNvSpPr>
          <p:nvPr/>
        </p:nvSpPr>
        <p:spPr bwMode="auto">
          <a:xfrm>
            <a:off x="3962400" y="32766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2" name="AutoShape 12"/>
          <p:cNvSpPr>
            <a:spLocks noChangeArrowheads="1"/>
          </p:cNvSpPr>
          <p:nvPr/>
        </p:nvSpPr>
        <p:spPr bwMode="auto">
          <a:xfrm>
            <a:off x="3962400" y="22860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7" name="Oval 17"/>
          <p:cNvSpPr>
            <a:spLocks noChangeArrowheads="1"/>
          </p:cNvSpPr>
          <p:nvPr/>
        </p:nvSpPr>
        <p:spPr bwMode="auto">
          <a:xfrm>
            <a:off x="4191000" y="3200400"/>
            <a:ext cx="228600" cy="228600"/>
          </a:xfrm>
          <a:prstGeom prst="ellipse">
            <a:avLst/>
          </a:prstGeom>
          <a:solidFill>
            <a:srgbClr val="CC0000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nimBg="1"/>
      <p:bldP spid="148486" grpId="0" animBg="1"/>
      <p:bldP spid="148487" grpId="0" animBg="1"/>
      <p:bldP spid="148489" grpId="0" animBg="1"/>
      <p:bldP spid="148490" grpId="0" animBg="1"/>
      <p:bldP spid="148491" grpId="0" animBg="1"/>
      <p:bldP spid="148492" grpId="0" animBg="1"/>
      <p:bldP spid="14849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04800" y="1066800"/>
            <a:ext cx="7391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思路：</a:t>
            </a: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先证明点电荷的场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      然后推广至一般电荷分布的场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28600" y="2514600"/>
            <a:ext cx="82296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1) Gauss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面为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包围点电荷的同心球面</a:t>
            </a:r>
            <a:endParaRPr lang="zh-CN" altLang="en-US" sz="2800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在该场中取一包围点电荷的同心球面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如图示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28600" y="3048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高斯定理的证明</a:t>
            </a:r>
            <a:r>
              <a:rPr lang="zh-CN" altLang="en-US" sz="3200" b="1">
                <a:latin typeface="宋体" pitchFamily="2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62600" y="4495800"/>
            <a:ext cx="533400" cy="457200"/>
            <a:chOff x="1296" y="2688"/>
            <a:chExt cx="336" cy="288"/>
          </a:xfrm>
        </p:grpSpPr>
        <p:graphicFrame>
          <p:nvGraphicFramePr>
            <p:cNvPr id="36871" name="Object 7"/>
            <p:cNvGraphicFramePr>
              <a:graphicFrameLocks/>
            </p:cNvGraphicFramePr>
            <p:nvPr/>
          </p:nvGraphicFramePr>
          <p:xfrm>
            <a:off x="1296" y="268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0" name="公" r:id="rId3" imgW="126720" imgH="164880" progId="Equation.3">
                    <p:embed/>
                  </p:oleObj>
                </mc:Choice>
                <mc:Fallback>
                  <p:oleObj name="公" r:id="rId3" imgW="126720" imgH="16488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8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6" name="Oval 8"/>
            <p:cNvSpPr>
              <a:spLocks noChangeArrowheads="1"/>
            </p:cNvSpPr>
            <p:nvPr/>
          </p:nvSpPr>
          <p:spPr bwMode="auto">
            <a:xfrm>
              <a:off x="1584" y="292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934200" y="4267200"/>
            <a:ext cx="1143000" cy="666750"/>
            <a:chOff x="4368" y="2688"/>
            <a:chExt cx="720" cy="420"/>
          </a:xfrm>
        </p:grpSpPr>
        <p:graphicFrame>
          <p:nvGraphicFramePr>
            <p:cNvPr id="36870" name="Object 16"/>
            <p:cNvGraphicFramePr>
              <a:graphicFrameLocks/>
            </p:cNvGraphicFramePr>
            <p:nvPr/>
          </p:nvGraphicFramePr>
          <p:xfrm>
            <a:off x="4704" y="2784"/>
            <a:ext cx="38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1" name="公" r:id="rId5" imgW="215640" imgH="190440" progId="Equation.3">
                    <p:embed/>
                  </p:oleObj>
                </mc:Choice>
                <mc:Fallback>
                  <p:oleObj name="公" r:id="rId5" imgW="215640" imgH="190440" progId="Equation.3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784"/>
                          <a:ext cx="38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4" name="Oval 17"/>
            <p:cNvSpPr>
              <a:spLocks noChangeArrowheads="1"/>
            </p:cNvSpPr>
            <p:nvPr/>
          </p:nvSpPr>
          <p:spPr bwMode="auto">
            <a:xfrm rot="-1640789">
              <a:off x="4368" y="2736"/>
              <a:ext cx="96" cy="240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18"/>
            <p:cNvSpPr>
              <a:spLocks noChangeShapeType="1"/>
            </p:cNvSpPr>
            <p:nvPr/>
          </p:nvSpPr>
          <p:spPr bwMode="auto">
            <a:xfrm flipV="1">
              <a:off x="4416" y="2688"/>
              <a:ext cx="480" cy="192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010400" y="3505200"/>
            <a:ext cx="1593850" cy="990600"/>
            <a:chOff x="4416" y="2208"/>
            <a:chExt cx="1004" cy="624"/>
          </a:xfrm>
        </p:grpSpPr>
        <p:graphicFrame>
          <p:nvGraphicFramePr>
            <p:cNvPr id="36869" name="Object 26"/>
            <p:cNvGraphicFramePr>
              <a:graphicFrameLocks/>
            </p:cNvGraphicFramePr>
            <p:nvPr/>
          </p:nvGraphicFramePr>
          <p:xfrm>
            <a:off x="5136" y="2208"/>
            <a:ext cx="2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2" name="公" r:id="rId7" imgW="164880" imgH="190440" progId="Equation.3">
                    <p:embed/>
                  </p:oleObj>
                </mc:Choice>
                <mc:Fallback>
                  <p:oleObj name="公" r:id="rId7" imgW="164880" imgH="190440" progId="Equation.3">
                    <p:embed/>
                    <p:pic>
                      <p:nvPicPr>
                        <p:cNvPr id="0" name="Object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208"/>
                          <a:ext cx="28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3" name="Line 27"/>
            <p:cNvSpPr>
              <a:spLocks noChangeShapeType="1"/>
            </p:cNvSpPr>
            <p:nvPr/>
          </p:nvSpPr>
          <p:spPr bwMode="auto">
            <a:xfrm flipV="1">
              <a:off x="4416" y="2544"/>
              <a:ext cx="724" cy="288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81000" y="3962400"/>
            <a:ext cx="4419600" cy="565150"/>
            <a:chOff x="240" y="2496"/>
            <a:chExt cx="2784" cy="356"/>
          </a:xfrm>
        </p:grpSpPr>
        <p:sp>
          <p:nvSpPr>
            <p:cNvPr id="36882" name="Text Box 29"/>
            <p:cNvSpPr txBox="1">
              <a:spLocks noChangeArrowheads="1"/>
            </p:cNvSpPr>
            <p:nvPr/>
          </p:nvSpPr>
          <p:spPr bwMode="auto">
            <a:xfrm>
              <a:off x="240" y="2496"/>
              <a:ext cx="2784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在球面</a:t>
              </a:r>
              <a:r>
                <a:rPr lang="en-US" altLang="zh-CN" sz="2800" b="1">
                  <a:solidFill>
                    <a:schemeClr val="tx1"/>
                  </a:solidFill>
                  <a:latin typeface="宋体" pitchFamily="2" charset="-122"/>
                </a:rPr>
                <a:t>S</a:t>
              </a: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上任取面元</a:t>
              </a:r>
            </a:p>
          </p:txBody>
        </p:sp>
        <p:graphicFrame>
          <p:nvGraphicFramePr>
            <p:cNvPr id="36868" name="Object 30"/>
            <p:cNvGraphicFramePr>
              <a:graphicFrameLocks noChangeAspect="1"/>
            </p:cNvGraphicFramePr>
            <p:nvPr/>
          </p:nvGraphicFramePr>
          <p:xfrm>
            <a:off x="2352" y="2544"/>
            <a:ext cx="35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3" name="公式" r:id="rId9" imgW="203040" imgH="177480" progId="Equation.3">
                    <p:embed/>
                  </p:oleObj>
                </mc:Choice>
                <mc:Fallback>
                  <p:oleObj name="公式" r:id="rId9" imgW="203040" imgH="177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544"/>
                          <a:ext cx="35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228600" y="5105400"/>
            <a:ext cx="4800600" cy="595313"/>
            <a:chOff x="192" y="3120"/>
            <a:chExt cx="3024" cy="375"/>
          </a:xfrm>
        </p:grpSpPr>
        <p:sp>
          <p:nvSpPr>
            <p:cNvPr id="36881" name="Text Box 35"/>
            <p:cNvSpPr txBox="1">
              <a:spLocks noChangeArrowheads="1"/>
            </p:cNvSpPr>
            <p:nvPr/>
          </p:nvSpPr>
          <p:spPr bwMode="auto">
            <a:xfrm>
              <a:off x="192" y="3168"/>
              <a:ext cx="3024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点电荷在面元处的场强为</a:t>
              </a:r>
            </a:p>
          </p:txBody>
        </p:sp>
        <p:graphicFrame>
          <p:nvGraphicFramePr>
            <p:cNvPr id="36867" name="Object 36"/>
            <p:cNvGraphicFramePr>
              <a:graphicFrameLocks noChangeAspect="1"/>
            </p:cNvGraphicFramePr>
            <p:nvPr/>
          </p:nvGraphicFramePr>
          <p:xfrm>
            <a:off x="2736" y="3120"/>
            <a:ext cx="26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4" name="公式" r:id="rId11" imgW="152280" imgH="203040" progId="Equation.3">
                    <p:embed/>
                  </p:oleObj>
                </mc:Choice>
                <mc:Fallback>
                  <p:oleObj name="公式" r:id="rId11" imgW="152280" imgH="2030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120"/>
                          <a:ext cx="263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4800600" y="3810000"/>
            <a:ext cx="2286000" cy="2209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051" name="Object 43"/>
          <p:cNvGraphicFramePr>
            <a:graphicFrameLocks noChangeAspect="1"/>
          </p:cNvGraphicFramePr>
          <p:nvPr/>
        </p:nvGraphicFramePr>
        <p:xfrm>
          <a:off x="5257800" y="60198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13" imgW="126720" imgH="177480" progId="Equation.3">
                  <p:embed/>
                </p:oleObj>
              </mc:Choice>
              <mc:Fallback>
                <p:oleObj name="Equation" r:id="rId13" imgW="126720" imgH="177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019800"/>
                        <a:ext cx="381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  <p:bldP spid="43012" grpId="0" build="p" autoUpdateAnimBg="0"/>
      <p:bldP spid="43013" grpId="0" autoUpdateAnimBg="0"/>
      <p:bldP spid="430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6" name="Object 0"/>
          <p:cNvGraphicFramePr>
            <a:graphicFrameLocks/>
          </p:cNvGraphicFramePr>
          <p:nvPr/>
        </p:nvGraphicFramePr>
        <p:xfrm>
          <a:off x="228600" y="2743200"/>
          <a:ext cx="3733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" name="公式" r:id="rId3" imgW="1726920" imgH="431640" progId="Equation.3">
                  <p:embed/>
                </p:oleObj>
              </mc:Choice>
              <mc:Fallback>
                <p:oleObj name="公式" r:id="rId3" imgW="1726920" imgH="43164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43200"/>
                        <a:ext cx="3733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7" name="Object 1"/>
          <p:cNvGraphicFramePr>
            <a:graphicFrameLocks/>
          </p:cNvGraphicFramePr>
          <p:nvPr/>
        </p:nvGraphicFramePr>
        <p:xfrm>
          <a:off x="6248400" y="2743200"/>
          <a:ext cx="182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9" name="Equation" r:id="rId5" imgW="774360" imgH="431640" progId="Equation.3">
                  <p:embed/>
                </p:oleObj>
              </mc:Choice>
              <mc:Fallback>
                <p:oleObj name="Equation" r:id="rId5" imgW="774360" imgH="43164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743200"/>
                        <a:ext cx="1828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8" name="Object 2"/>
          <p:cNvGraphicFramePr>
            <a:graphicFrameLocks/>
          </p:cNvGraphicFramePr>
          <p:nvPr/>
        </p:nvGraphicFramePr>
        <p:xfrm>
          <a:off x="228600" y="3886200"/>
          <a:ext cx="3429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0" name="Equation" r:id="rId7" imgW="1295280" imgH="444240" progId="Equation.3">
                  <p:embed/>
                </p:oleObj>
              </mc:Choice>
              <mc:Fallback>
                <p:oleObj name="Equation" r:id="rId7" imgW="1295280" imgH="4442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86200"/>
                        <a:ext cx="3429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9" name="Object 3"/>
          <p:cNvGraphicFramePr>
            <a:graphicFrameLocks/>
          </p:cNvGraphicFramePr>
          <p:nvPr/>
        </p:nvGraphicFramePr>
        <p:xfrm>
          <a:off x="4343400" y="5105400"/>
          <a:ext cx="39973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" name="公式" r:id="rId9" imgW="1028520" imgH="558720" progId="Equation.3">
                  <p:embed/>
                </p:oleObj>
              </mc:Choice>
              <mc:Fallback>
                <p:oleObj name="公式" r:id="rId9" imgW="1028520" imgH="55872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05400"/>
                        <a:ext cx="3997325" cy="1524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304800" y="304800"/>
            <a:ext cx="4724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点电荷在面元处的场强为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33400" y="1066800"/>
            <a:ext cx="2971800" cy="1219200"/>
            <a:chOff x="384" y="672"/>
            <a:chExt cx="1872" cy="768"/>
          </a:xfrm>
        </p:grpSpPr>
        <p:grpSp>
          <p:nvGrpSpPr>
            <p:cNvPr id="37916" name="Group 31"/>
            <p:cNvGrpSpPr>
              <a:grpSpLocks/>
            </p:cNvGrpSpPr>
            <p:nvPr/>
          </p:nvGrpSpPr>
          <p:grpSpPr bwMode="auto">
            <a:xfrm>
              <a:off x="480" y="672"/>
              <a:ext cx="1776" cy="759"/>
              <a:chOff x="768" y="699"/>
              <a:chExt cx="1776" cy="759"/>
            </a:xfrm>
          </p:grpSpPr>
          <p:graphicFrame>
            <p:nvGraphicFramePr>
              <p:cNvPr id="37901" name="Object 11"/>
              <p:cNvGraphicFramePr>
                <a:graphicFrameLocks noChangeAspect="1"/>
              </p:cNvGraphicFramePr>
              <p:nvPr/>
            </p:nvGraphicFramePr>
            <p:xfrm>
              <a:off x="768" y="699"/>
              <a:ext cx="1584" cy="7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002" name="公式" r:id="rId11" imgW="838080" imgH="431640" progId="Equation.3">
                      <p:embed/>
                    </p:oleObj>
                  </mc:Choice>
                  <mc:Fallback>
                    <p:oleObj name="公式" r:id="rId11" imgW="838080" imgH="431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699"/>
                            <a:ext cx="1584" cy="7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8" name="Text Box 33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432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^</a:t>
                </a:r>
              </a:p>
            </p:txBody>
          </p:sp>
        </p:grpSp>
        <p:sp>
          <p:nvSpPr>
            <p:cNvPr id="37917" name="Rectangle 34"/>
            <p:cNvSpPr>
              <a:spLocks noChangeArrowheads="1"/>
            </p:cNvSpPr>
            <p:nvPr/>
          </p:nvSpPr>
          <p:spPr bwMode="auto">
            <a:xfrm>
              <a:off x="384" y="720"/>
              <a:ext cx="1824" cy="720"/>
            </a:xfrm>
            <a:prstGeom prst="rect">
              <a:avLst/>
            </a:prstGeom>
            <a:noFill/>
            <a:ln w="127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4038600" y="2743200"/>
          <a:ext cx="2209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3" name="公式" r:id="rId13" imgW="736560" imgH="431640" progId="Equation.3">
                  <p:embed/>
                </p:oleObj>
              </mc:Choice>
              <mc:Fallback>
                <p:oleObj name="公式" r:id="rId13" imgW="7365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43200"/>
                        <a:ext cx="2209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3657600" y="3886200"/>
          <a:ext cx="2133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4" name="Equation" r:id="rId15" imgW="863280" imgH="444240" progId="Equation.3">
                  <p:embed/>
                </p:oleObj>
              </mc:Choice>
              <mc:Fallback>
                <p:oleObj name="Equation" r:id="rId15" imgW="8632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86200"/>
                        <a:ext cx="21336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5867400" y="3810000"/>
          <a:ext cx="762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5" name="公式" r:id="rId17" imgW="330120" imgH="431640" progId="Equation.3">
                  <p:embed/>
                </p:oleObj>
              </mc:Choice>
              <mc:Fallback>
                <p:oleObj name="公式" r:id="rId17" imgW="3301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10000"/>
                        <a:ext cx="7620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228600" y="5562600"/>
            <a:ext cx="3886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在所设的情况下得证</a:t>
            </a: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4953000" y="228600"/>
            <a:ext cx="3803650" cy="2514600"/>
            <a:chOff x="3120" y="144"/>
            <a:chExt cx="2396" cy="1584"/>
          </a:xfrm>
        </p:grpSpPr>
        <p:grpSp>
          <p:nvGrpSpPr>
            <p:cNvPr id="37908" name="Group 48"/>
            <p:cNvGrpSpPr>
              <a:grpSpLocks/>
            </p:cNvGrpSpPr>
            <p:nvPr/>
          </p:nvGrpSpPr>
          <p:grpSpPr bwMode="auto">
            <a:xfrm>
              <a:off x="3600" y="768"/>
              <a:ext cx="336" cy="288"/>
              <a:chOff x="1296" y="2688"/>
              <a:chExt cx="336" cy="288"/>
            </a:xfrm>
          </p:grpSpPr>
          <p:graphicFrame>
            <p:nvGraphicFramePr>
              <p:cNvPr id="37900" name="Object 10"/>
              <p:cNvGraphicFramePr>
                <a:graphicFrameLocks/>
              </p:cNvGraphicFramePr>
              <p:nvPr/>
            </p:nvGraphicFramePr>
            <p:xfrm>
              <a:off x="1296" y="2688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006" name="公" r:id="rId19" imgW="126720" imgH="164880" progId="Equation.3">
                      <p:embed/>
                    </p:oleObj>
                  </mc:Choice>
                  <mc:Fallback>
                    <p:oleObj name="公" r:id="rId19" imgW="126720" imgH="164880" progId="Equation.3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2688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5" name="Oval 50"/>
              <p:cNvSpPr>
                <a:spLocks noChangeArrowheads="1"/>
              </p:cNvSpPr>
              <p:nvPr/>
            </p:nvSpPr>
            <p:spPr bwMode="auto">
              <a:xfrm>
                <a:off x="1584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09" name="Group 51"/>
            <p:cNvGrpSpPr>
              <a:grpSpLocks/>
            </p:cNvGrpSpPr>
            <p:nvPr/>
          </p:nvGrpSpPr>
          <p:grpSpPr bwMode="auto">
            <a:xfrm>
              <a:off x="4464" y="624"/>
              <a:ext cx="720" cy="420"/>
              <a:chOff x="4368" y="2688"/>
              <a:chExt cx="720" cy="420"/>
            </a:xfrm>
          </p:grpSpPr>
          <p:graphicFrame>
            <p:nvGraphicFramePr>
              <p:cNvPr id="37899" name="Object 9"/>
              <p:cNvGraphicFramePr>
                <a:graphicFrameLocks/>
              </p:cNvGraphicFramePr>
              <p:nvPr/>
            </p:nvGraphicFramePr>
            <p:xfrm>
              <a:off x="4704" y="2784"/>
              <a:ext cx="384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007" name="公" r:id="rId21" imgW="215640" imgH="190440" progId="Equation.3">
                      <p:embed/>
                    </p:oleObj>
                  </mc:Choice>
                  <mc:Fallback>
                    <p:oleObj name="公" r:id="rId21" imgW="215640" imgH="190440" progId="Equation.3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784"/>
                            <a:ext cx="384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3" name="Oval 53"/>
              <p:cNvSpPr>
                <a:spLocks noChangeArrowheads="1"/>
              </p:cNvSpPr>
              <p:nvPr/>
            </p:nvSpPr>
            <p:spPr bwMode="auto">
              <a:xfrm rot="-1640789">
                <a:off x="4368" y="2736"/>
                <a:ext cx="96" cy="240"/>
              </a:xfrm>
              <a:prstGeom prst="ellipse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4" name="Line 54"/>
              <p:cNvSpPr>
                <a:spLocks noChangeShapeType="1"/>
              </p:cNvSpPr>
              <p:nvPr/>
            </p:nvSpPr>
            <p:spPr bwMode="auto">
              <a:xfrm flipV="1">
                <a:off x="4416" y="2688"/>
                <a:ext cx="480" cy="192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10" name="Group 55"/>
            <p:cNvGrpSpPr>
              <a:grpSpLocks/>
            </p:cNvGrpSpPr>
            <p:nvPr/>
          </p:nvGrpSpPr>
          <p:grpSpPr bwMode="auto">
            <a:xfrm>
              <a:off x="4512" y="144"/>
              <a:ext cx="1004" cy="624"/>
              <a:chOff x="4416" y="2208"/>
              <a:chExt cx="1004" cy="624"/>
            </a:xfrm>
          </p:grpSpPr>
          <p:graphicFrame>
            <p:nvGraphicFramePr>
              <p:cNvPr id="37898" name="Object 8"/>
              <p:cNvGraphicFramePr>
                <a:graphicFrameLocks/>
              </p:cNvGraphicFramePr>
              <p:nvPr/>
            </p:nvGraphicFramePr>
            <p:xfrm>
              <a:off x="5136" y="2208"/>
              <a:ext cx="2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008" name="公" r:id="rId23" imgW="164880" imgH="190440" progId="Equation.3">
                      <p:embed/>
                    </p:oleObj>
                  </mc:Choice>
                  <mc:Fallback>
                    <p:oleObj name="公" r:id="rId23" imgW="164880" imgH="190440" progId="Equation.3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2208"/>
                            <a:ext cx="284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2" name="Line 57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724" cy="288"/>
              </a:xfrm>
              <a:prstGeom prst="line">
                <a:avLst/>
              </a:prstGeom>
              <a:noFill/>
              <a:ln w="57150">
                <a:solidFill>
                  <a:srgbClr val="000099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11" name="Oval 58"/>
            <p:cNvSpPr>
              <a:spLocks noChangeArrowheads="1"/>
            </p:cNvSpPr>
            <p:nvPr/>
          </p:nvSpPr>
          <p:spPr bwMode="auto">
            <a:xfrm>
              <a:off x="3120" y="336"/>
              <a:ext cx="1440" cy="1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6248400" y="1219200"/>
            <a:ext cx="914400" cy="914400"/>
            <a:chOff x="3936" y="768"/>
            <a:chExt cx="576" cy="576"/>
          </a:xfrm>
        </p:grpSpPr>
        <p:sp>
          <p:nvSpPr>
            <p:cNvPr id="37907" name="Line 60"/>
            <p:cNvSpPr>
              <a:spLocks noChangeShapeType="1"/>
            </p:cNvSpPr>
            <p:nvPr/>
          </p:nvSpPr>
          <p:spPr bwMode="auto">
            <a:xfrm flipV="1">
              <a:off x="3936" y="768"/>
              <a:ext cx="576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897" name="Object 7"/>
            <p:cNvGraphicFramePr>
              <a:graphicFrameLocks noChangeAspect="1"/>
            </p:cNvGraphicFramePr>
            <p:nvPr/>
          </p:nvGraphicFramePr>
          <p:xfrm>
            <a:off x="4128" y="912"/>
            <a:ext cx="29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09" name="Equation" r:id="rId25" imgW="114120" imgH="164880" progId="Equation.3">
                    <p:embed/>
                  </p:oleObj>
                </mc:Choice>
                <mc:Fallback>
                  <p:oleObj name="Equation" r:id="rId25" imgW="11412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912"/>
                          <a:ext cx="299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1" grpId="0" autoUpdateAnimBg="0"/>
      <p:bldP spid="4407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81000" y="304800"/>
            <a:ext cx="82296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2) Gauss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面为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包围点电荷的任意闭合面</a:t>
            </a:r>
            <a:endParaRPr lang="zh-CN" altLang="en-US" sz="2800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在该场中取一包围点电荷的任意闭合面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如图示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2667000"/>
            <a:ext cx="609600" cy="609600"/>
            <a:chOff x="1296" y="2688"/>
            <a:chExt cx="336" cy="288"/>
          </a:xfrm>
        </p:grpSpPr>
        <p:graphicFrame>
          <p:nvGraphicFramePr>
            <p:cNvPr id="38920" name="Object 6"/>
            <p:cNvGraphicFramePr>
              <a:graphicFrameLocks/>
            </p:cNvGraphicFramePr>
            <p:nvPr/>
          </p:nvGraphicFramePr>
          <p:xfrm>
            <a:off x="1296" y="268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7" name="公" r:id="rId3" imgW="126720" imgH="164880" progId="Equation.3">
                    <p:embed/>
                  </p:oleObj>
                </mc:Choice>
                <mc:Fallback>
                  <p:oleObj name="公" r:id="rId3" imgW="12672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8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9" name="Oval 7"/>
            <p:cNvSpPr>
              <a:spLocks noChangeArrowheads="1"/>
            </p:cNvSpPr>
            <p:nvPr/>
          </p:nvSpPr>
          <p:spPr bwMode="auto">
            <a:xfrm>
              <a:off x="1584" y="292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762000" y="1981200"/>
            <a:ext cx="2667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电力线为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029200" y="1828800"/>
            <a:ext cx="3803650" cy="2514600"/>
            <a:chOff x="3072" y="2544"/>
            <a:chExt cx="2396" cy="1584"/>
          </a:xfrm>
        </p:grpSpPr>
        <p:grpSp>
          <p:nvGrpSpPr>
            <p:cNvPr id="38933" name="Group 8"/>
            <p:cNvGrpSpPr>
              <a:grpSpLocks/>
            </p:cNvGrpSpPr>
            <p:nvPr/>
          </p:nvGrpSpPr>
          <p:grpSpPr bwMode="auto">
            <a:xfrm>
              <a:off x="4416" y="3024"/>
              <a:ext cx="720" cy="420"/>
              <a:chOff x="4368" y="2688"/>
              <a:chExt cx="720" cy="420"/>
            </a:xfrm>
          </p:grpSpPr>
          <p:graphicFrame>
            <p:nvGraphicFramePr>
              <p:cNvPr id="38919" name="Object 9"/>
              <p:cNvGraphicFramePr>
                <a:graphicFrameLocks/>
              </p:cNvGraphicFramePr>
              <p:nvPr/>
            </p:nvGraphicFramePr>
            <p:xfrm>
              <a:off x="4704" y="2784"/>
              <a:ext cx="384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78" name="公" r:id="rId5" imgW="215640" imgH="190440" progId="Equation.3">
                      <p:embed/>
                    </p:oleObj>
                  </mc:Choice>
                  <mc:Fallback>
                    <p:oleObj name="公" r:id="rId5" imgW="215640" imgH="190440" progId="Equation.3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784"/>
                            <a:ext cx="384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37" name="Oval 10"/>
              <p:cNvSpPr>
                <a:spLocks noChangeArrowheads="1"/>
              </p:cNvSpPr>
              <p:nvPr/>
            </p:nvSpPr>
            <p:spPr bwMode="auto">
              <a:xfrm rot="-1640789">
                <a:off x="4368" y="2736"/>
                <a:ext cx="96" cy="240"/>
              </a:xfrm>
              <a:prstGeom prst="ellipse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8" name="Line 11"/>
              <p:cNvSpPr>
                <a:spLocks noChangeShapeType="1"/>
              </p:cNvSpPr>
              <p:nvPr/>
            </p:nvSpPr>
            <p:spPr bwMode="auto">
              <a:xfrm flipV="1">
                <a:off x="4416" y="2688"/>
                <a:ext cx="480" cy="192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934" name="Group 12"/>
            <p:cNvGrpSpPr>
              <a:grpSpLocks/>
            </p:cNvGrpSpPr>
            <p:nvPr/>
          </p:nvGrpSpPr>
          <p:grpSpPr bwMode="auto">
            <a:xfrm>
              <a:off x="4464" y="2544"/>
              <a:ext cx="1004" cy="624"/>
              <a:chOff x="4416" y="2208"/>
              <a:chExt cx="1004" cy="624"/>
            </a:xfrm>
          </p:grpSpPr>
          <p:graphicFrame>
            <p:nvGraphicFramePr>
              <p:cNvPr id="38918" name="Object 13"/>
              <p:cNvGraphicFramePr>
                <a:graphicFrameLocks/>
              </p:cNvGraphicFramePr>
              <p:nvPr/>
            </p:nvGraphicFramePr>
            <p:xfrm>
              <a:off x="5136" y="2208"/>
              <a:ext cx="2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79" name="公" r:id="rId7" imgW="164880" imgH="190440" progId="Equation.3">
                      <p:embed/>
                    </p:oleObj>
                  </mc:Choice>
                  <mc:Fallback>
                    <p:oleObj name="公" r:id="rId7" imgW="164880" imgH="190440" progId="Equation.3">
                      <p:embed/>
                      <p:pic>
                        <p:nvPicPr>
                          <p:cNvPr id="0" name="Object 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2208"/>
                            <a:ext cx="284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36" name="Line 14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724" cy="288"/>
              </a:xfrm>
              <a:prstGeom prst="line">
                <a:avLst/>
              </a:prstGeom>
              <a:noFill/>
              <a:ln w="57150">
                <a:solidFill>
                  <a:srgbClr val="000099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35" name="Oval 21"/>
            <p:cNvSpPr>
              <a:spLocks noChangeArrowheads="1"/>
            </p:cNvSpPr>
            <p:nvPr/>
          </p:nvSpPr>
          <p:spPr bwMode="auto">
            <a:xfrm>
              <a:off x="3072" y="2736"/>
              <a:ext cx="1440" cy="1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4230" name="Freeform 22"/>
          <p:cNvSpPr>
            <a:spLocks/>
          </p:cNvSpPr>
          <p:nvPr/>
        </p:nvSpPr>
        <p:spPr bwMode="auto">
          <a:xfrm>
            <a:off x="5410200" y="2514600"/>
            <a:ext cx="1663700" cy="1419225"/>
          </a:xfrm>
          <a:custGeom>
            <a:avLst/>
            <a:gdLst>
              <a:gd name="T0" fmla="*/ 2147483647 w 1048"/>
              <a:gd name="T1" fmla="*/ 2147483647 h 920"/>
              <a:gd name="T2" fmla="*/ 2147483647 w 1048"/>
              <a:gd name="T3" fmla="*/ 2147483647 h 920"/>
              <a:gd name="T4" fmla="*/ 2147483647 w 1048"/>
              <a:gd name="T5" fmla="*/ 2147483647 h 920"/>
              <a:gd name="T6" fmla="*/ 2147483647 w 1048"/>
              <a:gd name="T7" fmla="*/ 2147483647 h 920"/>
              <a:gd name="T8" fmla="*/ 2147483647 w 1048"/>
              <a:gd name="T9" fmla="*/ 2147483647 h 920"/>
              <a:gd name="T10" fmla="*/ 2147483647 w 1048"/>
              <a:gd name="T11" fmla="*/ 2147483647 h 920"/>
              <a:gd name="T12" fmla="*/ 2147483647 w 1048"/>
              <a:gd name="T13" fmla="*/ 2147483647 h 920"/>
              <a:gd name="T14" fmla="*/ 2147483647 w 1048"/>
              <a:gd name="T15" fmla="*/ 2147483647 h 920"/>
              <a:gd name="T16" fmla="*/ 2147483647 w 1048"/>
              <a:gd name="T17" fmla="*/ 2147483647 h 920"/>
              <a:gd name="T18" fmla="*/ 2147483647 w 1048"/>
              <a:gd name="T19" fmla="*/ 2147483647 h 9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48"/>
              <a:gd name="T31" fmla="*/ 0 h 920"/>
              <a:gd name="T32" fmla="*/ 1048 w 1048"/>
              <a:gd name="T33" fmla="*/ 920 h 9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48" h="920">
                <a:moveTo>
                  <a:pt x="976" y="56"/>
                </a:moveTo>
                <a:cubicBezTo>
                  <a:pt x="904" y="32"/>
                  <a:pt x="696" y="0"/>
                  <a:pt x="544" y="8"/>
                </a:cubicBezTo>
                <a:cubicBezTo>
                  <a:pt x="392" y="16"/>
                  <a:pt x="128" y="24"/>
                  <a:pt x="64" y="104"/>
                </a:cubicBezTo>
                <a:cubicBezTo>
                  <a:pt x="0" y="184"/>
                  <a:pt x="104" y="360"/>
                  <a:pt x="160" y="488"/>
                </a:cubicBezTo>
                <a:cubicBezTo>
                  <a:pt x="216" y="616"/>
                  <a:pt x="296" y="824"/>
                  <a:pt x="400" y="872"/>
                </a:cubicBezTo>
                <a:cubicBezTo>
                  <a:pt x="504" y="920"/>
                  <a:pt x="688" y="832"/>
                  <a:pt x="784" y="776"/>
                </a:cubicBezTo>
                <a:cubicBezTo>
                  <a:pt x="880" y="720"/>
                  <a:pt x="960" y="624"/>
                  <a:pt x="976" y="536"/>
                </a:cubicBezTo>
                <a:cubicBezTo>
                  <a:pt x="992" y="448"/>
                  <a:pt x="880" y="312"/>
                  <a:pt x="880" y="248"/>
                </a:cubicBezTo>
                <a:cubicBezTo>
                  <a:pt x="880" y="184"/>
                  <a:pt x="968" y="184"/>
                  <a:pt x="976" y="152"/>
                </a:cubicBezTo>
                <a:cubicBezTo>
                  <a:pt x="984" y="120"/>
                  <a:pt x="1048" y="80"/>
                  <a:pt x="976" y="56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648200" y="1676400"/>
            <a:ext cx="3505200" cy="2971800"/>
            <a:chOff x="3216" y="864"/>
            <a:chExt cx="2208" cy="1872"/>
          </a:xfrm>
        </p:grpSpPr>
        <p:sp>
          <p:nvSpPr>
            <p:cNvPr id="38929" name="Line 23"/>
            <p:cNvSpPr>
              <a:spLocks noChangeShapeType="1"/>
            </p:cNvSpPr>
            <p:nvPr/>
          </p:nvSpPr>
          <p:spPr bwMode="auto">
            <a:xfrm>
              <a:off x="4272" y="1872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Line 24"/>
            <p:cNvSpPr>
              <a:spLocks noChangeShapeType="1"/>
            </p:cNvSpPr>
            <p:nvPr/>
          </p:nvSpPr>
          <p:spPr bwMode="auto">
            <a:xfrm flipV="1">
              <a:off x="4272" y="864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Line 25"/>
            <p:cNvSpPr>
              <a:spLocks noChangeShapeType="1"/>
            </p:cNvSpPr>
            <p:nvPr/>
          </p:nvSpPr>
          <p:spPr bwMode="auto">
            <a:xfrm flipH="1">
              <a:off x="3216" y="1872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Line 26"/>
            <p:cNvSpPr>
              <a:spLocks noChangeShapeType="1"/>
            </p:cNvSpPr>
            <p:nvPr/>
          </p:nvSpPr>
          <p:spPr bwMode="auto">
            <a:xfrm>
              <a:off x="4272" y="1872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304800" y="2590800"/>
            <a:ext cx="39624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这些电力线全部通过为包围点电荷的同心球面</a:t>
            </a:r>
          </a:p>
        </p:txBody>
      </p:sp>
      <p:graphicFrame>
        <p:nvGraphicFramePr>
          <p:cNvPr id="94238" name="Object 30"/>
          <p:cNvGraphicFramePr>
            <a:graphicFrameLocks/>
          </p:cNvGraphicFramePr>
          <p:nvPr/>
        </p:nvGraphicFramePr>
        <p:xfrm>
          <a:off x="304800" y="3810000"/>
          <a:ext cx="33623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0" name="Equation" r:id="rId9" imgW="1269720" imgH="380880" progId="Equation.3">
                  <p:embed/>
                </p:oleObj>
              </mc:Choice>
              <mc:Fallback>
                <p:oleObj name="Equation" r:id="rId9" imgW="1269720" imgH="380880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33623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9" name="Object 31"/>
          <p:cNvGraphicFramePr>
            <a:graphicFrameLocks/>
          </p:cNvGraphicFramePr>
          <p:nvPr/>
        </p:nvGraphicFramePr>
        <p:xfrm>
          <a:off x="4572000" y="4953000"/>
          <a:ext cx="33004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1" name="Equation" r:id="rId11" imgW="1041120" imgH="558720" progId="Equation.3">
                  <p:embed/>
                </p:oleObj>
              </mc:Choice>
              <mc:Fallback>
                <p:oleObj name="Equation" r:id="rId11" imgW="1041120" imgH="558720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53000"/>
                        <a:ext cx="3300413" cy="1600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1" name="Object 33"/>
          <p:cNvGraphicFramePr>
            <a:graphicFrameLocks noChangeAspect="1"/>
          </p:cNvGraphicFramePr>
          <p:nvPr/>
        </p:nvGraphicFramePr>
        <p:xfrm>
          <a:off x="3810000" y="3657600"/>
          <a:ext cx="762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2" name="公式" r:id="rId13" imgW="330120" imgH="431640" progId="Equation.3">
                  <p:embed/>
                </p:oleObj>
              </mc:Choice>
              <mc:Fallback>
                <p:oleObj name="公式" r:id="rId13" imgW="330120" imgH="431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7620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2" name="Text Box 34"/>
          <p:cNvSpPr txBox="1">
            <a:spLocks noChangeArrowheads="1"/>
          </p:cNvSpPr>
          <p:nvPr/>
        </p:nvSpPr>
        <p:spPr bwMode="auto">
          <a:xfrm>
            <a:off x="304800" y="5334000"/>
            <a:ext cx="3886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在所设的情况下得证</a:t>
            </a:r>
          </a:p>
        </p:txBody>
      </p:sp>
      <p:graphicFrame>
        <p:nvGraphicFramePr>
          <p:cNvPr id="94244" name="Object 36"/>
          <p:cNvGraphicFramePr>
            <a:graphicFrameLocks noChangeAspect="1"/>
          </p:cNvGraphicFramePr>
          <p:nvPr/>
        </p:nvGraphicFramePr>
        <p:xfrm>
          <a:off x="5486400" y="3352800"/>
          <a:ext cx="2809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3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52800"/>
                        <a:ext cx="28098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 autoUpdateAnimBg="0"/>
      <p:bldP spid="94224" grpId="0" autoUpdateAnimBg="0"/>
      <p:bldP spid="94230" grpId="0" animBg="1"/>
      <p:bldP spid="94236" grpId="0" autoUpdateAnimBg="0"/>
      <p:bldP spid="9424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81000" y="304800"/>
            <a:ext cx="82296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3) Gauss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面为不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包围点电荷的任意闭合面</a:t>
            </a:r>
            <a:endParaRPr lang="zh-CN" altLang="en-US" sz="2800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在该场中取一不包围点电荷的任意闭合面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如图示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24400" y="2438400"/>
            <a:ext cx="609600" cy="609600"/>
            <a:chOff x="1296" y="2688"/>
            <a:chExt cx="336" cy="288"/>
          </a:xfrm>
        </p:grpSpPr>
        <p:graphicFrame>
          <p:nvGraphicFramePr>
            <p:cNvPr id="39942" name="Object 6"/>
            <p:cNvGraphicFramePr>
              <a:graphicFrameLocks/>
            </p:cNvGraphicFramePr>
            <p:nvPr/>
          </p:nvGraphicFramePr>
          <p:xfrm>
            <a:off x="1296" y="268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3" name="公" r:id="rId3" imgW="126720" imgH="164880" progId="Equation.3">
                    <p:embed/>
                  </p:oleObj>
                </mc:Choice>
                <mc:Fallback>
                  <p:oleObj name="公" r:id="rId3" imgW="12672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8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4" name="Oval 7"/>
            <p:cNvSpPr>
              <a:spLocks noChangeArrowheads="1"/>
            </p:cNvSpPr>
            <p:nvPr/>
          </p:nvSpPr>
          <p:spPr bwMode="auto">
            <a:xfrm>
              <a:off x="1584" y="292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838200" y="1676400"/>
            <a:ext cx="2667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电力线为</a:t>
            </a:r>
          </a:p>
        </p:txBody>
      </p:sp>
      <p:sp>
        <p:nvSpPr>
          <p:cNvPr id="93202" name="Freeform 18"/>
          <p:cNvSpPr>
            <a:spLocks/>
          </p:cNvSpPr>
          <p:nvPr/>
        </p:nvSpPr>
        <p:spPr bwMode="auto">
          <a:xfrm>
            <a:off x="6324600" y="1828800"/>
            <a:ext cx="1663700" cy="2133600"/>
          </a:xfrm>
          <a:custGeom>
            <a:avLst/>
            <a:gdLst>
              <a:gd name="T0" fmla="*/ 2147483647 w 1048"/>
              <a:gd name="T1" fmla="*/ 2147483647 h 920"/>
              <a:gd name="T2" fmla="*/ 2147483647 w 1048"/>
              <a:gd name="T3" fmla="*/ 2147483647 h 920"/>
              <a:gd name="T4" fmla="*/ 2147483647 w 1048"/>
              <a:gd name="T5" fmla="*/ 2147483647 h 920"/>
              <a:gd name="T6" fmla="*/ 2147483647 w 1048"/>
              <a:gd name="T7" fmla="*/ 2147483647 h 920"/>
              <a:gd name="T8" fmla="*/ 2147483647 w 1048"/>
              <a:gd name="T9" fmla="*/ 2147483647 h 920"/>
              <a:gd name="T10" fmla="*/ 2147483647 w 1048"/>
              <a:gd name="T11" fmla="*/ 2147483647 h 920"/>
              <a:gd name="T12" fmla="*/ 2147483647 w 1048"/>
              <a:gd name="T13" fmla="*/ 2147483647 h 920"/>
              <a:gd name="T14" fmla="*/ 2147483647 w 1048"/>
              <a:gd name="T15" fmla="*/ 2147483647 h 920"/>
              <a:gd name="T16" fmla="*/ 2147483647 w 1048"/>
              <a:gd name="T17" fmla="*/ 2147483647 h 920"/>
              <a:gd name="T18" fmla="*/ 2147483647 w 1048"/>
              <a:gd name="T19" fmla="*/ 2147483647 h 9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48"/>
              <a:gd name="T31" fmla="*/ 0 h 920"/>
              <a:gd name="T32" fmla="*/ 1048 w 1048"/>
              <a:gd name="T33" fmla="*/ 920 h 9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48" h="920">
                <a:moveTo>
                  <a:pt x="976" y="56"/>
                </a:moveTo>
                <a:cubicBezTo>
                  <a:pt x="904" y="32"/>
                  <a:pt x="696" y="0"/>
                  <a:pt x="544" y="8"/>
                </a:cubicBezTo>
                <a:cubicBezTo>
                  <a:pt x="392" y="16"/>
                  <a:pt x="128" y="24"/>
                  <a:pt x="64" y="104"/>
                </a:cubicBezTo>
                <a:cubicBezTo>
                  <a:pt x="0" y="184"/>
                  <a:pt x="104" y="360"/>
                  <a:pt x="160" y="488"/>
                </a:cubicBezTo>
                <a:cubicBezTo>
                  <a:pt x="216" y="616"/>
                  <a:pt x="296" y="824"/>
                  <a:pt x="400" y="872"/>
                </a:cubicBezTo>
                <a:cubicBezTo>
                  <a:pt x="504" y="920"/>
                  <a:pt x="688" y="832"/>
                  <a:pt x="784" y="776"/>
                </a:cubicBezTo>
                <a:cubicBezTo>
                  <a:pt x="880" y="720"/>
                  <a:pt x="960" y="624"/>
                  <a:pt x="976" y="536"/>
                </a:cubicBezTo>
                <a:cubicBezTo>
                  <a:pt x="992" y="448"/>
                  <a:pt x="880" y="312"/>
                  <a:pt x="880" y="248"/>
                </a:cubicBezTo>
                <a:cubicBezTo>
                  <a:pt x="880" y="184"/>
                  <a:pt x="968" y="184"/>
                  <a:pt x="976" y="152"/>
                </a:cubicBezTo>
                <a:cubicBezTo>
                  <a:pt x="984" y="120"/>
                  <a:pt x="1048" y="80"/>
                  <a:pt x="976" y="56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228600" y="2286000"/>
            <a:ext cx="43434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这些电力线或者不通过闭合面，或者穿进又穿出</a:t>
            </a:r>
          </a:p>
        </p:txBody>
      </p:sp>
      <p:graphicFrame>
        <p:nvGraphicFramePr>
          <p:cNvPr id="93209" name="Object 25"/>
          <p:cNvGraphicFramePr>
            <a:graphicFrameLocks/>
          </p:cNvGraphicFramePr>
          <p:nvPr/>
        </p:nvGraphicFramePr>
        <p:xfrm>
          <a:off x="762000" y="3429000"/>
          <a:ext cx="23542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Equation" r:id="rId5" imgW="888840" imgH="380880" progId="Equation.3">
                  <p:embed/>
                </p:oleObj>
              </mc:Choice>
              <mc:Fallback>
                <p:oleObj name="Equation" r:id="rId5" imgW="888840" imgH="380880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23542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0" name="Object 26"/>
          <p:cNvGraphicFramePr>
            <a:graphicFrameLocks/>
          </p:cNvGraphicFramePr>
          <p:nvPr/>
        </p:nvGraphicFramePr>
        <p:xfrm>
          <a:off x="4495800" y="4724400"/>
          <a:ext cx="33004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5" name="Equation" r:id="rId7" imgW="1041120" imgH="558720" progId="Equation.3">
                  <p:embed/>
                </p:oleObj>
              </mc:Choice>
              <mc:Fallback>
                <p:oleObj name="Equation" r:id="rId7" imgW="1041120" imgH="558720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724400"/>
                        <a:ext cx="3300413" cy="1600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1" name="Object 27"/>
          <p:cNvGraphicFramePr>
            <a:graphicFrameLocks noChangeAspect="1"/>
          </p:cNvGraphicFramePr>
          <p:nvPr/>
        </p:nvGraphicFramePr>
        <p:xfrm>
          <a:off x="3200400" y="3505200"/>
          <a:ext cx="5572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6" name="Equation" r:id="rId9" imgW="241200" imgH="177480" progId="Equation.3">
                  <p:embed/>
                </p:oleObj>
              </mc:Choice>
              <mc:Fallback>
                <p:oleObj name="Equation" r:id="rId9" imgW="241200" imgH="177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05200"/>
                        <a:ext cx="55721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2" name="Text Box 28"/>
          <p:cNvSpPr txBox="1">
            <a:spLocks noChangeArrowheads="1"/>
          </p:cNvSpPr>
          <p:nvPr/>
        </p:nvSpPr>
        <p:spPr bwMode="auto">
          <a:xfrm>
            <a:off x="304800" y="5257800"/>
            <a:ext cx="3886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在所设的情况下得证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334000" y="1600200"/>
            <a:ext cx="3200400" cy="2819400"/>
            <a:chOff x="3360" y="1008"/>
            <a:chExt cx="2016" cy="1776"/>
          </a:xfrm>
        </p:grpSpPr>
        <p:sp>
          <p:nvSpPr>
            <p:cNvPr id="39950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1776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Line 30"/>
            <p:cNvSpPr>
              <a:spLocks noChangeShapeType="1"/>
            </p:cNvSpPr>
            <p:nvPr/>
          </p:nvSpPr>
          <p:spPr bwMode="auto">
            <a:xfrm flipV="1">
              <a:off x="3360" y="1008"/>
              <a:ext cx="576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31"/>
            <p:cNvSpPr>
              <a:spLocks noChangeShapeType="1"/>
            </p:cNvSpPr>
            <p:nvPr/>
          </p:nvSpPr>
          <p:spPr bwMode="auto">
            <a:xfrm>
              <a:off x="3360" y="1872"/>
              <a:ext cx="201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32"/>
            <p:cNvSpPr>
              <a:spLocks noChangeShapeType="1"/>
            </p:cNvSpPr>
            <p:nvPr/>
          </p:nvSpPr>
          <p:spPr bwMode="auto">
            <a:xfrm>
              <a:off x="3360" y="1872"/>
              <a:ext cx="1296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3218" name="Object 34"/>
          <p:cNvGraphicFramePr>
            <a:graphicFrameLocks noChangeAspect="1"/>
          </p:cNvGraphicFramePr>
          <p:nvPr/>
        </p:nvGraphicFramePr>
        <p:xfrm>
          <a:off x="7848600" y="2362200"/>
          <a:ext cx="390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39052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uild="p" autoUpdateAnimBg="0"/>
      <p:bldP spid="93192" grpId="0" autoUpdateAnimBg="0"/>
      <p:bldP spid="93202" grpId="0" animBg="1"/>
      <p:bldP spid="93208" grpId="0" autoUpdateAnimBg="0"/>
      <p:bldP spid="9321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Object 4"/>
          <p:cNvGraphicFramePr>
            <a:graphicFrameLocks/>
          </p:cNvGraphicFramePr>
          <p:nvPr/>
        </p:nvGraphicFramePr>
        <p:xfrm>
          <a:off x="4572000" y="609600"/>
          <a:ext cx="2667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公式" r:id="rId3" imgW="901440" imgH="431640" progId="Equation.3">
                  <p:embed/>
                </p:oleObj>
              </mc:Choice>
              <mc:Fallback>
                <p:oleObj name="公式" r:id="rId3" imgW="901440" imgH="43164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09600"/>
                        <a:ext cx="2667000" cy="12192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28600" y="2209800"/>
            <a:ext cx="46482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1)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基本实验规律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  宏观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与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微观都适用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2)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点电荷 理想模型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3)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严格的平方反比关系</a:t>
            </a:r>
          </a:p>
        </p:txBody>
      </p:sp>
      <p:graphicFrame>
        <p:nvGraphicFramePr>
          <p:cNvPr id="76806" name="Object 6"/>
          <p:cNvGraphicFramePr>
            <a:graphicFrameLocks/>
          </p:cNvGraphicFramePr>
          <p:nvPr/>
        </p:nvGraphicFramePr>
        <p:xfrm>
          <a:off x="5638800" y="5486400"/>
          <a:ext cx="24431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公式" r:id="rId5" imgW="634680" imgH="342720" progId="Equation.3">
                  <p:embed/>
                </p:oleObj>
              </mc:Choice>
              <mc:Fallback>
                <p:oleObj name="公式" r:id="rId5" imgW="634680" imgH="34272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486400"/>
                        <a:ext cx="2443163" cy="9906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62000" y="381000"/>
            <a:ext cx="2133600" cy="1524000"/>
            <a:chOff x="240" y="1248"/>
            <a:chExt cx="1344" cy="960"/>
          </a:xfrm>
        </p:grpSpPr>
        <p:sp>
          <p:nvSpPr>
            <p:cNvPr id="3080" name="AutoShape 21"/>
            <p:cNvSpPr>
              <a:spLocks noChangeArrowheads="1"/>
            </p:cNvSpPr>
            <p:nvPr/>
          </p:nvSpPr>
          <p:spPr bwMode="auto">
            <a:xfrm>
              <a:off x="240" y="1248"/>
              <a:ext cx="1344" cy="960"/>
            </a:xfrm>
            <a:prstGeom prst="irregularSeal1">
              <a:avLst/>
            </a:prstGeom>
            <a:solidFill>
              <a:srgbClr val="FF00CC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1" name="Text Box 22"/>
            <p:cNvSpPr txBox="1">
              <a:spLocks noChangeArrowheads="1"/>
            </p:cNvSpPr>
            <p:nvPr/>
          </p:nvSpPr>
          <p:spPr bwMode="auto">
            <a:xfrm>
              <a:off x="576" y="1536"/>
              <a:ext cx="720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</a:rPr>
                <a:t>讨论</a:t>
              </a:r>
            </a:p>
          </p:txBody>
        </p:sp>
      </p:grp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533400" y="5638800"/>
            <a:ext cx="502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三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.Coulomb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力的叠加原理</a:t>
            </a:r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4191000" y="2209800"/>
            <a:ext cx="46482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    f∝r</a:t>
            </a:r>
            <a:r>
              <a:rPr lang="en-US" altLang="zh-CN" sz="2800" b="1" baseline="30000">
                <a:solidFill>
                  <a:srgbClr val="0000CC"/>
                </a:solidFill>
                <a:latin typeface="宋体" pitchFamily="2" charset="-122"/>
              </a:rPr>
              <a:t>-(2+</a:t>
            </a:r>
            <a:r>
              <a:rPr lang="en-US" altLang="zh-CN" sz="2800" b="1" baseline="30000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800" b="1" baseline="30000">
                <a:solidFill>
                  <a:srgbClr val="0000CC"/>
                </a:solidFill>
                <a:latin typeface="宋体" pitchFamily="2" charset="-122"/>
              </a:rPr>
              <a:t>)</a:t>
            </a:r>
            <a:endParaRPr lang="en-US" altLang="zh-CN" sz="2800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Cavendish (1773) : 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≤0.02</a:t>
            </a:r>
            <a:endParaRPr lang="en-US" altLang="zh-CN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Maxwell(1879): 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≤0.005</a:t>
            </a:r>
          </a:p>
          <a:p>
            <a:pPr defTabSz="762000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Williams(1971):≤3×10</a:t>
            </a:r>
            <a:r>
              <a:rPr lang="en-US" altLang="zh-CN" b="1" baseline="30000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-16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build="p" autoUpdateAnimBg="0"/>
      <p:bldP spid="76828" grpId="0" autoUpdateAnimBg="0"/>
      <p:bldP spid="7682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57200" y="16764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根据叠加原理可得</a:t>
            </a:r>
          </a:p>
        </p:txBody>
      </p:sp>
      <p:graphicFrame>
        <p:nvGraphicFramePr>
          <p:cNvPr id="46084" name="Object 4"/>
          <p:cNvGraphicFramePr>
            <a:graphicFrameLocks/>
          </p:cNvGraphicFramePr>
          <p:nvPr/>
        </p:nvGraphicFramePr>
        <p:xfrm>
          <a:off x="609600" y="2362200"/>
          <a:ext cx="13255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4" name="Equation" r:id="rId3" imgW="482400" imgH="380880" progId="Equation.3">
                  <p:embed/>
                </p:oleObj>
              </mc:Choice>
              <mc:Fallback>
                <p:oleObj name="Equation" r:id="rId3" imgW="482400" imgH="3808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13255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609600" y="5105400"/>
            <a:ext cx="396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此种情况下得证</a:t>
            </a:r>
          </a:p>
        </p:txBody>
      </p:sp>
      <p:graphicFrame>
        <p:nvGraphicFramePr>
          <p:cNvPr id="46128" name="Object 48"/>
          <p:cNvGraphicFramePr>
            <a:graphicFrameLocks noChangeAspect="1"/>
          </p:cNvGraphicFramePr>
          <p:nvPr/>
        </p:nvGraphicFramePr>
        <p:xfrm>
          <a:off x="4324350" y="4784725"/>
          <a:ext cx="293528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5" name="Equation" r:id="rId5" imgW="965160" imgH="571320" progId="Equation.3">
                  <p:embed/>
                </p:oleObj>
              </mc:Choice>
              <mc:Fallback>
                <p:oleObj name="Equation" r:id="rId5" imgW="965160" imgH="5713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4784725"/>
                        <a:ext cx="2935288" cy="1479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000750" y="1722438"/>
            <a:ext cx="2525713" cy="1198562"/>
            <a:chOff x="3684" y="685"/>
            <a:chExt cx="1591" cy="755"/>
          </a:xfrm>
        </p:grpSpPr>
        <p:sp>
          <p:nvSpPr>
            <p:cNvPr id="40976" name="Oval 53"/>
            <p:cNvSpPr>
              <a:spLocks noChangeArrowheads="1"/>
            </p:cNvSpPr>
            <p:nvPr/>
          </p:nvSpPr>
          <p:spPr bwMode="auto">
            <a:xfrm>
              <a:off x="4080" y="960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Oval 54"/>
            <p:cNvSpPr>
              <a:spLocks noChangeArrowheads="1"/>
            </p:cNvSpPr>
            <p:nvPr/>
          </p:nvSpPr>
          <p:spPr bwMode="auto">
            <a:xfrm>
              <a:off x="4896" y="100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Oval 55"/>
            <p:cNvSpPr>
              <a:spLocks noChangeArrowheads="1"/>
            </p:cNvSpPr>
            <p:nvPr/>
          </p:nvSpPr>
          <p:spPr bwMode="auto">
            <a:xfrm>
              <a:off x="5088" y="720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Oval 56"/>
            <p:cNvSpPr>
              <a:spLocks noChangeArrowheads="1"/>
            </p:cNvSpPr>
            <p:nvPr/>
          </p:nvSpPr>
          <p:spPr bwMode="auto">
            <a:xfrm>
              <a:off x="4176" y="124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Oval 57"/>
            <p:cNvSpPr>
              <a:spLocks noChangeArrowheads="1"/>
            </p:cNvSpPr>
            <p:nvPr/>
          </p:nvSpPr>
          <p:spPr bwMode="auto">
            <a:xfrm>
              <a:off x="5136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68" name="Object 58"/>
            <p:cNvGraphicFramePr>
              <a:graphicFrameLocks noChangeAspect="1"/>
            </p:cNvGraphicFramePr>
            <p:nvPr/>
          </p:nvGraphicFramePr>
          <p:xfrm>
            <a:off x="3684" y="685"/>
            <a:ext cx="282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6" name="Equation" r:id="rId7" imgW="164880" imgH="215640" progId="Equation.3">
                    <p:embed/>
                  </p:oleObj>
                </mc:Choice>
                <mc:Fallback>
                  <p:oleObj name="Equation" r:id="rId7" imgW="164880" imgH="2156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4" y="685"/>
                          <a:ext cx="282" cy="3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9" name="Object 59"/>
            <p:cNvGraphicFramePr>
              <a:graphicFrameLocks noChangeAspect="1"/>
            </p:cNvGraphicFramePr>
            <p:nvPr/>
          </p:nvGraphicFramePr>
          <p:xfrm>
            <a:off x="4976" y="908"/>
            <a:ext cx="29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7" name="Equation" r:id="rId9" imgW="190440" imgH="215640" progId="Equation.3">
                    <p:embed/>
                  </p:oleObj>
                </mc:Choice>
                <mc:Fallback>
                  <p:oleObj name="Equation" r:id="rId9" imgW="190440" imgH="21564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908"/>
                          <a:ext cx="299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1" name="Oval 60"/>
            <p:cNvSpPr>
              <a:spLocks noChangeArrowheads="1"/>
            </p:cNvSpPr>
            <p:nvPr/>
          </p:nvSpPr>
          <p:spPr bwMode="auto">
            <a:xfrm>
              <a:off x="3840" y="124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146" name="Rectangle 66"/>
          <p:cNvSpPr>
            <a:spLocks noChangeArrowheads="1"/>
          </p:cNvSpPr>
          <p:nvPr/>
        </p:nvSpPr>
        <p:spPr bwMode="auto">
          <a:xfrm>
            <a:off x="304800" y="152400"/>
            <a:ext cx="82296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4) Gauss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面为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包围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任意带电体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的任意闭合面</a:t>
            </a:r>
            <a:endParaRPr lang="zh-CN" altLang="en-US" sz="2800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在该场中取一包围点电荷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q</a:t>
            </a:r>
            <a:r>
              <a:rPr lang="en-US" altLang="zh-CN" sz="3200" b="1" baseline="-25000">
                <a:solidFill>
                  <a:schemeClr val="tx1"/>
                </a:solidFill>
                <a:latin typeface="宋体" pitchFamily="2" charset="-122"/>
              </a:rPr>
              <a:t>i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的任意闭合面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如图示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graphicFrame>
        <p:nvGraphicFramePr>
          <p:cNvPr id="46151" name="Object 71"/>
          <p:cNvGraphicFramePr>
            <a:graphicFrameLocks/>
          </p:cNvGraphicFramePr>
          <p:nvPr/>
        </p:nvGraphicFramePr>
        <p:xfrm>
          <a:off x="1905000" y="3429000"/>
          <a:ext cx="2406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8" name="Equation" r:id="rId11" imgW="825480" imgH="380880" progId="Equation.3">
                  <p:embed/>
                </p:oleObj>
              </mc:Choice>
              <mc:Fallback>
                <p:oleObj name="Equation" r:id="rId11" imgW="825480" imgH="380880" progId="Equation.3">
                  <p:embed/>
                  <p:pic>
                    <p:nvPicPr>
                      <p:cNvPr id="0" name="Object 7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24066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52" name="Object 72"/>
          <p:cNvGraphicFramePr>
            <a:graphicFrameLocks/>
          </p:cNvGraphicFramePr>
          <p:nvPr/>
        </p:nvGraphicFramePr>
        <p:xfrm>
          <a:off x="4267200" y="3276600"/>
          <a:ext cx="14795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9" name="Equation" r:id="rId13" imgW="507960" imgH="431640" progId="Equation.3">
                  <p:embed/>
                </p:oleObj>
              </mc:Choice>
              <mc:Fallback>
                <p:oleObj name="Equation" r:id="rId13" imgW="507960" imgH="431640" progId="Equation.3">
                  <p:embed/>
                  <p:pic>
                    <p:nvPicPr>
                      <p:cNvPr id="0" name="Object 7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14795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5715000" y="1524000"/>
            <a:ext cx="2066925" cy="2070100"/>
            <a:chOff x="4128" y="1728"/>
            <a:chExt cx="1302" cy="1304"/>
          </a:xfrm>
        </p:grpSpPr>
        <p:sp>
          <p:nvSpPr>
            <p:cNvPr id="40975" name="Freeform 65"/>
            <p:cNvSpPr>
              <a:spLocks/>
            </p:cNvSpPr>
            <p:nvPr/>
          </p:nvSpPr>
          <p:spPr bwMode="auto">
            <a:xfrm>
              <a:off x="4128" y="1728"/>
              <a:ext cx="1120" cy="1104"/>
            </a:xfrm>
            <a:custGeom>
              <a:avLst/>
              <a:gdLst>
                <a:gd name="T0" fmla="*/ 48 w 1120"/>
                <a:gd name="T1" fmla="*/ 21 h 1376"/>
                <a:gd name="T2" fmla="*/ 336 w 1120"/>
                <a:gd name="T3" fmla="*/ 5 h 1376"/>
                <a:gd name="T4" fmla="*/ 672 w 1120"/>
                <a:gd name="T5" fmla="*/ 54 h 1376"/>
                <a:gd name="T6" fmla="*/ 1056 w 1120"/>
                <a:gd name="T7" fmla="*/ 164 h 1376"/>
                <a:gd name="T8" fmla="*/ 1056 w 1120"/>
                <a:gd name="T9" fmla="*/ 277 h 1376"/>
                <a:gd name="T10" fmla="*/ 1056 w 1120"/>
                <a:gd name="T11" fmla="*/ 388 h 1376"/>
                <a:gd name="T12" fmla="*/ 768 w 1120"/>
                <a:gd name="T13" fmla="*/ 452 h 1376"/>
                <a:gd name="T14" fmla="*/ 240 w 1120"/>
                <a:gd name="T15" fmla="*/ 420 h 1376"/>
                <a:gd name="T16" fmla="*/ 144 w 1120"/>
                <a:gd name="T17" fmla="*/ 356 h 1376"/>
                <a:gd name="T18" fmla="*/ 144 w 1120"/>
                <a:gd name="T19" fmla="*/ 277 h 1376"/>
                <a:gd name="T20" fmla="*/ 48 w 1120"/>
                <a:gd name="T21" fmla="*/ 213 h 1376"/>
                <a:gd name="T22" fmla="*/ 48 w 1120"/>
                <a:gd name="T23" fmla="*/ 116 h 1376"/>
                <a:gd name="T24" fmla="*/ 48 w 1120"/>
                <a:gd name="T25" fmla="*/ 85 h 1376"/>
                <a:gd name="T26" fmla="*/ 48 w 1120"/>
                <a:gd name="T27" fmla="*/ 54 h 1376"/>
                <a:gd name="T28" fmla="*/ 48 w 1120"/>
                <a:gd name="T29" fmla="*/ 21 h 13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0"/>
                <a:gd name="T46" fmla="*/ 0 h 1376"/>
                <a:gd name="T47" fmla="*/ 1120 w 1120"/>
                <a:gd name="T48" fmla="*/ 1376 h 137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0" h="1376">
                  <a:moveTo>
                    <a:pt x="48" y="64"/>
                  </a:moveTo>
                  <a:cubicBezTo>
                    <a:pt x="96" y="40"/>
                    <a:pt x="232" y="0"/>
                    <a:pt x="336" y="16"/>
                  </a:cubicBezTo>
                  <a:cubicBezTo>
                    <a:pt x="440" y="32"/>
                    <a:pt x="552" y="80"/>
                    <a:pt x="672" y="160"/>
                  </a:cubicBezTo>
                  <a:cubicBezTo>
                    <a:pt x="792" y="240"/>
                    <a:pt x="992" y="384"/>
                    <a:pt x="1056" y="496"/>
                  </a:cubicBezTo>
                  <a:cubicBezTo>
                    <a:pt x="1120" y="608"/>
                    <a:pt x="1056" y="720"/>
                    <a:pt x="1056" y="832"/>
                  </a:cubicBezTo>
                  <a:cubicBezTo>
                    <a:pt x="1056" y="944"/>
                    <a:pt x="1104" y="1080"/>
                    <a:pt x="1056" y="1168"/>
                  </a:cubicBezTo>
                  <a:cubicBezTo>
                    <a:pt x="1008" y="1256"/>
                    <a:pt x="904" y="1344"/>
                    <a:pt x="768" y="1360"/>
                  </a:cubicBezTo>
                  <a:cubicBezTo>
                    <a:pt x="632" y="1376"/>
                    <a:pt x="344" y="1312"/>
                    <a:pt x="240" y="1264"/>
                  </a:cubicBezTo>
                  <a:cubicBezTo>
                    <a:pt x="136" y="1216"/>
                    <a:pt x="160" y="1144"/>
                    <a:pt x="144" y="1072"/>
                  </a:cubicBezTo>
                  <a:cubicBezTo>
                    <a:pt x="128" y="1000"/>
                    <a:pt x="160" y="904"/>
                    <a:pt x="144" y="832"/>
                  </a:cubicBezTo>
                  <a:cubicBezTo>
                    <a:pt x="128" y="760"/>
                    <a:pt x="64" y="720"/>
                    <a:pt x="48" y="640"/>
                  </a:cubicBezTo>
                  <a:cubicBezTo>
                    <a:pt x="32" y="560"/>
                    <a:pt x="48" y="416"/>
                    <a:pt x="48" y="352"/>
                  </a:cubicBezTo>
                  <a:cubicBezTo>
                    <a:pt x="48" y="288"/>
                    <a:pt x="48" y="288"/>
                    <a:pt x="48" y="256"/>
                  </a:cubicBezTo>
                  <a:cubicBezTo>
                    <a:pt x="48" y="224"/>
                    <a:pt x="48" y="192"/>
                    <a:pt x="48" y="160"/>
                  </a:cubicBezTo>
                  <a:cubicBezTo>
                    <a:pt x="48" y="128"/>
                    <a:pt x="0" y="88"/>
                    <a:pt x="48" y="64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67" name="Object 73"/>
            <p:cNvGraphicFramePr>
              <a:graphicFrameLocks noChangeAspect="1"/>
            </p:cNvGraphicFramePr>
            <p:nvPr/>
          </p:nvGraphicFramePr>
          <p:xfrm>
            <a:off x="5184" y="2688"/>
            <a:ext cx="24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0" name="Equation" r:id="rId15" imgW="126720" imgH="177480" progId="Equation.3">
                    <p:embed/>
                  </p:oleObj>
                </mc:Choice>
                <mc:Fallback>
                  <p:oleObj name="Equation" r:id="rId15" imgW="126720" imgH="17748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688"/>
                          <a:ext cx="246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55" name="Object 75"/>
          <p:cNvGraphicFramePr>
            <a:graphicFrameLocks/>
          </p:cNvGraphicFramePr>
          <p:nvPr/>
        </p:nvGraphicFramePr>
        <p:xfrm>
          <a:off x="1905000" y="2362200"/>
          <a:ext cx="3810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1" name="Equation" r:id="rId17" imgW="1422360" imgH="380880" progId="Equation.3">
                  <p:embed/>
                </p:oleObj>
              </mc:Choice>
              <mc:Fallback>
                <p:oleObj name="Equation" r:id="rId17" imgW="1422360" imgH="380880" progId="Equation.3">
                  <p:embed/>
                  <p:pic>
                    <p:nvPicPr>
                      <p:cNvPr id="0" name="Object 7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38100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127" grpId="0" autoUpdateAnimBg="0"/>
      <p:bldP spid="46146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09600" y="20574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1.Gauss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面内、外电荷都对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E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有贡献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85800" y="5029200"/>
            <a:ext cx="510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静电场性质的基本方程</a:t>
            </a:r>
            <a:endParaRPr lang="zh-CN" altLang="en-US" sz="3200" b="1">
              <a:solidFill>
                <a:srgbClr val="CC0000"/>
              </a:solidFill>
              <a:latin typeface="宋体" pitchFamily="2" charset="-122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5800" y="5867400"/>
            <a:ext cx="708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3.</a:t>
            </a: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源于库仑定律  高于库仑定律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0"/>
            <a:ext cx="1524000" cy="1143000"/>
            <a:chOff x="240" y="0"/>
            <a:chExt cx="960" cy="720"/>
          </a:xfrm>
        </p:grpSpPr>
        <p:sp>
          <p:nvSpPr>
            <p:cNvPr id="41998" name="AutoShape 7"/>
            <p:cNvSpPr>
              <a:spLocks noChangeArrowheads="1"/>
            </p:cNvSpPr>
            <p:nvPr/>
          </p:nvSpPr>
          <p:spPr bwMode="auto">
            <a:xfrm>
              <a:off x="240" y="0"/>
              <a:ext cx="960" cy="720"/>
            </a:xfrm>
            <a:prstGeom prst="irregularSeal1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Text Box 8"/>
            <p:cNvSpPr txBox="1">
              <a:spLocks noChangeArrowheads="1"/>
            </p:cNvSpPr>
            <p:nvPr/>
          </p:nvSpPr>
          <p:spPr bwMode="auto">
            <a:xfrm>
              <a:off x="336" y="144"/>
              <a:ext cx="76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</a:rPr>
                <a:t>讨论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2000" y="2971800"/>
            <a:ext cx="6477000" cy="1219200"/>
            <a:chOff x="336" y="1488"/>
            <a:chExt cx="4080" cy="768"/>
          </a:xfrm>
        </p:grpSpPr>
        <p:grpSp>
          <p:nvGrpSpPr>
            <p:cNvPr id="41995" name="Group 14"/>
            <p:cNvGrpSpPr>
              <a:grpSpLocks/>
            </p:cNvGrpSpPr>
            <p:nvPr/>
          </p:nvGrpSpPr>
          <p:grpSpPr bwMode="auto">
            <a:xfrm>
              <a:off x="336" y="1488"/>
              <a:ext cx="2160" cy="768"/>
              <a:chOff x="480" y="1584"/>
              <a:chExt cx="2160" cy="768"/>
            </a:xfrm>
          </p:grpSpPr>
          <p:sp>
            <p:nvSpPr>
              <p:cNvPr id="41997" name="Rectangle 15"/>
              <p:cNvSpPr>
                <a:spLocks noChangeArrowheads="1"/>
              </p:cNvSpPr>
              <p:nvPr/>
            </p:nvSpPr>
            <p:spPr bwMode="auto">
              <a:xfrm>
                <a:off x="480" y="1680"/>
                <a:ext cx="153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chemeClr val="tx1"/>
                    </a:solidFill>
                    <a:latin typeface="宋体" pitchFamily="2" charset="-122"/>
                  </a:rPr>
                  <a:t>对电通量</a:t>
                </a:r>
              </a:p>
            </p:txBody>
          </p:sp>
          <p:graphicFrame>
            <p:nvGraphicFramePr>
              <p:cNvPr id="41987" name="Object 2049"/>
              <p:cNvGraphicFramePr>
                <a:graphicFrameLocks/>
              </p:cNvGraphicFramePr>
              <p:nvPr/>
            </p:nvGraphicFramePr>
            <p:xfrm>
              <a:off x="1584" y="1584"/>
              <a:ext cx="1056" cy="7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04" name="公" r:id="rId3" imgW="507960" imgH="393480" progId="Equation.3">
                      <p:embed/>
                    </p:oleObj>
                  </mc:Choice>
                  <mc:Fallback>
                    <p:oleObj name="公" r:id="rId3" imgW="507960" imgH="393480" progId="Equation.3">
                      <p:embed/>
                      <p:pic>
                        <p:nvPicPr>
                          <p:cNvPr id="0" name="Object 204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584"/>
                            <a:ext cx="1056" cy="7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996" name="Text Box 17"/>
            <p:cNvSpPr txBox="1">
              <a:spLocks noChangeArrowheads="1"/>
            </p:cNvSpPr>
            <p:nvPr/>
          </p:nvSpPr>
          <p:spPr bwMode="auto">
            <a:xfrm>
              <a:off x="2496" y="1584"/>
              <a:ext cx="192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的贡献有差别</a:t>
              </a:r>
            </a:p>
          </p:txBody>
        </p:sp>
      </p:grp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685800" y="4114800"/>
            <a:ext cx="739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/>
              <a:t>只有</a:t>
            </a:r>
            <a:r>
              <a:rPr lang="en-US" altLang="zh-CN" sz="3200" b="1"/>
              <a:t>Gauss</a:t>
            </a:r>
            <a:r>
              <a:rPr lang="zh-CN" altLang="en-US" sz="3200" b="1"/>
              <a:t>面内的电量对</a:t>
            </a:r>
            <a:r>
              <a:rPr lang="zh-CN" altLang="en-US" sz="3200" b="1">
                <a:solidFill>
                  <a:srgbClr val="000099"/>
                </a:solidFill>
              </a:rPr>
              <a:t>电通量</a:t>
            </a:r>
            <a:r>
              <a:rPr lang="zh-CN" altLang="en-US" sz="3200" b="1"/>
              <a:t>有贡献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5486400" y="5029200"/>
            <a:ext cx="2057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/>
              <a:t>有源场</a:t>
            </a:r>
          </a:p>
        </p:txBody>
      </p:sp>
      <p:graphicFrame>
        <p:nvGraphicFramePr>
          <p:cNvPr id="163840" name="Object 2048"/>
          <p:cNvGraphicFramePr>
            <a:graphicFrameLocks noChangeAspect="1"/>
          </p:cNvGraphicFramePr>
          <p:nvPr/>
        </p:nvGraphicFramePr>
        <p:xfrm>
          <a:off x="3429000" y="304800"/>
          <a:ext cx="293528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5" imgW="965160" imgH="571320" progId="Equation.3">
                  <p:embed/>
                </p:oleObj>
              </mc:Choice>
              <mc:Fallback>
                <p:oleObj name="Equation" r:id="rId5" imgW="965160" imgH="57132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4800"/>
                        <a:ext cx="2935288" cy="1479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 autoUpdateAnimBg="0"/>
      <p:bldP spid="47107" grpId="0" build="p" autoUpdateAnimBg="0"/>
      <p:bldP spid="47108" grpId="0" build="p" autoUpdateAnimBg="0"/>
      <p:bldP spid="47122" grpId="0" autoUpdateAnimBg="0"/>
      <p:bldP spid="4712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1000" y="304800"/>
            <a:ext cx="701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四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 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高斯定理在解场方面的应用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304800" y="2438400"/>
            <a:ext cx="8153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常见的电量分布的对称性：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     球对称       柱对称        面对称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304800" y="3810000"/>
            <a:ext cx="9144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均匀带电的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1295400" y="4038600"/>
            <a:ext cx="1905000" cy="2043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球体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球面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点电荷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3962400" y="3733800"/>
            <a:ext cx="1612900" cy="2774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无限长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柱体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柱面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带电线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6781800" y="3733800"/>
            <a:ext cx="1460500" cy="2043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无限大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平板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平面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457200" y="1143000"/>
            <a:ext cx="411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在电荷的分布具有某种对称性的情况下</a:t>
            </a:r>
          </a:p>
        </p:txBody>
      </p:sp>
      <p:graphicFrame>
        <p:nvGraphicFramePr>
          <p:cNvPr id="164864" name="Object 0"/>
          <p:cNvGraphicFramePr>
            <a:graphicFrameLocks noChangeAspect="1"/>
          </p:cNvGraphicFramePr>
          <p:nvPr/>
        </p:nvGraphicFramePr>
        <p:xfrm>
          <a:off x="5181600" y="990600"/>
          <a:ext cx="293528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4" imgW="965160" imgH="571320" progId="Equation.3">
                  <p:embed/>
                </p:oleObj>
              </mc:Choice>
              <mc:Fallback>
                <p:oleObj name="Equation" r:id="rId4" imgW="965160" imgH="5713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90600"/>
                        <a:ext cx="2935288" cy="1479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8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8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8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8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8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48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autoUpdateAnimBg="0"/>
      <p:bldP spid="48135" grpId="0" build="p" autoUpdateAnimBg="0"/>
      <p:bldP spid="48136" grpId="0" build="p" autoUpdateAnimBg="0"/>
      <p:bldP spid="48137" grpId="0" build="p" autoUpdateAnimBg="0"/>
      <p:bldP spid="48138" grpId="0" build="p" autoUpdateAnimBg="0"/>
      <p:bldP spid="48139" grpId="0" build="p" autoUpdateAnimBg="0"/>
      <p:bldP spid="4814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04800" y="3048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1 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均匀带电球面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629400" y="838200"/>
            <a:ext cx="914400" cy="1371600"/>
            <a:chOff x="4128" y="240"/>
            <a:chExt cx="576" cy="864"/>
          </a:xfrm>
        </p:grpSpPr>
        <p:sp>
          <p:nvSpPr>
            <p:cNvPr id="44074" name="Oval 4"/>
            <p:cNvSpPr>
              <a:spLocks noChangeArrowheads="1"/>
            </p:cNvSpPr>
            <p:nvPr/>
          </p:nvSpPr>
          <p:spPr bwMode="auto">
            <a:xfrm>
              <a:off x="4128" y="528"/>
              <a:ext cx="576" cy="5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47" name="Object 5"/>
            <p:cNvGraphicFramePr>
              <a:graphicFrameLocks/>
            </p:cNvGraphicFramePr>
            <p:nvPr/>
          </p:nvGraphicFramePr>
          <p:xfrm>
            <a:off x="4128" y="240"/>
            <a:ext cx="31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60" name="公式" r:id="rId3" imgW="164880" imgH="203040" progId="Equation.3">
                    <p:embed/>
                  </p:oleObj>
                </mc:Choice>
                <mc:Fallback>
                  <p:oleObj name="公式" r:id="rId3" imgW="164880" imgH="20304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40"/>
                          <a:ext cx="31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219200" y="1600200"/>
            <a:ext cx="50292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根据电荷分布的对称性，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选取合适的高斯面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闭合面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04800" y="16764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解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: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609600" y="3048000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取</a:t>
            </a: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过场点的、以球心 </a:t>
            </a:r>
            <a:r>
              <a:rPr lang="en-US" altLang="zh-CN" sz="2800" b="1">
                <a:solidFill>
                  <a:schemeClr val="accent2"/>
                </a:solidFill>
                <a:latin typeface="宋体" pitchFamily="2" charset="-122"/>
              </a:rPr>
              <a:t>o </a:t>
            </a: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为心的球面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848600" y="1143000"/>
            <a:ext cx="685800" cy="609600"/>
            <a:chOff x="4848" y="1824"/>
            <a:chExt cx="432" cy="384"/>
          </a:xfrm>
        </p:grpSpPr>
        <p:sp>
          <p:nvSpPr>
            <p:cNvPr id="44073" name="Line 10"/>
            <p:cNvSpPr>
              <a:spLocks noChangeShapeType="1"/>
            </p:cNvSpPr>
            <p:nvPr/>
          </p:nvSpPr>
          <p:spPr bwMode="auto">
            <a:xfrm>
              <a:off x="4944" y="2208"/>
              <a:ext cx="33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46" name="Object 11"/>
            <p:cNvGraphicFramePr>
              <a:graphicFrameLocks/>
            </p:cNvGraphicFramePr>
            <p:nvPr/>
          </p:nvGraphicFramePr>
          <p:xfrm>
            <a:off x="4848" y="1824"/>
            <a:ext cx="33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61" name="公" r:id="rId5" imgW="164880" imgH="190440" progId="Equation.3">
                    <p:embed/>
                  </p:oleObj>
                </mc:Choice>
                <mc:Fallback>
                  <p:oleObj name="公" r:id="rId5" imgW="164880" imgH="190440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824"/>
                          <a:ext cx="33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4" name="Object 12"/>
          <p:cNvGraphicFramePr>
            <a:graphicFrameLocks/>
          </p:cNvGraphicFramePr>
          <p:nvPr/>
        </p:nvGraphicFramePr>
        <p:xfrm>
          <a:off x="506413" y="5272088"/>
          <a:ext cx="12731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" name="公式" r:id="rId7" imgW="482400" imgH="380880" progId="Equation.3">
                  <p:embed/>
                </p:oleObj>
              </mc:Choice>
              <mc:Fallback>
                <p:oleObj name="公式" r:id="rId7" imgW="482400" imgH="38088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5272088"/>
                        <a:ext cx="127317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/>
          </p:cNvGraphicFramePr>
          <p:nvPr/>
        </p:nvGraphicFramePr>
        <p:xfrm>
          <a:off x="2057400" y="5181600"/>
          <a:ext cx="20574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3" name="公式" r:id="rId9" imgW="520560" imgH="380880" progId="Equation.3">
                  <p:embed/>
                </p:oleObj>
              </mc:Choice>
              <mc:Fallback>
                <p:oleObj name="公式" r:id="rId9" imgW="520560" imgH="38088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81600"/>
                        <a:ext cx="20574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4"/>
          <p:cNvGraphicFramePr>
            <a:graphicFrameLocks/>
          </p:cNvGraphicFramePr>
          <p:nvPr/>
        </p:nvGraphicFramePr>
        <p:xfrm>
          <a:off x="3886200" y="5181600"/>
          <a:ext cx="1447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4" name="公式" r:id="rId11" imgW="533160" imgH="380880" progId="Equation.3">
                  <p:embed/>
                </p:oleObj>
              </mc:Choice>
              <mc:Fallback>
                <p:oleObj name="公式" r:id="rId11" imgW="533160" imgH="38088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81600"/>
                        <a:ext cx="1447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/>
          </p:cNvGraphicFramePr>
          <p:nvPr/>
        </p:nvGraphicFramePr>
        <p:xfrm>
          <a:off x="5486400" y="5181600"/>
          <a:ext cx="19812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5" name="公式" r:id="rId13" imgW="609480" imgH="228600" progId="Equation.3">
                  <p:embed/>
                </p:oleObj>
              </mc:Choice>
              <mc:Fallback>
                <p:oleObj name="公式" r:id="rId13" imgW="609480" imgH="2286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181600"/>
                        <a:ext cx="19812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581400" y="304800"/>
            <a:ext cx="2244725" cy="585788"/>
            <a:chOff x="2448" y="192"/>
            <a:chExt cx="1414" cy="369"/>
          </a:xfrm>
        </p:grpSpPr>
        <p:graphicFrame>
          <p:nvGraphicFramePr>
            <p:cNvPr id="44045" name="Object 17"/>
            <p:cNvGraphicFramePr>
              <a:graphicFrameLocks/>
            </p:cNvGraphicFramePr>
            <p:nvPr/>
          </p:nvGraphicFramePr>
          <p:xfrm>
            <a:off x="3552" y="192"/>
            <a:ext cx="31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66" name="公式" r:id="rId15" imgW="164880" imgH="203040" progId="Equation.3">
                    <p:embed/>
                  </p:oleObj>
                </mc:Choice>
                <mc:Fallback>
                  <p:oleObj name="公式" r:id="rId15" imgW="164880" imgH="203040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2"/>
                          <a:ext cx="31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2" name="Text Box 18"/>
            <p:cNvSpPr txBox="1">
              <a:spLocks noChangeArrowheads="1"/>
            </p:cNvSpPr>
            <p:nvPr/>
          </p:nvSpPr>
          <p:spPr bwMode="auto">
            <a:xfrm>
              <a:off x="2448" y="192"/>
              <a:ext cx="1392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总电量为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38200" y="914400"/>
            <a:ext cx="1716088" cy="533400"/>
            <a:chOff x="768" y="624"/>
            <a:chExt cx="1081" cy="336"/>
          </a:xfrm>
        </p:grpSpPr>
        <p:sp>
          <p:nvSpPr>
            <p:cNvPr id="44071" name="Text Box 20"/>
            <p:cNvSpPr txBox="1">
              <a:spLocks noChangeArrowheads="1"/>
            </p:cNvSpPr>
            <p:nvPr/>
          </p:nvSpPr>
          <p:spPr bwMode="auto">
            <a:xfrm>
              <a:off x="768" y="624"/>
              <a:ext cx="105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半径为</a:t>
              </a:r>
            </a:p>
          </p:txBody>
        </p:sp>
        <p:graphicFrame>
          <p:nvGraphicFramePr>
            <p:cNvPr id="44044" name="Object 21"/>
            <p:cNvGraphicFramePr>
              <a:graphicFrameLocks noChangeAspect="1"/>
            </p:cNvGraphicFramePr>
            <p:nvPr/>
          </p:nvGraphicFramePr>
          <p:xfrm>
            <a:off x="1584" y="672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67" name="公式" r:id="rId16" imgW="152280" imgH="164880" progId="Equation.3">
                    <p:embed/>
                  </p:oleObj>
                </mc:Choice>
                <mc:Fallback>
                  <p:oleObj name="公式" r:id="rId16" imgW="152280" imgH="1648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672"/>
                          <a:ext cx="26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2667000" y="990600"/>
            <a:ext cx="3505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求：电场强度分布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629400" y="1295400"/>
            <a:ext cx="715963" cy="762000"/>
            <a:chOff x="4560" y="576"/>
            <a:chExt cx="451" cy="480"/>
          </a:xfrm>
        </p:grpSpPr>
        <p:grpSp>
          <p:nvGrpSpPr>
            <p:cNvPr id="44069" name="Group 24"/>
            <p:cNvGrpSpPr>
              <a:grpSpLocks/>
            </p:cNvGrpSpPr>
            <p:nvPr/>
          </p:nvGrpSpPr>
          <p:grpSpPr bwMode="auto">
            <a:xfrm>
              <a:off x="4560" y="576"/>
              <a:ext cx="288" cy="336"/>
              <a:chOff x="3072" y="624"/>
              <a:chExt cx="288" cy="336"/>
            </a:xfrm>
          </p:grpSpPr>
          <p:graphicFrame>
            <p:nvGraphicFramePr>
              <p:cNvPr id="44043" name="Object 25"/>
              <p:cNvGraphicFramePr>
                <a:graphicFrameLocks noChangeAspect="1"/>
              </p:cNvGraphicFramePr>
              <p:nvPr/>
            </p:nvGraphicFramePr>
            <p:xfrm>
              <a:off x="3072" y="624"/>
              <a:ext cx="26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68" name="公式" r:id="rId18" imgW="152280" imgH="164880" progId="Equation.3">
                      <p:embed/>
                    </p:oleObj>
                  </mc:Choice>
                  <mc:Fallback>
                    <p:oleObj name="公式" r:id="rId18" imgW="152280" imgH="1648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624"/>
                            <a:ext cx="265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70" name="Line 26"/>
              <p:cNvSpPr>
                <a:spLocks noChangeShapeType="1"/>
              </p:cNvSpPr>
              <p:nvPr/>
            </p:nvSpPr>
            <p:spPr bwMode="auto">
              <a:xfrm>
                <a:off x="3360" y="6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4042" name="Object 27"/>
            <p:cNvGraphicFramePr>
              <a:graphicFrameLocks noChangeAspect="1"/>
            </p:cNvGraphicFramePr>
            <p:nvPr/>
          </p:nvGraphicFramePr>
          <p:xfrm>
            <a:off x="4752" y="768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69" name="公式" r:id="rId19" imgW="126720" imgH="139680" progId="Equation.3">
                    <p:embed/>
                  </p:oleObj>
                </mc:Choice>
                <mc:Fallback>
                  <p:oleObj name="公式" r:id="rId19" imgW="126720" imgH="1396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768"/>
                          <a:ext cx="25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7696200" y="609600"/>
            <a:ext cx="425450" cy="609600"/>
            <a:chOff x="5280" y="192"/>
            <a:chExt cx="268" cy="384"/>
          </a:xfrm>
        </p:grpSpPr>
        <p:sp>
          <p:nvSpPr>
            <p:cNvPr id="44068" name="Oval 29"/>
            <p:cNvSpPr>
              <a:spLocks noChangeArrowheads="1"/>
            </p:cNvSpPr>
            <p:nvPr/>
          </p:nvSpPr>
          <p:spPr bwMode="auto">
            <a:xfrm>
              <a:off x="5280" y="52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41" name="Object 30"/>
            <p:cNvGraphicFramePr>
              <a:graphicFrameLocks noChangeAspect="1"/>
            </p:cNvGraphicFramePr>
            <p:nvPr/>
          </p:nvGraphicFramePr>
          <p:xfrm>
            <a:off x="5280" y="192"/>
            <a:ext cx="26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70" name="公式" r:id="rId21" imgW="152280" imgH="164880" progId="Equation.3">
                    <p:embed/>
                  </p:oleObj>
                </mc:Choice>
                <mc:Fallback>
                  <p:oleObj name="公式" r:id="rId21" imgW="152280" imgH="1648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92"/>
                          <a:ext cx="268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7086600" y="1219200"/>
            <a:ext cx="685800" cy="798513"/>
            <a:chOff x="4848" y="1776"/>
            <a:chExt cx="432" cy="455"/>
          </a:xfrm>
        </p:grpSpPr>
        <p:graphicFrame>
          <p:nvGraphicFramePr>
            <p:cNvPr id="44040" name="Object 32"/>
            <p:cNvGraphicFramePr>
              <a:graphicFrameLocks/>
            </p:cNvGraphicFramePr>
            <p:nvPr/>
          </p:nvGraphicFramePr>
          <p:xfrm>
            <a:off x="4992" y="1920"/>
            <a:ext cx="23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71" name="公" r:id="rId23" imgW="126720" imgH="164880" progId="Equation.3">
                    <p:embed/>
                  </p:oleObj>
                </mc:Choice>
                <mc:Fallback>
                  <p:oleObj name="公" r:id="rId23" imgW="126720" imgH="164880" progId="Equation.3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920"/>
                          <a:ext cx="23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7" name="Line 33"/>
            <p:cNvSpPr>
              <a:spLocks noChangeShapeType="1"/>
            </p:cNvSpPr>
            <p:nvPr/>
          </p:nvSpPr>
          <p:spPr bwMode="auto">
            <a:xfrm flipV="1">
              <a:off x="4848" y="1776"/>
              <a:ext cx="4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6172200" y="914400"/>
            <a:ext cx="1816100" cy="1828800"/>
            <a:chOff x="3936" y="1104"/>
            <a:chExt cx="1144" cy="1152"/>
          </a:xfrm>
        </p:grpSpPr>
        <p:sp>
          <p:nvSpPr>
            <p:cNvPr id="44066" name="Oval 35"/>
            <p:cNvSpPr>
              <a:spLocks noChangeArrowheads="1"/>
            </p:cNvSpPr>
            <p:nvPr/>
          </p:nvSpPr>
          <p:spPr bwMode="auto">
            <a:xfrm>
              <a:off x="3936" y="1104"/>
              <a:ext cx="1144" cy="1048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39" name="Object 36"/>
            <p:cNvGraphicFramePr>
              <a:graphicFrameLocks noChangeAspect="1"/>
            </p:cNvGraphicFramePr>
            <p:nvPr/>
          </p:nvGraphicFramePr>
          <p:xfrm>
            <a:off x="3984" y="1920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72" name="公式" r:id="rId25" imgW="139680" imgH="177480" progId="Equation.3">
                    <p:embed/>
                  </p:oleObj>
                </mc:Choice>
                <mc:Fallback>
                  <p:oleObj name="公式" r:id="rId25" imgW="139680" imgH="17748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920"/>
                          <a:ext cx="26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7847013" y="1752600"/>
            <a:ext cx="687387" cy="762000"/>
            <a:chOff x="5327" y="2256"/>
            <a:chExt cx="433" cy="480"/>
          </a:xfrm>
        </p:grpSpPr>
        <p:graphicFrame>
          <p:nvGraphicFramePr>
            <p:cNvPr id="44038" name="Object 38"/>
            <p:cNvGraphicFramePr>
              <a:graphicFrameLocks/>
            </p:cNvGraphicFramePr>
            <p:nvPr/>
          </p:nvGraphicFramePr>
          <p:xfrm>
            <a:off x="5376" y="2352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73" name="公" r:id="rId27" imgW="215640" imgH="190440" progId="Equation.3">
                    <p:embed/>
                  </p:oleObj>
                </mc:Choice>
                <mc:Fallback>
                  <p:oleObj name="公" r:id="rId27" imgW="215640" imgH="190440" progId="Equation.3">
                    <p:embed/>
                    <p:pic>
                      <p:nvPicPr>
                        <p:cNvPr id="0" name="Object 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352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63" name="Group 39"/>
            <p:cNvGrpSpPr>
              <a:grpSpLocks/>
            </p:cNvGrpSpPr>
            <p:nvPr/>
          </p:nvGrpSpPr>
          <p:grpSpPr bwMode="auto">
            <a:xfrm>
              <a:off x="5327" y="2256"/>
              <a:ext cx="433" cy="144"/>
              <a:chOff x="5327" y="867"/>
              <a:chExt cx="433" cy="144"/>
            </a:xfrm>
          </p:grpSpPr>
          <p:sp>
            <p:nvSpPr>
              <p:cNvPr id="44064" name="Oval 40"/>
              <p:cNvSpPr>
                <a:spLocks noChangeArrowheads="1"/>
              </p:cNvSpPr>
              <p:nvPr/>
            </p:nvSpPr>
            <p:spPr bwMode="auto">
              <a:xfrm rot="487806">
                <a:off x="5327" y="867"/>
                <a:ext cx="96" cy="144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5" name="Line 41"/>
              <p:cNvSpPr>
                <a:spLocks noChangeShapeType="1"/>
              </p:cNvSpPr>
              <p:nvPr/>
            </p:nvSpPr>
            <p:spPr bwMode="auto">
              <a:xfrm>
                <a:off x="5376" y="91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685800" y="3733800"/>
            <a:ext cx="6096000" cy="1160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sym typeface="Monotype Sorts" pitchFamily="2" charset="2"/>
              </a:rPr>
              <a:t> </a:t>
            </a:r>
            <a:r>
              <a:rPr lang="zh-CN" altLang="en-US" sz="2800" b="1">
                <a:solidFill>
                  <a:schemeClr val="tx1"/>
                </a:solidFill>
              </a:rPr>
              <a:t>先从高斯定理等式的左方入手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即先计算高斯面的电通量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500"/>
                                        <p:tgtEl>
                                          <p:spTgt spid="4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49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8" grpId="0" build="p" autoUpdateAnimBg="0"/>
      <p:bldP spid="49159" grpId="0" autoUpdateAnimBg="0"/>
      <p:bldP spid="49160" grpId="0" build="p" autoUpdateAnimBg="0"/>
      <p:bldP spid="49174" grpId="0" autoUpdateAnimBg="0"/>
      <p:bldP spid="49194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381000"/>
            <a:ext cx="3276600" cy="1066800"/>
            <a:chOff x="624" y="240"/>
            <a:chExt cx="2064" cy="672"/>
          </a:xfrm>
        </p:grpSpPr>
        <p:graphicFrame>
          <p:nvGraphicFramePr>
            <p:cNvPr id="45072" name="Object 1038"/>
            <p:cNvGraphicFramePr>
              <a:graphicFrameLocks/>
            </p:cNvGraphicFramePr>
            <p:nvPr/>
          </p:nvGraphicFramePr>
          <p:xfrm>
            <a:off x="624" y="240"/>
            <a:ext cx="881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2" name="公式" r:id="rId3" imgW="482400" imgH="380880" progId="Equation.3">
                    <p:embed/>
                  </p:oleObj>
                </mc:Choice>
                <mc:Fallback>
                  <p:oleObj name="公式" r:id="rId3" imgW="482400" imgH="380880" progId="Equation.3">
                    <p:embed/>
                    <p:pic>
                      <p:nvPicPr>
                        <p:cNvPr id="0" name="Object 10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40"/>
                          <a:ext cx="881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3" name="Object 1039"/>
            <p:cNvGraphicFramePr>
              <a:graphicFrameLocks/>
            </p:cNvGraphicFramePr>
            <p:nvPr/>
          </p:nvGraphicFramePr>
          <p:xfrm>
            <a:off x="1584" y="240"/>
            <a:ext cx="11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3" name="公" r:id="rId5" imgW="609480" imgH="228600" progId="Equation.3">
                    <p:embed/>
                  </p:oleObj>
                </mc:Choice>
                <mc:Fallback>
                  <p:oleObj name="公" r:id="rId5" imgW="609480" imgH="228600" progId="Equation.3">
                    <p:embed/>
                    <p:pic>
                      <p:nvPicPr>
                        <p:cNvPr id="0" name="Object 10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40"/>
                          <a:ext cx="110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75" name="Group 5"/>
          <p:cNvGrpSpPr>
            <a:grpSpLocks/>
          </p:cNvGrpSpPr>
          <p:nvPr/>
        </p:nvGrpSpPr>
        <p:grpSpPr bwMode="auto">
          <a:xfrm>
            <a:off x="6172200" y="228600"/>
            <a:ext cx="2362200" cy="2133600"/>
            <a:chOff x="4272" y="144"/>
            <a:chExt cx="1488" cy="1344"/>
          </a:xfrm>
        </p:grpSpPr>
        <p:grpSp>
          <p:nvGrpSpPr>
            <p:cNvPr id="45089" name="Group 6"/>
            <p:cNvGrpSpPr>
              <a:grpSpLocks/>
            </p:cNvGrpSpPr>
            <p:nvPr/>
          </p:nvGrpSpPr>
          <p:grpSpPr bwMode="auto">
            <a:xfrm>
              <a:off x="4560" y="288"/>
              <a:ext cx="576" cy="864"/>
              <a:chOff x="4128" y="240"/>
              <a:chExt cx="576" cy="864"/>
            </a:xfrm>
          </p:grpSpPr>
          <p:sp>
            <p:nvSpPr>
              <p:cNvPr id="45105" name="Oval 7"/>
              <p:cNvSpPr>
                <a:spLocks noChangeArrowheads="1"/>
              </p:cNvSpPr>
              <p:nvPr/>
            </p:nvSpPr>
            <p:spPr bwMode="auto">
              <a:xfrm>
                <a:off x="4128" y="528"/>
                <a:ext cx="576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71" name="Object 1037"/>
              <p:cNvGraphicFramePr>
                <a:graphicFrameLocks/>
              </p:cNvGraphicFramePr>
              <p:nvPr/>
            </p:nvGraphicFramePr>
            <p:xfrm>
              <a:off x="4128" y="240"/>
              <a:ext cx="310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04" name="公式" r:id="rId7" imgW="164880" imgH="203040" progId="Equation.3">
                      <p:embed/>
                    </p:oleObj>
                  </mc:Choice>
                  <mc:Fallback>
                    <p:oleObj name="公式" r:id="rId7" imgW="164880" imgH="203040" progId="Equation.3">
                      <p:embed/>
                      <p:pic>
                        <p:nvPicPr>
                          <p:cNvPr id="0" name="Object 10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40"/>
                            <a:ext cx="310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90" name="Group 9"/>
            <p:cNvGrpSpPr>
              <a:grpSpLocks/>
            </p:cNvGrpSpPr>
            <p:nvPr/>
          </p:nvGrpSpPr>
          <p:grpSpPr bwMode="auto">
            <a:xfrm>
              <a:off x="5328" y="480"/>
              <a:ext cx="432" cy="384"/>
              <a:chOff x="4848" y="1824"/>
              <a:chExt cx="432" cy="384"/>
            </a:xfrm>
          </p:grpSpPr>
          <p:sp>
            <p:nvSpPr>
              <p:cNvPr id="45104" name="Line 10"/>
              <p:cNvSpPr>
                <a:spLocks noChangeShapeType="1"/>
              </p:cNvSpPr>
              <p:nvPr/>
            </p:nvSpPr>
            <p:spPr bwMode="auto">
              <a:xfrm>
                <a:off x="4944" y="2208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70" name="Object 1036"/>
              <p:cNvGraphicFramePr>
                <a:graphicFrameLocks/>
              </p:cNvGraphicFramePr>
              <p:nvPr/>
            </p:nvGraphicFramePr>
            <p:xfrm>
              <a:off x="4848" y="1824"/>
              <a:ext cx="331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05" name="公" r:id="rId9" imgW="164880" imgH="190440" progId="Equation.3">
                      <p:embed/>
                    </p:oleObj>
                  </mc:Choice>
                  <mc:Fallback>
                    <p:oleObj name="公" r:id="rId9" imgW="164880" imgH="190440" progId="Equation.3">
                      <p:embed/>
                      <p:pic>
                        <p:nvPicPr>
                          <p:cNvPr id="0" name="Object 10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824"/>
                            <a:ext cx="331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91" name="Group 12"/>
            <p:cNvGrpSpPr>
              <a:grpSpLocks/>
            </p:cNvGrpSpPr>
            <p:nvPr/>
          </p:nvGrpSpPr>
          <p:grpSpPr bwMode="auto">
            <a:xfrm>
              <a:off x="4560" y="576"/>
              <a:ext cx="451" cy="480"/>
              <a:chOff x="4560" y="576"/>
              <a:chExt cx="451" cy="480"/>
            </a:xfrm>
          </p:grpSpPr>
          <p:grpSp>
            <p:nvGrpSpPr>
              <p:cNvPr id="45102" name="Group 13"/>
              <p:cNvGrpSpPr>
                <a:grpSpLocks/>
              </p:cNvGrpSpPr>
              <p:nvPr/>
            </p:nvGrpSpPr>
            <p:grpSpPr bwMode="auto">
              <a:xfrm>
                <a:off x="4560" y="576"/>
                <a:ext cx="288" cy="336"/>
                <a:chOff x="3072" y="624"/>
                <a:chExt cx="288" cy="336"/>
              </a:xfrm>
            </p:grpSpPr>
            <p:graphicFrame>
              <p:nvGraphicFramePr>
                <p:cNvPr id="45069" name="Object 1035"/>
                <p:cNvGraphicFramePr>
                  <a:graphicFrameLocks noChangeAspect="1"/>
                </p:cNvGraphicFramePr>
                <p:nvPr/>
              </p:nvGraphicFramePr>
              <p:xfrm>
                <a:off x="3072" y="624"/>
                <a:ext cx="265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206" name="公式" r:id="rId11" imgW="152280" imgH="164880" progId="Equation.3">
                        <p:embed/>
                      </p:oleObj>
                    </mc:Choice>
                    <mc:Fallback>
                      <p:oleObj name="公式" r:id="rId11" imgW="152280" imgH="164880" progId="Equation.3">
                        <p:embed/>
                        <p:pic>
                          <p:nvPicPr>
                            <p:cNvPr id="0" name="Object 10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72" y="624"/>
                              <a:ext cx="265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5103" name="Line 15"/>
                <p:cNvSpPr>
                  <a:spLocks noChangeShapeType="1"/>
                </p:cNvSpPr>
                <p:nvPr/>
              </p:nvSpPr>
              <p:spPr bwMode="auto">
                <a:xfrm>
                  <a:off x="3360" y="62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5068" name="Object 1034"/>
              <p:cNvGraphicFramePr>
                <a:graphicFrameLocks noChangeAspect="1"/>
              </p:cNvGraphicFramePr>
              <p:nvPr/>
            </p:nvGraphicFramePr>
            <p:xfrm>
              <a:off x="4752" y="768"/>
              <a:ext cx="25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07" name="公式" r:id="rId13" imgW="126720" imgH="139680" progId="Equation.3">
                      <p:embed/>
                    </p:oleObj>
                  </mc:Choice>
                  <mc:Fallback>
                    <p:oleObj name="公式" r:id="rId13" imgW="126720" imgH="139680" progId="Equation.3">
                      <p:embed/>
                      <p:pic>
                        <p:nvPicPr>
                          <p:cNvPr id="0" name="Object 10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768"/>
                            <a:ext cx="259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92" name="Group 17"/>
            <p:cNvGrpSpPr>
              <a:grpSpLocks/>
            </p:cNvGrpSpPr>
            <p:nvPr/>
          </p:nvGrpSpPr>
          <p:grpSpPr bwMode="auto">
            <a:xfrm>
              <a:off x="5232" y="144"/>
              <a:ext cx="268" cy="384"/>
              <a:chOff x="5280" y="192"/>
              <a:chExt cx="268" cy="384"/>
            </a:xfrm>
          </p:grpSpPr>
          <p:sp>
            <p:nvSpPr>
              <p:cNvPr id="45101" name="Oval 18"/>
              <p:cNvSpPr>
                <a:spLocks noChangeArrowheads="1"/>
              </p:cNvSpPr>
              <p:nvPr/>
            </p:nvSpPr>
            <p:spPr bwMode="auto">
              <a:xfrm>
                <a:off x="5280" y="5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67" name="Object 1033"/>
              <p:cNvGraphicFramePr>
                <a:graphicFrameLocks noChangeAspect="1"/>
              </p:cNvGraphicFramePr>
              <p:nvPr/>
            </p:nvGraphicFramePr>
            <p:xfrm>
              <a:off x="5280" y="192"/>
              <a:ext cx="268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08" name="公式" r:id="rId15" imgW="152280" imgH="164880" progId="Equation.3">
                      <p:embed/>
                    </p:oleObj>
                  </mc:Choice>
                  <mc:Fallback>
                    <p:oleObj name="公式" r:id="rId15" imgW="152280" imgH="164880" progId="Equation.3">
                      <p:embed/>
                      <p:pic>
                        <p:nvPicPr>
                          <p:cNvPr id="0" name="Object 10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92"/>
                            <a:ext cx="268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93" name="Group 20"/>
            <p:cNvGrpSpPr>
              <a:grpSpLocks/>
            </p:cNvGrpSpPr>
            <p:nvPr/>
          </p:nvGrpSpPr>
          <p:grpSpPr bwMode="auto">
            <a:xfrm>
              <a:off x="4848" y="528"/>
              <a:ext cx="432" cy="503"/>
              <a:chOff x="4848" y="1776"/>
              <a:chExt cx="432" cy="455"/>
            </a:xfrm>
          </p:grpSpPr>
          <p:graphicFrame>
            <p:nvGraphicFramePr>
              <p:cNvPr id="45066" name="Object 1032"/>
              <p:cNvGraphicFramePr>
                <a:graphicFrameLocks/>
              </p:cNvGraphicFramePr>
              <p:nvPr/>
            </p:nvGraphicFramePr>
            <p:xfrm>
              <a:off x="4992" y="1920"/>
              <a:ext cx="235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09" name="公" r:id="rId17" imgW="126720" imgH="164880" progId="Equation.3">
                      <p:embed/>
                    </p:oleObj>
                  </mc:Choice>
                  <mc:Fallback>
                    <p:oleObj name="公" r:id="rId17" imgW="126720" imgH="164880" progId="Equation.3">
                      <p:embed/>
                      <p:pic>
                        <p:nvPicPr>
                          <p:cNvPr id="0" name="Object 10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920"/>
                            <a:ext cx="235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100" name="Line 22"/>
              <p:cNvSpPr>
                <a:spLocks noChangeShapeType="1"/>
              </p:cNvSpPr>
              <p:nvPr/>
            </p:nvSpPr>
            <p:spPr bwMode="auto">
              <a:xfrm flipV="1">
                <a:off x="4848" y="1776"/>
                <a:ext cx="43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094" name="Group 23"/>
            <p:cNvGrpSpPr>
              <a:grpSpLocks/>
            </p:cNvGrpSpPr>
            <p:nvPr/>
          </p:nvGrpSpPr>
          <p:grpSpPr bwMode="auto">
            <a:xfrm>
              <a:off x="4272" y="336"/>
              <a:ext cx="1144" cy="1152"/>
              <a:chOff x="3936" y="1104"/>
              <a:chExt cx="1144" cy="1152"/>
            </a:xfrm>
          </p:grpSpPr>
          <p:sp>
            <p:nvSpPr>
              <p:cNvPr id="45099" name="Oval 24"/>
              <p:cNvSpPr>
                <a:spLocks noChangeArrowheads="1"/>
              </p:cNvSpPr>
              <p:nvPr/>
            </p:nvSpPr>
            <p:spPr bwMode="auto">
              <a:xfrm>
                <a:off x="3936" y="1104"/>
                <a:ext cx="1144" cy="1048"/>
              </a:xfrm>
              <a:prstGeom prst="ellipse">
                <a:avLst/>
              </a:prstGeom>
              <a:noFill/>
              <a:ln w="38100">
                <a:solidFill>
                  <a:srgbClr val="000099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65" name="Object 1031"/>
              <p:cNvGraphicFramePr>
                <a:graphicFrameLocks noChangeAspect="1"/>
              </p:cNvGraphicFramePr>
              <p:nvPr/>
            </p:nvGraphicFramePr>
            <p:xfrm>
              <a:off x="3984" y="1920"/>
              <a:ext cx="26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10" name="公式" r:id="rId19" imgW="139680" imgH="177480" progId="Equation.3">
                      <p:embed/>
                    </p:oleObj>
                  </mc:Choice>
                  <mc:Fallback>
                    <p:oleObj name="公式" r:id="rId19" imgW="139680" imgH="177480" progId="Equation.3">
                      <p:embed/>
                      <p:pic>
                        <p:nvPicPr>
                          <p:cNvPr id="0" name="Object 10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920"/>
                            <a:ext cx="267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95" name="Group 26"/>
            <p:cNvGrpSpPr>
              <a:grpSpLocks/>
            </p:cNvGrpSpPr>
            <p:nvPr/>
          </p:nvGrpSpPr>
          <p:grpSpPr bwMode="auto">
            <a:xfrm>
              <a:off x="5327" y="864"/>
              <a:ext cx="433" cy="480"/>
              <a:chOff x="5327" y="2256"/>
              <a:chExt cx="433" cy="480"/>
            </a:xfrm>
          </p:grpSpPr>
          <p:graphicFrame>
            <p:nvGraphicFramePr>
              <p:cNvPr id="45064" name="Object 1030"/>
              <p:cNvGraphicFramePr>
                <a:graphicFrameLocks/>
              </p:cNvGraphicFramePr>
              <p:nvPr/>
            </p:nvGraphicFramePr>
            <p:xfrm>
              <a:off x="5376" y="2352"/>
              <a:ext cx="38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211" name="公" r:id="rId21" imgW="215640" imgH="190440" progId="Equation.3">
                      <p:embed/>
                    </p:oleObj>
                  </mc:Choice>
                  <mc:Fallback>
                    <p:oleObj name="公" r:id="rId21" imgW="215640" imgH="190440" progId="Equation.3">
                      <p:embed/>
                      <p:pic>
                        <p:nvPicPr>
                          <p:cNvPr id="0" name="Object 103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2352"/>
                            <a:ext cx="38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5096" name="Group 28"/>
              <p:cNvGrpSpPr>
                <a:grpSpLocks/>
              </p:cNvGrpSpPr>
              <p:nvPr/>
            </p:nvGrpSpPr>
            <p:grpSpPr bwMode="auto">
              <a:xfrm>
                <a:off x="5327" y="2256"/>
                <a:ext cx="433" cy="144"/>
                <a:chOff x="5327" y="867"/>
                <a:chExt cx="433" cy="144"/>
              </a:xfrm>
            </p:grpSpPr>
            <p:sp>
              <p:nvSpPr>
                <p:cNvPr id="45097" name="Oval 29"/>
                <p:cNvSpPr>
                  <a:spLocks noChangeArrowheads="1"/>
                </p:cNvSpPr>
                <p:nvPr/>
              </p:nvSpPr>
              <p:spPr bwMode="auto">
                <a:xfrm rot="487806">
                  <a:off x="5327" y="867"/>
                  <a:ext cx="96" cy="144"/>
                </a:xfrm>
                <a:prstGeom prst="ellipse">
                  <a:avLst/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098" name="Line 30"/>
                <p:cNvSpPr>
                  <a:spLocks noChangeShapeType="1"/>
                </p:cNvSpPr>
                <p:nvPr/>
              </p:nvSpPr>
              <p:spPr bwMode="auto">
                <a:xfrm>
                  <a:off x="5376" y="912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609600" y="1371600"/>
            <a:ext cx="5334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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再根据高斯定理解方程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65888" name="Object 1024"/>
          <p:cNvGraphicFramePr>
            <a:graphicFrameLocks noChangeAspect="1"/>
          </p:cNvGraphicFramePr>
          <p:nvPr/>
        </p:nvGraphicFramePr>
        <p:xfrm>
          <a:off x="571500" y="2405063"/>
          <a:ext cx="3276600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2" name="Equation" r:id="rId23" imgW="1015920" imgH="583920" progId="Equation.3">
                  <p:embed/>
                </p:oleObj>
              </mc:Choice>
              <mc:Fallback>
                <p:oleObj name="Equation" r:id="rId23" imgW="1015920" imgH="5839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405063"/>
                        <a:ext cx="3276600" cy="1592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3733800" y="2362200"/>
            <a:ext cx="3657600" cy="1587500"/>
            <a:chOff x="2640" y="1344"/>
            <a:chExt cx="2496" cy="1000"/>
          </a:xfrm>
        </p:grpSpPr>
        <p:graphicFrame>
          <p:nvGraphicFramePr>
            <p:cNvPr id="45063" name="Object 1029"/>
            <p:cNvGraphicFramePr>
              <a:graphicFrameLocks/>
            </p:cNvGraphicFramePr>
            <p:nvPr/>
          </p:nvGraphicFramePr>
          <p:xfrm>
            <a:off x="3552" y="1344"/>
            <a:ext cx="1584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3" name="公" r:id="rId25" imgW="812520" imgH="571320" progId="Equation.3">
                    <p:embed/>
                  </p:oleObj>
                </mc:Choice>
                <mc:Fallback>
                  <p:oleObj name="公" r:id="rId25" imgW="812520" imgH="571320" progId="Equation.3">
                    <p:embed/>
                    <p:pic>
                      <p:nvPicPr>
                        <p:cNvPr id="0" name="Object 1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344"/>
                          <a:ext cx="1584" cy="100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00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8" name="AutoShape 35"/>
            <p:cNvSpPr>
              <a:spLocks noChangeArrowheads="1"/>
            </p:cNvSpPr>
            <p:nvPr/>
          </p:nvSpPr>
          <p:spPr bwMode="auto">
            <a:xfrm>
              <a:off x="2640" y="1776"/>
              <a:ext cx="768" cy="144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533400" y="3962400"/>
            <a:ext cx="6629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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过场点的高斯面内电量代数和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?</a:t>
            </a:r>
            <a:endParaRPr lang="en-US" altLang="zh-CN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4953000" y="5410200"/>
            <a:ext cx="3429000" cy="1176338"/>
            <a:chOff x="768" y="3168"/>
            <a:chExt cx="1784" cy="741"/>
          </a:xfrm>
        </p:grpSpPr>
        <p:graphicFrame>
          <p:nvGraphicFramePr>
            <p:cNvPr id="45062" name="Object 1028"/>
            <p:cNvGraphicFramePr>
              <a:graphicFrameLocks/>
            </p:cNvGraphicFramePr>
            <p:nvPr/>
          </p:nvGraphicFramePr>
          <p:xfrm>
            <a:off x="768" y="3168"/>
            <a:ext cx="1784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4" name="公式" r:id="rId27" imgW="1117440" imgH="431640" progId="Equation.3">
                    <p:embed/>
                  </p:oleObj>
                </mc:Choice>
                <mc:Fallback>
                  <p:oleObj name="公式" r:id="rId27" imgW="1117440" imgH="431640" progId="Equation.3">
                    <p:embed/>
                    <p:pic>
                      <p:nvPicPr>
                        <p:cNvPr id="0" name="Object 10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168"/>
                          <a:ext cx="1784" cy="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7" name="Text Box 39"/>
            <p:cNvSpPr txBox="1">
              <a:spLocks noChangeArrowheads="1"/>
            </p:cNvSpPr>
            <p:nvPr/>
          </p:nvSpPr>
          <p:spPr bwMode="auto">
            <a:xfrm>
              <a:off x="816" y="3312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</a:t>
              </a:r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990600" y="4648200"/>
            <a:ext cx="2667000" cy="947738"/>
            <a:chOff x="624" y="2928"/>
            <a:chExt cx="1680" cy="597"/>
          </a:xfrm>
        </p:grpSpPr>
        <p:graphicFrame>
          <p:nvGraphicFramePr>
            <p:cNvPr id="45061" name="Object 1027"/>
            <p:cNvGraphicFramePr>
              <a:graphicFrameLocks noChangeAspect="1"/>
            </p:cNvGraphicFramePr>
            <p:nvPr/>
          </p:nvGraphicFramePr>
          <p:xfrm>
            <a:off x="624" y="2928"/>
            <a:ext cx="1680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5" name="公式" r:id="rId29" imgW="927000" imgH="342720" progId="Equation.3">
                    <p:embed/>
                  </p:oleObj>
                </mc:Choice>
                <mc:Fallback>
                  <p:oleObj name="公式" r:id="rId29" imgW="927000" imgH="34272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928"/>
                          <a:ext cx="1680" cy="5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6" name="Text Box 42"/>
            <p:cNvSpPr txBox="1">
              <a:spLocks noChangeArrowheads="1"/>
            </p:cNvSpPr>
            <p:nvPr/>
          </p:nvSpPr>
          <p:spPr bwMode="auto">
            <a:xfrm>
              <a:off x="720" y="2928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</a:t>
              </a:r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914400" y="5486400"/>
            <a:ext cx="2743200" cy="990600"/>
            <a:chOff x="576" y="3456"/>
            <a:chExt cx="1728" cy="624"/>
          </a:xfrm>
        </p:grpSpPr>
        <p:graphicFrame>
          <p:nvGraphicFramePr>
            <p:cNvPr id="45060" name="Object 1026"/>
            <p:cNvGraphicFramePr>
              <a:graphicFrameLocks noChangeAspect="1"/>
            </p:cNvGraphicFramePr>
            <p:nvPr/>
          </p:nvGraphicFramePr>
          <p:xfrm>
            <a:off x="576" y="3456"/>
            <a:ext cx="172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6" name="公式" r:id="rId31" imgW="965160" imgH="342720" progId="Equation.3">
                    <p:embed/>
                  </p:oleObj>
                </mc:Choice>
                <mc:Fallback>
                  <p:oleObj name="公式" r:id="rId31" imgW="965160" imgH="34272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456"/>
                          <a:ext cx="1728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5" name="Text Box 45"/>
            <p:cNvSpPr txBox="1">
              <a:spLocks noChangeArrowheads="1"/>
            </p:cNvSpPr>
            <p:nvPr/>
          </p:nvSpPr>
          <p:spPr bwMode="auto">
            <a:xfrm>
              <a:off x="624" y="3504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</a:t>
              </a:r>
            </a:p>
          </p:txBody>
        </p:sp>
      </p:grpSp>
      <p:sp>
        <p:nvSpPr>
          <p:cNvPr id="50222" name="AutoShape 46"/>
          <p:cNvSpPr>
            <a:spLocks/>
          </p:cNvSpPr>
          <p:nvPr/>
        </p:nvSpPr>
        <p:spPr bwMode="auto">
          <a:xfrm>
            <a:off x="3733800" y="4876800"/>
            <a:ext cx="457200" cy="1219200"/>
          </a:xfrm>
          <a:prstGeom prst="rightBrace">
            <a:avLst>
              <a:gd name="adj1" fmla="val 22222"/>
              <a:gd name="adj2" fmla="val 50000"/>
            </a:avLst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029200" y="4724400"/>
            <a:ext cx="3352800" cy="609600"/>
            <a:chOff x="3168" y="2880"/>
            <a:chExt cx="2112" cy="384"/>
          </a:xfrm>
        </p:grpSpPr>
        <p:graphicFrame>
          <p:nvGraphicFramePr>
            <p:cNvPr id="45059" name="Object 1025"/>
            <p:cNvGraphicFramePr>
              <a:graphicFrameLocks noChangeAspect="1"/>
            </p:cNvGraphicFramePr>
            <p:nvPr/>
          </p:nvGraphicFramePr>
          <p:xfrm>
            <a:off x="3168" y="2900"/>
            <a:ext cx="2112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7" name="公式" r:id="rId33" imgW="723600" imgH="203040" progId="Equation.3">
                    <p:embed/>
                  </p:oleObj>
                </mc:Choice>
                <mc:Fallback>
                  <p:oleObj name="公式" r:id="rId33" imgW="723600" imgH="203040" progId="Equation.3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00"/>
                          <a:ext cx="2112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4" name="Text Box 49"/>
            <p:cNvSpPr txBox="1">
              <a:spLocks noChangeArrowheads="1"/>
            </p:cNvSpPr>
            <p:nvPr/>
          </p:nvSpPr>
          <p:spPr bwMode="auto">
            <a:xfrm>
              <a:off x="3264" y="2880"/>
              <a:ext cx="4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6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7" grpId="0" autoUpdateAnimBg="0"/>
      <p:bldP spid="50212" grpId="0" autoUpdateAnimBg="0"/>
      <p:bldP spid="502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57200" y="304800"/>
            <a:ext cx="510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如何理解面内场强为</a:t>
            </a:r>
            <a:r>
              <a:rPr lang="en-US" altLang="zh-CN" sz="3200" b="1">
                <a:solidFill>
                  <a:srgbClr val="CC0000"/>
                </a:solidFill>
                <a:latin typeface="宋体" pitchFamily="2" charset="-122"/>
              </a:rPr>
              <a:t>0  ?   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6019800" y="381000"/>
            <a:ext cx="1816100" cy="1663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6629400" y="1295400"/>
            <a:ext cx="381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H="1">
            <a:off x="6096000" y="12954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81000" y="990600"/>
            <a:ext cx="5638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过</a:t>
            </a: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P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点作圆锥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则在球面上截出两电荷元</a:t>
            </a:r>
          </a:p>
        </p:txBody>
      </p:sp>
      <p:graphicFrame>
        <p:nvGraphicFramePr>
          <p:cNvPr id="51207" name="Object 7"/>
          <p:cNvGraphicFramePr>
            <a:graphicFrameLocks/>
          </p:cNvGraphicFramePr>
          <p:nvPr/>
        </p:nvGraphicFramePr>
        <p:xfrm>
          <a:off x="533400" y="2438400"/>
          <a:ext cx="65992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1" name="公式" r:id="rId3" imgW="1549080" imgH="215640" progId="Equation.3">
                  <p:embed/>
                </p:oleObj>
              </mc:Choice>
              <mc:Fallback>
                <p:oleObj name="公式" r:id="rId3" imgW="1549080" imgH="2156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6599238" cy="731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/>
          </p:cNvGraphicFramePr>
          <p:nvPr/>
        </p:nvGraphicFramePr>
        <p:xfrm>
          <a:off x="3429000" y="3200400"/>
          <a:ext cx="2362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2" name="公式" r:id="rId5" imgW="876240" imgH="431640" progId="Equation.3">
                  <p:embed/>
                </p:oleObj>
              </mc:Choice>
              <mc:Fallback>
                <p:oleObj name="公式" r:id="rId5" imgW="876240" imgH="43164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00400"/>
                        <a:ext cx="23622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/>
          </p:cNvGraphicFramePr>
          <p:nvPr/>
        </p:nvGraphicFramePr>
        <p:xfrm>
          <a:off x="3429000" y="4495800"/>
          <a:ext cx="2362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3" name="公式" r:id="rId7" imgW="888840" imgH="431640" progId="Equation.3">
                  <p:embed/>
                </p:oleObj>
              </mc:Choice>
              <mc:Fallback>
                <p:oleObj name="公式" r:id="rId7" imgW="888840" imgH="43164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95800"/>
                        <a:ext cx="23622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324600" y="685800"/>
            <a:ext cx="427038" cy="609600"/>
            <a:chOff x="4080" y="3072"/>
            <a:chExt cx="269" cy="384"/>
          </a:xfrm>
        </p:grpSpPr>
        <p:sp>
          <p:nvSpPr>
            <p:cNvPr id="46113" name="Oval 11"/>
            <p:cNvSpPr>
              <a:spLocks noChangeArrowheads="1"/>
            </p:cNvSpPr>
            <p:nvPr/>
          </p:nvSpPr>
          <p:spPr bwMode="auto">
            <a:xfrm>
              <a:off x="4176" y="340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092" name="Object 12"/>
            <p:cNvGraphicFramePr>
              <a:graphicFrameLocks noChangeAspect="1"/>
            </p:cNvGraphicFramePr>
            <p:nvPr/>
          </p:nvGraphicFramePr>
          <p:xfrm>
            <a:off x="4080" y="3072"/>
            <a:ext cx="26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4" name="公式" r:id="rId9" imgW="152280" imgH="164880" progId="Equation.3">
                    <p:embed/>
                  </p:oleObj>
                </mc:Choice>
                <mc:Fallback>
                  <p:oleObj name="公式" r:id="rId9" imgW="152280" imgH="1648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072"/>
                          <a:ext cx="269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257800" y="838200"/>
            <a:ext cx="3468688" cy="868363"/>
            <a:chOff x="3312" y="912"/>
            <a:chExt cx="2185" cy="547"/>
          </a:xfrm>
        </p:grpSpPr>
        <p:grpSp>
          <p:nvGrpSpPr>
            <p:cNvPr id="46108" name="Group 14"/>
            <p:cNvGrpSpPr>
              <a:grpSpLocks/>
            </p:cNvGrpSpPr>
            <p:nvPr/>
          </p:nvGrpSpPr>
          <p:grpSpPr bwMode="auto">
            <a:xfrm>
              <a:off x="3744" y="912"/>
              <a:ext cx="1196" cy="528"/>
              <a:chOff x="3744" y="912"/>
              <a:chExt cx="1196" cy="528"/>
            </a:xfrm>
          </p:grpSpPr>
          <p:sp>
            <p:nvSpPr>
              <p:cNvPr id="46109" name="Line 15"/>
              <p:cNvSpPr>
                <a:spLocks noChangeShapeType="1"/>
              </p:cNvSpPr>
              <p:nvPr/>
            </p:nvSpPr>
            <p:spPr bwMode="auto">
              <a:xfrm flipV="1">
                <a:off x="3840" y="912"/>
                <a:ext cx="1056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0" name="Line 16"/>
              <p:cNvSpPr>
                <a:spLocks noChangeShapeType="1"/>
              </p:cNvSpPr>
              <p:nvPr/>
            </p:nvSpPr>
            <p:spPr bwMode="auto">
              <a:xfrm>
                <a:off x="3792" y="1104"/>
                <a:ext cx="1104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1" name="Oval 17"/>
              <p:cNvSpPr>
                <a:spLocks noChangeArrowheads="1"/>
              </p:cNvSpPr>
              <p:nvPr/>
            </p:nvSpPr>
            <p:spPr bwMode="auto">
              <a:xfrm>
                <a:off x="4804" y="916"/>
                <a:ext cx="136" cy="520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2" name="Oval 18"/>
              <p:cNvSpPr>
                <a:spLocks noChangeArrowheads="1"/>
              </p:cNvSpPr>
              <p:nvPr/>
            </p:nvSpPr>
            <p:spPr bwMode="auto">
              <a:xfrm>
                <a:off x="3744" y="1104"/>
                <a:ext cx="92" cy="236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6090" name="Object 19"/>
            <p:cNvGraphicFramePr>
              <a:graphicFrameLocks noChangeAspect="1"/>
            </p:cNvGraphicFramePr>
            <p:nvPr/>
          </p:nvGraphicFramePr>
          <p:xfrm>
            <a:off x="3312" y="1008"/>
            <a:ext cx="48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5" name="公式" r:id="rId11" imgW="228600" imgH="215640" progId="Equation.3">
                    <p:embed/>
                  </p:oleObj>
                </mc:Choice>
                <mc:Fallback>
                  <p:oleObj name="公式" r:id="rId11" imgW="22860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008"/>
                          <a:ext cx="480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1" name="Object 20"/>
            <p:cNvGraphicFramePr>
              <a:graphicFrameLocks noChangeAspect="1"/>
            </p:cNvGraphicFramePr>
            <p:nvPr/>
          </p:nvGraphicFramePr>
          <p:xfrm>
            <a:off x="4967" y="912"/>
            <a:ext cx="53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6" name="公式" r:id="rId13" imgW="253800" imgH="215640" progId="Equation.3">
                    <p:embed/>
                  </p:oleObj>
                </mc:Choice>
                <mc:Fallback>
                  <p:oleObj name="公式" r:id="rId13" imgW="253800" imgH="2156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912"/>
                          <a:ext cx="530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33400" y="3352800"/>
            <a:ext cx="3124200" cy="715963"/>
            <a:chOff x="336" y="2448"/>
            <a:chExt cx="1968" cy="451"/>
          </a:xfrm>
        </p:grpSpPr>
        <p:sp>
          <p:nvSpPr>
            <p:cNvPr id="46107" name="Text Box 22"/>
            <p:cNvSpPr txBox="1">
              <a:spLocks noChangeArrowheads="1"/>
            </p:cNvSpPr>
            <p:nvPr/>
          </p:nvSpPr>
          <p:spPr bwMode="auto">
            <a:xfrm>
              <a:off x="816" y="2496"/>
              <a:ext cx="148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在</a:t>
              </a: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P</a:t>
              </a: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点场强</a:t>
              </a:r>
            </a:p>
          </p:txBody>
        </p:sp>
        <p:graphicFrame>
          <p:nvGraphicFramePr>
            <p:cNvPr id="46089" name="Object 23"/>
            <p:cNvGraphicFramePr>
              <a:graphicFrameLocks noChangeAspect="1"/>
            </p:cNvGraphicFramePr>
            <p:nvPr/>
          </p:nvGraphicFramePr>
          <p:xfrm>
            <a:off x="336" y="2448"/>
            <a:ext cx="48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7" name="公式" r:id="rId15" imgW="228600" imgH="215640" progId="Equation.3">
                    <p:embed/>
                  </p:oleObj>
                </mc:Choice>
                <mc:Fallback>
                  <p:oleObj name="公式" r:id="rId15" imgW="22860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48"/>
                          <a:ext cx="480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7848600" y="3276600"/>
            <a:ext cx="1295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/>
              <a:t>方向如图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33400" y="4419600"/>
            <a:ext cx="3124200" cy="715963"/>
            <a:chOff x="384" y="3168"/>
            <a:chExt cx="1968" cy="451"/>
          </a:xfrm>
        </p:grpSpPr>
        <p:graphicFrame>
          <p:nvGraphicFramePr>
            <p:cNvPr id="46088" name="Object 26"/>
            <p:cNvGraphicFramePr>
              <a:graphicFrameLocks noChangeAspect="1"/>
            </p:cNvGraphicFramePr>
            <p:nvPr/>
          </p:nvGraphicFramePr>
          <p:xfrm>
            <a:off x="384" y="3168"/>
            <a:ext cx="53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8" name="公式" r:id="rId16" imgW="253800" imgH="215640" progId="Equation.3">
                    <p:embed/>
                  </p:oleObj>
                </mc:Choice>
                <mc:Fallback>
                  <p:oleObj name="公式" r:id="rId16" imgW="25380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168"/>
                          <a:ext cx="530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6" name="Text Box 27"/>
            <p:cNvSpPr txBox="1">
              <a:spLocks noChangeArrowheads="1"/>
            </p:cNvSpPr>
            <p:nvPr/>
          </p:nvSpPr>
          <p:spPr bwMode="auto">
            <a:xfrm>
              <a:off x="912" y="3216"/>
              <a:ext cx="14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在</a:t>
              </a: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P</a:t>
              </a: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点场强</a:t>
              </a:r>
            </a:p>
          </p:txBody>
        </p:sp>
      </p:grp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848600" y="4495800"/>
            <a:ext cx="1295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方向如图</a:t>
            </a:r>
          </a:p>
        </p:txBody>
      </p:sp>
      <p:graphicFrame>
        <p:nvGraphicFramePr>
          <p:cNvPr id="51229" name="Object 29"/>
          <p:cNvGraphicFramePr>
            <a:graphicFrameLocks noChangeAspect="1"/>
          </p:cNvGraphicFramePr>
          <p:nvPr/>
        </p:nvGraphicFramePr>
        <p:xfrm>
          <a:off x="5791200" y="3200400"/>
          <a:ext cx="1752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9" name="公式" r:id="rId17" imgW="698400" imgH="431640" progId="Equation.3">
                  <p:embed/>
                </p:oleObj>
              </mc:Choice>
              <mc:Fallback>
                <p:oleObj name="公式" r:id="rId17" imgW="698400" imgH="431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00400"/>
                        <a:ext cx="17526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0" name="Object 30"/>
          <p:cNvGraphicFramePr>
            <a:graphicFrameLocks noChangeAspect="1"/>
          </p:cNvGraphicFramePr>
          <p:nvPr/>
        </p:nvGraphicFramePr>
        <p:xfrm>
          <a:off x="5791200" y="4495800"/>
          <a:ext cx="1752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0" name="公式" r:id="rId19" imgW="583920" imgH="431640" progId="Equation.3">
                  <p:embed/>
                </p:oleObj>
              </mc:Choice>
              <mc:Fallback>
                <p:oleObj name="公式" r:id="rId19" imgW="583920" imgH="431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95800"/>
                        <a:ext cx="17526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981200" y="5943600"/>
            <a:ext cx="3962400" cy="685800"/>
            <a:chOff x="1248" y="3744"/>
            <a:chExt cx="2496" cy="432"/>
          </a:xfrm>
        </p:grpSpPr>
        <p:graphicFrame>
          <p:nvGraphicFramePr>
            <p:cNvPr id="46087" name="Object 32"/>
            <p:cNvGraphicFramePr>
              <a:graphicFrameLocks/>
            </p:cNvGraphicFramePr>
            <p:nvPr/>
          </p:nvGraphicFramePr>
          <p:xfrm>
            <a:off x="2160" y="3744"/>
            <a:ext cx="15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91" name="公" r:id="rId21" imgW="761760" imgH="228600" progId="Equation.3">
                    <p:embed/>
                  </p:oleObj>
                </mc:Choice>
                <mc:Fallback>
                  <p:oleObj name="公" r:id="rId21" imgW="761760" imgH="228600" progId="Equation.3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744"/>
                          <a:ext cx="1584" cy="43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5" name="AutoShape 33"/>
            <p:cNvSpPr>
              <a:spLocks noChangeArrowheads="1"/>
            </p:cNvSpPr>
            <p:nvPr/>
          </p:nvSpPr>
          <p:spPr bwMode="auto">
            <a:xfrm>
              <a:off x="1248" y="3888"/>
              <a:ext cx="624" cy="48"/>
            </a:xfrm>
            <a:prstGeom prst="rightArrow">
              <a:avLst>
                <a:gd name="adj1" fmla="val 50000"/>
                <a:gd name="adj2" fmla="val 325000"/>
              </a:avLst>
            </a:prstGeom>
            <a:solidFill>
              <a:srgbClr val="0000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 autoUpdateAnimBg="0"/>
      <p:bldP spid="51203" grpId="0" animBg="1"/>
      <p:bldP spid="51204" grpId="0" animBg="1"/>
      <p:bldP spid="51205" grpId="0" animBg="1"/>
      <p:bldP spid="51206" grpId="0" build="p" autoUpdateAnimBg="0"/>
      <p:bldP spid="51224" grpId="0" autoUpdateAnimBg="0"/>
      <p:bldP spid="5122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04800" y="3048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2 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均匀带电球体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29400" y="533400"/>
            <a:ext cx="914400" cy="1371600"/>
            <a:chOff x="4128" y="240"/>
            <a:chExt cx="576" cy="864"/>
          </a:xfrm>
        </p:grpSpPr>
        <p:sp>
          <p:nvSpPr>
            <p:cNvPr id="47156" name="Oval 6"/>
            <p:cNvSpPr>
              <a:spLocks noChangeArrowheads="1"/>
            </p:cNvSpPr>
            <p:nvPr/>
          </p:nvSpPr>
          <p:spPr bwMode="auto">
            <a:xfrm>
              <a:off x="4128" y="528"/>
              <a:ext cx="576" cy="5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23" name="Object 7"/>
            <p:cNvGraphicFramePr>
              <a:graphicFrameLocks/>
            </p:cNvGraphicFramePr>
            <p:nvPr/>
          </p:nvGraphicFramePr>
          <p:xfrm>
            <a:off x="4128" y="240"/>
            <a:ext cx="31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68" name="公式" r:id="rId3" imgW="164880" imgH="203040" progId="Equation.3">
                    <p:embed/>
                  </p:oleObj>
                </mc:Choice>
                <mc:Fallback>
                  <p:oleObj name="公式" r:id="rId3" imgW="164880" imgH="20304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40"/>
                          <a:ext cx="31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304800" y="16764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解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: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848600" y="838200"/>
            <a:ext cx="685800" cy="609600"/>
            <a:chOff x="4848" y="1824"/>
            <a:chExt cx="432" cy="384"/>
          </a:xfrm>
        </p:grpSpPr>
        <p:sp>
          <p:nvSpPr>
            <p:cNvPr id="47155" name="Line 12"/>
            <p:cNvSpPr>
              <a:spLocks noChangeShapeType="1"/>
            </p:cNvSpPr>
            <p:nvPr/>
          </p:nvSpPr>
          <p:spPr bwMode="auto">
            <a:xfrm>
              <a:off x="4944" y="2208"/>
              <a:ext cx="33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22" name="Object 13"/>
            <p:cNvGraphicFramePr>
              <a:graphicFrameLocks/>
            </p:cNvGraphicFramePr>
            <p:nvPr/>
          </p:nvGraphicFramePr>
          <p:xfrm>
            <a:off x="4848" y="1824"/>
            <a:ext cx="33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69" name="公" r:id="rId5" imgW="164880" imgH="190440" progId="Equation.3">
                    <p:embed/>
                  </p:oleObj>
                </mc:Choice>
                <mc:Fallback>
                  <p:oleObj name="公" r:id="rId5" imgW="164880" imgH="19044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824"/>
                          <a:ext cx="33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18" name="Object 14"/>
          <p:cNvGraphicFramePr>
            <a:graphicFrameLocks/>
          </p:cNvGraphicFramePr>
          <p:nvPr/>
        </p:nvGraphicFramePr>
        <p:xfrm>
          <a:off x="1219200" y="1828800"/>
          <a:ext cx="127317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0" name="公式" r:id="rId7" imgW="482400" imgH="380880" progId="Equation.3">
                  <p:embed/>
                </p:oleObj>
              </mc:Choice>
              <mc:Fallback>
                <p:oleObj name="公式" r:id="rId7" imgW="482400" imgH="38088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127317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15"/>
          <p:cNvGraphicFramePr>
            <a:graphicFrameLocks/>
          </p:cNvGraphicFramePr>
          <p:nvPr/>
        </p:nvGraphicFramePr>
        <p:xfrm>
          <a:off x="2438400" y="1752600"/>
          <a:ext cx="20574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1" name="公式" r:id="rId9" imgW="520560" imgH="380880" progId="Equation.3">
                  <p:embed/>
                </p:oleObj>
              </mc:Choice>
              <mc:Fallback>
                <p:oleObj name="公式" r:id="rId9" imgW="520560" imgH="38088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20574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/>
          </p:cNvGraphicFramePr>
          <p:nvPr/>
        </p:nvGraphicFramePr>
        <p:xfrm>
          <a:off x="4114800" y="1828800"/>
          <a:ext cx="16764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2" name="公式" r:id="rId11" imgW="609480" imgH="228600" progId="Equation.3">
                  <p:embed/>
                </p:oleObj>
              </mc:Choice>
              <mc:Fallback>
                <p:oleObj name="公式" r:id="rId11" imgW="609480" imgH="22860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16764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581400" y="304800"/>
            <a:ext cx="2244725" cy="585788"/>
            <a:chOff x="2448" y="192"/>
            <a:chExt cx="1414" cy="369"/>
          </a:xfrm>
        </p:grpSpPr>
        <p:graphicFrame>
          <p:nvGraphicFramePr>
            <p:cNvPr id="47121" name="Object 19"/>
            <p:cNvGraphicFramePr>
              <a:graphicFrameLocks/>
            </p:cNvGraphicFramePr>
            <p:nvPr/>
          </p:nvGraphicFramePr>
          <p:xfrm>
            <a:off x="3552" y="192"/>
            <a:ext cx="31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3" name="公式" r:id="rId13" imgW="164880" imgH="203040" progId="Equation.3">
                    <p:embed/>
                  </p:oleObj>
                </mc:Choice>
                <mc:Fallback>
                  <p:oleObj name="公式" r:id="rId13" imgW="164880" imgH="203040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2"/>
                          <a:ext cx="31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54" name="Text Box 20"/>
            <p:cNvSpPr txBox="1">
              <a:spLocks noChangeArrowheads="1"/>
            </p:cNvSpPr>
            <p:nvPr/>
          </p:nvSpPr>
          <p:spPr bwMode="auto">
            <a:xfrm>
              <a:off x="2448" y="192"/>
              <a:ext cx="1392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总电量为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838200" y="914400"/>
            <a:ext cx="1716088" cy="533400"/>
            <a:chOff x="768" y="624"/>
            <a:chExt cx="1081" cy="336"/>
          </a:xfrm>
        </p:grpSpPr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768" y="624"/>
              <a:ext cx="105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半径为</a:t>
              </a:r>
            </a:p>
          </p:txBody>
        </p:sp>
        <p:graphicFrame>
          <p:nvGraphicFramePr>
            <p:cNvPr id="47120" name="Object 23"/>
            <p:cNvGraphicFramePr>
              <a:graphicFrameLocks noChangeAspect="1"/>
            </p:cNvGraphicFramePr>
            <p:nvPr/>
          </p:nvGraphicFramePr>
          <p:xfrm>
            <a:off x="1584" y="672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4" name="公式" r:id="rId14" imgW="152280" imgH="164880" progId="Equation.3">
                    <p:embed/>
                  </p:oleObj>
                </mc:Choice>
                <mc:Fallback>
                  <p:oleObj name="公式" r:id="rId14" imgW="152280" imgH="1648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672"/>
                          <a:ext cx="26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2667000" y="990600"/>
            <a:ext cx="3505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求：电场强度分布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629400" y="990600"/>
            <a:ext cx="715963" cy="762000"/>
            <a:chOff x="4560" y="576"/>
            <a:chExt cx="451" cy="480"/>
          </a:xfrm>
        </p:grpSpPr>
        <p:grpSp>
          <p:nvGrpSpPr>
            <p:cNvPr id="47151" name="Group 26"/>
            <p:cNvGrpSpPr>
              <a:grpSpLocks/>
            </p:cNvGrpSpPr>
            <p:nvPr/>
          </p:nvGrpSpPr>
          <p:grpSpPr bwMode="auto">
            <a:xfrm>
              <a:off x="4560" y="576"/>
              <a:ext cx="288" cy="336"/>
              <a:chOff x="3072" y="624"/>
              <a:chExt cx="288" cy="336"/>
            </a:xfrm>
          </p:grpSpPr>
          <p:graphicFrame>
            <p:nvGraphicFramePr>
              <p:cNvPr id="47119" name="Object 27"/>
              <p:cNvGraphicFramePr>
                <a:graphicFrameLocks noChangeAspect="1"/>
              </p:cNvGraphicFramePr>
              <p:nvPr/>
            </p:nvGraphicFramePr>
            <p:xfrm>
              <a:off x="3072" y="624"/>
              <a:ext cx="26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75" name="公式" r:id="rId16" imgW="152280" imgH="164880" progId="Equation.3">
                      <p:embed/>
                    </p:oleObj>
                  </mc:Choice>
                  <mc:Fallback>
                    <p:oleObj name="公式" r:id="rId16" imgW="152280" imgH="1648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624"/>
                            <a:ext cx="265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52" name="Line 28"/>
              <p:cNvSpPr>
                <a:spLocks noChangeShapeType="1"/>
              </p:cNvSpPr>
              <p:nvPr/>
            </p:nvSpPr>
            <p:spPr bwMode="auto">
              <a:xfrm>
                <a:off x="3360" y="6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7118" name="Object 29"/>
            <p:cNvGraphicFramePr>
              <a:graphicFrameLocks noChangeAspect="1"/>
            </p:cNvGraphicFramePr>
            <p:nvPr/>
          </p:nvGraphicFramePr>
          <p:xfrm>
            <a:off x="4752" y="768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6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768"/>
                          <a:ext cx="25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7696200" y="304800"/>
            <a:ext cx="425450" cy="609600"/>
            <a:chOff x="5280" y="192"/>
            <a:chExt cx="268" cy="384"/>
          </a:xfrm>
        </p:grpSpPr>
        <p:sp>
          <p:nvSpPr>
            <p:cNvPr id="47150" name="Oval 31"/>
            <p:cNvSpPr>
              <a:spLocks noChangeArrowheads="1"/>
            </p:cNvSpPr>
            <p:nvPr/>
          </p:nvSpPr>
          <p:spPr bwMode="auto">
            <a:xfrm>
              <a:off x="5280" y="52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17" name="Object 32"/>
            <p:cNvGraphicFramePr>
              <a:graphicFrameLocks noChangeAspect="1"/>
            </p:cNvGraphicFramePr>
            <p:nvPr/>
          </p:nvGraphicFramePr>
          <p:xfrm>
            <a:off x="5280" y="192"/>
            <a:ext cx="26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7" name="公式" r:id="rId19" imgW="152280" imgH="164880" progId="Equation.3">
                    <p:embed/>
                  </p:oleObj>
                </mc:Choice>
                <mc:Fallback>
                  <p:oleObj name="公式" r:id="rId19" imgW="152280" imgH="1648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92"/>
                          <a:ext cx="268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7086600" y="914400"/>
            <a:ext cx="685800" cy="798513"/>
            <a:chOff x="4848" y="1776"/>
            <a:chExt cx="432" cy="455"/>
          </a:xfrm>
        </p:grpSpPr>
        <p:graphicFrame>
          <p:nvGraphicFramePr>
            <p:cNvPr id="47116" name="Object 34"/>
            <p:cNvGraphicFramePr>
              <a:graphicFrameLocks/>
            </p:cNvGraphicFramePr>
            <p:nvPr/>
          </p:nvGraphicFramePr>
          <p:xfrm>
            <a:off x="4992" y="1920"/>
            <a:ext cx="23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8" name="公" r:id="rId21" imgW="126720" imgH="164880" progId="Equation.3">
                    <p:embed/>
                  </p:oleObj>
                </mc:Choice>
                <mc:Fallback>
                  <p:oleObj name="公" r:id="rId21" imgW="126720" imgH="164880" progId="Equation.3">
                    <p:embed/>
                    <p:pic>
                      <p:nvPicPr>
                        <p:cNvPr id="0" name="Object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920"/>
                          <a:ext cx="23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9" name="Line 35"/>
            <p:cNvSpPr>
              <a:spLocks noChangeShapeType="1"/>
            </p:cNvSpPr>
            <p:nvPr/>
          </p:nvSpPr>
          <p:spPr bwMode="auto">
            <a:xfrm flipV="1">
              <a:off x="4848" y="1776"/>
              <a:ext cx="4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6172200" y="609600"/>
            <a:ext cx="1816100" cy="1828800"/>
            <a:chOff x="3936" y="1104"/>
            <a:chExt cx="1144" cy="1152"/>
          </a:xfrm>
        </p:grpSpPr>
        <p:sp>
          <p:nvSpPr>
            <p:cNvPr id="47148" name="Oval 37"/>
            <p:cNvSpPr>
              <a:spLocks noChangeArrowheads="1"/>
            </p:cNvSpPr>
            <p:nvPr/>
          </p:nvSpPr>
          <p:spPr bwMode="auto">
            <a:xfrm>
              <a:off x="3936" y="1104"/>
              <a:ext cx="1144" cy="1048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15" name="Object 38"/>
            <p:cNvGraphicFramePr>
              <a:graphicFrameLocks noChangeAspect="1"/>
            </p:cNvGraphicFramePr>
            <p:nvPr/>
          </p:nvGraphicFramePr>
          <p:xfrm>
            <a:off x="3984" y="1920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9" name="公式" r:id="rId23" imgW="139680" imgH="177480" progId="Equation.3">
                    <p:embed/>
                  </p:oleObj>
                </mc:Choice>
                <mc:Fallback>
                  <p:oleObj name="公式" r:id="rId23" imgW="139680" imgH="1774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920"/>
                          <a:ext cx="26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7847013" y="1447800"/>
            <a:ext cx="687387" cy="762000"/>
            <a:chOff x="5327" y="2256"/>
            <a:chExt cx="433" cy="480"/>
          </a:xfrm>
        </p:grpSpPr>
        <p:graphicFrame>
          <p:nvGraphicFramePr>
            <p:cNvPr id="47114" name="Object 40"/>
            <p:cNvGraphicFramePr>
              <a:graphicFrameLocks/>
            </p:cNvGraphicFramePr>
            <p:nvPr/>
          </p:nvGraphicFramePr>
          <p:xfrm>
            <a:off x="5376" y="2352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80" name="公" r:id="rId25" imgW="215640" imgH="190440" progId="Equation.3">
                    <p:embed/>
                  </p:oleObj>
                </mc:Choice>
                <mc:Fallback>
                  <p:oleObj name="公" r:id="rId25" imgW="215640" imgH="190440" progId="Equation.3">
                    <p:embed/>
                    <p:pic>
                      <p:nvPicPr>
                        <p:cNvPr id="0" name="Object 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352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45" name="Group 41"/>
            <p:cNvGrpSpPr>
              <a:grpSpLocks/>
            </p:cNvGrpSpPr>
            <p:nvPr/>
          </p:nvGrpSpPr>
          <p:grpSpPr bwMode="auto">
            <a:xfrm>
              <a:off x="5327" y="2256"/>
              <a:ext cx="433" cy="144"/>
              <a:chOff x="5327" y="867"/>
              <a:chExt cx="433" cy="144"/>
            </a:xfrm>
          </p:grpSpPr>
          <p:sp>
            <p:nvSpPr>
              <p:cNvPr id="47146" name="Oval 42"/>
              <p:cNvSpPr>
                <a:spLocks noChangeArrowheads="1"/>
              </p:cNvSpPr>
              <p:nvPr/>
            </p:nvSpPr>
            <p:spPr bwMode="auto">
              <a:xfrm rot="487806">
                <a:off x="5327" y="867"/>
                <a:ext cx="96" cy="144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7" name="Line 43"/>
              <p:cNvSpPr>
                <a:spLocks noChangeShapeType="1"/>
              </p:cNvSpPr>
              <p:nvPr/>
            </p:nvSpPr>
            <p:spPr bwMode="auto">
              <a:xfrm>
                <a:off x="5376" y="91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8351" name="Object 47"/>
          <p:cNvGraphicFramePr>
            <a:graphicFrameLocks/>
          </p:cNvGraphicFramePr>
          <p:nvPr/>
        </p:nvGraphicFramePr>
        <p:xfrm>
          <a:off x="762000" y="2819400"/>
          <a:ext cx="23209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1" name="公" r:id="rId27" imgW="812520" imgH="571320" progId="Equation.3">
                  <p:embed/>
                </p:oleObj>
              </mc:Choice>
              <mc:Fallback>
                <p:oleObj name="公" r:id="rId27" imgW="812520" imgH="571320" progId="Equation.3">
                  <p:embed/>
                  <p:pic>
                    <p:nvPicPr>
                      <p:cNvPr id="0" name="Object 47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2320925" cy="1600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1447800" y="5410200"/>
            <a:ext cx="3622675" cy="1143000"/>
            <a:chOff x="912" y="3408"/>
            <a:chExt cx="2282" cy="720"/>
          </a:xfrm>
        </p:grpSpPr>
        <p:graphicFrame>
          <p:nvGraphicFramePr>
            <p:cNvPr id="47113" name="Object 51"/>
            <p:cNvGraphicFramePr>
              <a:graphicFrameLocks/>
            </p:cNvGraphicFramePr>
            <p:nvPr/>
          </p:nvGraphicFramePr>
          <p:xfrm>
            <a:off x="912" y="3408"/>
            <a:ext cx="2282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82" name="Equation" r:id="rId29" imgW="1180800" imgH="431640" progId="Equation.3">
                    <p:embed/>
                  </p:oleObj>
                </mc:Choice>
                <mc:Fallback>
                  <p:oleObj name="Equation" r:id="rId29" imgW="1180800" imgH="431640" progId="Equation.3">
                    <p:embed/>
                    <p:pic>
                      <p:nvPicPr>
                        <p:cNvPr id="0" name="Object 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408"/>
                          <a:ext cx="2282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4" name="Text Box 52"/>
            <p:cNvSpPr txBox="1">
              <a:spLocks noChangeArrowheads="1"/>
            </p:cNvSpPr>
            <p:nvPr/>
          </p:nvSpPr>
          <p:spPr bwMode="auto">
            <a:xfrm>
              <a:off x="1018" y="3548"/>
              <a:ext cx="581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</a:t>
              </a:r>
            </a:p>
          </p:txBody>
        </p:sp>
      </p:grpSp>
      <p:grpSp>
        <p:nvGrpSpPr>
          <p:cNvPr id="14" name="Group 63"/>
          <p:cNvGrpSpPr>
            <a:grpSpLocks/>
          </p:cNvGrpSpPr>
          <p:nvPr/>
        </p:nvGrpSpPr>
        <p:grpSpPr bwMode="auto">
          <a:xfrm>
            <a:off x="4495800" y="2590800"/>
            <a:ext cx="3725863" cy="1157288"/>
            <a:chOff x="2832" y="1632"/>
            <a:chExt cx="2347" cy="729"/>
          </a:xfrm>
        </p:grpSpPr>
        <p:graphicFrame>
          <p:nvGraphicFramePr>
            <p:cNvPr id="47112" name="Object 54"/>
            <p:cNvGraphicFramePr>
              <a:graphicFrameLocks noChangeAspect="1"/>
            </p:cNvGraphicFramePr>
            <p:nvPr/>
          </p:nvGraphicFramePr>
          <p:xfrm>
            <a:off x="2832" y="1632"/>
            <a:ext cx="2347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83" name="Equation" r:id="rId31" imgW="1295280" imgH="419040" progId="Equation.3">
                    <p:embed/>
                  </p:oleObj>
                </mc:Choice>
                <mc:Fallback>
                  <p:oleObj name="Equation" r:id="rId31" imgW="1295280" imgH="41904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632"/>
                          <a:ext cx="2347" cy="7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3" name="Text Box 55"/>
            <p:cNvSpPr txBox="1">
              <a:spLocks noChangeArrowheads="1"/>
            </p:cNvSpPr>
            <p:nvPr/>
          </p:nvSpPr>
          <p:spPr bwMode="auto">
            <a:xfrm>
              <a:off x="2928" y="1776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</a:t>
              </a:r>
            </a:p>
          </p:txBody>
        </p: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4876800" y="3657600"/>
            <a:ext cx="2743200" cy="990600"/>
            <a:chOff x="576" y="3456"/>
            <a:chExt cx="1728" cy="624"/>
          </a:xfrm>
        </p:grpSpPr>
        <p:graphicFrame>
          <p:nvGraphicFramePr>
            <p:cNvPr id="47111" name="Object 57"/>
            <p:cNvGraphicFramePr>
              <a:graphicFrameLocks noChangeAspect="1"/>
            </p:cNvGraphicFramePr>
            <p:nvPr/>
          </p:nvGraphicFramePr>
          <p:xfrm>
            <a:off x="576" y="3456"/>
            <a:ext cx="172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84" name="公式" r:id="rId33" imgW="965160" imgH="342720" progId="Equation.3">
                    <p:embed/>
                  </p:oleObj>
                </mc:Choice>
                <mc:Fallback>
                  <p:oleObj name="公式" r:id="rId33" imgW="965160" imgH="34272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456"/>
                          <a:ext cx="1728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2" name="Text Box 58"/>
            <p:cNvSpPr txBox="1">
              <a:spLocks noChangeArrowheads="1"/>
            </p:cNvSpPr>
            <p:nvPr/>
          </p:nvSpPr>
          <p:spPr bwMode="auto">
            <a:xfrm>
              <a:off x="624" y="3504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</a:t>
              </a:r>
            </a:p>
          </p:txBody>
        </p:sp>
      </p:grp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1371600" y="4419600"/>
            <a:ext cx="4411663" cy="1227138"/>
            <a:chOff x="864" y="2784"/>
            <a:chExt cx="2779" cy="773"/>
          </a:xfrm>
        </p:grpSpPr>
        <p:graphicFrame>
          <p:nvGraphicFramePr>
            <p:cNvPr id="47110" name="Object 61"/>
            <p:cNvGraphicFramePr>
              <a:graphicFrameLocks noChangeAspect="1"/>
            </p:cNvGraphicFramePr>
            <p:nvPr/>
          </p:nvGraphicFramePr>
          <p:xfrm>
            <a:off x="864" y="2784"/>
            <a:ext cx="2779" cy="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85" name="Equation" r:id="rId35" imgW="952200" imgH="431640" progId="Equation.3">
                    <p:embed/>
                  </p:oleObj>
                </mc:Choice>
                <mc:Fallback>
                  <p:oleObj name="Equation" r:id="rId35" imgW="952200" imgH="43164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84"/>
                          <a:ext cx="2779" cy="7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1" name="Text Box 62"/>
            <p:cNvSpPr txBox="1">
              <a:spLocks noChangeArrowheads="1"/>
            </p:cNvSpPr>
            <p:nvPr/>
          </p:nvSpPr>
          <p:spPr bwMode="auto">
            <a:xfrm>
              <a:off x="1056" y="2928"/>
              <a:ext cx="4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</a:t>
              </a:r>
            </a:p>
          </p:txBody>
        </p:sp>
      </p:grpSp>
      <p:sp>
        <p:nvSpPr>
          <p:cNvPr id="98370" name="Oval 66"/>
          <p:cNvSpPr>
            <a:spLocks noChangeArrowheads="1"/>
          </p:cNvSpPr>
          <p:nvPr/>
        </p:nvSpPr>
        <p:spPr bwMode="auto">
          <a:xfrm>
            <a:off x="6781800" y="1143000"/>
            <a:ext cx="6096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9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3" grpId="0" autoUpdateAnimBg="0"/>
      <p:bldP spid="98328" grpId="0" autoUpdateAnimBg="0"/>
      <p:bldP spid="9837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03" name="Oval 23"/>
          <p:cNvSpPr>
            <a:spLocks noChangeArrowheads="1"/>
          </p:cNvSpPr>
          <p:nvPr/>
        </p:nvSpPr>
        <p:spPr bwMode="auto">
          <a:xfrm>
            <a:off x="228600" y="2590800"/>
            <a:ext cx="2133600" cy="19050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4" name="Oval 24"/>
          <p:cNvSpPr>
            <a:spLocks noChangeArrowheads="1"/>
          </p:cNvSpPr>
          <p:nvPr/>
        </p:nvSpPr>
        <p:spPr bwMode="auto">
          <a:xfrm>
            <a:off x="1524000" y="3276600"/>
            <a:ext cx="609600" cy="6096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5" name="Line 25"/>
          <p:cNvSpPr>
            <a:spLocks noChangeShapeType="1"/>
          </p:cNvSpPr>
          <p:nvPr/>
        </p:nvSpPr>
        <p:spPr bwMode="auto">
          <a:xfrm>
            <a:off x="1219200" y="3581400"/>
            <a:ext cx="3276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066800" y="2590800"/>
            <a:ext cx="609600" cy="990600"/>
            <a:chOff x="1152" y="2688"/>
            <a:chExt cx="384" cy="624"/>
          </a:xfrm>
        </p:grpSpPr>
        <p:sp>
          <p:nvSpPr>
            <p:cNvPr id="48144" name="Line 26"/>
            <p:cNvSpPr>
              <a:spLocks noChangeShapeType="1"/>
            </p:cNvSpPr>
            <p:nvPr/>
          </p:nvSpPr>
          <p:spPr bwMode="auto">
            <a:xfrm flipV="1">
              <a:off x="1248" y="2736"/>
              <a:ext cx="28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35" name="Object 28"/>
            <p:cNvGraphicFramePr>
              <a:graphicFrameLocks noChangeAspect="1"/>
            </p:cNvGraphicFramePr>
            <p:nvPr/>
          </p:nvGraphicFramePr>
          <p:xfrm>
            <a:off x="1152" y="2688"/>
            <a:ext cx="22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4" name="Equation" r:id="rId3" imgW="126720" imgH="215640" progId="Equation.3">
                    <p:embed/>
                  </p:oleObj>
                </mc:Choice>
                <mc:Fallback>
                  <p:oleObj name="Equation" r:id="rId3" imgW="12672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688"/>
                          <a:ext cx="226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811338" y="2743200"/>
            <a:ext cx="395287" cy="838200"/>
            <a:chOff x="1621" y="2784"/>
            <a:chExt cx="249" cy="528"/>
          </a:xfrm>
        </p:grpSpPr>
        <p:sp>
          <p:nvSpPr>
            <p:cNvPr id="48143" name="Line 27"/>
            <p:cNvSpPr>
              <a:spLocks noChangeShapeType="1"/>
            </p:cNvSpPr>
            <p:nvPr/>
          </p:nvSpPr>
          <p:spPr bwMode="auto">
            <a:xfrm flipV="1">
              <a:off x="1632" y="3120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34" name="Object 29"/>
            <p:cNvGraphicFramePr>
              <a:graphicFrameLocks noChangeAspect="1"/>
            </p:cNvGraphicFramePr>
            <p:nvPr/>
          </p:nvGraphicFramePr>
          <p:xfrm>
            <a:off x="1621" y="2784"/>
            <a:ext cx="24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5" name="Equation" r:id="rId5" imgW="139680" imgH="215640" progId="Equation.3">
                    <p:embed/>
                  </p:oleObj>
                </mc:Choice>
                <mc:Fallback>
                  <p:oleObj name="Equation" r:id="rId5" imgW="13968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1" y="2784"/>
                          <a:ext cx="24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219200" y="3733800"/>
            <a:ext cx="609600" cy="762000"/>
            <a:chOff x="1248" y="3408"/>
            <a:chExt cx="384" cy="480"/>
          </a:xfrm>
        </p:grpSpPr>
        <p:sp>
          <p:nvSpPr>
            <p:cNvPr id="48142" name="AutoShape 32"/>
            <p:cNvSpPr>
              <a:spLocks/>
            </p:cNvSpPr>
            <p:nvPr/>
          </p:nvSpPr>
          <p:spPr bwMode="auto">
            <a:xfrm rot="-5463981">
              <a:off x="1344" y="3312"/>
              <a:ext cx="192" cy="384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33" name="Object 33"/>
            <p:cNvGraphicFramePr>
              <a:graphicFrameLocks noChangeAspect="1"/>
            </p:cNvGraphicFramePr>
            <p:nvPr/>
          </p:nvGraphicFramePr>
          <p:xfrm>
            <a:off x="1296" y="3600"/>
            <a:ext cx="2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6" name="Equation" r:id="rId7" imgW="126720" imgH="139680" progId="Equation.3">
                    <p:embed/>
                  </p:oleObj>
                </mc:Choice>
                <mc:Fallback>
                  <p:oleObj name="Equation" r:id="rId7" imgW="126720" imgH="1396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600"/>
                          <a:ext cx="26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315" name="Object 35"/>
          <p:cNvGraphicFramePr>
            <a:graphicFrameLocks noChangeAspect="1"/>
          </p:cNvGraphicFramePr>
          <p:nvPr/>
        </p:nvGraphicFramePr>
        <p:xfrm>
          <a:off x="3962400" y="3048000"/>
          <a:ext cx="411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Equation" r:id="rId9" imgW="114120" imgH="126720" progId="Equation.3">
                  <p:embed/>
                </p:oleObj>
              </mc:Choice>
              <mc:Fallback>
                <p:oleObj name="Equation" r:id="rId9" imgW="114120" imgH="12672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48000"/>
                        <a:ext cx="4111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6" name="Object 36"/>
          <p:cNvGraphicFramePr>
            <a:graphicFrameLocks noChangeAspect="1"/>
          </p:cNvGraphicFramePr>
          <p:nvPr/>
        </p:nvGraphicFramePr>
        <p:xfrm>
          <a:off x="4648200" y="2514600"/>
          <a:ext cx="41910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Equation" r:id="rId11" imgW="1714320" imgH="431640" progId="Equation.DSMT4">
                  <p:embed/>
                </p:oleObj>
              </mc:Choice>
              <mc:Fallback>
                <p:oleObj name="Equation" r:id="rId11" imgW="1714320" imgH="4316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14600"/>
                        <a:ext cx="4191000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7" name="Object 37"/>
          <p:cNvGraphicFramePr>
            <a:graphicFrameLocks noChangeAspect="1"/>
          </p:cNvGraphicFramePr>
          <p:nvPr/>
        </p:nvGraphicFramePr>
        <p:xfrm>
          <a:off x="4724400" y="3733800"/>
          <a:ext cx="24542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Equation" r:id="rId13" imgW="774360" imgH="431640" progId="Equation.3">
                  <p:embed/>
                </p:oleObj>
              </mc:Choice>
              <mc:Fallback>
                <p:oleObj name="Equation" r:id="rId13" imgW="774360" imgH="431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2454275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3" grpId="0" animBg="1"/>
      <p:bldP spid="97304" grpId="0" animBg="1"/>
      <p:bldP spid="9730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6019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3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均匀带电的无限长的直线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934200" y="1219200"/>
            <a:ext cx="0" cy="2362200"/>
            <a:chOff x="4368" y="432"/>
            <a:chExt cx="0" cy="1488"/>
          </a:xfrm>
        </p:grpSpPr>
        <p:sp>
          <p:nvSpPr>
            <p:cNvPr id="49209" name="Line 4"/>
            <p:cNvSpPr>
              <a:spLocks noChangeShapeType="1"/>
            </p:cNvSpPr>
            <p:nvPr/>
          </p:nvSpPr>
          <p:spPr bwMode="auto">
            <a:xfrm>
              <a:off x="4368" y="720"/>
              <a:ext cx="0" cy="81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0" name="Line 5"/>
            <p:cNvSpPr>
              <a:spLocks noChangeShapeType="1"/>
            </p:cNvSpPr>
            <p:nvPr/>
          </p:nvSpPr>
          <p:spPr bwMode="auto">
            <a:xfrm flipV="1">
              <a:off x="4368" y="432"/>
              <a:ext cx="0" cy="28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1" name="Line 6"/>
            <p:cNvSpPr>
              <a:spLocks noChangeShapeType="1"/>
            </p:cNvSpPr>
            <p:nvPr/>
          </p:nvSpPr>
          <p:spPr bwMode="auto">
            <a:xfrm>
              <a:off x="4368" y="1488"/>
              <a:ext cx="0" cy="43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867400" y="304800"/>
            <a:ext cx="1931988" cy="609600"/>
            <a:chOff x="3696" y="192"/>
            <a:chExt cx="1217" cy="384"/>
          </a:xfrm>
        </p:grpSpPr>
        <p:sp>
          <p:nvSpPr>
            <p:cNvPr id="49208" name="Text Box 8"/>
            <p:cNvSpPr txBox="1">
              <a:spLocks noChangeArrowheads="1"/>
            </p:cNvSpPr>
            <p:nvPr/>
          </p:nvSpPr>
          <p:spPr bwMode="auto">
            <a:xfrm>
              <a:off x="3696" y="192"/>
              <a:ext cx="1104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线密度</a:t>
              </a:r>
            </a:p>
          </p:txBody>
        </p:sp>
        <p:graphicFrame>
          <p:nvGraphicFramePr>
            <p:cNvPr id="49168" name="Object 1038"/>
            <p:cNvGraphicFramePr>
              <a:graphicFrameLocks noChangeAspect="1"/>
            </p:cNvGraphicFramePr>
            <p:nvPr/>
          </p:nvGraphicFramePr>
          <p:xfrm>
            <a:off x="4608" y="192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9" name="公式" r:id="rId3" imgW="139680" imgH="177480" progId="Equation.3">
                    <p:embed/>
                  </p:oleObj>
                </mc:Choice>
                <mc:Fallback>
                  <p:oleObj name="公式" r:id="rId3" imgW="139680" imgH="177480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92"/>
                          <a:ext cx="305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304800" y="914400"/>
            <a:ext cx="3886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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对称性的分析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66912" name="Object 1024"/>
          <p:cNvGraphicFramePr>
            <a:graphicFrameLocks noChangeAspect="1"/>
          </p:cNvGraphicFramePr>
          <p:nvPr/>
        </p:nvGraphicFramePr>
        <p:xfrm>
          <a:off x="6858000" y="2057400"/>
          <a:ext cx="4302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0" name="公式" r:id="rId5" imgW="114120" imgH="126720" progId="Equation.3">
                  <p:embed/>
                </p:oleObj>
              </mc:Choice>
              <mc:Fallback>
                <p:oleObj name="公式" r:id="rId5" imgW="114120" imgH="1267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057400"/>
                        <a:ext cx="4302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934200" y="1752600"/>
            <a:ext cx="1009650" cy="609600"/>
            <a:chOff x="4368" y="1104"/>
            <a:chExt cx="636" cy="384"/>
          </a:xfrm>
        </p:grpSpPr>
        <p:sp>
          <p:nvSpPr>
            <p:cNvPr id="49206" name="Line 13"/>
            <p:cNvSpPr>
              <a:spLocks noChangeShapeType="1"/>
            </p:cNvSpPr>
            <p:nvPr/>
          </p:nvSpPr>
          <p:spPr bwMode="auto">
            <a:xfrm>
              <a:off x="4368" y="14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7" name="Oval 14"/>
            <p:cNvSpPr>
              <a:spLocks noChangeArrowheads="1"/>
            </p:cNvSpPr>
            <p:nvPr/>
          </p:nvSpPr>
          <p:spPr bwMode="auto">
            <a:xfrm>
              <a:off x="4608" y="14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7" name="Object 1037"/>
            <p:cNvGraphicFramePr>
              <a:graphicFrameLocks noChangeAspect="1"/>
            </p:cNvGraphicFramePr>
            <p:nvPr/>
          </p:nvGraphicFramePr>
          <p:xfrm>
            <a:off x="4704" y="1104"/>
            <a:ext cx="30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91" name="公式" r:id="rId7" imgW="152280" imgH="164880" progId="Equation.3">
                    <p:embed/>
                  </p:oleObj>
                </mc:Choice>
                <mc:Fallback>
                  <p:oleObj name="公式" r:id="rId7" imgW="152280" imgH="16488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104"/>
                          <a:ext cx="300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40" name="Line 16"/>
          <p:cNvSpPr>
            <a:spLocks noChangeShapeType="1"/>
          </p:cNvSpPr>
          <p:nvPr/>
        </p:nvSpPr>
        <p:spPr bwMode="auto">
          <a:xfrm flipH="1">
            <a:off x="6934200" y="1600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6934200" y="16764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315200" y="2286000"/>
            <a:ext cx="955675" cy="684213"/>
            <a:chOff x="4608" y="1440"/>
            <a:chExt cx="602" cy="431"/>
          </a:xfrm>
        </p:grpSpPr>
        <p:sp>
          <p:nvSpPr>
            <p:cNvPr id="49205" name="Line 19"/>
            <p:cNvSpPr>
              <a:spLocks noChangeShapeType="1"/>
            </p:cNvSpPr>
            <p:nvPr/>
          </p:nvSpPr>
          <p:spPr bwMode="auto">
            <a:xfrm>
              <a:off x="4608" y="1440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6" name="Object 1036"/>
            <p:cNvGraphicFramePr>
              <a:graphicFrameLocks noChangeAspect="1"/>
            </p:cNvGraphicFramePr>
            <p:nvPr/>
          </p:nvGraphicFramePr>
          <p:xfrm>
            <a:off x="4800" y="1488"/>
            <a:ext cx="41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92" name="公式" r:id="rId9" imgW="228600" imgH="215640" progId="Equation.3">
                    <p:embed/>
                  </p:oleObj>
                </mc:Choice>
                <mc:Fallback>
                  <p:oleObj name="公式" r:id="rId9" imgW="228600" imgH="215640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488"/>
                          <a:ext cx="410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6934200" y="22860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7391400" y="19050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7315200" y="2362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477000" y="2362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096000" y="2362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6096000" y="2590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>
            <a:off x="6934200" y="2895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096000" y="3276600"/>
            <a:ext cx="1676400" cy="1524000"/>
            <a:chOff x="3840" y="2064"/>
            <a:chExt cx="1056" cy="960"/>
          </a:xfrm>
        </p:grpSpPr>
        <p:sp>
          <p:nvSpPr>
            <p:cNvPr id="49200" name="Oval 29"/>
            <p:cNvSpPr>
              <a:spLocks noChangeArrowheads="1"/>
            </p:cNvSpPr>
            <p:nvPr/>
          </p:nvSpPr>
          <p:spPr bwMode="auto">
            <a:xfrm>
              <a:off x="4128" y="2352"/>
              <a:ext cx="480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1" name="Line 30"/>
            <p:cNvSpPr>
              <a:spLocks noChangeShapeType="1"/>
            </p:cNvSpPr>
            <p:nvPr/>
          </p:nvSpPr>
          <p:spPr bwMode="auto">
            <a:xfrm>
              <a:off x="4608" y="254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2" name="Line 31"/>
            <p:cNvSpPr>
              <a:spLocks noChangeShapeType="1"/>
            </p:cNvSpPr>
            <p:nvPr/>
          </p:nvSpPr>
          <p:spPr bwMode="auto">
            <a:xfrm>
              <a:off x="3840" y="25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3" name="Line 32"/>
            <p:cNvSpPr>
              <a:spLocks noChangeShapeType="1"/>
            </p:cNvSpPr>
            <p:nvPr/>
          </p:nvSpPr>
          <p:spPr bwMode="auto">
            <a:xfrm>
              <a:off x="4368" y="27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4" name="Line 33"/>
            <p:cNvSpPr>
              <a:spLocks noChangeShapeType="1"/>
            </p:cNvSpPr>
            <p:nvPr/>
          </p:nvSpPr>
          <p:spPr bwMode="auto">
            <a:xfrm>
              <a:off x="43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6934200" y="5105400"/>
            <a:ext cx="0" cy="144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304800" y="1524000"/>
            <a:ext cx="4343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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取合适的高斯面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66913" name="Object 1025"/>
          <p:cNvGraphicFramePr>
            <a:graphicFrameLocks noChangeAspect="1"/>
          </p:cNvGraphicFramePr>
          <p:nvPr/>
        </p:nvGraphicFramePr>
        <p:xfrm>
          <a:off x="6324600" y="5562600"/>
          <a:ext cx="3000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3" name="公式" r:id="rId11" imgW="88560" imgH="177480" progId="Equation.3">
                  <p:embed/>
                </p:oleObj>
              </mc:Choice>
              <mc:Fallback>
                <p:oleObj name="公式" r:id="rId11" imgW="88560" imgH="1774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562600"/>
                        <a:ext cx="3000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629400" y="5257800"/>
            <a:ext cx="658813" cy="838200"/>
            <a:chOff x="4176" y="3312"/>
            <a:chExt cx="415" cy="528"/>
          </a:xfrm>
        </p:grpSpPr>
        <p:sp>
          <p:nvSpPr>
            <p:cNvPr id="49199" name="AutoShape 38"/>
            <p:cNvSpPr>
              <a:spLocks noChangeArrowheads="1"/>
            </p:cNvSpPr>
            <p:nvPr/>
          </p:nvSpPr>
          <p:spPr bwMode="auto">
            <a:xfrm>
              <a:off x="4176" y="3552"/>
              <a:ext cx="384" cy="288"/>
            </a:xfrm>
            <a:prstGeom prst="can">
              <a:avLst>
                <a:gd name="adj" fmla="val 25000"/>
              </a:avLst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5" name="Object 1035"/>
            <p:cNvGraphicFramePr>
              <a:graphicFrameLocks noChangeAspect="1"/>
            </p:cNvGraphicFramePr>
            <p:nvPr/>
          </p:nvGraphicFramePr>
          <p:xfrm>
            <a:off x="4320" y="3312"/>
            <a:ext cx="27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94" name="公式" r:id="rId13" imgW="114120" imgH="126720" progId="Equation.3">
                    <p:embed/>
                  </p:oleObj>
                </mc:Choice>
                <mc:Fallback>
                  <p:oleObj name="公式" r:id="rId13" imgW="114120" imgH="126720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312"/>
                          <a:ext cx="271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381000" y="2133600"/>
            <a:ext cx="3733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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计算电通量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66914" name="Object 1026"/>
          <p:cNvGraphicFramePr>
            <a:graphicFrameLocks noChangeAspect="1"/>
          </p:cNvGraphicFramePr>
          <p:nvPr/>
        </p:nvGraphicFramePr>
        <p:xfrm>
          <a:off x="457200" y="2743200"/>
          <a:ext cx="18288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5" name="公式" r:id="rId14" imgW="583920" imgH="380880" progId="Equation.3">
                  <p:embed/>
                </p:oleObj>
              </mc:Choice>
              <mc:Fallback>
                <p:oleObj name="公式" r:id="rId14" imgW="583920" imgH="3808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3200"/>
                        <a:ext cx="18288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5" name="Object 1027"/>
          <p:cNvGraphicFramePr>
            <a:graphicFrameLocks noChangeAspect="1"/>
          </p:cNvGraphicFramePr>
          <p:nvPr/>
        </p:nvGraphicFramePr>
        <p:xfrm>
          <a:off x="2286000" y="2667000"/>
          <a:ext cx="3352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6" name="公式" r:id="rId16" imgW="1180800" imgH="380880" progId="Equation.3">
                  <p:embed/>
                </p:oleObj>
              </mc:Choice>
              <mc:Fallback>
                <p:oleObj name="公式" r:id="rId16" imgW="1180800" imgH="3808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33528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1028"/>
          <p:cNvGraphicFramePr>
            <a:graphicFrameLocks noChangeAspect="1"/>
          </p:cNvGraphicFramePr>
          <p:nvPr/>
        </p:nvGraphicFramePr>
        <p:xfrm>
          <a:off x="762000" y="3810000"/>
          <a:ext cx="1676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7" name="公式" r:id="rId18" imgW="533160" imgH="177480" progId="Equation.3">
                  <p:embed/>
                </p:oleObj>
              </mc:Choice>
              <mc:Fallback>
                <p:oleObj name="公式" r:id="rId18" imgW="533160" imgH="1774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16764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381000" y="4419600"/>
            <a:ext cx="4343400" cy="579438"/>
            <a:chOff x="240" y="3120"/>
            <a:chExt cx="2736" cy="365"/>
          </a:xfrm>
        </p:grpSpPr>
        <p:sp>
          <p:nvSpPr>
            <p:cNvPr id="49198" name="Text Box 45"/>
            <p:cNvSpPr txBox="1">
              <a:spLocks noChangeArrowheads="1"/>
            </p:cNvSpPr>
            <p:nvPr/>
          </p:nvSpPr>
          <p:spPr bwMode="auto">
            <a:xfrm>
              <a:off x="240" y="3120"/>
              <a:ext cx="273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  <a:latin typeface="宋体" pitchFamily="2" charset="-122"/>
                  <a:sym typeface="Monotype Sorts" pitchFamily="2" charset="2"/>
                </a:rPr>
                <a:t>利用高斯定理解出</a:t>
              </a:r>
              <a:endParaRPr lang="zh-CN" altLang="en-US" sz="3200" b="1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graphicFrame>
          <p:nvGraphicFramePr>
            <p:cNvPr id="49164" name="Object 1034"/>
            <p:cNvGraphicFramePr>
              <a:graphicFrameLocks noChangeAspect="1"/>
            </p:cNvGraphicFramePr>
            <p:nvPr/>
          </p:nvGraphicFramePr>
          <p:xfrm>
            <a:off x="2544" y="3120"/>
            <a:ext cx="28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98" name="公式" r:id="rId20" imgW="152280" imgH="164880" progId="Equation.3">
                    <p:embed/>
                  </p:oleObj>
                </mc:Choice>
                <mc:Fallback>
                  <p:oleObj name="公式" r:id="rId20" imgW="152280" imgH="16488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20"/>
                          <a:ext cx="286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6917" name="Object 1029"/>
          <p:cNvGraphicFramePr>
            <a:graphicFrameLocks noChangeAspect="1"/>
          </p:cNvGraphicFramePr>
          <p:nvPr/>
        </p:nvGraphicFramePr>
        <p:xfrm>
          <a:off x="762000" y="5181600"/>
          <a:ext cx="2590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9" name="公式" r:id="rId22" imgW="736560" imgH="431640" progId="Equation.3">
                  <p:embed/>
                </p:oleObj>
              </mc:Choice>
              <mc:Fallback>
                <p:oleObj name="公式" r:id="rId22" imgW="736560" imgH="4316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81600"/>
                        <a:ext cx="2590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1030"/>
          <p:cNvGraphicFramePr>
            <a:graphicFrameLocks noChangeAspect="1"/>
          </p:cNvGraphicFramePr>
          <p:nvPr/>
        </p:nvGraphicFramePr>
        <p:xfrm>
          <a:off x="3886200" y="5181600"/>
          <a:ext cx="20653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0" name="公式" r:id="rId24" imgW="685800" imgH="431640" progId="Equation.3">
                  <p:embed/>
                </p:oleObj>
              </mc:Choice>
              <mc:Fallback>
                <p:oleObj name="公式" r:id="rId24" imgW="685800" imgH="4316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81600"/>
                        <a:ext cx="2065338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086600" y="5562600"/>
            <a:ext cx="1293813" cy="530225"/>
            <a:chOff x="4464" y="3504"/>
            <a:chExt cx="815" cy="334"/>
          </a:xfrm>
        </p:grpSpPr>
        <p:grpSp>
          <p:nvGrpSpPr>
            <p:cNvPr id="49195" name="Group 50"/>
            <p:cNvGrpSpPr>
              <a:grpSpLocks/>
            </p:cNvGrpSpPr>
            <p:nvPr/>
          </p:nvGrpSpPr>
          <p:grpSpPr bwMode="auto">
            <a:xfrm>
              <a:off x="4464" y="3648"/>
              <a:ext cx="432" cy="96"/>
              <a:chOff x="4464" y="3648"/>
              <a:chExt cx="432" cy="96"/>
            </a:xfrm>
          </p:grpSpPr>
          <p:sp>
            <p:nvSpPr>
              <p:cNvPr id="49196" name="Line 51"/>
              <p:cNvSpPr>
                <a:spLocks noChangeShapeType="1"/>
              </p:cNvSpPr>
              <p:nvPr/>
            </p:nvSpPr>
            <p:spPr bwMode="auto">
              <a:xfrm>
                <a:off x="4560" y="369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7" name="AutoShape 52"/>
              <p:cNvSpPr>
                <a:spLocks noChangeArrowheads="1"/>
              </p:cNvSpPr>
              <p:nvPr/>
            </p:nvSpPr>
            <p:spPr bwMode="auto">
              <a:xfrm>
                <a:off x="4464" y="364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9163" name="Object 1033"/>
            <p:cNvGraphicFramePr>
              <a:graphicFrameLocks noChangeAspect="1"/>
            </p:cNvGraphicFramePr>
            <p:nvPr/>
          </p:nvGraphicFramePr>
          <p:xfrm>
            <a:off x="4896" y="3504"/>
            <a:ext cx="3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01" name="公式" r:id="rId26" imgW="203040" imgH="177480" progId="Equation.3">
                    <p:embed/>
                  </p:oleObj>
                </mc:Choice>
                <mc:Fallback>
                  <p:oleObj name="公式" r:id="rId26" imgW="203040" imgH="17748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504"/>
                          <a:ext cx="38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7162800" y="5715000"/>
            <a:ext cx="758825" cy="606425"/>
            <a:chOff x="4512" y="3756"/>
            <a:chExt cx="478" cy="382"/>
          </a:xfrm>
        </p:grpSpPr>
        <p:sp>
          <p:nvSpPr>
            <p:cNvPr id="49194" name="Line 55"/>
            <p:cNvSpPr>
              <a:spLocks noChangeShapeType="1"/>
            </p:cNvSpPr>
            <p:nvPr/>
          </p:nvSpPr>
          <p:spPr bwMode="auto">
            <a:xfrm>
              <a:off x="4512" y="3936"/>
              <a:ext cx="24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2" name="Object 1032"/>
            <p:cNvGraphicFramePr>
              <a:graphicFrameLocks noChangeAspect="1"/>
            </p:cNvGraphicFramePr>
            <p:nvPr/>
          </p:nvGraphicFramePr>
          <p:xfrm>
            <a:off x="4704" y="3756"/>
            <a:ext cx="28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02" name="公式" r:id="rId28" imgW="152280" imgH="203040" progId="Equation.3">
                    <p:embed/>
                  </p:oleObj>
                </mc:Choice>
                <mc:Fallback>
                  <p:oleObj name="公式" r:id="rId28" imgW="152280" imgH="20304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756"/>
                          <a:ext cx="286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6400800" y="4876800"/>
            <a:ext cx="608013" cy="838200"/>
            <a:chOff x="5136" y="2736"/>
            <a:chExt cx="383" cy="528"/>
          </a:xfrm>
        </p:grpSpPr>
        <p:sp>
          <p:nvSpPr>
            <p:cNvPr id="49193" name="Line 58"/>
            <p:cNvSpPr>
              <a:spLocks noChangeShapeType="1"/>
            </p:cNvSpPr>
            <p:nvPr/>
          </p:nvSpPr>
          <p:spPr bwMode="auto">
            <a:xfrm flipV="1">
              <a:off x="5328" y="2976"/>
              <a:ext cx="0" cy="28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1" name="Object 1031"/>
            <p:cNvGraphicFramePr>
              <a:graphicFrameLocks noChangeAspect="1"/>
            </p:cNvGraphicFramePr>
            <p:nvPr/>
          </p:nvGraphicFramePr>
          <p:xfrm>
            <a:off x="5136" y="2736"/>
            <a:ext cx="3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03" name="公式" r:id="rId30" imgW="203040" imgH="177480" progId="Equation.3">
                    <p:embed/>
                  </p:oleObj>
                </mc:Choice>
                <mc:Fallback>
                  <p:oleObj name="公式" r:id="rId30" imgW="203040" imgH="17748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736"/>
                          <a:ext cx="38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6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7" dur="500"/>
                                        <p:tgtEl>
                                          <p:spTgt spid="16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2" dur="500"/>
                                        <p:tgtEl>
                                          <p:spTgt spid="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2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2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7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autoUpdateAnimBg="0"/>
      <p:bldP spid="52234" grpId="0" build="p" autoUpdateAnimBg="0"/>
      <p:bldP spid="52240" grpId="0" animBg="1"/>
      <p:bldP spid="52241" grpId="0" animBg="1"/>
      <p:bldP spid="52245" grpId="0" animBg="1"/>
      <p:bldP spid="52246" grpId="0" animBg="1"/>
      <p:bldP spid="52247" grpId="0" animBg="1"/>
      <p:bldP spid="52248" grpId="0" animBg="1"/>
      <p:bldP spid="52249" grpId="0" animBg="1"/>
      <p:bldP spid="52250" grpId="0" animBg="1"/>
      <p:bldP spid="52251" grpId="0" animBg="1"/>
      <p:bldP spid="52258" grpId="0" animBg="1"/>
      <p:bldP spid="52259" grpId="0" build="p" autoUpdateAnimBg="0"/>
      <p:bldP spid="52264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33400" y="228600"/>
            <a:ext cx="7516813" cy="579438"/>
            <a:chOff x="192" y="192"/>
            <a:chExt cx="4735" cy="365"/>
          </a:xfrm>
        </p:grpSpPr>
        <p:sp>
          <p:nvSpPr>
            <p:cNvPr id="50228" name="Text Box 4"/>
            <p:cNvSpPr txBox="1">
              <a:spLocks noChangeArrowheads="1"/>
            </p:cNvSpPr>
            <p:nvPr/>
          </p:nvSpPr>
          <p:spPr bwMode="auto">
            <a:xfrm>
              <a:off x="192" y="192"/>
              <a:ext cx="37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例</a:t>
              </a: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4 </a:t>
              </a: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均匀带电的无限大平面</a:t>
              </a:r>
            </a:p>
          </p:txBody>
        </p:sp>
        <p:sp>
          <p:nvSpPr>
            <p:cNvPr id="50229" name="Text Box 10"/>
            <p:cNvSpPr txBox="1">
              <a:spLocks noChangeArrowheads="1"/>
            </p:cNvSpPr>
            <p:nvPr/>
          </p:nvSpPr>
          <p:spPr bwMode="auto">
            <a:xfrm>
              <a:off x="3696" y="192"/>
              <a:ext cx="1104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面密度</a:t>
              </a:r>
            </a:p>
          </p:txBody>
        </p:sp>
        <p:graphicFrame>
          <p:nvGraphicFramePr>
            <p:cNvPr id="50190" name="Object 11"/>
            <p:cNvGraphicFramePr>
              <a:graphicFrameLocks noChangeAspect="1"/>
            </p:cNvGraphicFramePr>
            <p:nvPr/>
          </p:nvGraphicFramePr>
          <p:xfrm>
            <a:off x="4594" y="233"/>
            <a:ext cx="33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5" name="Equation" r:id="rId3" imgW="152280" imgH="139680" progId="Equation.3">
                    <p:embed/>
                  </p:oleObj>
                </mc:Choice>
                <mc:Fallback>
                  <p:oleObj name="Equation" r:id="rId3" imgW="152280" imgH="139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233"/>
                          <a:ext cx="333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304800" y="914400"/>
            <a:ext cx="3886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</a:t>
            </a:r>
            <a:r>
              <a:rPr lang="zh-CN" altLang="en-US" sz="28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对称性的分析</a:t>
            </a:r>
            <a:endParaRPr lang="zh-CN" altLang="en-US" sz="2800" b="1">
              <a:solidFill>
                <a:srgbClr val="000099"/>
              </a:solidFill>
              <a:latin typeface="宋体" pitchFamily="2" charset="-122"/>
            </a:endParaRPr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>
            <a:off x="7315200" y="2362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4" name="Line 28"/>
          <p:cNvSpPr>
            <a:spLocks noChangeShapeType="1"/>
          </p:cNvSpPr>
          <p:nvPr/>
        </p:nvSpPr>
        <p:spPr bwMode="auto">
          <a:xfrm>
            <a:off x="5867400" y="2362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2" name="Line 36"/>
          <p:cNvSpPr>
            <a:spLocks noChangeShapeType="1"/>
          </p:cNvSpPr>
          <p:nvPr/>
        </p:nvSpPr>
        <p:spPr bwMode="auto">
          <a:xfrm>
            <a:off x="6934200" y="5105400"/>
            <a:ext cx="0" cy="144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3" name="Text Box 37"/>
          <p:cNvSpPr txBox="1">
            <a:spLocks noChangeArrowheads="1"/>
          </p:cNvSpPr>
          <p:nvPr/>
        </p:nvSpPr>
        <p:spPr bwMode="auto">
          <a:xfrm>
            <a:off x="3276600" y="914400"/>
            <a:ext cx="3657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</a:t>
            </a:r>
            <a:r>
              <a:rPr lang="zh-CN" altLang="en-US" sz="28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取合适的高斯面</a:t>
            </a:r>
            <a:endParaRPr lang="zh-CN" altLang="en-US" sz="28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96299" name="Object 43"/>
          <p:cNvGraphicFramePr>
            <a:graphicFrameLocks noChangeAspect="1"/>
          </p:cNvGraphicFramePr>
          <p:nvPr/>
        </p:nvGraphicFramePr>
        <p:xfrm>
          <a:off x="457200" y="1676400"/>
          <a:ext cx="18288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6" name="公式" r:id="rId5" imgW="583920" imgH="380880" progId="Equation.3">
                  <p:embed/>
                </p:oleObj>
              </mc:Choice>
              <mc:Fallback>
                <p:oleObj name="公式" r:id="rId5" imgW="583920" imgH="3808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18288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0" name="Object 44"/>
          <p:cNvGraphicFramePr>
            <a:graphicFrameLocks noChangeAspect="1"/>
          </p:cNvGraphicFramePr>
          <p:nvPr/>
        </p:nvGraphicFramePr>
        <p:xfrm>
          <a:off x="2133600" y="1676400"/>
          <a:ext cx="3352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7" name="公式" r:id="rId7" imgW="1180800" imgH="380880" progId="Equation.3">
                  <p:embed/>
                </p:oleObj>
              </mc:Choice>
              <mc:Fallback>
                <p:oleObj name="公式" r:id="rId7" imgW="1180800" imgH="3808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33528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1" name="Object 45"/>
          <p:cNvGraphicFramePr>
            <a:graphicFrameLocks noChangeAspect="1"/>
          </p:cNvGraphicFramePr>
          <p:nvPr/>
        </p:nvGraphicFramePr>
        <p:xfrm>
          <a:off x="685800" y="2971800"/>
          <a:ext cx="1676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8" name="Equation" r:id="rId9" imgW="533160" imgH="177480" progId="Equation.3">
                  <p:embed/>
                </p:oleObj>
              </mc:Choice>
              <mc:Fallback>
                <p:oleObj name="Equation" r:id="rId9" imgW="533160" imgH="177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71800"/>
                        <a:ext cx="16764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57200" y="3505200"/>
            <a:ext cx="4343400" cy="579438"/>
            <a:chOff x="240" y="3120"/>
            <a:chExt cx="2736" cy="365"/>
          </a:xfrm>
        </p:grpSpPr>
        <p:sp>
          <p:nvSpPr>
            <p:cNvPr id="50227" name="Text Box 47"/>
            <p:cNvSpPr txBox="1">
              <a:spLocks noChangeArrowheads="1"/>
            </p:cNvSpPr>
            <p:nvPr/>
          </p:nvSpPr>
          <p:spPr bwMode="auto">
            <a:xfrm>
              <a:off x="240" y="3120"/>
              <a:ext cx="273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  <a:latin typeface="宋体" pitchFamily="2" charset="-122"/>
                  <a:sym typeface="Monotype Sorts" pitchFamily="2" charset="2"/>
                </a:rPr>
                <a:t>利用高斯定理解出</a:t>
              </a:r>
              <a:endParaRPr lang="zh-CN" altLang="en-US" sz="3200" b="1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graphicFrame>
          <p:nvGraphicFramePr>
            <p:cNvPr id="50189" name="Object 48"/>
            <p:cNvGraphicFramePr>
              <a:graphicFrameLocks noChangeAspect="1"/>
            </p:cNvGraphicFramePr>
            <p:nvPr/>
          </p:nvGraphicFramePr>
          <p:xfrm>
            <a:off x="2544" y="3120"/>
            <a:ext cx="28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9" name="公式" r:id="rId11" imgW="152280" imgH="164880" progId="Equation.3">
                    <p:embed/>
                  </p:oleObj>
                </mc:Choice>
                <mc:Fallback>
                  <p:oleObj name="公式" r:id="rId11" imgW="152280" imgH="1648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20"/>
                          <a:ext cx="286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305" name="Object 49"/>
          <p:cNvGraphicFramePr>
            <a:graphicFrameLocks noChangeAspect="1"/>
          </p:cNvGraphicFramePr>
          <p:nvPr/>
        </p:nvGraphicFramePr>
        <p:xfrm>
          <a:off x="1219200" y="4114800"/>
          <a:ext cx="294798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0" name="Equation" r:id="rId13" imgW="838080" imgH="431640" progId="Equation.3">
                  <p:embed/>
                </p:oleObj>
              </mc:Choice>
              <mc:Fallback>
                <p:oleObj name="Equation" r:id="rId13" imgW="838080" imgH="4316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2947988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6" name="Object 50"/>
          <p:cNvGraphicFramePr>
            <a:graphicFrameLocks noChangeAspect="1"/>
          </p:cNvGraphicFramePr>
          <p:nvPr/>
        </p:nvGraphicFramePr>
        <p:xfrm>
          <a:off x="1790700" y="5334000"/>
          <a:ext cx="16827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1" name="Equation" r:id="rId15" imgW="558720" imgH="431640" progId="Equation.3">
                  <p:embed/>
                </p:oleObj>
              </mc:Choice>
              <mc:Fallback>
                <p:oleObj name="Equation" r:id="rId15" imgW="558720" imgH="4316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334000"/>
                        <a:ext cx="168275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7620000" y="5486400"/>
            <a:ext cx="1293813" cy="530225"/>
            <a:chOff x="4464" y="3504"/>
            <a:chExt cx="815" cy="334"/>
          </a:xfrm>
        </p:grpSpPr>
        <p:grpSp>
          <p:nvGrpSpPr>
            <p:cNvPr id="50224" name="Group 52"/>
            <p:cNvGrpSpPr>
              <a:grpSpLocks/>
            </p:cNvGrpSpPr>
            <p:nvPr/>
          </p:nvGrpSpPr>
          <p:grpSpPr bwMode="auto">
            <a:xfrm>
              <a:off x="4464" y="3648"/>
              <a:ext cx="432" cy="96"/>
              <a:chOff x="4464" y="3648"/>
              <a:chExt cx="432" cy="96"/>
            </a:xfrm>
          </p:grpSpPr>
          <p:sp>
            <p:nvSpPr>
              <p:cNvPr id="50225" name="Line 53"/>
              <p:cNvSpPr>
                <a:spLocks noChangeShapeType="1"/>
              </p:cNvSpPr>
              <p:nvPr/>
            </p:nvSpPr>
            <p:spPr bwMode="auto">
              <a:xfrm>
                <a:off x="4560" y="369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6" name="AutoShape 54"/>
              <p:cNvSpPr>
                <a:spLocks noChangeArrowheads="1"/>
              </p:cNvSpPr>
              <p:nvPr/>
            </p:nvSpPr>
            <p:spPr bwMode="auto">
              <a:xfrm>
                <a:off x="4464" y="364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0188" name="Object 55"/>
            <p:cNvGraphicFramePr>
              <a:graphicFrameLocks noChangeAspect="1"/>
            </p:cNvGraphicFramePr>
            <p:nvPr/>
          </p:nvGraphicFramePr>
          <p:xfrm>
            <a:off x="4896" y="3504"/>
            <a:ext cx="3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02" name="公式" r:id="rId17" imgW="203040" imgH="177480" progId="Equation.3">
                    <p:embed/>
                  </p:oleObj>
                </mc:Choice>
                <mc:Fallback>
                  <p:oleObj name="公式" r:id="rId17" imgW="203040" imgH="1774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504"/>
                          <a:ext cx="38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7848600" y="4953000"/>
            <a:ext cx="758825" cy="606425"/>
            <a:chOff x="4512" y="3756"/>
            <a:chExt cx="478" cy="382"/>
          </a:xfrm>
        </p:grpSpPr>
        <p:sp>
          <p:nvSpPr>
            <p:cNvPr id="50223" name="Line 57"/>
            <p:cNvSpPr>
              <a:spLocks noChangeShapeType="1"/>
            </p:cNvSpPr>
            <p:nvPr/>
          </p:nvSpPr>
          <p:spPr bwMode="auto">
            <a:xfrm>
              <a:off x="4512" y="3936"/>
              <a:ext cx="24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87" name="Object 58"/>
            <p:cNvGraphicFramePr>
              <a:graphicFrameLocks noChangeAspect="1"/>
            </p:cNvGraphicFramePr>
            <p:nvPr/>
          </p:nvGraphicFramePr>
          <p:xfrm>
            <a:off x="4704" y="3756"/>
            <a:ext cx="28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03" name="公式" r:id="rId19" imgW="152280" imgH="203040" progId="Equation.3">
                    <p:embed/>
                  </p:oleObj>
                </mc:Choice>
                <mc:Fallback>
                  <p:oleObj name="公式" r:id="rId19" imgW="152280" imgH="2030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756"/>
                          <a:ext cx="286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6400800" y="4648200"/>
            <a:ext cx="608013" cy="838200"/>
            <a:chOff x="5136" y="2736"/>
            <a:chExt cx="383" cy="528"/>
          </a:xfrm>
        </p:grpSpPr>
        <p:sp>
          <p:nvSpPr>
            <p:cNvPr id="50222" name="Line 60"/>
            <p:cNvSpPr>
              <a:spLocks noChangeShapeType="1"/>
            </p:cNvSpPr>
            <p:nvPr/>
          </p:nvSpPr>
          <p:spPr bwMode="auto">
            <a:xfrm flipV="1">
              <a:off x="5328" y="2976"/>
              <a:ext cx="0" cy="28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86" name="Object 61"/>
            <p:cNvGraphicFramePr>
              <a:graphicFrameLocks noChangeAspect="1"/>
            </p:cNvGraphicFramePr>
            <p:nvPr/>
          </p:nvGraphicFramePr>
          <p:xfrm>
            <a:off x="5136" y="2736"/>
            <a:ext cx="3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04" name="公式" r:id="rId21" imgW="203040" imgH="177480" progId="Equation.3">
                    <p:embed/>
                  </p:oleObj>
                </mc:Choice>
                <mc:Fallback>
                  <p:oleObj name="公式" r:id="rId21" imgW="203040" imgH="17748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736"/>
                          <a:ext cx="38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5943600" y="3733800"/>
            <a:ext cx="1905000" cy="685800"/>
            <a:chOff x="3744" y="2352"/>
            <a:chExt cx="1200" cy="432"/>
          </a:xfrm>
        </p:grpSpPr>
        <p:sp>
          <p:nvSpPr>
            <p:cNvPr id="50217" name="Line 32"/>
            <p:cNvSpPr>
              <a:spLocks noChangeShapeType="1"/>
            </p:cNvSpPr>
            <p:nvPr/>
          </p:nvSpPr>
          <p:spPr bwMode="auto">
            <a:xfrm>
              <a:off x="4656" y="244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8" name="Line 33"/>
            <p:cNvSpPr>
              <a:spLocks noChangeShapeType="1"/>
            </p:cNvSpPr>
            <p:nvPr/>
          </p:nvSpPr>
          <p:spPr bwMode="auto">
            <a:xfrm>
              <a:off x="3744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9" name="Rectangle 63"/>
            <p:cNvSpPr>
              <a:spLocks noChangeArrowheads="1"/>
            </p:cNvSpPr>
            <p:nvPr/>
          </p:nvSpPr>
          <p:spPr bwMode="auto">
            <a:xfrm>
              <a:off x="4080" y="2352"/>
              <a:ext cx="528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0" name="Line 64"/>
            <p:cNvSpPr>
              <a:spLocks noChangeShapeType="1"/>
            </p:cNvSpPr>
            <p:nvPr/>
          </p:nvSpPr>
          <p:spPr bwMode="auto">
            <a:xfrm>
              <a:off x="4656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1" name="Line 65"/>
            <p:cNvSpPr>
              <a:spLocks noChangeShapeType="1"/>
            </p:cNvSpPr>
            <p:nvPr/>
          </p:nvSpPr>
          <p:spPr bwMode="auto">
            <a:xfrm>
              <a:off x="3744" y="244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6172200" y="5562600"/>
            <a:ext cx="1600200" cy="457200"/>
            <a:chOff x="3888" y="3504"/>
            <a:chExt cx="1008" cy="288"/>
          </a:xfrm>
        </p:grpSpPr>
        <p:sp>
          <p:nvSpPr>
            <p:cNvPr id="50214" name="Rectangle 67"/>
            <p:cNvSpPr>
              <a:spLocks noChangeArrowheads="1"/>
            </p:cNvSpPr>
            <p:nvPr/>
          </p:nvSpPr>
          <p:spPr bwMode="auto">
            <a:xfrm>
              <a:off x="3984" y="350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5" name="Oval 68"/>
            <p:cNvSpPr>
              <a:spLocks noChangeArrowheads="1"/>
            </p:cNvSpPr>
            <p:nvPr/>
          </p:nvSpPr>
          <p:spPr bwMode="auto">
            <a:xfrm>
              <a:off x="4752" y="3504"/>
              <a:ext cx="144" cy="2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6" name="Oval 70"/>
            <p:cNvSpPr>
              <a:spLocks noChangeArrowheads="1"/>
            </p:cNvSpPr>
            <p:nvPr/>
          </p:nvSpPr>
          <p:spPr bwMode="auto">
            <a:xfrm>
              <a:off x="3888" y="3504"/>
              <a:ext cx="144" cy="2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6705600" y="914400"/>
            <a:ext cx="533400" cy="2667000"/>
            <a:chOff x="4224" y="576"/>
            <a:chExt cx="336" cy="1680"/>
          </a:xfrm>
        </p:grpSpPr>
        <p:grpSp>
          <p:nvGrpSpPr>
            <p:cNvPr id="50210" name="Group 5"/>
            <p:cNvGrpSpPr>
              <a:grpSpLocks/>
            </p:cNvGrpSpPr>
            <p:nvPr/>
          </p:nvGrpSpPr>
          <p:grpSpPr bwMode="auto">
            <a:xfrm>
              <a:off x="4368" y="768"/>
              <a:ext cx="0" cy="1488"/>
              <a:chOff x="4368" y="432"/>
              <a:chExt cx="0" cy="1488"/>
            </a:xfrm>
          </p:grpSpPr>
          <p:sp>
            <p:nvSpPr>
              <p:cNvPr id="50211" name="Line 6"/>
              <p:cNvSpPr>
                <a:spLocks noChangeShapeType="1"/>
              </p:cNvSpPr>
              <p:nvPr/>
            </p:nvSpPr>
            <p:spPr bwMode="auto">
              <a:xfrm>
                <a:off x="4368" y="720"/>
                <a:ext cx="0" cy="81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2" name="Line 7"/>
              <p:cNvSpPr>
                <a:spLocks noChangeShapeType="1"/>
              </p:cNvSpPr>
              <p:nvPr/>
            </p:nvSpPr>
            <p:spPr bwMode="auto">
              <a:xfrm flipV="1">
                <a:off x="4368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prstDash val="dash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3" name="Line 8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prstDash val="dash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0185" name="Object 73"/>
            <p:cNvGraphicFramePr>
              <a:graphicFrameLocks noChangeAspect="1"/>
            </p:cNvGraphicFramePr>
            <p:nvPr/>
          </p:nvGraphicFramePr>
          <p:xfrm>
            <a:off x="4224" y="576"/>
            <a:ext cx="33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05" name="Equation" r:id="rId22" imgW="152280" imgH="139680" progId="Equation.3">
                    <p:embed/>
                  </p:oleObj>
                </mc:Choice>
                <mc:Fallback>
                  <p:oleObj name="Equation" r:id="rId22" imgW="152280" imgH="13968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576"/>
                          <a:ext cx="336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84"/>
          <p:cNvGrpSpPr>
            <a:grpSpLocks/>
          </p:cNvGrpSpPr>
          <p:nvPr/>
        </p:nvGrpSpPr>
        <p:grpSpPr bwMode="auto">
          <a:xfrm>
            <a:off x="5334000" y="4876800"/>
            <a:ext cx="758825" cy="606425"/>
            <a:chOff x="3360" y="3072"/>
            <a:chExt cx="478" cy="382"/>
          </a:xfrm>
        </p:grpSpPr>
        <p:sp>
          <p:nvSpPr>
            <p:cNvPr id="50209" name="Line 76"/>
            <p:cNvSpPr>
              <a:spLocks noChangeShapeType="1"/>
            </p:cNvSpPr>
            <p:nvPr/>
          </p:nvSpPr>
          <p:spPr bwMode="auto">
            <a:xfrm>
              <a:off x="3360" y="3252"/>
              <a:ext cx="24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84" name="Object 77"/>
            <p:cNvGraphicFramePr>
              <a:graphicFrameLocks noChangeAspect="1"/>
            </p:cNvGraphicFramePr>
            <p:nvPr/>
          </p:nvGraphicFramePr>
          <p:xfrm>
            <a:off x="3552" y="3072"/>
            <a:ext cx="28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06" name="公式" r:id="rId23" imgW="152280" imgH="203040" progId="Equation.3">
                    <p:embed/>
                  </p:oleObj>
                </mc:Choice>
                <mc:Fallback>
                  <p:oleObj name="公式" r:id="rId23" imgW="152280" imgH="20304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072"/>
                          <a:ext cx="286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83"/>
          <p:cNvGrpSpPr>
            <a:grpSpLocks/>
          </p:cNvGrpSpPr>
          <p:nvPr/>
        </p:nvGrpSpPr>
        <p:grpSpPr bwMode="auto">
          <a:xfrm>
            <a:off x="5105400" y="5562600"/>
            <a:ext cx="1219200" cy="530225"/>
            <a:chOff x="3216" y="3504"/>
            <a:chExt cx="768" cy="334"/>
          </a:xfrm>
        </p:grpSpPr>
        <p:grpSp>
          <p:nvGrpSpPr>
            <p:cNvPr id="50206" name="Group 79"/>
            <p:cNvGrpSpPr>
              <a:grpSpLocks/>
            </p:cNvGrpSpPr>
            <p:nvPr/>
          </p:nvGrpSpPr>
          <p:grpSpPr bwMode="auto">
            <a:xfrm rot="10800000">
              <a:off x="3552" y="3600"/>
              <a:ext cx="432" cy="96"/>
              <a:chOff x="4464" y="3648"/>
              <a:chExt cx="432" cy="96"/>
            </a:xfrm>
          </p:grpSpPr>
          <p:sp>
            <p:nvSpPr>
              <p:cNvPr id="50207" name="Line 80"/>
              <p:cNvSpPr>
                <a:spLocks noChangeShapeType="1"/>
              </p:cNvSpPr>
              <p:nvPr/>
            </p:nvSpPr>
            <p:spPr bwMode="auto">
              <a:xfrm>
                <a:off x="4560" y="369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8" name="AutoShape 81"/>
              <p:cNvSpPr>
                <a:spLocks noChangeArrowheads="1"/>
              </p:cNvSpPr>
              <p:nvPr/>
            </p:nvSpPr>
            <p:spPr bwMode="auto">
              <a:xfrm>
                <a:off x="4464" y="364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0183" name="Object 82"/>
            <p:cNvGraphicFramePr>
              <a:graphicFrameLocks noChangeAspect="1"/>
            </p:cNvGraphicFramePr>
            <p:nvPr/>
          </p:nvGraphicFramePr>
          <p:xfrm>
            <a:off x="3216" y="3504"/>
            <a:ext cx="3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07" name="公式" r:id="rId24" imgW="203040" imgH="177480" progId="Equation.3">
                    <p:embed/>
                  </p:oleObj>
                </mc:Choice>
                <mc:Fallback>
                  <p:oleObj name="公式" r:id="rId24" imgW="203040" imgH="17748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504"/>
                          <a:ext cx="38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8" grpId="0" autoUpdateAnimBg="0"/>
      <p:bldP spid="96281" grpId="0" animBg="1"/>
      <p:bldP spid="96284" grpId="0" animBg="1"/>
      <p:bldP spid="96292" grpId="0" animBg="1"/>
      <p:bldP spid="9629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7119938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§2 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电场 电场强度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609600" y="1752600"/>
            <a:ext cx="6934200" cy="2043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早期：电磁理论是</a:t>
            </a: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超距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作用理论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后来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: Faraday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提出</a:t>
            </a: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近距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作用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     并提出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力线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和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场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的概念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57200" y="4267200"/>
            <a:ext cx="8077200" cy="2043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一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电场  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(electric field)   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1.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特殊的物质，具有质量、动量、能量等；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对放其内的任何电荷都有作用力。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228600" y="914400"/>
            <a:ext cx="84582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/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(electric field and electric field strength)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build="p" autoUpdateAnimBg="0"/>
      <p:bldP spid="9234" grpId="0" build="p" autoUpdateAnimBg="0"/>
      <p:bldP spid="9236" grpId="0" build="p" autoUpdateAnimBg="0"/>
      <p:bldP spid="9238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15240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讨论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09800" y="2286000"/>
            <a:ext cx="717550" cy="3308350"/>
            <a:chOff x="1536" y="432"/>
            <a:chExt cx="452" cy="2084"/>
          </a:xfrm>
        </p:grpSpPr>
        <p:sp>
          <p:nvSpPr>
            <p:cNvPr id="51218" name="Rectangle 4"/>
            <p:cNvSpPr>
              <a:spLocks noChangeArrowheads="1"/>
            </p:cNvSpPr>
            <p:nvPr/>
          </p:nvSpPr>
          <p:spPr bwMode="auto">
            <a:xfrm>
              <a:off x="1728" y="432"/>
              <a:ext cx="48" cy="1392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08" name="Object 5"/>
            <p:cNvGraphicFramePr>
              <a:graphicFrameLocks noChangeAspect="1"/>
            </p:cNvGraphicFramePr>
            <p:nvPr/>
          </p:nvGraphicFramePr>
          <p:xfrm>
            <a:off x="1536" y="1968"/>
            <a:ext cx="452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5" name="Equation" r:id="rId3" imgW="177480" imgH="215640" progId="Equation.3">
                    <p:embed/>
                  </p:oleObj>
                </mc:Choice>
                <mc:Fallback>
                  <p:oleObj name="Equation" r:id="rId3" imgW="17748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68"/>
                          <a:ext cx="452" cy="5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343400" y="2286000"/>
            <a:ext cx="769938" cy="3232150"/>
            <a:chOff x="2720" y="432"/>
            <a:chExt cx="485" cy="2036"/>
          </a:xfrm>
        </p:grpSpPr>
        <p:sp>
          <p:nvSpPr>
            <p:cNvPr id="51217" name="Rectangle 7"/>
            <p:cNvSpPr>
              <a:spLocks noChangeArrowheads="1"/>
            </p:cNvSpPr>
            <p:nvPr/>
          </p:nvSpPr>
          <p:spPr bwMode="auto">
            <a:xfrm>
              <a:off x="2880" y="432"/>
              <a:ext cx="48" cy="1392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07" name="Object 8"/>
            <p:cNvGraphicFramePr>
              <a:graphicFrameLocks noChangeAspect="1"/>
            </p:cNvGraphicFramePr>
            <p:nvPr/>
          </p:nvGraphicFramePr>
          <p:xfrm>
            <a:off x="2720" y="1920"/>
            <a:ext cx="485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6" name="Equation" r:id="rId5" imgW="190440" imgH="215640" progId="Equation.3">
                    <p:embed/>
                  </p:oleObj>
                </mc:Choice>
                <mc:Fallback>
                  <p:oleObj name="Equation" r:id="rId5" imgW="19044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" y="1920"/>
                          <a:ext cx="485" cy="5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553200" y="2286000"/>
            <a:ext cx="768350" cy="3333750"/>
            <a:chOff x="3920" y="432"/>
            <a:chExt cx="484" cy="2100"/>
          </a:xfrm>
        </p:grpSpPr>
        <p:sp>
          <p:nvSpPr>
            <p:cNvPr id="51216" name="Rectangle 10"/>
            <p:cNvSpPr>
              <a:spLocks noChangeArrowheads="1"/>
            </p:cNvSpPr>
            <p:nvPr/>
          </p:nvSpPr>
          <p:spPr bwMode="auto">
            <a:xfrm>
              <a:off x="4032" y="432"/>
              <a:ext cx="48" cy="1392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06" name="Object 11"/>
            <p:cNvGraphicFramePr>
              <a:graphicFrameLocks noChangeAspect="1"/>
            </p:cNvGraphicFramePr>
            <p:nvPr/>
          </p:nvGraphicFramePr>
          <p:xfrm>
            <a:off x="3920" y="1952"/>
            <a:ext cx="484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7" name="Equation" r:id="rId7" imgW="190440" imgH="228600" progId="Equation.3">
                    <p:embed/>
                  </p:oleObj>
                </mc:Choice>
                <mc:Fallback>
                  <p:oleObj name="Equation" r:id="rId7" imgW="19044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1952"/>
                          <a:ext cx="484" cy="5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048000" y="1752600"/>
            <a:ext cx="2971800" cy="519113"/>
            <a:chOff x="2400" y="2688"/>
            <a:chExt cx="1872" cy="327"/>
          </a:xfrm>
        </p:grpSpPr>
        <p:sp>
          <p:nvSpPr>
            <p:cNvPr id="51214" name="AutoShape 13"/>
            <p:cNvSpPr>
              <a:spLocks noChangeArrowheads="1"/>
            </p:cNvSpPr>
            <p:nvPr/>
          </p:nvSpPr>
          <p:spPr bwMode="auto">
            <a:xfrm>
              <a:off x="2400" y="2784"/>
              <a:ext cx="816" cy="144"/>
            </a:xfrm>
            <a:prstGeom prst="rightArrow">
              <a:avLst>
                <a:gd name="adj1" fmla="val 50000"/>
                <a:gd name="adj2" fmla="val 141667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Text Box 14"/>
            <p:cNvSpPr txBox="1">
              <a:spLocks noChangeArrowheads="1"/>
            </p:cNvSpPr>
            <p:nvPr/>
          </p:nvSpPr>
          <p:spPr bwMode="auto">
            <a:xfrm>
              <a:off x="3312" y="2688"/>
              <a:ext cx="960" cy="327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/>
                <a:t>正方向</a:t>
              </a:r>
            </a:p>
          </p:txBody>
        </p:sp>
      </p:grpSp>
      <p:graphicFrame>
        <p:nvGraphicFramePr>
          <p:cNvPr id="147471" name="Object 15"/>
          <p:cNvGraphicFramePr>
            <a:graphicFrameLocks noChangeAspect="1"/>
          </p:cNvGraphicFramePr>
          <p:nvPr/>
        </p:nvGraphicFramePr>
        <p:xfrm>
          <a:off x="457200" y="2971800"/>
          <a:ext cx="1905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8" name="Equation" r:id="rId9" imgW="914400" imgH="431640" progId="Equation.3">
                  <p:embed/>
                </p:oleObj>
              </mc:Choice>
              <mc:Fallback>
                <p:oleObj name="Equation" r:id="rId9" imgW="91440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1905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2" name="Object 16"/>
          <p:cNvGraphicFramePr>
            <a:graphicFrameLocks noChangeAspect="1"/>
          </p:cNvGraphicFramePr>
          <p:nvPr/>
        </p:nvGraphicFramePr>
        <p:xfrm>
          <a:off x="2895600" y="2971800"/>
          <a:ext cx="1466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9" name="Equation" r:id="rId11" imgW="799920" imgH="431640" progId="Equation.3">
                  <p:embed/>
                </p:oleObj>
              </mc:Choice>
              <mc:Fallback>
                <p:oleObj name="Equation" r:id="rId11" imgW="79992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71800"/>
                        <a:ext cx="14668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3" name="Object 17"/>
          <p:cNvGraphicFramePr>
            <a:graphicFrameLocks noChangeAspect="1"/>
          </p:cNvGraphicFramePr>
          <p:nvPr/>
        </p:nvGraphicFramePr>
        <p:xfrm>
          <a:off x="4910138" y="2971800"/>
          <a:ext cx="15335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0" name="Equation" r:id="rId13" imgW="799920" imgH="431640" progId="Equation.3">
                  <p:embed/>
                </p:oleObj>
              </mc:Choice>
              <mc:Fallback>
                <p:oleObj name="Equation" r:id="rId13" imgW="79992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2971800"/>
                        <a:ext cx="15335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4" name="Object 18"/>
          <p:cNvGraphicFramePr>
            <a:graphicFrameLocks noChangeAspect="1"/>
          </p:cNvGraphicFramePr>
          <p:nvPr/>
        </p:nvGraphicFramePr>
        <p:xfrm>
          <a:off x="6934200" y="2971800"/>
          <a:ext cx="1625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1" name="Equation" r:id="rId15" imgW="812520" imgH="431640" progId="Equation.3">
                  <p:embed/>
                </p:oleObj>
              </mc:Choice>
              <mc:Fallback>
                <p:oleObj name="Equation" r:id="rId15" imgW="81252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971800"/>
                        <a:ext cx="16256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1000" y="304800"/>
            <a:ext cx="8229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5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金属导体静电平衡时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,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体内场强处处为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0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求证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: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体内处处不带电</a:t>
            </a: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6019800" y="1752600"/>
            <a:ext cx="1587500" cy="12827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6477000" y="2286000"/>
            <a:ext cx="292100" cy="292100"/>
          </a:xfrm>
          <a:prstGeom prst="cube">
            <a:avLst>
              <a:gd name="adj" fmla="val 24995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7936" name="Object 0"/>
          <p:cNvGraphicFramePr>
            <a:graphicFrameLocks/>
          </p:cNvGraphicFramePr>
          <p:nvPr/>
        </p:nvGraphicFramePr>
        <p:xfrm>
          <a:off x="609600" y="3276600"/>
          <a:ext cx="228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name="公式" r:id="rId3" imgW="736560" imgH="393480" progId="Equation.3">
                  <p:embed/>
                </p:oleObj>
              </mc:Choice>
              <mc:Fallback>
                <p:oleObj name="公式" r:id="rId3" imgW="736560" imgH="39348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2286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7" name="Object 1"/>
          <p:cNvGraphicFramePr>
            <a:graphicFrameLocks/>
          </p:cNvGraphicFramePr>
          <p:nvPr/>
        </p:nvGraphicFramePr>
        <p:xfrm>
          <a:off x="5638800" y="3352800"/>
          <a:ext cx="3048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公式" r:id="rId5" imgW="1180800" imgH="393480" progId="Equation.3">
                  <p:embed/>
                </p:oleObj>
              </mc:Choice>
              <mc:Fallback>
                <p:oleObj name="公式" r:id="rId5" imgW="1180800" imgH="39348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52800"/>
                        <a:ext cx="3048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8" name="Object 2"/>
          <p:cNvGraphicFramePr>
            <a:graphicFrameLocks/>
          </p:cNvGraphicFramePr>
          <p:nvPr/>
        </p:nvGraphicFramePr>
        <p:xfrm>
          <a:off x="5410200" y="4648200"/>
          <a:ext cx="1414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name="公式" r:id="rId7" imgW="380880" imgH="190440" progId="Equation.3">
                  <p:embed/>
                </p:oleObj>
              </mc:Choice>
              <mc:Fallback>
                <p:oleObj name="公式" r:id="rId7" imgW="380880" imgH="1904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648200"/>
                        <a:ext cx="14144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57200" y="1828800"/>
            <a:ext cx="40386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证明：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在导体内任取体积元</a:t>
            </a:r>
          </a:p>
        </p:txBody>
      </p:sp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4343400" y="2667000"/>
          <a:ext cx="6540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公式" r:id="rId9" imgW="241200" imgH="177480" progId="Equation.3">
                  <p:embed/>
                </p:oleObj>
              </mc:Choice>
              <mc:Fallback>
                <p:oleObj name="公式" r:id="rId9" imgW="24120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7000"/>
                        <a:ext cx="65405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0" y="3352800"/>
            <a:ext cx="2667000" cy="762000"/>
            <a:chOff x="1920" y="2112"/>
            <a:chExt cx="1680" cy="480"/>
          </a:xfrm>
        </p:grpSpPr>
        <p:sp>
          <p:nvSpPr>
            <p:cNvPr id="52238" name="AutoShape 11"/>
            <p:cNvSpPr>
              <a:spLocks noChangeArrowheads="1"/>
            </p:cNvSpPr>
            <p:nvPr/>
          </p:nvSpPr>
          <p:spPr bwMode="auto">
            <a:xfrm>
              <a:off x="1968" y="2496"/>
              <a:ext cx="1440" cy="96"/>
            </a:xfrm>
            <a:prstGeom prst="rightArrow">
              <a:avLst>
                <a:gd name="adj1" fmla="val 50000"/>
                <a:gd name="adj2" fmla="val 375000"/>
              </a:avLst>
            </a:prstGeom>
            <a:solidFill>
              <a:srgbClr val="0000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9" name="Text Box 12"/>
            <p:cNvSpPr txBox="1">
              <a:spLocks noChangeArrowheads="1"/>
            </p:cNvSpPr>
            <p:nvPr/>
          </p:nvSpPr>
          <p:spPr bwMode="auto">
            <a:xfrm>
              <a:off x="1920" y="2112"/>
              <a:ext cx="16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/>
                <a:t>由高斯定理</a:t>
              </a:r>
            </a:p>
          </p:txBody>
        </p:sp>
      </p:grp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609600" y="4648200"/>
            <a:ext cx="3124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latin typeface="宋体" pitchFamily="2" charset="-122"/>
                <a:sym typeface="MT Extra" pitchFamily="18" charset="2"/>
              </a:rPr>
              <a:t></a:t>
            </a:r>
            <a:r>
              <a:rPr lang="zh-CN" altLang="en-US" sz="3200" b="1">
                <a:latin typeface="宋体" pitchFamily="2" charset="-122"/>
              </a:rPr>
              <a:t>体积元任取</a:t>
            </a:r>
          </a:p>
        </p:txBody>
      </p:sp>
      <p:sp>
        <p:nvSpPr>
          <p:cNvPr id="53262" name="AutoShape 14"/>
          <p:cNvSpPr>
            <a:spLocks noChangeArrowheads="1"/>
          </p:cNvSpPr>
          <p:nvPr/>
        </p:nvSpPr>
        <p:spPr bwMode="auto">
          <a:xfrm>
            <a:off x="3581400" y="4876800"/>
            <a:ext cx="1143000" cy="152400"/>
          </a:xfrm>
          <a:prstGeom prst="rightArrow">
            <a:avLst>
              <a:gd name="adj1" fmla="val 50000"/>
              <a:gd name="adj2" fmla="val 187500"/>
            </a:avLst>
          </a:prstGeom>
          <a:solidFill>
            <a:srgbClr val="0000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657600" y="5791200"/>
            <a:ext cx="1143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/>
              <a:t>证毕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autoUpdateAnimBg="0"/>
      <p:bldP spid="53251" grpId="0" animBg="1"/>
      <p:bldP spid="53252" grpId="0" animBg="1"/>
      <p:bldP spid="53256" grpId="0" autoUpdateAnimBg="0"/>
      <p:bldP spid="53261" grpId="0" autoUpdateAnimBg="0"/>
      <p:bldP spid="53262" grpId="0" animBg="1"/>
      <p:bldP spid="5326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43000" y="2438400"/>
            <a:ext cx="4038600" cy="3657600"/>
            <a:chOff x="1680" y="1296"/>
            <a:chExt cx="2544" cy="2304"/>
          </a:xfrm>
        </p:grpSpPr>
        <p:sp>
          <p:nvSpPr>
            <p:cNvPr id="53257" name="Oval 4"/>
            <p:cNvSpPr>
              <a:spLocks noChangeArrowheads="1"/>
            </p:cNvSpPr>
            <p:nvPr/>
          </p:nvSpPr>
          <p:spPr bwMode="auto">
            <a:xfrm>
              <a:off x="1680" y="1296"/>
              <a:ext cx="2544" cy="2304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Oval 5"/>
            <p:cNvSpPr>
              <a:spLocks noChangeArrowheads="1"/>
            </p:cNvSpPr>
            <p:nvPr/>
          </p:nvSpPr>
          <p:spPr bwMode="auto">
            <a:xfrm>
              <a:off x="3264" y="2112"/>
              <a:ext cx="768" cy="768"/>
            </a:xfrm>
            <a:prstGeom prst="ellipse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Line 7"/>
            <p:cNvSpPr>
              <a:spLocks noChangeShapeType="1"/>
            </p:cNvSpPr>
            <p:nvPr/>
          </p:nvSpPr>
          <p:spPr bwMode="auto">
            <a:xfrm flipV="1">
              <a:off x="2880" y="2208"/>
              <a:ext cx="76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52" name="Object 8"/>
            <p:cNvGraphicFramePr>
              <a:graphicFrameLocks noChangeAspect="1"/>
            </p:cNvGraphicFramePr>
            <p:nvPr/>
          </p:nvGraphicFramePr>
          <p:xfrm>
            <a:off x="2976" y="2016"/>
            <a:ext cx="22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5" name="Equation" r:id="rId3" imgW="126720" imgH="215640" progId="Equation.3">
                    <p:embed/>
                  </p:oleObj>
                </mc:Choice>
                <mc:Fallback>
                  <p:oleObj name="Equation" r:id="rId3" imgW="12672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016"/>
                          <a:ext cx="226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0" name="Line 10"/>
            <p:cNvSpPr>
              <a:spLocks noChangeShapeType="1"/>
            </p:cNvSpPr>
            <p:nvPr/>
          </p:nvSpPr>
          <p:spPr bwMode="auto">
            <a:xfrm flipH="1" flipV="1">
              <a:off x="3600" y="2208"/>
              <a:ext cx="4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53" name="Object 11"/>
            <p:cNvGraphicFramePr>
              <a:graphicFrameLocks noChangeAspect="1"/>
            </p:cNvGraphicFramePr>
            <p:nvPr/>
          </p:nvGraphicFramePr>
          <p:xfrm>
            <a:off x="3696" y="2208"/>
            <a:ext cx="24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6" name="Equation" r:id="rId5" imgW="139680" imgH="215640" progId="Equation.3">
                    <p:embed/>
                  </p:oleObj>
                </mc:Choice>
                <mc:Fallback>
                  <p:oleObj name="Equation" r:id="rId5" imgW="13968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208"/>
                          <a:ext cx="24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1" name="AutoShape 13"/>
            <p:cNvSpPr>
              <a:spLocks/>
            </p:cNvSpPr>
            <p:nvPr/>
          </p:nvSpPr>
          <p:spPr bwMode="auto">
            <a:xfrm rot="-5463981">
              <a:off x="3215" y="2300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254" name="Object 14"/>
            <p:cNvGraphicFramePr>
              <a:graphicFrameLocks noChangeAspect="1"/>
            </p:cNvGraphicFramePr>
            <p:nvPr/>
          </p:nvGraphicFramePr>
          <p:xfrm>
            <a:off x="3216" y="2784"/>
            <a:ext cx="2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7" name="Equation" r:id="rId7" imgW="126720" imgH="139680" progId="Equation.3">
                    <p:embed/>
                  </p:oleObj>
                </mc:Choice>
                <mc:Fallback>
                  <p:oleObj name="Equation" r:id="rId7" imgW="126720" imgH="1396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784"/>
                          <a:ext cx="26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533400" y="6858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6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从有限电荷如何建立均匀电场？</a:t>
            </a:r>
          </a:p>
        </p:txBody>
      </p:sp>
      <p:graphicFrame>
        <p:nvGraphicFramePr>
          <p:cNvPr id="149521" name="Object 17"/>
          <p:cNvGraphicFramePr>
            <a:graphicFrameLocks noGrp="1" noChangeAspect="1"/>
          </p:cNvGraphicFramePr>
          <p:nvPr>
            <p:ph/>
          </p:nvPr>
        </p:nvGraphicFramePr>
        <p:xfrm>
          <a:off x="6226175" y="3048000"/>
          <a:ext cx="1644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8" name="Equation" r:id="rId9" imgW="901440" imgH="431640" progId="Equation.DSMT4">
                  <p:embed/>
                </p:oleObj>
              </mc:Choice>
              <mc:Fallback>
                <p:oleObj name="Equation" r:id="rId9" imgW="90144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3048000"/>
                        <a:ext cx="16446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3" name="Object 19"/>
          <p:cNvGraphicFramePr>
            <a:graphicFrameLocks noChangeAspect="1"/>
          </p:cNvGraphicFramePr>
          <p:nvPr/>
        </p:nvGraphicFramePr>
        <p:xfrm>
          <a:off x="6705600" y="4114800"/>
          <a:ext cx="7175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9" name="Equation" r:id="rId11" imgW="393480" imgH="431640" progId="Equation.DSMT4">
                  <p:embed/>
                </p:oleObj>
              </mc:Choice>
              <mc:Fallback>
                <p:oleObj name="Equation" r:id="rId11" imgW="393480" imgH="4316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7175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9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63713" y="2492375"/>
            <a:ext cx="4687887" cy="58578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                    互动</a:t>
            </a:r>
            <a:r>
              <a:rPr lang="en-US" altLang="zh-CN" sz="3200" b="1">
                <a:solidFill>
                  <a:schemeClr val="tx1"/>
                </a:solidFill>
              </a:rPr>
              <a:t> 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31913" y="3789363"/>
            <a:ext cx="7343775" cy="584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从</a:t>
            </a:r>
            <a:r>
              <a:rPr lang="en-US" altLang="zh-CN" sz="3200" b="1">
                <a:solidFill>
                  <a:schemeClr val="tx1"/>
                </a:solidFill>
              </a:rPr>
              <a:t>Gauss</a:t>
            </a:r>
            <a:r>
              <a:rPr lang="zh-CN" altLang="en-US" sz="3200" b="1">
                <a:solidFill>
                  <a:schemeClr val="tx1"/>
                </a:solidFill>
              </a:rPr>
              <a:t>定理看对称性和对称性破缺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4572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§4 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静电场的环路定理   电势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457200" y="2133600"/>
            <a:ext cx="480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一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静电场力的功  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304800" y="838200"/>
            <a:ext cx="8458200" cy="125095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(The circuital theorem of electrostatic field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and electric potential)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533400" y="27432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1.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点电荷电场力的功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11622" name="Object 6"/>
          <p:cNvGraphicFramePr>
            <a:graphicFrameLocks/>
          </p:cNvGraphicFramePr>
          <p:nvPr/>
        </p:nvGraphicFramePr>
        <p:xfrm>
          <a:off x="914400" y="3352800"/>
          <a:ext cx="293846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2" name="Equation" r:id="rId3" imgW="850680" imgH="253800" progId="Equation.3">
                  <p:embed/>
                </p:oleObj>
              </mc:Choice>
              <mc:Fallback>
                <p:oleObj name="Equation" r:id="rId3" imgW="850680" imgH="2538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2938463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Arc 7"/>
          <p:cNvSpPr>
            <a:spLocks/>
          </p:cNvSpPr>
          <p:nvPr/>
        </p:nvSpPr>
        <p:spPr bwMode="auto">
          <a:xfrm flipV="1">
            <a:off x="6324600" y="3200400"/>
            <a:ext cx="1981200" cy="2133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5867400" y="4572000"/>
            <a:ext cx="1676400" cy="304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V="1">
            <a:off x="5867400" y="4343400"/>
            <a:ext cx="213360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 flipV="1">
            <a:off x="7543800" y="4343400"/>
            <a:ext cx="609600" cy="533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1627" name="Object 11"/>
          <p:cNvGraphicFramePr>
            <a:graphicFrameLocks noChangeAspect="1"/>
          </p:cNvGraphicFramePr>
          <p:nvPr/>
        </p:nvGraphicFramePr>
        <p:xfrm>
          <a:off x="5511800" y="4005263"/>
          <a:ext cx="4365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3" name="Equation" r:id="rId5" imgW="164880" imgH="203040" progId="Equation.3">
                  <p:embed/>
                </p:oleObj>
              </mc:Choice>
              <mc:Fallback>
                <p:oleObj name="Equation" r:id="rId5" imgW="1648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4005263"/>
                        <a:ext cx="436563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>
            <a:graphicFrameLocks noChangeAspect="1"/>
          </p:cNvGraphicFramePr>
          <p:nvPr/>
        </p:nvGraphicFramePr>
        <p:xfrm>
          <a:off x="5867400" y="5232400"/>
          <a:ext cx="3349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4"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232400"/>
                        <a:ext cx="33496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9" name="Object 13"/>
          <p:cNvGraphicFramePr>
            <a:graphicFrameLocks noChangeAspect="1"/>
          </p:cNvGraphicFramePr>
          <p:nvPr/>
        </p:nvGraphicFramePr>
        <p:xfrm>
          <a:off x="8001000" y="2667000"/>
          <a:ext cx="3349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5" name="Equation" r:id="rId9" imgW="126720" imgH="177480" progId="Equation.3">
                  <p:embed/>
                </p:oleObj>
              </mc:Choice>
              <mc:Fallback>
                <p:oleObj name="Equation" r:id="rId9" imgW="126720" imgH="177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667000"/>
                        <a:ext cx="3349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0" name="Object 14"/>
          <p:cNvGraphicFramePr>
            <a:graphicFrameLocks noChangeAspect="1"/>
          </p:cNvGraphicFramePr>
          <p:nvPr/>
        </p:nvGraphicFramePr>
        <p:xfrm>
          <a:off x="7486650" y="5048250"/>
          <a:ext cx="3952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6"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5048250"/>
                        <a:ext cx="39528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1" name="Object 15"/>
          <p:cNvGraphicFramePr>
            <a:graphicFrameLocks noChangeAspect="1"/>
          </p:cNvGraphicFramePr>
          <p:nvPr/>
        </p:nvGraphicFramePr>
        <p:xfrm>
          <a:off x="8221663" y="3913188"/>
          <a:ext cx="5032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7" name="Equation" r:id="rId13" imgW="190440" imgH="215640" progId="Equation.3">
                  <p:embed/>
                </p:oleObj>
              </mc:Choice>
              <mc:Fallback>
                <p:oleObj name="Equation" r:id="rId13" imgW="19044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1663" y="3913188"/>
                        <a:ext cx="503237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2" name="Object 16"/>
          <p:cNvGraphicFramePr>
            <a:graphicFrameLocks noChangeAspect="1"/>
          </p:cNvGraphicFramePr>
          <p:nvPr/>
        </p:nvGraphicFramePr>
        <p:xfrm>
          <a:off x="7010400" y="3810000"/>
          <a:ext cx="110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8" name="Equation" r:id="rId15" imgW="419040" imgH="177480" progId="Equation.3">
                  <p:embed/>
                </p:oleObj>
              </mc:Choice>
              <mc:Fallback>
                <p:oleObj name="Equation" r:id="rId15" imgW="41904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810000"/>
                        <a:ext cx="1104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/>
        </p:nvGraphicFramePr>
        <p:xfrm>
          <a:off x="6654800" y="5294313"/>
          <a:ext cx="43656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9" name="Equation" r:id="rId17" imgW="164880" imgH="228600" progId="Equation.3">
                  <p:embed/>
                </p:oleObj>
              </mc:Choice>
              <mc:Fallback>
                <p:oleObj name="Equation" r:id="rId17" imgW="16488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5294313"/>
                        <a:ext cx="436563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4" name="Object 18"/>
          <p:cNvGraphicFramePr>
            <a:graphicFrameLocks/>
          </p:cNvGraphicFramePr>
          <p:nvPr/>
        </p:nvGraphicFramePr>
        <p:xfrm>
          <a:off x="968375" y="5715000"/>
          <a:ext cx="12287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0" name="Equation" r:id="rId19" imgW="355320" imgH="215640" progId="Equation.3">
                  <p:embed/>
                </p:oleObj>
              </mc:Choice>
              <mc:Fallback>
                <p:oleObj name="Equation" r:id="rId19" imgW="355320" imgH="21564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5715000"/>
                        <a:ext cx="122872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5" name="Object 19"/>
          <p:cNvGraphicFramePr>
            <a:graphicFrameLocks/>
          </p:cNvGraphicFramePr>
          <p:nvPr/>
        </p:nvGraphicFramePr>
        <p:xfrm>
          <a:off x="2111375" y="5867400"/>
          <a:ext cx="16224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1" name="Equation" r:id="rId21" imgW="469800" imgH="177480" progId="Equation.3">
                  <p:embed/>
                </p:oleObj>
              </mc:Choice>
              <mc:Fallback>
                <p:oleObj name="Equation" r:id="rId21" imgW="469800" imgH="17748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5867400"/>
                        <a:ext cx="16224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6" name="Object 20"/>
          <p:cNvGraphicFramePr>
            <a:graphicFrameLocks/>
          </p:cNvGraphicFramePr>
          <p:nvPr/>
        </p:nvGraphicFramePr>
        <p:xfrm>
          <a:off x="3657600" y="5867400"/>
          <a:ext cx="15779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2" name="Equation" r:id="rId23" imgW="457200" imgH="177480" progId="Equation.3">
                  <p:embed/>
                </p:oleObj>
              </mc:Choice>
              <mc:Fallback>
                <p:oleObj name="Equation" r:id="rId23" imgW="457200" imgH="17748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867400"/>
                        <a:ext cx="15779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7" name="Object 21"/>
          <p:cNvGraphicFramePr>
            <a:graphicFrameLocks/>
          </p:cNvGraphicFramePr>
          <p:nvPr/>
        </p:nvGraphicFramePr>
        <p:xfrm>
          <a:off x="1295400" y="4191000"/>
          <a:ext cx="320357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3" name="Equation" r:id="rId25" imgW="927000" imgH="431640" progId="Equation.3">
                  <p:embed/>
                </p:oleObj>
              </mc:Choice>
              <mc:Fallback>
                <p:oleObj name="Equation" r:id="rId25" imgW="927000" imgH="43164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91000"/>
                        <a:ext cx="3203575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19" grpId="0" autoUpdateAnimBg="0"/>
      <p:bldP spid="111620" grpId="0" autoUpdateAnimBg="0"/>
      <p:bldP spid="111621" grpId="0" autoUpdateAnimBg="0"/>
      <p:bldP spid="111623" grpId="0" animBg="1"/>
      <p:bldP spid="111624" grpId="0" animBg="1"/>
      <p:bldP spid="111625" grpId="0" animBg="1"/>
      <p:bldP spid="11162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838200" y="4724400"/>
            <a:ext cx="5486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作功与路径无关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------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静电场力是保守力</a:t>
            </a:r>
          </a:p>
        </p:txBody>
      </p:sp>
      <p:graphicFrame>
        <p:nvGraphicFramePr>
          <p:cNvPr id="112643" name="Object 3"/>
          <p:cNvGraphicFramePr>
            <a:graphicFrameLocks/>
          </p:cNvGraphicFramePr>
          <p:nvPr/>
        </p:nvGraphicFramePr>
        <p:xfrm>
          <a:off x="914400" y="228600"/>
          <a:ext cx="33797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6" name="Equation" r:id="rId3" imgW="977760" imgH="431640" progId="Equation.3">
                  <p:embed/>
                </p:oleObj>
              </mc:Choice>
              <mc:Fallback>
                <p:oleObj name="Equation" r:id="rId3" imgW="977760" imgH="43164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"/>
                        <a:ext cx="337978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/>
          </p:cNvGraphicFramePr>
          <p:nvPr/>
        </p:nvGraphicFramePr>
        <p:xfrm>
          <a:off x="685800" y="1600200"/>
          <a:ext cx="351155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" name="Equation" r:id="rId5" imgW="1015920" imgH="482400" progId="Equation.3">
                  <p:embed/>
                </p:oleObj>
              </mc:Choice>
              <mc:Fallback>
                <p:oleObj name="Equation" r:id="rId5" imgW="1015920" imgH="4824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3511550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86400" y="228600"/>
            <a:ext cx="3213100" cy="3228975"/>
            <a:chOff x="3472" y="1680"/>
            <a:chExt cx="2024" cy="2034"/>
          </a:xfrm>
        </p:grpSpPr>
        <p:sp>
          <p:nvSpPr>
            <p:cNvPr id="55314" name="Arc 6"/>
            <p:cNvSpPr>
              <a:spLocks/>
            </p:cNvSpPr>
            <p:nvPr/>
          </p:nvSpPr>
          <p:spPr bwMode="auto">
            <a:xfrm flipV="1">
              <a:off x="3984" y="2016"/>
              <a:ext cx="1248" cy="13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444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5" name="Line 7"/>
            <p:cNvSpPr>
              <a:spLocks noChangeShapeType="1"/>
            </p:cNvSpPr>
            <p:nvPr/>
          </p:nvSpPr>
          <p:spPr bwMode="auto">
            <a:xfrm>
              <a:off x="3696" y="2880"/>
              <a:ext cx="1056" cy="192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8"/>
            <p:cNvSpPr>
              <a:spLocks noChangeShapeType="1"/>
            </p:cNvSpPr>
            <p:nvPr/>
          </p:nvSpPr>
          <p:spPr bwMode="auto">
            <a:xfrm flipV="1">
              <a:off x="3696" y="2736"/>
              <a:ext cx="1344" cy="144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Line 9"/>
            <p:cNvSpPr>
              <a:spLocks noChangeShapeType="1"/>
            </p:cNvSpPr>
            <p:nvPr/>
          </p:nvSpPr>
          <p:spPr bwMode="auto">
            <a:xfrm flipV="1">
              <a:off x="4752" y="2736"/>
              <a:ext cx="384" cy="336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303" name="Object 10"/>
            <p:cNvGraphicFramePr>
              <a:graphicFrameLocks noChangeAspect="1"/>
            </p:cNvGraphicFramePr>
            <p:nvPr/>
          </p:nvGraphicFramePr>
          <p:xfrm>
            <a:off x="3472" y="2523"/>
            <a:ext cx="27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8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2" y="2523"/>
                          <a:ext cx="275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4" name="Object 11"/>
            <p:cNvGraphicFramePr>
              <a:graphicFrameLocks noChangeAspect="1"/>
            </p:cNvGraphicFramePr>
            <p:nvPr/>
          </p:nvGraphicFramePr>
          <p:xfrm>
            <a:off x="3696" y="3296"/>
            <a:ext cx="2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9" name="Equation" r:id="rId9" imgW="126720" imgH="139680" progId="Equation.3">
                    <p:embed/>
                  </p:oleObj>
                </mc:Choice>
                <mc:Fallback>
                  <p:oleObj name="Equation" r:id="rId9" imgW="126720" imgH="139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296"/>
                          <a:ext cx="211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5" name="Object 12"/>
            <p:cNvGraphicFramePr>
              <a:graphicFrameLocks noChangeAspect="1"/>
            </p:cNvGraphicFramePr>
            <p:nvPr/>
          </p:nvGraphicFramePr>
          <p:xfrm>
            <a:off x="5040" y="1680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0" name="Equation" r:id="rId11" imgW="126720" imgH="177480" progId="Equation.3">
                    <p:embed/>
                  </p:oleObj>
                </mc:Choice>
                <mc:Fallback>
                  <p:oleObj name="Equation" r:id="rId11" imgW="126720" imgH="1774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680"/>
                          <a:ext cx="21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6" name="Object 13"/>
            <p:cNvGraphicFramePr>
              <a:graphicFrameLocks noChangeAspect="1"/>
            </p:cNvGraphicFramePr>
            <p:nvPr/>
          </p:nvGraphicFramePr>
          <p:xfrm>
            <a:off x="4716" y="3180"/>
            <a:ext cx="24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1" name="Equation" r:id="rId13" imgW="126720" imgH="164880" progId="Equation.3">
                    <p:embed/>
                  </p:oleObj>
                </mc:Choice>
                <mc:Fallback>
                  <p:oleObj name="Equation" r:id="rId13" imgW="126720" imgH="1648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" y="3180"/>
                          <a:ext cx="249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7" name="Object 14"/>
            <p:cNvGraphicFramePr>
              <a:graphicFrameLocks noChangeAspect="1"/>
            </p:cNvGraphicFramePr>
            <p:nvPr/>
          </p:nvGraphicFramePr>
          <p:xfrm>
            <a:off x="5179" y="2465"/>
            <a:ext cx="317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2" name="Equation" r:id="rId15" imgW="190440" imgH="215640" progId="Equation.3">
                    <p:embed/>
                  </p:oleObj>
                </mc:Choice>
                <mc:Fallback>
                  <p:oleObj name="Equation" r:id="rId15" imgW="190440" imgH="215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9" y="2465"/>
                          <a:ext cx="317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8" name="Object 15"/>
            <p:cNvGraphicFramePr>
              <a:graphicFrameLocks noChangeAspect="1"/>
            </p:cNvGraphicFramePr>
            <p:nvPr/>
          </p:nvGraphicFramePr>
          <p:xfrm>
            <a:off x="4416" y="2400"/>
            <a:ext cx="69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3" name="Equation" r:id="rId17" imgW="419040" imgH="177480" progId="Equation.3">
                    <p:embed/>
                  </p:oleObj>
                </mc:Choice>
                <mc:Fallback>
                  <p:oleObj name="Equation" r:id="rId17" imgW="419040" imgH="1774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00"/>
                          <a:ext cx="696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9" name="Object 16"/>
            <p:cNvGraphicFramePr>
              <a:graphicFrameLocks noChangeAspect="1"/>
            </p:cNvGraphicFramePr>
            <p:nvPr/>
          </p:nvGraphicFramePr>
          <p:xfrm>
            <a:off x="4192" y="3335"/>
            <a:ext cx="275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4" name="Equation" r:id="rId19" imgW="164880" imgH="228600" progId="Equation.3">
                    <p:embed/>
                  </p:oleObj>
                </mc:Choice>
                <mc:Fallback>
                  <p:oleObj name="Equation" r:id="rId19" imgW="16488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2" y="3335"/>
                          <a:ext cx="275" cy="3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57" name="Object 17"/>
          <p:cNvGraphicFramePr>
            <a:graphicFrameLocks/>
          </p:cNvGraphicFramePr>
          <p:nvPr/>
        </p:nvGraphicFramePr>
        <p:xfrm>
          <a:off x="1066800" y="2971800"/>
          <a:ext cx="3643313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5" name="Equation" r:id="rId21" imgW="1054080" imgH="431640" progId="Equation.3">
                  <p:embed/>
                </p:oleObj>
              </mc:Choice>
              <mc:Fallback>
                <p:oleObj name="Equation" r:id="rId21" imgW="1054080" imgH="43164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3643313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8" name="Line 18"/>
          <p:cNvSpPr>
            <a:spLocks noChangeShapeType="1"/>
          </p:cNvSpPr>
          <p:nvPr/>
        </p:nvSpPr>
        <p:spPr bwMode="auto">
          <a:xfrm flipV="1">
            <a:off x="5867400" y="762000"/>
            <a:ext cx="2362200" cy="13716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5943600" y="2133600"/>
            <a:ext cx="381000" cy="762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660" name="Object 20"/>
          <p:cNvGraphicFramePr>
            <a:graphicFrameLocks noChangeAspect="1"/>
          </p:cNvGraphicFramePr>
          <p:nvPr/>
        </p:nvGraphicFramePr>
        <p:xfrm>
          <a:off x="5638800" y="2209800"/>
          <a:ext cx="482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6" name="Equation" r:id="rId23" imgW="152280" imgH="228600" progId="Equation.3">
                  <p:embed/>
                </p:oleObj>
              </mc:Choice>
              <mc:Fallback>
                <p:oleObj name="Equation" r:id="rId23" imgW="15228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482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1" name="Object 21"/>
          <p:cNvGraphicFramePr>
            <a:graphicFrameLocks noChangeAspect="1"/>
          </p:cNvGraphicFramePr>
          <p:nvPr/>
        </p:nvGraphicFramePr>
        <p:xfrm>
          <a:off x="7410450" y="304800"/>
          <a:ext cx="4429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7" name="Equation" r:id="rId25" imgW="139680" imgH="228600" progId="Equation.3">
                  <p:embed/>
                </p:oleObj>
              </mc:Choice>
              <mc:Fallback>
                <p:oleObj name="Equation" r:id="rId25" imgW="13968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304800"/>
                        <a:ext cx="4429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  <p:bldP spid="112658" grpId="0" animBg="1"/>
      <p:bldP spid="11265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457200" y="381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点电荷系电场力的功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13667" name="Object 3"/>
          <p:cNvGraphicFramePr>
            <a:graphicFrameLocks/>
          </p:cNvGraphicFramePr>
          <p:nvPr/>
        </p:nvGraphicFramePr>
        <p:xfrm>
          <a:off x="1143000" y="1219200"/>
          <a:ext cx="2281238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5" name="Equation" r:id="rId3" imgW="660240" imgH="355320" progId="Equation.3">
                  <p:embed/>
                </p:oleObj>
              </mc:Choice>
              <mc:Fallback>
                <p:oleObj name="Equation" r:id="rId3" imgW="660240" imgH="35532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2281238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/>
          </p:cNvGraphicFramePr>
          <p:nvPr/>
        </p:nvGraphicFramePr>
        <p:xfrm>
          <a:off x="1066800" y="2667000"/>
          <a:ext cx="29416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6" name="Equation" r:id="rId5" imgW="850680" imgH="253800" progId="Equation.3">
                  <p:embed/>
                </p:oleObj>
              </mc:Choice>
              <mc:Fallback>
                <p:oleObj name="Equation" r:id="rId5" imgW="850680" imgH="2538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29416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/>
          </p:cNvGraphicFramePr>
          <p:nvPr/>
        </p:nvGraphicFramePr>
        <p:xfrm>
          <a:off x="3352800" y="990600"/>
          <a:ext cx="31591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7" name="Equation" r:id="rId7" imgW="914400" imgH="444240" progId="Equation.3">
                  <p:embed/>
                </p:oleObj>
              </mc:Choice>
              <mc:Fallback>
                <p:oleObj name="Equation" r:id="rId7" imgW="914400" imgH="44424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90600"/>
                        <a:ext cx="315912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/>
          </p:cNvGraphicFramePr>
          <p:nvPr/>
        </p:nvGraphicFramePr>
        <p:xfrm>
          <a:off x="3886200" y="2438400"/>
          <a:ext cx="39497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name="Equation" r:id="rId9" imgW="1143000" imgH="444240" progId="Equation.3">
                  <p:embed/>
                </p:oleObj>
              </mc:Choice>
              <mc:Fallback>
                <p:oleObj name="Equation" r:id="rId9" imgW="1143000" imgH="4442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38400"/>
                        <a:ext cx="3949700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/>
          </p:cNvGraphicFramePr>
          <p:nvPr/>
        </p:nvGraphicFramePr>
        <p:xfrm>
          <a:off x="5334000" y="3810000"/>
          <a:ext cx="34671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Equation" r:id="rId11" imgW="1002960" imgH="253800" progId="Equation.3">
                  <p:embed/>
                </p:oleObj>
              </mc:Choice>
              <mc:Fallback>
                <p:oleObj name="Equation" r:id="rId11" imgW="1002960" imgH="2538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10000"/>
                        <a:ext cx="34671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/>
          </p:cNvGraphicFramePr>
          <p:nvPr/>
        </p:nvGraphicFramePr>
        <p:xfrm>
          <a:off x="838200" y="3581400"/>
          <a:ext cx="40386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0" name="Equation" r:id="rId13" imgW="1168200" imgH="444240" progId="Equation.3">
                  <p:embed/>
                </p:oleObj>
              </mc:Choice>
              <mc:Fallback>
                <p:oleObj name="Equation" r:id="rId13" imgW="1168200" imgH="44424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4038600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/>
          </p:cNvGraphicFramePr>
          <p:nvPr/>
        </p:nvGraphicFramePr>
        <p:xfrm>
          <a:off x="1066800" y="5029200"/>
          <a:ext cx="329247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1" name="Equation" r:id="rId15" imgW="952200" imgH="444240" progId="Equation.3">
                  <p:embed/>
                </p:oleObj>
              </mc:Choice>
              <mc:Fallback>
                <p:oleObj name="Equation" r:id="rId15" imgW="952200" imgH="44424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3292475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/>
          <p:cNvGraphicFramePr>
            <a:graphicFrameLocks/>
          </p:cNvGraphicFramePr>
          <p:nvPr/>
        </p:nvGraphicFramePr>
        <p:xfrm>
          <a:off x="533400" y="304800"/>
          <a:ext cx="417036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9" name="Equation" r:id="rId3" imgW="1206360" imgH="482400" progId="Equation.3">
                  <p:embed/>
                </p:oleObj>
              </mc:Choice>
              <mc:Fallback>
                <p:oleObj name="Equation" r:id="rId3" imgW="1206360" imgH="4824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"/>
                        <a:ext cx="417036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/>
          <p:cNvGraphicFramePr>
            <a:graphicFrameLocks/>
          </p:cNvGraphicFramePr>
          <p:nvPr/>
        </p:nvGraphicFramePr>
        <p:xfrm>
          <a:off x="4648200" y="228600"/>
          <a:ext cx="37750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0" name="Equation" r:id="rId5" imgW="1091880" imgH="482400" progId="Equation.3">
                  <p:embed/>
                </p:oleObj>
              </mc:Choice>
              <mc:Fallback>
                <p:oleObj name="Equation" r:id="rId5" imgW="1091880" imgH="4824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"/>
                        <a:ext cx="37750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/>
          </p:cNvGraphicFramePr>
          <p:nvPr/>
        </p:nvGraphicFramePr>
        <p:xfrm>
          <a:off x="838200" y="1981200"/>
          <a:ext cx="52689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1" name="Equation" r:id="rId7" imgW="1523880" imgH="431640" progId="Equation.3">
                  <p:embed/>
                </p:oleObj>
              </mc:Choice>
              <mc:Fallback>
                <p:oleObj name="Equation" r:id="rId7" imgW="1523880" imgH="43164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526891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609600" y="35052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3.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连续带电体电场力的功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5334000" y="41148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2" name="Equation" r:id="rId9" imgW="672840" imgH="393480" progId="Equation.3">
                  <p:embed/>
                </p:oleObj>
              </mc:Choice>
              <mc:Fallback>
                <p:oleObj name="Equation" r:id="rId9" imgW="6728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371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3200400" y="4267200"/>
          <a:ext cx="1447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3" name="Equation" r:id="rId11" imgW="571320" imgH="228600" progId="Equation.3">
                  <p:embed/>
                </p:oleObj>
              </mc:Choice>
              <mc:Fallback>
                <p:oleObj name="Equation" r:id="rId11" imgW="5713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67200"/>
                        <a:ext cx="14478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533400" y="42672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注意到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457200" y="4953000"/>
          <a:ext cx="279876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4" name="Equation" r:id="rId13" imgW="876240" imgH="482400" progId="Equation.3">
                  <p:embed/>
                </p:oleObj>
              </mc:Choice>
              <mc:Fallback>
                <p:oleObj name="Equation" r:id="rId13" imgW="87624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3000"/>
                        <a:ext cx="2798763" cy="159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3200400" y="5105400"/>
          <a:ext cx="47244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5" name="Equation" r:id="rId15" imgW="1320480" imgH="457200" progId="Equation.3">
                  <p:embed/>
                </p:oleObj>
              </mc:Choice>
              <mc:Fallback>
                <p:oleObj name="Equation" r:id="rId15" imgW="132048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05400"/>
                        <a:ext cx="4724400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7924800" y="1905000"/>
            <a:ext cx="671513" cy="36576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vert="eaVert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/>
              <a:t>静电场力是保守力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utoUpdateAnimBg="0"/>
      <p:bldP spid="114696" grpId="0" autoUpdateAnimBg="0"/>
      <p:bldP spid="114699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2286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二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静电场的环路定理  </a:t>
            </a: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457200" y="1752600"/>
          <a:ext cx="2438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4" name="Equation" r:id="rId3" imgW="876240" imgH="482400" progId="Equation.3">
                  <p:embed/>
                </p:oleObj>
              </mc:Choice>
              <mc:Fallback>
                <p:oleObj name="Equation" r:id="rId3" imgW="87624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24384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4038600" y="3200400"/>
          <a:ext cx="4270375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5" name="Equation" r:id="rId5" imgW="1193760" imgH="457200" progId="Equation.3">
                  <p:embed/>
                </p:oleObj>
              </mc:Choice>
              <mc:Fallback>
                <p:oleObj name="Equation" r:id="rId5" imgW="11937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0400"/>
                        <a:ext cx="4270375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2895600" y="762000"/>
          <a:ext cx="16764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6" name="Equation" r:id="rId7" imgW="317160" imgH="711000" progId="Equation.3">
                  <p:embed/>
                </p:oleObj>
              </mc:Choice>
              <mc:Fallback>
                <p:oleObj name="Equation" r:id="rId7" imgW="31716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762000"/>
                        <a:ext cx="1676400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/>
          </p:cNvGraphicFramePr>
          <p:nvPr/>
        </p:nvGraphicFramePr>
        <p:xfrm>
          <a:off x="4038600" y="1828800"/>
          <a:ext cx="43307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7" name="Equation" r:id="rId9" imgW="1396800" imgH="431640" progId="Equation.3">
                  <p:embed/>
                </p:oleObj>
              </mc:Choice>
              <mc:Fallback>
                <p:oleObj name="Equation" r:id="rId9" imgW="1396800" imgH="4316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828800"/>
                        <a:ext cx="43307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/>
          </p:cNvGraphicFramePr>
          <p:nvPr/>
        </p:nvGraphicFramePr>
        <p:xfrm>
          <a:off x="4191000" y="609600"/>
          <a:ext cx="3248025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8" name="Equation" r:id="rId11" imgW="939600" imgH="431640" progId="Equation.3">
                  <p:embed/>
                </p:oleObj>
              </mc:Choice>
              <mc:Fallback>
                <p:oleObj name="Equation" r:id="rId11" imgW="939600" imgH="4316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09600"/>
                        <a:ext cx="3248025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304800" y="4648200"/>
            <a:ext cx="3810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静电场中场强沿任意闭合环路的线积分恒等于零，即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15721" name="Object 9"/>
          <p:cNvGraphicFramePr>
            <a:graphicFrameLocks/>
          </p:cNvGraphicFramePr>
          <p:nvPr/>
        </p:nvGraphicFramePr>
        <p:xfrm>
          <a:off x="4953000" y="4648200"/>
          <a:ext cx="23209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9" name="Equation" r:id="rId13" imgW="711000" imgH="368280" progId="Equation.3">
                  <p:embed/>
                </p:oleObj>
              </mc:Choice>
              <mc:Fallback>
                <p:oleObj name="Equation" r:id="rId13" imgW="711000" imgH="36828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48200"/>
                        <a:ext cx="2320925" cy="1219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4648200" y="5943600"/>
            <a:ext cx="3733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保守场或有源场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20" grpId="0" autoUpdateAnimBg="0"/>
      <p:bldP spid="11572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533400" y="381000"/>
            <a:ext cx="365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三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电势能</a:t>
            </a:r>
          </a:p>
        </p:txBody>
      </p:sp>
      <p:graphicFrame>
        <p:nvGraphicFramePr>
          <p:cNvPr id="116739" name="Object 3"/>
          <p:cNvGraphicFramePr>
            <a:graphicFrameLocks/>
          </p:cNvGraphicFramePr>
          <p:nvPr/>
        </p:nvGraphicFramePr>
        <p:xfrm>
          <a:off x="533400" y="1219200"/>
          <a:ext cx="48323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4" name="Equation" r:id="rId3" imgW="1638000" imgH="495000" progId="Equation.3">
                  <p:embed/>
                </p:oleObj>
              </mc:Choice>
              <mc:Fallback>
                <p:oleObj name="Equation" r:id="rId3" imgW="1638000" imgH="4950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4832350" cy="1371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0" y="990600"/>
            <a:ext cx="2360613" cy="2438400"/>
            <a:chOff x="3840" y="624"/>
            <a:chExt cx="1487" cy="1536"/>
          </a:xfrm>
        </p:grpSpPr>
        <p:grpSp>
          <p:nvGrpSpPr>
            <p:cNvPr id="59413" name="Group 5"/>
            <p:cNvGrpSpPr>
              <a:grpSpLocks/>
            </p:cNvGrpSpPr>
            <p:nvPr/>
          </p:nvGrpSpPr>
          <p:grpSpPr bwMode="auto">
            <a:xfrm>
              <a:off x="3840" y="624"/>
              <a:ext cx="1251" cy="1536"/>
              <a:chOff x="3984" y="288"/>
              <a:chExt cx="1251" cy="1536"/>
            </a:xfrm>
          </p:grpSpPr>
          <p:sp>
            <p:nvSpPr>
              <p:cNvPr id="59430" name="Freeform 6"/>
              <p:cNvSpPr>
                <a:spLocks/>
              </p:cNvSpPr>
              <p:nvPr/>
            </p:nvSpPr>
            <p:spPr bwMode="auto">
              <a:xfrm>
                <a:off x="4146" y="592"/>
                <a:ext cx="898" cy="1137"/>
              </a:xfrm>
              <a:custGeom>
                <a:avLst/>
                <a:gdLst>
                  <a:gd name="T0" fmla="*/ 0 w 1401"/>
                  <a:gd name="T1" fmla="*/ 618 h 1324"/>
                  <a:gd name="T2" fmla="*/ 18 w 1401"/>
                  <a:gd name="T3" fmla="*/ 607 h 1324"/>
                  <a:gd name="T4" fmla="*/ 27 w 1401"/>
                  <a:gd name="T5" fmla="*/ 520 h 1324"/>
                  <a:gd name="T6" fmla="*/ 34 w 1401"/>
                  <a:gd name="T7" fmla="*/ 298 h 1324"/>
                  <a:gd name="T8" fmla="*/ 37 w 1401"/>
                  <a:gd name="T9" fmla="*/ 251 h 1324"/>
                  <a:gd name="T10" fmla="*/ 74 w 1401"/>
                  <a:gd name="T11" fmla="*/ 169 h 1324"/>
                  <a:gd name="T12" fmla="*/ 78 w 1401"/>
                  <a:gd name="T13" fmla="*/ 133 h 1324"/>
                  <a:gd name="T14" fmla="*/ 149 w 1401"/>
                  <a:gd name="T15" fmla="*/ 88 h 1324"/>
                  <a:gd name="T16" fmla="*/ 152 w 1401"/>
                  <a:gd name="T17" fmla="*/ 0 h 13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01"/>
                  <a:gd name="T28" fmla="*/ 0 h 1324"/>
                  <a:gd name="T29" fmla="*/ 1401 w 1401"/>
                  <a:gd name="T30" fmla="*/ 1324 h 13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01" h="1324">
                    <a:moveTo>
                      <a:pt x="0" y="1324"/>
                    </a:moveTo>
                    <a:cubicBezTo>
                      <a:pt x="54" y="1316"/>
                      <a:pt x="112" y="1318"/>
                      <a:pt x="163" y="1299"/>
                    </a:cubicBezTo>
                    <a:cubicBezTo>
                      <a:pt x="204" y="1284"/>
                      <a:pt x="240" y="1154"/>
                      <a:pt x="250" y="1112"/>
                    </a:cubicBezTo>
                    <a:cubicBezTo>
                      <a:pt x="264" y="955"/>
                      <a:pt x="275" y="790"/>
                      <a:pt x="313" y="637"/>
                    </a:cubicBezTo>
                    <a:cubicBezTo>
                      <a:pt x="321" y="604"/>
                      <a:pt x="313" y="560"/>
                      <a:pt x="338" y="537"/>
                    </a:cubicBezTo>
                    <a:cubicBezTo>
                      <a:pt x="486" y="402"/>
                      <a:pt x="540" y="399"/>
                      <a:pt x="688" y="362"/>
                    </a:cubicBezTo>
                    <a:cubicBezTo>
                      <a:pt x="696" y="337"/>
                      <a:pt x="688" y="294"/>
                      <a:pt x="713" y="287"/>
                    </a:cubicBezTo>
                    <a:cubicBezTo>
                      <a:pt x="915" y="228"/>
                      <a:pt x="1156" y="208"/>
                      <a:pt x="1375" y="187"/>
                    </a:cubicBezTo>
                    <a:cubicBezTo>
                      <a:pt x="1401" y="8"/>
                      <a:pt x="1400" y="71"/>
                      <a:pt x="140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9402" name="Object 7"/>
              <p:cNvGraphicFramePr>
                <a:graphicFrameLocks noChangeAspect="1"/>
              </p:cNvGraphicFramePr>
              <p:nvPr/>
            </p:nvGraphicFramePr>
            <p:xfrm>
              <a:off x="3984" y="1584"/>
              <a:ext cx="16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485" name="公式" r:id="rId5" imgW="126720" imgH="139680" progId="Equation.3">
                      <p:embed/>
                    </p:oleObj>
                  </mc:Choice>
                  <mc:Fallback>
                    <p:oleObj name="公式" r:id="rId5" imgW="126720" imgH="1396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584"/>
                            <a:ext cx="16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prstDash val="sysDot"/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03" name="Object 8"/>
              <p:cNvGraphicFramePr>
                <a:graphicFrameLocks noChangeAspect="1"/>
              </p:cNvGraphicFramePr>
              <p:nvPr/>
            </p:nvGraphicFramePr>
            <p:xfrm>
              <a:off x="5030" y="288"/>
              <a:ext cx="205" cy="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486" name="公式" r:id="rId7" imgW="126720" imgH="177480" progId="Equation.3">
                      <p:embed/>
                    </p:oleObj>
                  </mc:Choice>
                  <mc:Fallback>
                    <p:oleObj name="公式" r:id="rId7" imgW="126720" imgH="17748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0" y="288"/>
                            <a:ext cx="205" cy="3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prstDash val="sysDot"/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31" name="Line 9"/>
              <p:cNvSpPr>
                <a:spLocks noChangeShapeType="1"/>
              </p:cNvSpPr>
              <p:nvPr/>
            </p:nvSpPr>
            <p:spPr bwMode="auto">
              <a:xfrm flipV="1">
                <a:off x="4353" y="961"/>
                <a:ext cx="62" cy="1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414" name="Group 10"/>
            <p:cNvGrpSpPr>
              <a:grpSpLocks/>
            </p:cNvGrpSpPr>
            <p:nvPr/>
          </p:nvGrpSpPr>
          <p:grpSpPr bwMode="auto">
            <a:xfrm>
              <a:off x="3936" y="1632"/>
              <a:ext cx="257" cy="384"/>
              <a:chOff x="4032" y="2400"/>
              <a:chExt cx="257" cy="384"/>
            </a:xfrm>
          </p:grpSpPr>
          <p:graphicFrame>
            <p:nvGraphicFramePr>
              <p:cNvPr id="59401" name="Object 11"/>
              <p:cNvGraphicFramePr>
                <a:graphicFrameLocks noChangeAspect="1"/>
              </p:cNvGraphicFramePr>
              <p:nvPr/>
            </p:nvGraphicFramePr>
            <p:xfrm>
              <a:off x="4032" y="2400"/>
              <a:ext cx="25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487" name="公式" r:id="rId9" imgW="126720" imgH="164880" progId="Equation.3">
                      <p:embed/>
                    </p:oleObj>
                  </mc:Choice>
                  <mc:Fallback>
                    <p:oleObj name="公式" r:id="rId9" imgW="126720" imgH="16488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400"/>
                            <a:ext cx="257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29" name="Oval 12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48" cy="48"/>
              </a:xfrm>
              <a:prstGeom prst="ellipse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415" name="Group 13"/>
            <p:cNvGrpSpPr>
              <a:grpSpLocks/>
            </p:cNvGrpSpPr>
            <p:nvPr/>
          </p:nvGrpSpPr>
          <p:grpSpPr bwMode="auto">
            <a:xfrm>
              <a:off x="3984" y="864"/>
              <a:ext cx="1343" cy="1200"/>
              <a:chOff x="4128" y="2592"/>
              <a:chExt cx="1343" cy="1008"/>
            </a:xfrm>
          </p:grpSpPr>
          <p:grpSp>
            <p:nvGrpSpPr>
              <p:cNvPr id="59416" name="Group 14"/>
              <p:cNvGrpSpPr>
                <a:grpSpLocks/>
              </p:cNvGrpSpPr>
              <p:nvPr/>
            </p:nvGrpSpPr>
            <p:grpSpPr bwMode="auto">
              <a:xfrm>
                <a:off x="4128" y="2592"/>
                <a:ext cx="1056" cy="1008"/>
                <a:chOff x="4128" y="2592"/>
                <a:chExt cx="1056" cy="1008"/>
              </a:xfrm>
            </p:grpSpPr>
            <p:grpSp>
              <p:nvGrpSpPr>
                <p:cNvPr id="59417" name="Group 15"/>
                <p:cNvGrpSpPr>
                  <a:grpSpLocks/>
                </p:cNvGrpSpPr>
                <p:nvPr/>
              </p:nvGrpSpPr>
              <p:grpSpPr bwMode="auto">
                <a:xfrm>
                  <a:off x="4128" y="2592"/>
                  <a:ext cx="1056" cy="0"/>
                  <a:chOff x="4128" y="2736"/>
                  <a:chExt cx="1056" cy="0"/>
                </a:xfrm>
              </p:grpSpPr>
              <p:sp>
                <p:nvSpPr>
                  <p:cNvPr id="5942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2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418" name="Group 18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056" cy="0"/>
                  <a:chOff x="4128" y="2736"/>
                  <a:chExt cx="1056" cy="0"/>
                </a:xfrm>
              </p:grpSpPr>
              <p:sp>
                <p:nvSpPr>
                  <p:cNvPr id="5942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2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419" name="Group 21"/>
                <p:cNvGrpSpPr>
                  <a:grpSpLocks/>
                </p:cNvGrpSpPr>
                <p:nvPr/>
              </p:nvGrpSpPr>
              <p:grpSpPr bwMode="auto">
                <a:xfrm>
                  <a:off x="4128" y="3264"/>
                  <a:ext cx="1056" cy="0"/>
                  <a:chOff x="4128" y="2736"/>
                  <a:chExt cx="1056" cy="0"/>
                </a:xfrm>
              </p:grpSpPr>
              <p:sp>
                <p:nvSpPr>
                  <p:cNvPr id="59423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24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420" name="Group 24"/>
                <p:cNvGrpSpPr>
                  <a:grpSpLocks/>
                </p:cNvGrpSpPr>
                <p:nvPr/>
              </p:nvGrpSpPr>
              <p:grpSpPr bwMode="auto">
                <a:xfrm>
                  <a:off x="4128" y="3600"/>
                  <a:ext cx="1056" cy="0"/>
                  <a:chOff x="4128" y="2736"/>
                  <a:chExt cx="1056" cy="0"/>
                </a:xfrm>
              </p:grpSpPr>
              <p:sp>
                <p:nvSpPr>
                  <p:cNvPr id="5942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2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59400" name="Object 27"/>
              <p:cNvGraphicFramePr>
                <a:graphicFrameLocks noChangeAspect="1"/>
              </p:cNvGraphicFramePr>
              <p:nvPr/>
            </p:nvGraphicFramePr>
            <p:xfrm>
              <a:off x="5184" y="2736"/>
              <a:ext cx="287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488" name="公式" r:id="rId11" imgW="152280" imgH="203040" progId="Equation.3">
                      <p:embed/>
                    </p:oleObj>
                  </mc:Choice>
                  <mc:Fallback>
                    <p:oleObj name="公式" r:id="rId11" imgW="152280" imgH="20304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736"/>
                            <a:ext cx="287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Group 28"/>
          <p:cNvGrpSpPr>
            <a:grpSpLocks/>
          </p:cNvGrpSpPr>
          <p:nvPr/>
        </p:nvGrpSpPr>
        <p:grpSpPr bwMode="auto">
          <a:xfrm>
            <a:off x="1524000" y="2819400"/>
            <a:ext cx="1828800" cy="1143000"/>
            <a:chOff x="1008" y="3360"/>
            <a:chExt cx="1152" cy="720"/>
          </a:xfrm>
        </p:grpSpPr>
        <p:sp>
          <p:nvSpPr>
            <p:cNvPr id="59411" name="Text Box 29"/>
            <p:cNvSpPr txBox="1">
              <a:spLocks noChangeArrowheads="1"/>
            </p:cNvSpPr>
            <p:nvPr/>
          </p:nvSpPr>
          <p:spPr bwMode="auto">
            <a:xfrm>
              <a:off x="1248" y="3360"/>
              <a:ext cx="816" cy="6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点电势能</a:t>
              </a:r>
            </a:p>
          </p:txBody>
        </p:sp>
        <p:graphicFrame>
          <p:nvGraphicFramePr>
            <p:cNvPr id="59399" name="Object 30"/>
            <p:cNvGraphicFramePr>
              <a:graphicFrameLocks noChangeAspect="1"/>
            </p:cNvGraphicFramePr>
            <p:nvPr/>
          </p:nvGraphicFramePr>
          <p:xfrm>
            <a:off x="1056" y="3552"/>
            <a:ext cx="30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89" name="公式" r:id="rId13" imgW="126720" imgH="139680" progId="Equation.3">
                    <p:embed/>
                  </p:oleObj>
                </mc:Choice>
                <mc:Fallback>
                  <p:oleObj name="公式" r:id="rId13" imgW="126720" imgH="1396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52"/>
                          <a:ext cx="308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2" name="AutoShape 31"/>
            <p:cNvSpPr>
              <a:spLocks noChangeArrowheads="1"/>
            </p:cNvSpPr>
            <p:nvPr/>
          </p:nvSpPr>
          <p:spPr bwMode="auto">
            <a:xfrm>
              <a:off x="1008" y="3360"/>
              <a:ext cx="1152" cy="720"/>
            </a:xfrm>
            <a:prstGeom prst="wedgeEllipseCallout">
              <a:avLst>
                <a:gd name="adj1" fmla="val 76995"/>
                <a:gd name="adj2" fmla="val -105278"/>
              </a:avLst>
            </a:prstGeom>
            <a:noFill/>
            <a:ln w="3810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3810000" y="2819400"/>
            <a:ext cx="1905000" cy="1143000"/>
            <a:chOff x="2448" y="3360"/>
            <a:chExt cx="1200" cy="720"/>
          </a:xfrm>
        </p:grpSpPr>
        <p:graphicFrame>
          <p:nvGraphicFramePr>
            <p:cNvPr id="59398" name="Object 33"/>
            <p:cNvGraphicFramePr>
              <a:graphicFrameLocks noChangeAspect="1"/>
            </p:cNvGraphicFramePr>
            <p:nvPr/>
          </p:nvGraphicFramePr>
          <p:xfrm>
            <a:off x="2544" y="3504"/>
            <a:ext cx="27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0" name="公式" r:id="rId14" imgW="126720" imgH="177480" progId="Equation.3">
                    <p:embed/>
                  </p:oleObj>
                </mc:Choice>
                <mc:Fallback>
                  <p:oleObj name="公式" r:id="rId14" imgW="126720" imgH="1774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504"/>
                          <a:ext cx="27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9" name="AutoShape 34"/>
            <p:cNvSpPr>
              <a:spLocks noChangeArrowheads="1"/>
            </p:cNvSpPr>
            <p:nvPr/>
          </p:nvSpPr>
          <p:spPr bwMode="auto">
            <a:xfrm>
              <a:off x="2448" y="3408"/>
              <a:ext cx="1200" cy="672"/>
            </a:xfrm>
            <a:prstGeom prst="wedgeEllipseCallout">
              <a:avLst>
                <a:gd name="adj1" fmla="val 9250"/>
                <a:gd name="adj2" fmla="val -127977"/>
              </a:avLst>
            </a:prstGeom>
            <a:noFill/>
            <a:ln w="381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59410" name="Text Box 35"/>
            <p:cNvSpPr txBox="1">
              <a:spLocks noChangeArrowheads="1"/>
            </p:cNvSpPr>
            <p:nvPr/>
          </p:nvSpPr>
          <p:spPr bwMode="auto">
            <a:xfrm>
              <a:off x="2736" y="3360"/>
              <a:ext cx="672" cy="6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点电势能</a:t>
              </a:r>
            </a:p>
          </p:txBody>
        </p:sp>
      </p:grpSp>
      <p:sp>
        <p:nvSpPr>
          <p:cNvPr id="116772" name="Rectangle 36"/>
          <p:cNvSpPr>
            <a:spLocks noChangeArrowheads="1"/>
          </p:cNvSpPr>
          <p:nvPr/>
        </p:nvSpPr>
        <p:spPr bwMode="auto">
          <a:xfrm>
            <a:off x="685800" y="42672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静电场力作功等于相应电势能的减量</a:t>
            </a:r>
          </a:p>
        </p:txBody>
      </p:sp>
      <p:graphicFrame>
        <p:nvGraphicFramePr>
          <p:cNvPr id="116773" name="Object 37"/>
          <p:cNvGraphicFramePr>
            <a:graphicFrameLocks noChangeAspect="1"/>
          </p:cNvGraphicFramePr>
          <p:nvPr/>
        </p:nvGraphicFramePr>
        <p:xfrm>
          <a:off x="5715000" y="5105400"/>
          <a:ext cx="2408238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1" name="Equation" r:id="rId15" imgW="672840" imgH="457200" progId="Equation.3">
                  <p:embed/>
                </p:oleObj>
              </mc:Choice>
              <mc:Fallback>
                <p:oleObj name="Equation" r:id="rId15" imgW="672840" imgH="457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105400"/>
                        <a:ext cx="2408238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4" name="Object 38"/>
          <p:cNvGraphicFramePr>
            <a:graphicFrameLocks/>
          </p:cNvGraphicFramePr>
          <p:nvPr/>
        </p:nvGraphicFramePr>
        <p:xfrm>
          <a:off x="3352800" y="5105400"/>
          <a:ext cx="24796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2" name="Equation" r:id="rId17" imgW="799920" imgH="431640" progId="Equation.3">
                  <p:embed/>
                </p:oleObj>
              </mc:Choice>
              <mc:Fallback>
                <p:oleObj name="Equation" r:id="rId17" imgW="799920" imgH="431640" progId="Equation.3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05400"/>
                        <a:ext cx="247967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5" name="Object 39"/>
          <p:cNvGraphicFramePr>
            <a:graphicFrameLocks/>
          </p:cNvGraphicFramePr>
          <p:nvPr/>
        </p:nvGraphicFramePr>
        <p:xfrm>
          <a:off x="457200" y="5105400"/>
          <a:ext cx="29845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3" name="Equation" r:id="rId19" imgW="863280" imgH="431640" progId="Equation.3">
                  <p:embed/>
                </p:oleObj>
              </mc:Choice>
              <mc:Fallback>
                <p:oleObj name="Equation" r:id="rId19" imgW="863280" imgH="431640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05400"/>
                        <a:ext cx="29845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7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30"/>
          <p:cNvSpPr>
            <a:spLocks noChangeArrowheads="1"/>
          </p:cNvSpPr>
          <p:nvPr/>
        </p:nvSpPr>
        <p:spPr bwMode="auto">
          <a:xfrm>
            <a:off x="457200" y="228600"/>
            <a:ext cx="800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二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电场强度 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(electric field strength)</a:t>
            </a:r>
          </a:p>
        </p:txBody>
      </p:sp>
      <p:sp>
        <p:nvSpPr>
          <p:cNvPr id="28682" name="Text Box 1034"/>
          <p:cNvSpPr txBox="1">
            <a:spLocks noChangeArrowheads="1"/>
          </p:cNvSpPr>
          <p:nvPr/>
        </p:nvSpPr>
        <p:spPr bwMode="auto">
          <a:xfrm>
            <a:off x="457200" y="914400"/>
            <a:ext cx="4267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空间带电体 </a:t>
            </a:r>
            <a:r>
              <a:rPr lang="en-US" altLang="zh-CN" sz="3200" b="1">
                <a:solidFill>
                  <a:schemeClr val="tx1"/>
                </a:solidFill>
              </a:rPr>
              <a:t>,</a:t>
            </a:r>
            <a:r>
              <a:rPr lang="zh-CN" altLang="en-US" sz="3200" b="1">
                <a:solidFill>
                  <a:schemeClr val="tx1"/>
                </a:solidFill>
              </a:rPr>
              <a:t>电量为</a:t>
            </a:r>
          </a:p>
        </p:txBody>
      </p:sp>
      <p:graphicFrame>
        <p:nvGraphicFramePr>
          <p:cNvPr id="151552" name="Object 1024"/>
          <p:cNvGraphicFramePr>
            <a:graphicFrameLocks noChangeAspect="1"/>
          </p:cNvGraphicFramePr>
          <p:nvPr/>
        </p:nvGraphicFramePr>
        <p:xfrm>
          <a:off x="4343400" y="914400"/>
          <a:ext cx="4365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公式" r:id="rId3" imgW="152280" imgH="203040" progId="Equation.3">
                  <p:embed/>
                </p:oleObj>
              </mc:Choice>
              <mc:Fallback>
                <p:oleObj name="公式" r:id="rId3" imgW="152280" imgH="2030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914400"/>
                        <a:ext cx="43656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3" name="Object 1025"/>
          <p:cNvGraphicFramePr>
            <a:graphicFrameLocks/>
          </p:cNvGraphicFramePr>
          <p:nvPr/>
        </p:nvGraphicFramePr>
        <p:xfrm>
          <a:off x="6781800" y="2514600"/>
          <a:ext cx="3730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公式" r:id="rId5" imgW="126720" imgH="164880" progId="Equation.3">
                  <p:embed/>
                </p:oleObj>
              </mc:Choice>
              <mc:Fallback>
                <p:oleObj name="公式" r:id="rId5" imgW="126720" imgH="164880" progId="Equation.3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514600"/>
                        <a:ext cx="3730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6553200" y="1295400"/>
            <a:ext cx="914400" cy="1143000"/>
            <a:chOff x="4128" y="528"/>
            <a:chExt cx="576" cy="720"/>
          </a:xfrm>
        </p:grpSpPr>
        <p:graphicFrame>
          <p:nvGraphicFramePr>
            <p:cNvPr id="4105" name="Object 1031"/>
            <p:cNvGraphicFramePr>
              <a:graphicFrameLocks/>
            </p:cNvGraphicFramePr>
            <p:nvPr/>
          </p:nvGraphicFramePr>
          <p:xfrm>
            <a:off x="4416" y="528"/>
            <a:ext cx="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" name="公式" r:id="rId7" imgW="152280" imgH="190440" progId="Equation.3">
                    <p:embed/>
                  </p:oleObj>
                </mc:Choice>
                <mc:Fallback>
                  <p:oleObj name="公式" r:id="rId7" imgW="152280" imgH="190440" progId="Equation.3">
                    <p:embed/>
                    <p:pic>
                      <p:nvPicPr>
                        <p:cNvPr id="0" name="Object 10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528"/>
                          <a:ext cx="28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" name="Oval 1043"/>
            <p:cNvSpPr>
              <a:spLocks noChangeArrowheads="1"/>
            </p:cNvSpPr>
            <p:nvPr/>
          </p:nvSpPr>
          <p:spPr bwMode="auto">
            <a:xfrm>
              <a:off x="4128" y="864"/>
              <a:ext cx="528" cy="384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6699FF"/>
                </a:gs>
              </a:gsLst>
              <a:path path="shape">
                <a:fillToRect l="50000" t="50000" r="50000" b="50000"/>
              </a:path>
            </a:gra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44"/>
          <p:cNvGrpSpPr>
            <a:grpSpLocks/>
          </p:cNvGrpSpPr>
          <p:nvPr/>
        </p:nvGrpSpPr>
        <p:grpSpPr bwMode="auto">
          <a:xfrm>
            <a:off x="7391400" y="2209800"/>
            <a:ext cx="719138" cy="533400"/>
            <a:chOff x="2688" y="1920"/>
            <a:chExt cx="453" cy="336"/>
          </a:xfrm>
        </p:grpSpPr>
        <p:graphicFrame>
          <p:nvGraphicFramePr>
            <p:cNvPr id="4104" name="Object 1030"/>
            <p:cNvGraphicFramePr>
              <a:graphicFrameLocks noChangeAspect="1"/>
            </p:cNvGraphicFramePr>
            <p:nvPr/>
          </p:nvGraphicFramePr>
          <p:xfrm>
            <a:off x="2832" y="1920"/>
            <a:ext cx="30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3" name="公式" r:id="rId9" imgW="152280" imgH="164880" progId="Equation.3">
                    <p:embed/>
                  </p:oleObj>
                </mc:Choice>
                <mc:Fallback>
                  <p:oleObj name="公式" r:id="rId9" imgW="152280" imgH="16488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920"/>
                          <a:ext cx="309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5" name="Oval 1046"/>
            <p:cNvSpPr>
              <a:spLocks noChangeArrowheads="1"/>
            </p:cNvSpPr>
            <p:nvPr/>
          </p:nvSpPr>
          <p:spPr bwMode="auto">
            <a:xfrm>
              <a:off x="2688" y="220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47"/>
          <p:cNvGrpSpPr>
            <a:grpSpLocks/>
          </p:cNvGrpSpPr>
          <p:nvPr/>
        </p:nvGrpSpPr>
        <p:grpSpPr bwMode="auto">
          <a:xfrm>
            <a:off x="7239000" y="2819400"/>
            <a:ext cx="914400" cy="868363"/>
            <a:chOff x="5184" y="1200"/>
            <a:chExt cx="576" cy="547"/>
          </a:xfrm>
        </p:grpSpPr>
        <p:graphicFrame>
          <p:nvGraphicFramePr>
            <p:cNvPr id="4103" name="Object 1029"/>
            <p:cNvGraphicFramePr>
              <a:graphicFrameLocks/>
            </p:cNvGraphicFramePr>
            <p:nvPr/>
          </p:nvGraphicFramePr>
          <p:xfrm>
            <a:off x="5280" y="1296"/>
            <a:ext cx="48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4" name="公式" r:id="rId11" imgW="152280" imgH="241200" progId="Equation.3">
                    <p:embed/>
                  </p:oleObj>
                </mc:Choice>
                <mc:Fallback>
                  <p:oleObj name="公式" r:id="rId11" imgW="152280" imgH="241200" progId="Equation.3">
                    <p:embed/>
                    <p:pic>
                      <p:nvPicPr>
                        <p:cNvPr id="0" name="Object 1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296"/>
                          <a:ext cx="480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4" name="Line 1049"/>
            <p:cNvSpPr>
              <a:spLocks noChangeShapeType="1"/>
            </p:cNvSpPr>
            <p:nvPr/>
          </p:nvSpPr>
          <p:spPr bwMode="auto">
            <a:xfrm flipH="1">
              <a:off x="5184" y="1200"/>
              <a:ext cx="9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1554" name="Object 1026"/>
          <p:cNvGraphicFramePr>
            <a:graphicFrameLocks/>
          </p:cNvGraphicFramePr>
          <p:nvPr/>
        </p:nvGraphicFramePr>
        <p:xfrm>
          <a:off x="6629400" y="5029200"/>
          <a:ext cx="14351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公式" r:id="rId13" imgW="457200" imgH="457200" progId="Equation.3">
                  <p:embed/>
                </p:oleObj>
              </mc:Choice>
              <mc:Fallback>
                <p:oleObj name="公式" r:id="rId13" imgW="457200" imgH="457200" progId="Equation.3">
                  <p:embed/>
                  <p:pic>
                    <p:nvPicPr>
                      <p:cNvPr id="0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029200"/>
                        <a:ext cx="1435100" cy="15875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51"/>
          <p:cNvGrpSpPr>
            <a:grpSpLocks/>
          </p:cNvGrpSpPr>
          <p:nvPr/>
        </p:nvGrpSpPr>
        <p:grpSpPr bwMode="auto">
          <a:xfrm>
            <a:off x="381000" y="2514600"/>
            <a:ext cx="1343025" cy="1143000"/>
            <a:chOff x="288" y="240"/>
            <a:chExt cx="846" cy="720"/>
          </a:xfrm>
        </p:grpSpPr>
        <p:sp>
          <p:nvSpPr>
            <p:cNvPr id="4122" name="Text Box 1052"/>
            <p:cNvSpPr txBox="1">
              <a:spLocks noChangeArrowheads="1"/>
            </p:cNvSpPr>
            <p:nvPr/>
          </p:nvSpPr>
          <p:spPr bwMode="auto">
            <a:xfrm>
              <a:off x="336" y="288"/>
              <a:ext cx="798" cy="672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990000"/>
                  </a:solidFill>
                  <a:latin typeface="宋体" pitchFamily="2" charset="-122"/>
                </a:rPr>
                <a:t>试验电荷</a:t>
              </a:r>
            </a:p>
          </p:txBody>
        </p:sp>
        <p:sp>
          <p:nvSpPr>
            <p:cNvPr id="4123" name="Rectangle 1053"/>
            <p:cNvSpPr>
              <a:spLocks noChangeArrowheads="1"/>
            </p:cNvSpPr>
            <p:nvPr/>
          </p:nvSpPr>
          <p:spPr bwMode="auto">
            <a:xfrm>
              <a:off x="288" y="240"/>
              <a:ext cx="720" cy="720"/>
            </a:xfrm>
            <a:prstGeom prst="rect">
              <a:avLst/>
            </a:prstGeom>
            <a:noFill/>
            <a:ln w="12699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054"/>
          <p:cNvGrpSpPr>
            <a:grpSpLocks/>
          </p:cNvGrpSpPr>
          <p:nvPr/>
        </p:nvGrpSpPr>
        <p:grpSpPr bwMode="auto">
          <a:xfrm>
            <a:off x="1752600" y="2590800"/>
            <a:ext cx="1447800" cy="1219200"/>
            <a:chOff x="1008" y="288"/>
            <a:chExt cx="912" cy="768"/>
          </a:xfrm>
        </p:grpSpPr>
        <p:sp>
          <p:nvSpPr>
            <p:cNvPr id="4120" name="Text Box 1055"/>
            <p:cNvSpPr txBox="1">
              <a:spLocks noChangeArrowheads="1"/>
            </p:cNvSpPr>
            <p:nvPr/>
          </p:nvSpPr>
          <p:spPr bwMode="auto">
            <a:xfrm>
              <a:off x="1008" y="432"/>
              <a:ext cx="672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  <a:latin typeface="宋体" pitchFamily="2" charset="-122"/>
                </a:rPr>
                <a:t>条件</a:t>
              </a:r>
            </a:p>
          </p:txBody>
        </p:sp>
        <p:sp>
          <p:nvSpPr>
            <p:cNvPr id="4121" name="AutoShape 1056"/>
            <p:cNvSpPr>
              <a:spLocks/>
            </p:cNvSpPr>
            <p:nvPr/>
          </p:nvSpPr>
          <p:spPr bwMode="auto">
            <a:xfrm>
              <a:off x="1680" y="288"/>
              <a:ext cx="240" cy="768"/>
            </a:xfrm>
            <a:prstGeom prst="leftBrace">
              <a:avLst>
                <a:gd name="adj1" fmla="val 26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705" name="Text Box 1057"/>
          <p:cNvSpPr txBox="1">
            <a:spLocks noChangeArrowheads="1"/>
          </p:cNvSpPr>
          <p:nvPr/>
        </p:nvSpPr>
        <p:spPr bwMode="auto">
          <a:xfrm>
            <a:off x="3048000" y="2438400"/>
            <a:ext cx="2971800" cy="13112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电量充分地小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线度足够地小</a:t>
            </a:r>
          </a:p>
        </p:txBody>
      </p:sp>
      <p:sp>
        <p:nvSpPr>
          <p:cNvPr id="28706" name="Text Box 1058"/>
          <p:cNvSpPr txBox="1">
            <a:spLocks noChangeArrowheads="1"/>
          </p:cNvSpPr>
          <p:nvPr/>
        </p:nvSpPr>
        <p:spPr bwMode="auto">
          <a:xfrm>
            <a:off x="609600" y="1676400"/>
            <a:ext cx="51816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试验电荷放到场点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P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处，</a:t>
            </a:r>
          </a:p>
        </p:txBody>
      </p:sp>
      <p:grpSp>
        <p:nvGrpSpPr>
          <p:cNvPr id="7" name="Group 1059"/>
          <p:cNvGrpSpPr>
            <a:grpSpLocks/>
          </p:cNvGrpSpPr>
          <p:nvPr/>
        </p:nvGrpSpPr>
        <p:grpSpPr bwMode="auto">
          <a:xfrm>
            <a:off x="381000" y="3657600"/>
            <a:ext cx="4267200" cy="731838"/>
            <a:chOff x="2592" y="1920"/>
            <a:chExt cx="2112" cy="461"/>
          </a:xfrm>
        </p:grpSpPr>
        <p:sp>
          <p:nvSpPr>
            <p:cNvPr id="4119" name="Text Box 1060"/>
            <p:cNvSpPr txBox="1">
              <a:spLocks noChangeArrowheads="1"/>
            </p:cNvSpPr>
            <p:nvPr/>
          </p:nvSpPr>
          <p:spPr bwMode="auto">
            <a:xfrm>
              <a:off x="2592" y="2016"/>
              <a:ext cx="1968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试验电荷受力为</a:t>
              </a:r>
            </a:p>
          </p:txBody>
        </p:sp>
        <p:graphicFrame>
          <p:nvGraphicFramePr>
            <p:cNvPr id="4102" name="Object 1028"/>
            <p:cNvGraphicFramePr>
              <a:graphicFrameLocks/>
            </p:cNvGraphicFramePr>
            <p:nvPr/>
          </p:nvGraphicFramePr>
          <p:xfrm>
            <a:off x="4224" y="1920"/>
            <a:ext cx="48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6" name="公式" r:id="rId15" imgW="152280" imgH="241200" progId="Equation.3">
                    <p:embed/>
                  </p:oleObj>
                </mc:Choice>
                <mc:Fallback>
                  <p:oleObj name="公式" r:id="rId15" imgW="152280" imgH="241200" progId="Equation.3">
                    <p:embed/>
                    <p:pic>
                      <p:nvPicPr>
                        <p:cNvPr id="0" name="Object 10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920"/>
                          <a:ext cx="480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10" name="Text Box 1062"/>
          <p:cNvSpPr txBox="1">
            <a:spLocks noChangeArrowheads="1"/>
          </p:cNvSpPr>
          <p:nvPr/>
        </p:nvSpPr>
        <p:spPr bwMode="auto">
          <a:xfrm>
            <a:off x="304800" y="4419600"/>
            <a:ext cx="6019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试验表明：确定场点   比值</a:t>
            </a:r>
          </a:p>
        </p:txBody>
      </p:sp>
      <p:graphicFrame>
        <p:nvGraphicFramePr>
          <p:cNvPr id="151555" name="Object 1027"/>
          <p:cNvGraphicFramePr>
            <a:graphicFrameLocks noChangeAspect="1"/>
          </p:cNvGraphicFramePr>
          <p:nvPr/>
        </p:nvGraphicFramePr>
        <p:xfrm>
          <a:off x="5715000" y="3962400"/>
          <a:ext cx="838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公式" r:id="rId16" imgW="304560" imgH="393480" progId="Equation.3">
                  <p:embed/>
                </p:oleObj>
              </mc:Choice>
              <mc:Fallback>
                <p:oleObj name="公式" r:id="rId16" imgW="304560" imgH="3934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62400"/>
                        <a:ext cx="838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2" name="Text Box 1064"/>
          <p:cNvSpPr txBox="1">
            <a:spLocks noChangeArrowheads="1"/>
          </p:cNvSpPr>
          <p:nvPr/>
        </p:nvSpPr>
        <p:spPr bwMode="auto">
          <a:xfrm>
            <a:off x="6705600" y="3962400"/>
            <a:ext cx="1828800" cy="10668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</a:rPr>
              <a:t>与试验电荷无关</a:t>
            </a:r>
          </a:p>
        </p:txBody>
      </p:sp>
      <p:sp>
        <p:nvSpPr>
          <p:cNvPr id="28713" name="Text Box 1065"/>
          <p:cNvSpPr txBox="1">
            <a:spLocks noChangeArrowheads="1"/>
          </p:cNvSpPr>
          <p:nvPr/>
        </p:nvSpPr>
        <p:spPr bwMode="auto">
          <a:xfrm>
            <a:off x="457200" y="5181600"/>
            <a:ext cx="5791200" cy="13112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 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电场强度定义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</a:t>
            </a:r>
            <a:r>
              <a:rPr lang="zh-CN" altLang="en-US" sz="3200" b="1">
                <a:solidFill>
                  <a:schemeClr val="tx1"/>
                </a:solidFill>
              </a:rPr>
              <a:t>描述场中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各点电场的强弱的物理量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utoUpdateAnimBg="0"/>
      <p:bldP spid="28682" grpId="0" autoUpdateAnimBg="0"/>
      <p:bldP spid="28705" grpId="0" autoUpdateAnimBg="0"/>
      <p:bldP spid="28706" grpId="0" autoUpdateAnimBg="0"/>
      <p:bldP spid="28710" grpId="0" autoUpdateAnimBg="0"/>
      <p:bldP spid="28712" grpId="0" autoUpdateAnimBg="0"/>
      <p:bldP spid="2871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228600"/>
            <a:ext cx="1828800" cy="1219200"/>
            <a:chOff x="288" y="1968"/>
            <a:chExt cx="1152" cy="912"/>
          </a:xfrm>
        </p:grpSpPr>
        <p:sp>
          <p:nvSpPr>
            <p:cNvPr id="60433" name="AutoShape 3"/>
            <p:cNvSpPr>
              <a:spLocks noChangeArrowheads="1"/>
            </p:cNvSpPr>
            <p:nvPr/>
          </p:nvSpPr>
          <p:spPr bwMode="auto">
            <a:xfrm>
              <a:off x="288" y="1968"/>
              <a:ext cx="1152" cy="912"/>
            </a:xfrm>
            <a:prstGeom prst="irregularSeal1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76762F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4" name="Text Box 4"/>
            <p:cNvSpPr txBox="1">
              <a:spLocks noChangeArrowheads="1"/>
            </p:cNvSpPr>
            <p:nvPr/>
          </p:nvSpPr>
          <p:spPr bwMode="auto">
            <a:xfrm>
              <a:off x="480" y="2257"/>
              <a:ext cx="816" cy="4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</a:rPr>
                <a:t>讨论</a:t>
              </a:r>
            </a:p>
          </p:txBody>
        </p:sp>
      </p:grp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971800" y="381000"/>
            <a:ext cx="480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电势能的零点：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62000" y="1066800"/>
            <a:ext cx="7666038" cy="1252538"/>
            <a:chOff x="528" y="1200"/>
            <a:chExt cx="4829" cy="789"/>
          </a:xfrm>
        </p:grpSpPr>
        <p:graphicFrame>
          <p:nvGraphicFramePr>
            <p:cNvPr id="60423" name="Object 7"/>
            <p:cNvGraphicFramePr>
              <a:graphicFrameLocks noChangeAspect="1"/>
            </p:cNvGraphicFramePr>
            <p:nvPr/>
          </p:nvGraphicFramePr>
          <p:xfrm>
            <a:off x="3840" y="1200"/>
            <a:ext cx="1517" cy="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90" name="Equation" r:id="rId3" imgW="672840" imgH="457200" progId="Equation.3">
                    <p:embed/>
                  </p:oleObj>
                </mc:Choice>
                <mc:Fallback>
                  <p:oleObj name="Equation" r:id="rId3" imgW="67284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200"/>
                          <a:ext cx="1517" cy="7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4" name="Object 8"/>
            <p:cNvGraphicFramePr>
              <a:graphicFrameLocks/>
            </p:cNvGraphicFramePr>
            <p:nvPr/>
          </p:nvGraphicFramePr>
          <p:xfrm>
            <a:off x="2352" y="1200"/>
            <a:ext cx="1562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91" name="Equation" r:id="rId5" imgW="799920" imgH="431640" progId="Equation.3">
                    <p:embed/>
                  </p:oleObj>
                </mc:Choice>
                <mc:Fallback>
                  <p:oleObj name="Equation" r:id="rId5" imgW="799920" imgH="43164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200"/>
                          <a:ext cx="1562" cy="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5" name="Object 9"/>
            <p:cNvGraphicFramePr>
              <a:graphicFrameLocks/>
            </p:cNvGraphicFramePr>
            <p:nvPr/>
          </p:nvGraphicFramePr>
          <p:xfrm>
            <a:off x="528" y="1200"/>
            <a:ext cx="1880" cy="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92" name="Equation" r:id="rId7" imgW="863280" imgH="431640" progId="Equation.3">
                    <p:embed/>
                  </p:oleObj>
                </mc:Choice>
                <mc:Fallback>
                  <p:oleObj name="Equation" r:id="rId7" imgW="863280" imgH="43164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200"/>
                          <a:ext cx="1880" cy="7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1066800" y="2209800"/>
            <a:ext cx="655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电势能的自然零点在无穷远处</a:t>
            </a:r>
          </a:p>
        </p:txBody>
      </p:sp>
      <p:graphicFrame>
        <p:nvGraphicFramePr>
          <p:cNvPr id="117771" name="Object 11"/>
          <p:cNvGraphicFramePr>
            <a:graphicFrameLocks/>
          </p:cNvGraphicFramePr>
          <p:nvPr/>
        </p:nvGraphicFramePr>
        <p:xfrm>
          <a:off x="2514600" y="2819400"/>
          <a:ext cx="48323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3" name="Equation" r:id="rId9" imgW="1638000" imgH="495000" progId="Equation.3">
                  <p:embed/>
                </p:oleObj>
              </mc:Choice>
              <mc:Fallback>
                <p:oleObj name="Equation" r:id="rId9" imgW="1638000" imgH="4950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483235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1143000" y="3048000"/>
            <a:ext cx="1828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根据</a:t>
            </a:r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457200" y="4267200"/>
            <a:ext cx="1828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我们有</a:t>
            </a:r>
          </a:p>
        </p:txBody>
      </p:sp>
      <p:graphicFrame>
        <p:nvGraphicFramePr>
          <p:cNvPr id="117774" name="Object 14"/>
          <p:cNvGraphicFramePr>
            <a:graphicFrameLocks/>
          </p:cNvGraphicFramePr>
          <p:nvPr/>
        </p:nvGraphicFramePr>
        <p:xfrm>
          <a:off x="2116138" y="3962400"/>
          <a:ext cx="2922587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4" name="Equation" r:id="rId11" imgW="990360" imgH="482400" progId="Equation.3">
                  <p:embed/>
                </p:oleObj>
              </mc:Choice>
              <mc:Fallback>
                <p:oleObj name="Equation" r:id="rId11" imgW="990360" imgH="4824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3962400"/>
                        <a:ext cx="2922587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5" name="Object 15"/>
          <p:cNvGraphicFramePr>
            <a:graphicFrameLocks/>
          </p:cNvGraphicFramePr>
          <p:nvPr/>
        </p:nvGraphicFramePr>
        <p:xfrm>
          <a:off x="4953000" y="4267200"/>
          <a:ext cx="20224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5" name="Equation" r:id="rId13" imgW="685800" imgH="228600" progId="Equation.3">
                  <p:embed/>
                </p:oleObj>
              </mc:Choice>
              <mc:Fallback>
                <p:oleObj name="Equation" r:id="rId13" imgW="685800" imgH="2286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67200"/>
                        <a:ext cx="20224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6" name="Object 16"/>
          <p:cNvGraphicFramePr>
            <a:graphicFrameLocks/>
          </p:cNvGraphicFramePr>
          <p:nvPr/>
        </p:nvGraphicFramePr>
        <p:xfrm>
          <a:off x="6934200" y="4267200"/>
          <a:ext cx="101123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Equation" r:id="rId15" imgW="342720" imgH="228600" progId="Equation.3">
                  <p:embed/>
                </p:oleObj>
              </mc:Choice>
              <mc:Fallback>
                <p:oleObj name="Equation" r:id="rId15" imgW="342720" imgH="2286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267200"/>
                        <a:ext cx="101123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1066800" y="5410200"/>
            <a:ext cx="1828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即</a:t>
            </a:r>
          </a:p>
        </p:txBody>
      </p:sp>
      <p:graphicFrame>
        <p:nvGraphicFramePr>
          <p:cNvPr id="117778" name="Object 18"/>
          <p:cNvGraphicFramePr>
            <a:graphicFrameLocks/>
          </p:cNvGraphicFramePr>
          <p:nvPr/>
        </p:nvGraphicFramePr>
        <p:xfrm>
          <a:off x="3200400" y="5257800"/>
          <a:ext cx="28114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7" name="Equation" r:id="rId17" imgW="952200" imgH="482400" progId="Equation.3">
                  <p:embed/>
                </p:oleObj>
              </mc:Choice>
              <mc:Fallback>
                <p:oleObj name="Equation" r:id="rId17" imgW="952200" imgH="48240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57800"/>
                        <a:ext cx="2811463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utoUpdateAnimBg="0"/>
      <p:bldP spid="117770" grpId="0" autoUpdateAnimBg="0"/>
      <p:bldP spid="117772" grpId="0" autoUpdateAnimBg="0"/>
      <p:bldP spid="117773" grpId="0" autoUpdateAnimBg="0"/>
      <p:bldP spid="117777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305800" cy="2773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</a:rPr>
              <a:t>      </a:t>
            </a:r>
            <a:r>
              <a:rPr lang="zh-CN" altLang="en-US" sz="3200" b="1">
                <a:solidFill>
                  <a:schemeClr val="tx1"/>
                </a:solidFill>
              </a:rPr>
              <a:t>这只是计算</a:t>
            </a:r>
            <a:r>
              <a:rPr lang="zh-CN" altLang="en-US" sz="3200" b="1">
                <a:solidFill>
                  <a:srgbClr val="FF00CC"/>
                </a:solidFill>
              </a:rPr>
              <a:t>有限</a:t>
            </a:r>
            <a:r>
              <a:rPr lang="zh-CN" altLang="en-US" sz="3200" b="1">
                <a:solidFill>
                  <a:schemeClr val="tx1"/>
                </a:solidFill>
              </a:rPr>
              <a:t>带电体电势时处理方法，即选无限远为电势能零点；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     而对</a:t>
            </a:r>
            <a:r>
              <a:rPr lang="zh-CN" altLang="en-US" sz="3200" b="1">
                <a:solidFill>
                  <a:srgbClr val="FF00CC"/>
                </a:solidFill>
              </a:rPr>
              <a:t>无限</a:t>
            </a:r>
            <a:r>
              <a:rPr lang="zh-CN" altLang="en-US" sz="3200" b="1">
                <a:solidFill>
                  <a:schemeClr val="tx1"/>
                </a:solidFill>
              </a:rPr>
              <a:t>带电体、或</a:t>
            </a:r>
            <a:r>
              <a:rPr lang="zh-CN" altLang="en-US" sz="3200" b="1">
                <a:solidFill>
                  <a:srgbClr val="FF00CC"/>
                </a:solidFill>
              </a:rPr>
              <a:t>实际应用</a:t>
            </a:r>
            <a:r>
              <a:rPr lang="zh-CN" altLang="en-US" sz="3200" b="1">
                <a:solidFill>
                  <a:schemeClr val="tx1"/>
                </a:solidFill>
              </a:rPr>
              <a:t>、或</a:t>
            </a:r>
            <a:r>
              <a:rPr lang="zh-CN" altLang="en-US" sz="3200" b="1">
                <a:solidFill>
                  <a:srgbClr val="FF00CC"/>
                </a:solidFill>
              </a:rPr>
              <a:t>研究电路</a:t>
            </a:r>
            <a:r>
              <a:rPr lang="zh-CN" altLang="en-US" sz="3200" b="1">
                <a:solidFill>
                  <a:schemeClr val="tx1"/>
                </a:solidFill>
              </a:rPr>
              <a:t>问题时，常取一个固定点、或大地、或仪器外壳等为电势能零点</a:t>
            </a:r>
            <a:r>
              <a:rPr lang="en-US" altLang="zh-CN" sz="3200" b="1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18787" name="Object 3"/>
          <p:cNvGraphicFramePr>
            <a:graphicFrameLocks/>
          </p:cNvGraphicFramePr>
          <p:nvPr/>
        </p:nvGraphicFramePr>
        <p:xfrm>
          <a:off x="1371600" y="228600"/>
          <a:ext cx="28114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Equation" r:id="rId3" imgW="952200" imgH="482400" progId="Equation.3">
                  <p:embed/>
                </p:oleObj>
              </mc:Choice>
              <mc:Fallback>
                <p:oleObj name="Equation" r:id="rId3" imgW="952200" imgH="4824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"/>
                        <a:ext cx="2811463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4114800" y="304800"/>
          <a:ext cx="2408238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Equation" r:id="rId5" imgW="672840" imgH="457200" progId="Equation.3">
                  <p:embed/>
                </p:oleObj>
              </mc:Choice>
              <mc:Fallback>
                <p:oleObj name="Equation" r:id="rId5" imgW="6728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4800"/>
                        <a:ext cx="2408238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/>
          <p:cNvGraphicFramePr>
            <a:graphicFrameLocks/>
          </p:cNvGraphicFramePr>
          <p:nvPr/>
        </p:nvGraphicFramePr>
        <p:xfrm>
          <a:off x="1981200" y="4495800"/>
          <a:ext cx="30353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Equation" r:id="rId7" imgW="1028520" imgH="495000" progId="Equation.3">
                  <p:embed/>
                </p:oleObj>
              </mc:Choice>
              <mc:Fallback>
                <p:oleObj name="Equation" r:id="rId7" imgW="1028520" imgH="4950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30353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/>
          </p:cNvGraphicFramePr>
          <p:nvPr/>
        </p:nvGraphicFramePr>
        <p:xfrm>
          <a:off x="457200" y="2438400"/>
          <a:ext cx="1017588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7" name="Equation" r:id="rId3" imgW="266400" imgH="431640" progId="Equation.3">
                  <p:embed/>
                </p:oleObj>
              </mc:Choice>
              <mc:Fallback>
                <p:oleObj name="Equation" r:id="rId3" imgW="266400" imgH="4316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400"/>
                        <a:ext cx="1017588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324600" y="304800"/>
            <a:ext cx="2360613" cy="3101975"/>
            <a:chOff x="3984" y="192"/>
            <a:chExt cx="1487" cy="1954"/>
          </a:xfrm>
        </p:grpSpPr>
        <p:grpSp>
          <p:nvGrpSpPr>
            <p:cNvPr id="62486" name="Group 4"/>
            <p:cNvGrpSpPr>
              <a:grpSpLocks/>
            </p:cNvGrpSpPr>
            <p:nvPr/>
          </p:nvGrpSpPr>
          <p:grpSpPr bwMode="auto">
            <a:xfrm>
              <a:off x="3984" y="192"/>
              <a:ext cx="1251" cy="1536"/>
              <a:chOff x="3984" y="288"/>
              <a:chExt cx="1251" cy="1536"/>
            </a:xfrm>
          </p:grpSpPr>
          <p:sp>
            <p:nvSpPr>
              <p:cNvPr id="62501" name="Freeform 5"/>
              <p:cNvSpPr>
                <a:spLocks/>
              </p:cNvSpPr>
              <p:nvPr/>
            </p:nvSpPr>
            <p:spPr bwMode="auto">
              <a:xfrm>
                <a:off x="4146" y="592"/>
                <a:ext cx="898" cy="1137"/>
              </a:xfrm>
              <a:custGeom>
                <a:avLst/>
                <a:gdLst>
                  <a:gd name="T0" fmla="*/ 0 w 1401"/>
                  <a:gd name="T1" fmla="*/ 618 h 1324"/>
                  <a:gd name="T2" fmla="*/ 18 w 1401"/>
                  <a:gd name="T3" fmla="*/ 607 h 1324"/>
                  <a:gd name="T4" fmla="*/ 27 w 1401"/>
                  <a:gd name="T5" fmla="*/ 520 h 1324"/>
                  <a:gd name="T6" fmla="*/ 34 w 1401"/>
                  <a:gd name="T7" fmla="*/ 298 h 1324"/>
                  <a:gd name="T8" fmla="*/ 37 w 1401"/>
                  <a:gd name="T9" fmla="*/ 251 h 1324"/>
                  <a:gd name="T10" fmla="*/ 74 w 1401"/>
                  <a:gd name="T11" fmla="*/ 169 h 1324"/>
                  <a:gd name="T12" fmla="*/ 78 w 1401"/>
                  <a:gd name="T13" fmla="*/ 133 h 1324"/>
                  <a:gd name="T14" fmla="*/ 149 w 1401"/>
                  <a:gd name="T15" fmla="*/ 88 h 1324"/>
                  <a:gd name="T16" fmla="*/ 152 w 1401"/>
                  <a:gd name="T17" fmla="*/ 0 h 13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01"/>
                  <a:gd name="T28" fmla="*/ 0 h 1324"/>
                  <a:gd name="T29" fmla="*/ 1401 w 1401"/>
                  <a:gd name="T30" fmla="*/ 1324 h 13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01" h="1324">
                    <a:moveTo>
                      <a:pt x="0" y="1324"/>
                    </a:moveTo>
                    <a:cubicBezTo>
                      <a:pt x="54" y="1316"/>
                      <a:pt x="112" y="1318"/>
                      <a:pt x="163" y="1299"/>
                    </a:cubicBezTo>
                    <a:cubicBezTo>
                      <a:pt x="204" y="1284"/>
                      <a:pt x="240" y="1154"/>
                      <a:pt x="250" y="1112"/>
                    </a:cubicBezTo>
                    <a:cubicBezTo>
                      <a:pt x="264" y="955"/>
                      <a:pt x="275" y="790"/>
                      <a:pt x="313" y="637"/>
                    </a:cubicBezTo>
                    <a:cubicBezTo>
                      <a:pt x="321" y="604"/>
                      <a:pt x="313" y="560"/>
                      <a:pt x="338" y="537"/>
                    </a:cubicBezTo>
                    <a:cubicBezTo>
                      <a:pt x="486" y="402"/>
                      <a:pt x="540" y="399"/>
                      <a:pt x="688" y="362"/>
                    </a:cubicBezTo>
                    <a:cubicBezTo>
                      <a:pt x="696" y="337"/>
                      <a:pt x="688" y="294"/>
                      <a:pt x="713" y="287"/>
                    </a:cubicBezTo>
                    <a:cubicBezTo>
                      <a:pt x="915" y="228"/>
                      <a:pt x="1156" y="208"/>
                      <a:pt x="1375" y="187"/>
                    </a:cubicBezTo>
                    <a:cubicBezTo>
                      <a:pt x="1401" y="8"/>
                      <a:pt x="1400" y="71"/>
                      <a:pt x="140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2473" name="Object 6"/>
              <p:cNvGraphicFramePr>
                <a:graphicFrameLocks noChangeAspect="1"/>
              </p:cNvGraphicFramePr>
              <p:nvPr/>
            </p:nvGraphicFramePr>
            <p:xfrm>
              <a:off x="3984" y="1584"/>
              <a:ext cx="16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48" name="公式" r:id="rId5" imgW="126720" imgH="139680" progId="Equation.3">
                      <p:embed/>
                    </p:oleObj>
                  </mc:Choice>
                  <mc:Fallback>
                    <p:oleObj name="公式" r:id="rId5" imgW="126720" imgH="13968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584"/>
                            <a:ext cx="16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prstDash val="sysDot"/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74" name="Object 7"/>
              <p:cNvGraphicFramePr>
                <a:graphicFrameLocks noChangeAspect="1"/>
              </p:cNvGraphicFramePr>
              <p:nvPr/>
            </p:nvGraphicFramePr>
            <p:xfrm>
              <a:off x="5030" y="288"/>
              <a:ext cx="205" cy="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49" name="公式" r:id="rId7" imgW="126720" imgH="177480" progId="Equation.3">
                      <p:embed/>
                    </p:oleObj>
                  </mc:Choice>
                  <mc:Fallback>
                    <p:oleObj name="公式" r:id="rId7" imgW="126720" imgH="1774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0" y="288"/>
                            <a:ext cx="205" cy="3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prstDash val="sysDot"/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02" name="Line 8"/>
              <p:cNvSpPr>
                <a:spLocks noChangeShapeType="1"/>
              </p:cNvSpPr>
              <p:nvPr/>
            </p:nvSpPr>
            <p:spPr bwMode="auto">
              <a:xfrm flipV="1">
                <a:off x="4353" y="961"/>
                <a:ext cx="62" cy="1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2471" name="Object 9"/>
            <p:cNvGraphicFramePr>
              <a:graphicFrameLocks noChangeAspect="1"/>
            </p:cNvGraphicFramePr>
            <p:nvPr/>
          </p:nvGraphicFramePr>
          <p:xfrm>
            <a:off x="4128" y="1680"/>
            <a:ext cx="334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0" name="Equation" r:id="rId9" imgW="164880" imgH="228600" progId="Equation.3">
                    <p:embed/>
                  </p:oleObj>
                </mc:Choice>
                <mc:Fallback>
                  <p:oleObj name="Equation" r:id="rId9" imgW="16488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334" cy="4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487" name="Group 10"/>
            <p:cNvGrpSpPr>
              <a:grpSpLocks/>
            </p:cNvGrpSpPr>
            <p:nvPr/>
          </p:nvGrpSpPr>
          <p:grpSpPr bwMode="auto">
            <a:xfrm>
              <a:off x="4128" y="432"/>
              <a:ext cx="1343" cy="1200"/>
              <a:chOff x="4128" y="2592"/>
              <a:chExt cx="1343" cy="1008"/>
            </a:xfrm>
          </p:grpSpPr>
          <p:grpSp>
            <p:nvGrpSpPr>
              <p:cNvPr id="62488" name="Group 11"/>
              <p:cNvGrpSpPr>
                <a:grpSpLocks/>
              </p:cNvGrpSpPr>
              <p:nvPr/>
            </p:nvGrpSpPr>
            <p:grpSpPr bwMode="auto">
              <a:xfrm>
                <a:off x="4128" y="2592"/>
                <a:ext cx="1056" cy="1008"/>
                <a:chOff x="4128" y="2592"/>
                <a:chExt cx="1056" cy="1008"/>
              </a:xfrm>
            </p:grpSpPr>
            <p:grpSp>
              <p:nvGrpSpPr>
                <p:cNvPr id="62489" name="Group 12"/>
                <p:cNvGrpSpPr>
                  <a:grpSpLocks/>
                </p:cNvGrpSpPr>
                <p:nvPr/>
              </p:nvGrpSpPr>
              <p:grpSpPr bwMode="auto">
                <a:xfrm>
                  <a:off x="4128" y="2592"/>
                  <a:ext cx="1056" cy="0"/>
                  <a:chOff x="4128" y="2736"/>
                  <a:chExt cx="1056" cy="0"/>
                </a:xfrm>
              </p:grpSpPr>
              <p:sp>
                <p:nvSpPr>
                  <p:cNvPr id="6249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0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490" name="Group 15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056" cy="0"/>
                  <a:chOff x="4128" y="2736"/>
                  <a:chExt cx="1056" cy="0"/>
                </a:xfrm>
              </p:grpSpPr>
              <p:sp>
                <p:nvSpPr>
                  <p:cNvPr id="6249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9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491" name="Group 18"/>
                <p:cNvGrpSpPr>
                  <a:grpSpLocks/>
                </p:cNvGrpSpPr>
                <p:nvPr/>
              </p:nvGrpSpPr>
              <p:grpSpPr bwMode="auto">
                <a:xfrm>
                  <a:off x="4128" y="3264"/>
                  <a:ext cx="1056" cy="0"/>
                  <a:chOff x="4128" y="2736"/>
                  <a:chExt cx="1056" cy="0"/>
                </a:xfrm>
              </p:grpSpPr>
              <p:sp>
                <p:nvSpPr>
                  <p:cNvPr id="6249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9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492" name="Group 21"/>
                <p:cNvGrpSpPr>
                  <a:grpSpLocks/>
                </p:cNvGrpSpPr>
                <p:nvPr/>
              </p:nvGrpSpPr>
              <p:grpSpPr bwMode="auto">
                <a:xfrm>
                  <a:off x="4128" y="3600"/>
                  <a:ext cx="1056" cy="0"/>
                  <a:chOff x="4128" y="2736"/>
                  <a:chExt cx="1056" cy="0"/>
                </a:xfrm>
              </p:grpSpPr>
              <p:sp>
                <p:nvSpPr>
                  <p:cNvPr id="62493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94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62472" name="Object 24"/>
              <p:cNvGraphicFramePr>
                <a:graphicFrameLocks noChangeAspect="1"/>
              </p:cNvGraphicFramePr>
              <p:nvPr/>
            </p:nvGraphicFramePr>
            <p:xfrm>
              <a:off x="5184" y="2736"/>
              <a:ext cx="287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51" name="公式" r:id="rId11" imgW="152280" imgH="203040" progId="Equation.3">
                      <p:embed/>
                    </p:oleObj>
                  </mc:Choice>
                  <mc:Fallback>
                    <p:oleObj name="公式" r:id="rId11" imgW="152280" imgH="20304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736"/>
                            <a:ext cx="287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533400" y="304800"/>
            <a:ext cx="2971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四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电势</a:t>
            </a:r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1524000" y="2438400"/>
            <a:ext cx="61722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与试验电荷无关；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反映了电场在</a:t>
            </a:r>
            <a:r>
              <a:rPr lang="en-US" altLang="zh-CN" sz="3200" b="1">
                <a:solidFill>
                  <a:schemeClr val="tx1"/>
                </a:solidFill>
              </a:rPr>
              <a:t>a </a:t>
            </a:r>
            <a:r>
              <a:rPr lang="zh-CN" altLang="en-US" sz="3200" b="1">
                <a:solidFill>
                  <a:schemeClr val="tx1"/>
                </a:solidFill>
              </a:rPr>
              <a:t>点的性质。</a:t>
            </a:r>
          </a:p>
        </p:txBody>
      </p: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609600" y="990600"/>
            <a:ext cx="5151438" cy="1336675"/>
            <a:chOff x="576" y="960"/>
            <a:chExt cx="3245" cy="842"/>
          </a:xfrm>
        </p:grpSpPr>
        <p:graphicFrame>
          <p:nvGraphicFramePr>
            <p:cNvPr id="62469" name="Object 28"/>
            <p:cNvGraphicFramePr>
              <a:graphicFrameLocks/>
            </p:cNvGraphicFramePr>
            <p:nvPr/>
          </p:nvGraphicFramePr>
          <p:xfrm>
            <a:off x="576" y="960"/>
            <a:ext cx="1771" cy="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2" name="Equation" r:id="rId13" imgW="952200" imgH="482400" progId="Equation.3">
                    <p:embed/>
                  </p:oleObj>
                </mc:Choice>
                <mc:Fallback>
                  <p:oleObj name="Equation" r:id="rId13" imgW="952200" imgH="482400" progId="Equation.3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960"/>
                          <a:ext cx="1771" cy="8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0" name="Object 29"/>
            <p:cNvGraphicFramePr>
              <a:graphicFrameLocks noChangeAspect="1"/>
            </p:cNvGraphicFramePr>
            <p:nvPr/>
          </p:nvGraphicFramePr>
          <p:xfrm>
            <a:off x="2304" y="1008"/>
            <a:ext cx="1517" cy="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3" name="Equation" r:id="rId15" imgW="672840" imgH="457200" progId="Equation.3">
                    <p:embed/>
                  </p:oleObj>
                </mc:Choice>
                <mc:Fallback>
                  <p:oleObj name="Equation" r:id="rId15" imgW="672840" imgH="457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008"/>
                          <a:ext cx="1517" cy="7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38" name="Text Box 30"/>
          <p:cNvSpPr txBox="1">
            <a:spLocks noChangeArrowheads="1"/>
          </p:cNvSpPr>
          <p:nvPr/>
        </p:nvSpPr>
        <p:spPr bwMode="auto">
          <a:xfrm>
            <a:off x="228600" y="4191000"/>
            <a:ext cx="2209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引入电势</a:t>
            </a:r>
          </a:p>
        </p:txBody>
      </p:sp>
      <p:graphicFrame>
        <p:nvGraphicFramePr>
          <p:cNvPr id="119839" name="Object 31"/>
          <p:cNvGraphicFramePr>
            <a:graphicFrameLocks/>
          </p:cNvGraphicFramePr>
          <p:nvPr/>
        </p:nvGraphicFramePr>
        <p:xfrm>
          <a:off x="2286000" y="3810000"/>
          <a:ext cx="23987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4" name="Equation" r:id="rId17" imgW="812520" imgH="482400" progId="Equation.3">
                  <p:embed/>
                </p:oleObj>
              </mc:Choice>
              <mc:Fallback>
                <p:oleObj name="Equation" r:id="rId17" imgW="812520" imgH="482400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0"/>
                        <a:ext cx="239871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0" name="Object 32"/>
          <p:cNvGraphicFramePr>
            <a:graphicFrameLocks noChangeAspect="1"/>
          </p:cNvGraphicFramePr>
          <p:nvPr/>
        </p:nvGraphicFramePr>
        <p:xfrm>
          <a:off x="4648200" y="3810000"/>
          <a:ext cx="24082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5" name="Equation" r:id="rId19" imgW="672840" imgH="457200" progId="Equation.3">
                  <p:embed/>
                </p:oleObj>
              </mc:Choice>
              <mc:Fallback>
                <p:oleObj name="Equation" r:id="rId19" imgW="67284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10000"/>
                        <a:ext cx="2408238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1905000" y="5410200"/>
            <a:ext cx="2286000" cy="685800"/>
            <a:chOff x="1392" y="3504"/>
            <a:chExt cx="1440" cy="432"/>
          </a:xfrm>
        </p:grpSpPr>
        <p:sp>
          <p:nvSpPr>
            <p:cNvPr id="62484" name="Text Box 34"/>
            <p:cNvSpPr txBox="1">
              <a:spLocks noChangeArrowheads="1"/>
            </p:cNvSpPr>
            <p:nvPr/>
          </p:nvSpPr>
          <p:spPr bwMode="auto">
            <a:xfrm>
              <a:off x="1536" y="3504"/>
              <a:ext cx="129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定义式</a:t>
              </a:r>
            </a:p>
          </p:txBody>
        </p:sp>
        <p:sp>
          <p:nvSpPr>
            <p:cNvPr id="62485" name="AutoShape 35"/>
            <p:cNvSpPr>
              <a:spLocks noChangeArrowheads="1"/>
            </p:cNvSpPr>
            <p:nvPr/>
          </p:nvSpPr>
          <p:spPr bwMode="auto">
            <a:xfrm rot="10673875">
              <a:off x="1392" y="3504"/>
              <a:ext cx="1200" cy="432"/>
            </a:xfrm>
            <a:prstGeom prst="wedgeEllipseCallout">
              <a:avLst>
                <a:gd name="adj1" fmla="val -43750"/>
                <a:gd name="adj2" fmla="val 70000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rot="10800000"/>
            <a:lstStyle/>
            <a:p>
              <a:pPr algn="ctr" defTabSz="762000"/>
              <a:endParaRPr lang="zh-CN" altLang="zh-CN"/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6248400" y="5562600"/>
            <a:ext cx="2362200" cy="685800"/>
            <a:chOff x="3648" y="3600"/>
            <a:chExt cx="1488" cy="432"/>
          </a:xfrm>
        </p:grpSpPr>
        <p:sp>
          <p:nvSpPr>
            <p:cNvPr id="62482" name="AutoShape 37"/>
            <p:cNvSpPr>
              <a:spLocks noChangeArrowheads="1"/>
            </p:cNvSpPr>
            <p:nvPr/>
          </p:nvSpPr>
          <p:spPr bwMode="auto">
            <a:xfrm rot="-10783356">
              <a:off x="3648" y="3648"/>
              <a:ext cx="1248" cy="384"/>
            </a:xfrm>
            <a:prstGeom prst="wedgeEllipseCallout">
              <a:avLst>
                <a:gd name="adj1" fmla="val 38931"/>
                <a:gd name="adj2" fmla="val 9720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rot="10800000"/>
            <a:lstStyle/>
            <a:p>
              <a:pPr algn="ctr" defTabSz="762000"/>
              <a:endParaRPr lang="zh-CN" altLang="zh-CN"/>
            </a:p>
          </p:txBody>
        </p:sp>
        <p:sp>
          <p:nvSpPr>
            <p:cNvPr id="62483" name="Text Box 38"/>
            <p:cNvSpPr txBox="1">
              <a:spLocks noChangeArrowheads="1"/>
            </p:cNvSpPr>
            <p:nvPr/>
          </p:nvSpPr>
          <p:spPr bwMode="auto">
            <a:xfrm>
              <a:off x="3840" y="3600"/>
              <a:ext cx="129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  <a:latin typeface="宋体" pitchFamily="2" charset="-122"/>
                </a:rPr>
                <a:t>叠加式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3" grpId="0" autoUpdateAnimBg="0"/>
      <p:bldP spid="119834" grpId="0" build="p" autoUpdateAnimBg="0"/>
      <p:bldP spid="119838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/>
          <p:cNvGraphicFramePr>
            <a:graphicFrameLocks/>
          </p:cNvGraphicFramePr>
          <p:nvPr/>
        </p:nvGraphicFramePr>
        <p:xfrm>
          <a:off x="2590800" y="1905000"/>
          <a:ext cx="1828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公式" r:id="rId3" imgW="507960" imgH="495000" progId="Equation.3">
                  <p:embed/>
                </p:oleObj>
              </mc:Choice>
              <mc:Fallback>
                <p:oleObj name="公式" r:id="rId3" imgW="507960" imgH="4950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05000"/>
                        <a:ext cx="1828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/>
          <p:cNvGraphicFramePr>
            <a:graphicFrameLocks/>
          </p:cNvGraphicFramePr>
          <p:nvPr/>
        </p:nvGraphicFramePr>
        <p:xfrm>
          <a:off x="2819400" y="4572000"/>
          <a:ext cx="32226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公式" r:id="rId5" imgW="939600" imgH="495000" progId="Equation.3">
                  <p:embed/>
                </p:oleObj>
              </mc:Choice>
              <mc:Fallback>
                <p:oleObj name="公式" r:id="rId5" imgW="939600" imgH="4950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0"/>
                        <a:ext cx="3222625" cy="1600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762000" y="3810000"/>
            <a:ext cx="5029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(2)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考虑到无限带电体：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752600" y="381000"/>
            <a:ext cx="70866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）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a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b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两点电势差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electric potential difference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381000"/>
            <a:ext cx="1676400" cy="1066800"/>
            <a:chOff x="288" y="2208"/>
            <a:chExt cx="1056" cy="672"/>
          </a:xfrm>
        </p:grpSpPr>
        <p:sp>
          <p:nvSpPr>
            <p:cNvPr id="63495" name="AutoShape 8"/>
            <p:cNvSpPr>
              <a:spLocks noChangeArrowheads="1"/>
            </p:cNvSpPr>
            <p:nvPr/>
          </p:nvSpPr>
          <p:spPr bwMode="auto">
            <a:xfrm>
              <a:off x="288" y="2208"/>
              <a:ext cx="1056" cy="672"/>
            </a:xfrm>
            <a:prstGeom prst="irregularSeal1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6" name="Text Box 9"/>
            <p:cNvSpPr txBox="1">
              <a:spLocks noChangeArrowheads="1"/>
            </p:cNvSpPr>
            <p:nvPr/>
          </p:nvSpPr>
          <p:spPr bwMode="auto">
            <a:xfrm>
              <a:off x="528" y="2352"/>
              <a:ext cx="6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zh-CN" altLang="en-US" sz="3200" b="1">
                  <a:solidFill>
                    <a:srgbClr val="CC0000"/>
                  </a:solidFill>
                </a:rPr>
                <a:t>讨论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0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uild="p" autoUpdateAnimBg="0"/>
      <p:bldP spid="120838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533400" y="228600"/>
            <a:ext cx="396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五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电势的计算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533400" y="1219200"/>
            <a:ext cx="556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1) 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由定义式出发</a:t>
            </a:r>
          </a:p>
        </p:txBody>
      </p:sp>
      <p:graphicFrame>
        <p:nvGraphicFramePr>
          <p:cNvPr id="121860" name="Object 4"/>
          <p:cNvGraphicFramePr>
            <a:graphicFrameLocks/>
          </p:cNvGraphicFramePr>
          <p:nvPr/>
        </p:nvGraphicFramePr>
        <p:xfrm>
          <a:off x="4724400" y="762000"/>
          <a:ext cx="29622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Equation" r:id="rId3" imgW="812520" imgH="495000" progId="Equation.3">
                  <p:embed/>
                </p:oleObj>
              </mc:Choice>
              <mc:Fallback>
                <p:oleObj name="Equation" r:id="rId3" imgW="812520" imgH="4950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762000"/>
                        <a:ext cx="2962275" cy="152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533400" y="41148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2) 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电势叠加原理</a:t>
            </a:r>
          </a:p>
        </p:txBody>
      </p:sp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4648200" y="3733800"/>
          <a:ext cx="3124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Equation" r:id="rId5" imgW="787320" imgH="457200" progId="Equation.3">
                  <p:embed/>
                </p:oleObj>
              </mc:Choice>
              <mc:Fallback>
                <p:oleObj name="Equation" r:id="rId5" imgW="7873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3124200" cy="1600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3352800" y="2667000"/>
            <a:ext cx="495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这是对电场的线积分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3276600" y="5715000"/>
            <a:ext cx="495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这是对带电体的定积分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autoUpdateAnimBg="0"/>
      <p:bldP spid="121859" grpId="0" build="p" autoUpdateAnimBg="0"/>
      <p:bldP spid="121861" grpId="0" build="p" autoUpdateAnimBg="0"/>
      <p:bldP spid="121863" grpId="0" build="p" autoUpdateAnimBg="0"/>
      <p:bldP spid="121864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533400" y="381000"/>
            <a:ext cx="487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例一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点电荷场电势公式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6172200" y="4495800"/>
            <a:ext cx="20574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球对称</a:t>
            </a:r>
          </a:p>
          <a:p>
            <a:pPr defTabSz="762000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标量</a:t>
            </a:r>
          </a:p>
          <a:p>
            <a:pPr defTabSz="762000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正负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22884" name="Object 4"/>
          <p:cNvGraphicFramePr>
            <a:graphicFrameLocks/>
          </p:cNvGraphicFramePr>
          <p:nvPr/>
        </p:nvGraphicFramePr>
        <p:xfrm>
          <a:off x="2895600" y="2819400"/>
          <a:ext cx="1981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7" name="公式" r:id="rId3" imgW="596880" imgH="469800" progId="Equation.3">
                  <p:embed/>
                </p:oleObj>
              </mc:Choice>
              <mc:Fallback>
                <p:oleObj name="公式" r:id="rId3" imgW="596880" imgH="4698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19400"/>
                        <a:ext cx="1981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/>
          </p:cNvGraphicFramePr>
          <p:nvPr/>
        </p:nvGraphicFramePr>
        <p:xfrm>
          <a:off x="762000" y="4648200"/>
          <a:ext cx="2895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8" name="公式" r:id="rId5" imgW="838080" imgH="469800" progId="Equation.3">
                  <p:embed/>
                </p:oleObj>
              </mc:Choice>
              <mc:Fallback>
                <p:oleObj name="公式" r:id="rId5" imgW="838080" imgH="4698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48200"/>
                        <a:ext cx="2895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/>
          </p:cNvGraphicFramePr>
          <p:nvPr/>
        </p:nvGraphicFramePr>
        <p:xfrm>
          <a:off x="533400" y="1295400"/>
          <a:ext cx="2981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9" name="公式" r:id="rId7" imgW="711000" imgH="431640" progId="Equation.3">
                  <p:embed/>
                </p:oleObj>
              </mc:Choice>
              <mc:Fallback>
                <p:oleObj name="公式" r:id="rId7" imgW="711000" imgH="4316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2981325" cy="12954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62400" y="1219200"/>
            <a:ext cx="755650" cy="908050"/>
            <a:chOff x="2688" y="960"/>
            <a:chExt cx="476" cy="572"/>
          </a:xfrm>
        </p:grpSpPr>
        <p:sp>
          <p:nvSpPr>
            <p:cNvPr id="65563" name="Oval 8"/>
            <p:cNvSpPr>
              <a:spLocks noChangeArrowheads="1"/>
            </p:cNvSpPr>
            <p:nvPr/>
          </p:nvSpPr>
          <p:spPr bwMode="auto">
            <a:xfrm>
              <a:off x="3076" y="1444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8" name="Object 9"/>
            <p:cNvGraphicFramePr>
              <a:graphicFrameLocks/>
            </p:cNvGraphicFramePr>
            <p:nvPr/>
          </p:nvGraphicFramePr>
          <p:xfrm>
            <a:off x="2688" y="960"/>
            <a:ext cx="325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40" name="公式" r:id="rId9" imgW="164880" imgH="203040" progId="Equation.3">
                    <p:embed/>
                  </p:oleObj>
                </mc:Choice>
                <mc:Fallback>
                  <p:oleObj name="公式" r:id="rId9" imgW="164880" imgH="20304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960"/>
                          <a:ext cx="325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724400" y="1600200"/>
            <a:ext cx="1524000" cy="608013"/>
            <a:chOff x="3120" y="1632"/>
            <a:chExt cx="960" cy="383"/>
          </a:xfrm>
        </p:grpSpPr>
        <p:sp>
          <p:nvSpPr>
            <p:cNvPr id="65561" name="Line 11"/>
            <p:cNvSpPr>
              <a:spLocks noChangeShapeType="1"/>
            </p:cNvSpPr>
            <p:nvPr/>
          </p:nvSpPr>
          <p:spPr bwMode="auto">
            <a:xfrm>
              <a:off x="3120" y="1920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7" name="Object 12"/>
            <p:cNvGraphicFramePr>
              <a:graphicFrameLocks noChangeAspect="1"/>
            </p:cNvGraphicFramePr>
            <p:nvPr/>
          </p:nvGraphicFramePr>
          <p:xfrm>
            <a:off x="3408" y="1632"/>
            <a:ext cx="67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41" name="公式" r:id="rId11" imgW="355320" imgH="203040" progId="Equation.3">
                    <p:embed/>
                  </p:oleObj>
                </mc:Choice>
                <mc:Fallback>
                  <p:oleObj name="公式" r:id="rId11" imgW="355320" imgH="203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632"/>
                          <a:ext cx="672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2" name="Oval 13"/>
            <p:cNvSpPr>
              <a:spLocks noChangeArrowheads="1"/>
            </p:cNvSpPr>
            <p:nvPr/>
          </p:nvSpPr>
          <p:spPr bwMode="auto">
            <a:xfrm>
              <a:off x="4032" y="187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400800" y="1371600"/>
            <a:ext cx="2438400" cy="685800"/>
            <a:chOff x="4224" y="1056"/>
            <a:chExt cx="1536" cy="432"/>
          </a:xfrm>
        </p:grpSpPr>
        <p:sp>
          <p:nvSpPr>
            <p:cNvPr id="65560" name="Line 15"/>
            <p:cNvSpPr>
              <a:spLocks noChangeShapeType="1"/>
            </p:cNvSpPr>
            <p:nvPr/>
          </p:nvSpPr>
          <p:spPr bwMode="auto">
            <a:xfrm>
              <a:off x="4224" y="1488"/>
              <a:ext cx="12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6" name="Object 16"/>
            <p:cNvGraphicFramePr>
              <a:graphicFrameLocks noChangeAspect="1"/>
            </p:cNvGraphicFramePr>
            <p:nvPr/>
          </p:nvGraphicFramePr>
          <p:xfrm>
            <a:off x="5184" y="1056"/>
            <a:ext cx="57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42" name="公式" r:id="rId13" imgW="152280" imgH="126720" progId="Equation.3">
                    <p:embed/>
                  </p:oleObj>
                </mc:Choice>
                <mc:Fallback>
                  <p:oleObj name="公式" r:id="rId13" imgW="152280" imgH="1267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056"/>
                          <a:ext cx="57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010400" y="1295400"/>
            <a:ext cx="533400" cy="762000"/>
            <a:chOff x="3504" y="1728"/>
            <a:chExt cx="336" cy="480"/>
          </a:xfrm>
        </p:grpSpPr>
        <p:sp>
          <p:nvSpPr>
            <p:cNvPr id="65559" name="Line 18"/>
            <p:cNvSpPr>
              <a:spLocks noChangeShapeType="1"/>
            </p:cNvSpPr>
            <p:nvPr/>
          </p:nvSpPr>
          <p:spPr bwMode="auto">
            <a:xfrm>
              <a:off x="3552" y="220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5" name="Object 19"/>
            <p:cNvGraphicFramePr>
              <a:graphicFrameLocks noChangeAspect="1"/>
            </p:cNvGraphicFramePr>
            <p:nvPr/>
          </p:nvGraphicFramePr>
          <p:xfrm>
            <a:off x="3504" y="1728"/>
            <a:ext cx="32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43" name="公式" r:id="rId15" imgW="152280" imgH="203040" progId="Equation.3">
                    <p:embed/>
                  </p:oleObj>
                </mc:Choice>
                <mc:Fallback>
                  <p:oleObj name="公式" r:id="rId15" imgW="152280" imgH="2030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28"/>
                          <a:ext cx="324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7467600" y="1371600"/>
            <a:ext cx="609600" cy="685800"/>
            <a:chOff x="4512" y="1824"/>
            <a:chExt cx="384" cy="432"/>
          </a:xfrm>
        </p:grpSpPr>
        <p:sp>
          <p:nvSpPr>
            <p:cNvPr id="65558" name="Line 21"/>
            <p:cNvSpPr>
              <a:spLocks noChangeShapeType="1"/>
            </p:cNvSpPr>
            <p:nvPr/>
          </p:nvSpPr>
          <p:spPr bwMode="auto">
            <a:xfrm>
              <a:off x="4560" y="2256"/>
              <a:ext cx="3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4" name="Object 22"/>
            <p:cNvGraphicFramePr>
              <a:graphicFrameLocks noChangeAspect="1"/>
            </p:cNvGraphicFramePr>
            <p:nvPr/>
          </p:nvGraphicFramePr>
          <p:xfrm>
            <a:off x="4512" y="1824"/>
            <a:ext cx="36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44" name="公式" r:id="rId17" imgW="203040" imgH="215640" progId="Equation.3">
                    <p:embed/>
                  </p:oleObj>
                </mc:Choice>
                <mc:Fallback>
                  <p:oleObj name="公式" r:id="rId17" imgW="20304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824"/>
                          <a:ext cx="361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03" name="Object 23"/>
          <p:cNvGraphicFramePr>
            <a:graphicFrameLocks noChangeAspect="1"/>
          </p:cNvGraphicFramePr>
          <p:nvPr/>
        </p:nvGraphicFramePr>
        <p:xfrm>
          <a:off x="457200" y="2819400"/>
          <a:ext cx="2362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5" name="公式" r:id="rId19" imgW="838080" imgH="495000" progId="Equation.3">
                  <p:embed/>
                </p:oleObj>
              </mc:Choice>
              <mc:Fallback>
                <p:oleObj name="公式" r:id="rId19" imgW="838080" imgH="495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2362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876800" y="2819400"/>
            <a:ext cx="2895600" cy="1374775"/>
            <a:chOff x="1680" y="1776"/>
            <a:chExt cx="1824" cy="866"/>
          </a:xfrm>
        </p:grpSpPr>
        <p:graphicFrame>
          <p:nvGraphicFramePr>
            <p:cNvPr id="65543" name="Object 25"/>
            <p:cNvGraphicFramePr>
              <a:graphicFrameLocks noChangeAspect="1"/>
            </p:cNvGraphicFramePr>
            <p:nvPr/>
          </p:nvGraphicFramePr>
          <p:xfrm>
            <a:off x="1680" y="1776"/>
            <a:ext cx="1824" cy="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46" name="公式" r:id="rId21" imgW="990360" imgH="469800" progId="Equation.3">
                    <p:embed/>
                  </p:oleObj>
                </mc:Choice>
                <mc:Fallback>
                  <p:oleObj name="公式" r:id="rId21" imgW="990360" imgH="4698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76"/>
                          <a:ext cx="1824" cy="8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7" name="Text Box 26"/>
            <p:cNvSpPr txBox="1">
              <a:spLocks noChangeArrowheads="1"/>
            </p:cNvSpPr>
            <p:nvPr/>
          </p:nvSpPr>
          <p:spPr bwMode="auto">
            <a:xfrm>
              <a:off x="2832" y="1968"/>
              <a:ext cx="4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^</a:t>
              </a:r>
            </a:p>
          </p:txBody>
        </p:sp>
      </p:grpSp>
      <p:graphicFrame>
        <p:nvGraphicFramePr>
          <p:cNvPr id="122907" name="Object 27"/>
          <p:cNvGraphicFramePr>
            <a:graphicFrameLocks/>
          </p:cNvGraphicFramePr>
          <p:nvPr/>
        </p:nvGraphicFramePr>
        <p:xfrm>
          <a:off x="3581400" y="4800600"/>
          <a:ext cx="2057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7" name="Equation" r:id="rId23" imgW="545760" imgH="431640" progId="Equation.3">
                  <p:embed/>
                </p:oleObj>
              </mc:Choice>
              <mc:Fallback>
                <p:oleObj name="Equation" r:id="rId23" imgW="545760" imgH="43164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00600"/>
                        <a:ext cx="2057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 autoUpdateAnimBg="0"/>
      <p:bldP spid="122883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457200" y="304800"/>
            <a:ext cx="6934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例二 计算均匀带电球面的电势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解： 如图</a:t>
            </a:r>
          </a:p>
        </p:txBody>
      </p:sp>
      <p:graphicFrame>
        <p:nvGraphicFramePr>
          <p:cNvPr id="123907" name="Object 3"/>
          <p:cNvGraphicFramePr>
            <a:graphicFrameLocks/>
          </p:cNvGraphicFramePr>
          <p:nvPr/>
        </p:nvGraphicFramePr>
        <p:xfrm>
          <a:off x="609600" y="4876800"/>
          <a:ext cx="2667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2" name="公式" r:id="rId3" imgW="774360" imgH="495000" progId="Equation.3">
                  <p:embed/>
                </p:oleObj>
              </mc:Choice>
              <mc:Fallback>
                <p:oleObj name="公式" r:id="rId3" imgW="774360" imgH="4950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2667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339664"/>
              </p:ext>
            </p:extLst>
          </p:nvPr>
        </p:nvGraphicFramePr>
        <p:xfrm>
          <a:off x="3363913" y="4895850"/>
          <a:ext cx="4321175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3" name="Equation" r:id="rId5" imgW="1257120" imgH="457200" progId="Equation.DSMT4">
                  <p:embed/>
                </p:oleObj>
              </mc:Choice>
              <mc:Fallback>
                <p:oleObj name="Equation" r:id="rId5" imgW="1257120" imgH="4572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4895850"/>
                        <a:ext cx="4321175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086600" y="381000"/>
            <a:ext cx="1600200" cy="1752600"/>
            <a:chOff x="4512" y="432"/>
            <a:chExt cx="1008" cy="1104"/>
          </a:xfrm>
        </p:grpSpPr>
        <p:sp>
          <p:nvSpPr>
            <p:cNvPr id="66592" name="Line 6"/>
            <p:cNvSpPr>
              <a:spLocks noChangeShapeType="1"/>
            </p:cNvSpPr>
            <p:nvPr/>
          </p:nvSpPr>
          <p:spPr bwMode="auto">
            <a:xfrm>
              <a:off x="4944" y="110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569" name="Object 7"/>
            <p:cNvGraphicFramePr>
              <a:graphicFrameLocks/>
            </p:cNvGraphicFramePr>
            <p:nvPr/>
          </p:nvGraphicFramePr>
          <p:xfrm>
            <a:off x="4944" y="1152"/>
            <a:ext cx="2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54" name="公" r:id="rId7" imgW="152280" imgH="152280" progId="Equation.3">
                    <p:embed/>
                  </p:oleObj>
                </mc:Choice>
                <mc:Fallback>
                  <p:oleObj name="公" r:id="rId7" imgW="152280" imgH="15228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152"/>
                          <a:ext cx="2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593" name="Group 8"/>
            <p:cNvGrpSpPr>
              <a:grpSpLocks/>
            </p:cNvGrpSpPr>
            <p:nvPr/>
          </p:nvGrpSpPr>
          <p:grpSpPr bwMode="auto">
            <a:xfrm>
              <a:off x="4512" y="432"/>
              <a:ext cx="1008" cy="1096"/>
              <a:chOff x="4512" y="432"/>
              <a:chExt cx="1008" cy="1096"/>
            </a:xfrm>
          </p:grpSpPr>
          <p:sp>
            <p:nvSpPr>
              <p:cNvPr id="66594" name="Oval 9"/>
              <p:cNvSpPr>
                <a:spLocks noChangeArrowheads="1"/>
              </p:cNvSpPr>
              <p:nvPr/>
            </p:nvSpPr>
            <p:spPr bwMode="auto">
              <a:xfrm>
                <a:off x="4512" y="720"/>
                <a:ext cx="856" cy="80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6571" name="Object 10"/>
              <p:cNvGraphicFramePr>
                <a:graphicFrameLocks/>
              </p:cNvGraphicFramePr>
              <p:nvPr/>
            </p:nvGraphicFramePr>
            <p:xfrm>
              <a:off x="5136" y="432"/>
              <a:ext cx="384" cy="5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55" name="公式" r:id="rId9" imgW="164880" imgH="203040" progId="Equation.3">
                      <p:embed/>
                    </p:oleObj>
                  </mc:Choice>
                  <mc:Fallback>
                    <p:oleObj name="公式" r:id="rId9" imgW="164880" imgH="203040" progId="Equation.3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432"/>
                            <a:ext cx="384" cy="5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6570" name="Object 11"/>
            <p:cNvGraphicFramePr>
              <a:graphicFrameLocks noChangeAspect="1"/>
            </p:cNvGraphicFramePr>
            <p:nvPr/>
          </p:nvGraphicFramePr>
          <p:xfrm>
            <a:off x="4752" y="960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56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960"/>
                          <a:ext cx="21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304800" y="1524000"/>
            <a:ext cx="6019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均匀带电球面电场的分布为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990600" y="2209800"/>
            <a:ext cx="4267200" cy="1905000"/>
            <a:chOff x="672" y="960"/>
            <a:chExt cx="2688" cy="1200"/>
          </a:xfrm>
        </p:grpSpPr>
        <p:graphicFrame>
          <p:nvGraphicFramePr>
            <p:cNvPr id="66568" name="Object 14"/>
            <p:cNvGraphicFramePr>
              <a:graphicFrameLocks/>
            </p:cNvGraphicFramePr>
            <p:nvPr/>
          </p:nvGraphicFramePr>
          <p:xfrm>
            <a:off x="672" y="960"/>
            <a:ext cx="2544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57" name="公式" r:id="rId13" imgW="1193760" imgH="660240" progId="Equation.3">
                    <p:embed/>
                  </p:oleObj>
                </mc:Choice>
                <mc:Fallback>
                  <p:oleObj name="公式" r:id="rId13" imgW="1193760" imgH="6602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960"/>
                          <a:ext cx="2544" cy="120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9" name="Text Box 15"/>
            <p:cNvSpPr txBox="1">
              <a:spLocks noChangeArrowheads="1"/>
            </p:cNvSpPr>
            <p:nvPr/>
          </p:nvSpPr>
          <p:spPr bwMode="auto">
            <a:xfrm>
              <a:off x="768" y="960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宋体" pitchFamily="2" charset="-122"/>
                </a:rPr>
                <a:t>&lt;</a:t>
              </a:r>
            </a:p>
          </p:txBody>
        </p:sp>
        <p:sp>
          <p:nvSpPr>
            <p:cNvPr id="66590" name="Text Box 16"/>
            <p:cNvSpPr txBox="1">
              <a:spLocks noChangeArrowheads="1"/>
            </p:cNvSpPr>
            <p:nvPr/>
          </p:nvSpPr>
          <p:spPr bwMode="auto">
            <a:xfrm>
              <a:off x="768" y="1536"/>
              <a:ext cx="624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宋体" pitchFamily="2" charset="-122"/>
                </a:rPr>
                <a:t>&gt;	</a:t>
              </a:r>
            </a:p>
          </p:txBody>
        </p:sp>
        <p:sp>
          <p:nvSpPr>
            <p:cNvPr id="66591" name="Text Box 17"/>
            <p:cNvSpPr txBox="1">
              <a:spLocks noChangeArrowheads="1"/>
            </p:cNvSpPr>
            <p:nvPr/>
          </p:nvSpPr>
          <p:spPr bwMode="auto">
            <a:xfrm>
              <a:off x="2928" y="1488"/>
              <a:ext cx="4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^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57200" y="4267200"/>
            <a:ext cx="4586288" cy="609600"/>
            <a:chOff x="336" y="2352"/>
            <a:chExt cx="2889" cy="384"/>
          </a:xfrm>
        </p:grpSpPr>
        <p:grpSp>
          <p:nvGrpSpPr>
            <p:cNvPr id="66586" name="Group 19"/>
            <p:cNvGrpSpPr>
              <a:grpSpLocks/>
            </p:cNvGrpSpPr>
            <p:nvPr/>
          </p:nvGrpSpPr>
          <p:grpSpPr bwMode="auto">
            <a:xfrm>
              <a:off x="2496" y="2352"/>
              <a:ext cx="729" cy="384"/>
              <a:chOff x="384" y="2304"/>
              <a:chExt cx="729" cy="384"/>
            </a:xfrm>
          </p:grpSpPr>
          <p:graphicFrame>
            <p:nvGraphicFramePr>
              <p:cNvPr id="66567" name="Object 20"/>
              <p:cNvGraphicFramePr>
                <a:graphicFrameLocks/>
              </p:cNvGraphicFramePr>
              <p:nvPr/>
            </p:nvGraphicFramePr>
            <p:xfrm>
              <a:off x="384" y="2304"/>
              <a:ext cx="72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58" name="公式" r:id="rId15" imgW="253800" imgH="203040" progId="Equation.3">
                      <p:embed/>
                    </p:oleObj>
                  </mc:Choice>
                  <mc:Fallback>
                    <p:oleObj name="公式" r:id="rId15" imgW="253800" imgH="203040" progId="Equation.3">
                      <p:embed/>
                      <p:pic>
                        <p:nvPicPr>
                          <p:cNvPr id="0" name="Object 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2304"/>
                            <a:ext cx="729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88" name="Text Box 21"/>
              <p:cNvSpPr txBox="1">
                <a:spLocks noChangeArrowheads="1"/>
              </p:cNvSpPr>
              <p:nvPr/>
            </p:nvSpPr>
            <p:spPr bwMode="auto">
              <a:xfrm>
                <a:off x="528" y="2304"/>
                <a:ext cx="48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&lt;</a:t>
                </a:r>
              </a:p>
            </p:txBody>
          </p:sp>
        </p:grpSp>
        <p:sp>
          <p:nvSpPr>
            <p:cNvPr id="66587" name="Text Box 22"/>
            <p:cNvSpPr txBox="1">
              <a:spLocks noChangeArrowheads="1"/>
            </p:cNvSpPr>
            <p:nvPr/>
          </p:nvSpPr>
          <p:spPr bwMode="auto">
            <a:xfrm>
              <a:off x="336" y="2352"/>
              <a:ext cx="2304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若场点在球内   即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7092950" y="1196975"/>
            <a:ext cx="1744663" cy="1905000"/>
            <a:chOff x="4286" y="1525"/>
            <a:chExt cx="1099" cy="1200"/>
          </a:xfrm>
        </p:grpSpPr>
        <p:grpSp>
          <p:nvGrpSpPr>
            <p:cNvPr id="66581" name="Group 24"/>
            <p:cNvGrpSpPr>
              <a:grpSpLocks/>
            </p:cNvGrpSpPr>
            <p:nvPr/>
          </p:nvGrpSpPr>
          <p:grpSpPr bwMode="auto">
            <a:xfrm>
              <a:off x="4286" y="1525"/>
              <a:ext cx="268" cy="384"/>
              <a:chOff x="5280" y="1536"/>
              <a:chExt cx="268" cy="384"/>
            </a:xfrm>
          </p:grpSpPr>
          <p:sp>
            <p:nvSpPr>
              <p:cNvPr id="66585" name="Oval 25"/>
              <p:cNvSpPr>
                <a:spLocks noChangeArrowheads="1"/>
              </p:cNvSpPr>
              <p:nvPr/>
            </p:nvSpPr>
            <p:spPr bwMode="auto">
              <a:xfrm>
                <a:off x="5424" y="1872"/>
                <a:ext cx="48" cy="48"/>
              </a:xfrm>
              <a:prstGeom prst="ellipse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6566" name="Object 26"/>
              <p:cNvGraphicFramePr>
                <a:graphicFrameLocks noChangeAspect="1"/>
              </p:cNvGraphicFramePr>
              <p:nvPr/>
            </p:nvGraphicFramePr>
            <p:xfrm>
              <a:off x="5280" y="1536"/>
              <a:ext cx="268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59" name="公式" r:id="rId17" imgW="152280" imgH="164880" progId="Equation.3">
                      <p:embed/>
                    </p:oleObj>
                  </mc:Choice>
                  <mc:Fallback>
                    <p:oleObj name="公式" r:id="rId17" imgW="152280" imgH="16488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536"/>
                            <a:ext cx="268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6582" name="Line 27"/>
            <p:cNvSpPr>
              <a:spLocks noChangeShapeType="1"/>
            </p:cNvSpPr>
            <p:nvPr/>
          </p:nvSpPr>
          <p:spPr bwMode="auto">
            <a:xfrm flipH="1">
              <a:off x="4422" y="1706"/>
              <a:ext cx="288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83" name="Group 28"/>
            <p:cNvGrpSpPr>
              <a:grpSpLocks/>
            </p:cNvGrpSpPr>
            <p:nvPr/>
          </p:nvGrpSpPr>
          <p:grpSpPr bwMode="auto">
            <a:xfrm>
              <a:off x="5001" y="2293"/>
              <a:ext cx="384" cy="432"/>
              <a:chOff x="5088" y="1488"/>
              <a:chExt cx="384" cy="432"/>
            </a:xfrm>
          </p:grpSpPr>
          <p:graphicFrame>
            <p:nvGraphicFramePr>
              <p:cNvPr id="66565" name="Object 29"/>
              <p:cNvGraphicFramePr>
                <a:graphicFrameLocks/>
              </p:cNvGraphicFramePr>
              <p:nvPr/>
            </p:nvGraphicFramePr>
            <p:xfrm>
              <a:off x="5136" y="1488"/>
              <a:ext cx="328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60" name="公" r:id="rId19" imgW="126720" imgH="164880" progId="Equation.3">
                      <p:embed/>
                    </p:oleObj>
                  </mc:Choice>
                  <mc:Fallback>
                    <p:oleObj name="公" r:id="rId19" imgW="126720" imgH="164880" progId="Equation.3">
                      <p:embed/>
                      <p:pic>
                        <p:nvPicPr>
                          <p:cNvPr id="0" name="Object 2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1488"/>
                            <a:ext cx="328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84" name="AutoShape 30"/>
              <p:cNvSpPr>
                <a:spLocks noChangeArrowheads="1"/>
              </p:cNvSpPr>
              <p:nvPr/>
            </p:nvSpPr>
            <p:spPr bwMode="auto">
              <a:xfrm>
                <a:off x="5088" y="1536"/>
                <a:ext cx="384" cy="384"/>
              </a:xfrm>
              <a:prstGeom prst="wedgeEllipseCallout">
                <a:avLst>
                  <a:gd name="adj1" fmla="val -133074"/>
                  <a:gd name="adj2" fmla="val -179949"/>
                </a:avLst>
              </a:prstGeom>
              <a:noFill/>
              <a:ln w="381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/>
                <a:endParaRPr lang="zh-CN" altLang="zh-CN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5257800" y="4191000"/>
            <a:ext cx="1371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如图</a:t>
            </a:r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5638800" y="1752600"/>
            <a:ext cx="1676400" cy="1371600"/>
            <a:chOff x="3552" y="1104"/>
            <a:chExt cx="1056" cy="864"/>
          </a:xfrm>
        </p:grpSpPr>
        <p:sp>
          <p:nvSpPr>
            <p:cNvPr id="66580" name="Line 33"/>
            <p:cNvSpPr>
              <a:spLocks noChangeShapeType="1"/>
            </p:cNvSpPr>
            <p:nvPr/>
          </p:nvSpPr>
          <p:spPr bwMode="auto">
            <a:xfrm flipH="1">
              <a:off x="3696" y="1104"/>
              <a:ext cx="912" cy="62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564" name="Object 34"/>
            <p:cNvGraphicFramePr>
              <a:graphicFrameLocks noChangeAspect="1"/>
            </p:cNvGraphicFramePr>
            <p:nvPr/>
          </p:nvGraphicFramePr>
          <p:xfrm>
            <a:off x="3552" y="1688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1" name="公式" r:id="rId21" imgW="152280" imgH="126720" progId="Equation.3">
                    <p:embed/>
                  </p:oleObj>
                </mc:Choice>
                <mc:Fallback>
                  <p:oleObj name="公式" r:id="rId21" imgW="152280" imgH="1267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688"/>
                          <a:ext cx="336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3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23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 autoUpdateAnimBg="0"/>
      <p:bldP spid="123916" grpId="0" build="p" autoUpdateAnimBg="0"/>
      <p:bldP spid="123935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707442"/>
              </p:ext>
            </p:extLst>
          </p:nvPr>
        </p:nvGraphicFramePr>
        <p:xfrm>
          <a:off x="936625" y="400050"/>
          <a:ext cx="395446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5" name="Equation" r:id="rId3" imgW="1257120" imgH="457200" progId="Equation.DSMT4">
                  <p:embed/>
                </p:oleObj>
              </mc:Choice>
              <mc:Fallback>
                <p:oleObj name="Equation" r:id="rId3" imgW="1257120" imgH="45720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00050"/>
                        <a:ext cx="3954463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1" name="Object 3"/>
          <p:cNvGraphicFramePr>
            <a:graphicFrameLocks/>
          </p:cNvGraphicFramePr>
          <p:nvPr/>
        </p:nvGraphicFramePr>
        <p:xfrm>
          <a:off x="762000" y="4495800"/>
          <a:ext cx="2514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6" name="公式" r:id="rId5" imgW="990360" imgH="469800" progId="Equation.3">
                  <p:embed/>
                </p:oleObj>
              </mc:Choice>
              <mc:Fallback>
                <p:oleObj name="公式" r:id="rId5" imgW="990360" imgH="4698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2514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4"/>
          <p:cNvGraphicFramePr>
            <a:graphicFrameLocks/>
          </p:cNvGraphicFramePr>
          <p:nvPr/>
        </p:nvGraphicFramePr>
        <p:xfrm>
          <a:off x="3505200" y="4572000"/>
          <a:ext cx="2057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7" name="公式" r:id="rId7" imgW="1054080" imgH="749160" progId="Equation.3">
                  <p:embed/>
                </p:oleObj>
              </mc:Choice>
              <mc:Fallback>
                <p:oleObj name="公式" r:id="rId7" imgW="1054080" imgH="7491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2057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457200" y="3429000"/>
            <a:ext cx="396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场点在球面外    即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38600" y="3352800"/>
            <a:ext cx="1193800" cy="609600"/>
            <a:chOff x="2688" y="1920"/>
            <a:chExt cx="752" cy="384"/>
          </a:xfrm>
        </p:grpSpPr>
        <p:sp>
          <p:nvSpPr>
            <p:cNvPr id="67610" name="Text Box 7"/>
            <p:cNvSpPr txBox="1">
              <a:spLocks noChangeArrowheads="1"/>
            </p:cNvSpPr>
            <p:nvPr/>
          </p:nvSpPr>
          <p:spPr bwMode="auto">
            <a:xfrm>
              <a:off x="2832" y="1920"/>
              <a:ext cx="33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</a:t>
              </a:r>
            </a:p>
          </p:txBody>
        </p:sp>
        <p:graphicFrame>
          <p:nvGraphicFramePr>
            <p:cNvPr id="67596" name="Object 8"/>
            <p:cNvGraphicFramePr>
              <a:graphicFrameLocks noChangeAspect="1"/>
            </p:cNvGraphicFramePr>
            <p:nvPr/>
          </p:nvGraphicFramePr>
          <p:xfrm>
            <a:off x="2688" y="1920"/>
            <a:ext cx="75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8" name="公式" r:id="rId9" imgW="253800" imgH="203040" progId="Equation.3">
                    <p:embed/>
                  </p:oleObj>
                </mc:Choice>
                <mc:Fallback>
                  <p:oleObj name="公式" r:id="rId9" imgW="25380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920"/>
                          <a:ext cx="75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08625" y="260350"/>
            <a:ext cx="3048000" cy="3567113"/>
            <a:chOff x="3470" y="164"/>
            <a:chExt cx="1920" cy="2247"/>
          </a:xfrm>
        </p:grpSpPr>
        <p:grpSp>
          <p:nvGrpSpPr>
            <p:cNvPr id="67600" name="Group 10"/>
            <p:cNvGrpSpPr>
              <a:grpSpLocks/>
            </p:cNvGrpSpPr>
            <p:nvPr/>
          </p:nvGrpSpPr>
          <p:grpSpPr bwMode="auto">
            <a:xfrm>
              <a:off x="4382" y="164"/>
              <a:ext cx="1008" cy="1104"/>
              <a:chOff x="4512" y="432"/>
              <a:chExt cx="1008" cy="1104"/>
            </a:xfrm>
          </p:grpSpPr>
          <p:sp>
            <p:nvSpPr>
              <p:cNvPr id="67607" name="Line 11"/>
              <p:cNvSpPr>
                <a:spLocks noChangeShapeType="1"/>
              </p:cNvSpPr>
              <p:nvPr/>
            </p:nvSpPr>
            <p:spPr bwMode="auto">
              <a:xfrm>
                <a:off x="4944" y="110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7593" name="Object 12"/>
              <p:cNvGraphicFramePr>
                <a:graphicFrameLocks/>
              </p:cNvGraphicFramePr>
              <p:nvPr/>
            </p:nvGraphicFramePr>
            <p:xfrm>
              <a:off x="4944" y="1152"/>
              <a:ext cx="24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89" name="公" r:id="rId11" imgW="152280" imgH="152280" progId="Equation.3">
                      <p:embed/>
                    </p:oleObj>
                  </mc:Choice>
                  <mc:Fallback>
                    <p:oleObj name="公" r:id="rId11" imgW="152280" imgH="152280" progId="Equation.3">
                      <p:embed/>
                      <p:pic>
                        <p:nvPicPr>
                          <p:cNvPr id="0" name="Object 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1152"/>
                            <a:ext cx="24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7608" name="Group 13"/>
              <p:cNvGrpSpPr>
                <a:grpSpLocks/>
              </p:cNvGrpSpPr>
              <p:nvPr/>
            </p:nvGrpSpPr>
            <p:grpSpPr bwMode="auto">
              <a:xfrm>
                <a:off x="4512" y="432"/>
                <a:ext cx="1008" cy="1096"/>
                <a:chOff x="4512" y="432"/>
                <a:chExt cx="1008" cy="1096"/>
              </a:xfrm>
            </p:grpSpPr>
            <p:sp>
              <p:nvSpPr>
                <p:cNvPr id="67609" name="Oval 14"/>
                <p:cNvSpPr>
                  <a:spLocks noChangeArrowheads="1"/>
                </p:cNvSpPr>
                <p:nvPr/>
              </p:nvSpPr>
              <p:spPr bwMode="auto">
                <a:xfrm>
                  <a:off x="4512" y="720"/>
                  <a:ext cx="856" cy="8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7595" name="Object 15"/>
                <p:cNvGraphicFramePr>
                  <a:graphicFrameLocks/>
                </p:cNvGraphicFramePr>
                <p:nvPr/>
              </p:nvGraphicFramePr>
              <p:xfrm>
                <a:off x="5136" y="432"/>
                <a:ext cx="384" cy="5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7690" name="公式" r:id="rId13" imgW="164880" imgH="203040" progId="Equation.3">
                        <p:embed/>
                      </p:oleObj>
                    </mc:Choice>
                    <mc:Fallback>
                      <p:oleObj name="公式" r:id="rId13" imgW="164880" imgH="203040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36" y="432"/>
                              <a:ext cx="384" cy="52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67594" name="Object 16"/>
              <p:cNvGraphicFramePr>
                <a:graphicFrameLocks noChangeAspect="1"/>
              </p:cNvGraphicFramePr>
              <p:nvPr/>
            </p:nvGraphicFramePr>
            <p:xfrm>
              <a:off x="4752" y="960"/>
              <a:ext cx="21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91" name="公式" r:id="rId15" imgW="126720" imgH="139680" progId="Equation.3">
                      <p:embed/>
                    </p:oleObj>
                  </mc:Choice>
                  <mc:Fallback>
                    <p:oleObj name="公式" r:id="rId15" imgW="126720" imgH="13968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960"/>
                            <a:ext cx="212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7601" name="Group 17"/>
            <p:cNvGrpSpPr>
              <a:grpSpLocks/>
            </p:cNvGrpSpPr>
            <p:nvPr/>
          </p:nvGrpSpPr>
          <p:grpSpPr bwMode="auto">
            <a:xfrm>
              <a:off x="4876" y="1979"/>
              <a:ext cx="384" cy="432"/>
              <a:chOff x="5088" y="1488"/>
              <a:chExt cx="384" cy="432"/>
            </a:xfrm>
          </p:grpSpPr>
          <p:graphicFrame>
            <p:nvGraphicFramePr>
              <p:cNvPr id="67592" name="Object 18"/>
              <p:cNvGraphicFramePr>
                <a:graphicFrameLocks/>
              </p:cNvGraphicFramePr>
              <p:nvPr/>
            </p:nvGraphicFramePr>
            <p:xfrm>
              <a:off x="5136" y="1488"/>
              <a:ext cx="328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92" name="公" r:id="rId17" imgW="126720" imgH="164880" progId="Equation.3">
                      <p:embed/>
                    </p:oleObj>
                  </mc:Choice>
                  <mc:Fallback>
                    <p:oleObj name="公" r:id="rId17" imgW="126720" imgH="164880" progId="Equation.3">
                      <p:embed/>
                      <p:pic>
                        <p:nvPicPr>
                          <p:cNvPr id="0" name="Object 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1488"/>
                            <a:ext cx="328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06" name="AutoShape 19"/>
              <p:cNvSpPr>
                <a:spLocks noChangeArrowheads="1"/>
              </p:cNvSpPr>
              <p:nvPr/>
            </p:nvSpPr>
            <p:spPr bwMode="auto">
              <a:xfrm>
                <a:off x="5088" y="1536"/>
                <a:ext cx="384" cy="384"/>
              </a:xfrm>
              <a:prstGeom prst="wedgeEllipseCallout">
                <a:avLst>
                  <a:gd name="adj1" fmla="val -133074"/>
                  <a:gd name="adj2" fmla="val -179949"/>
                </a:avLst>
              </a:prstGeom>
              <a:noFill/>
              <a:ln w="381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/>
                <a:endParaRPr lang="zh-CN" altLang="zh-C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602" name="Group 20"/>
            <p:cNvGrpSpPr>
              <a:grpSpLocks/>
            </p:cNvGrpSpPr>
            <p:nvPr/>
          </p:nvGrpSpPr>
          <p:grpSpPr bwMode="auto">
            <a:xfrm>
              <a:off x="3470" y="884"/>
              <a:ext cx="1296" cy="1008"/>
              <a:chOff x="3552" y="1104"/>
              <a:chExt cx="1056" cy="864"/>
            </a:xfrm>
          </p:grpSpPr>
          <p:sp>
            <p:nvSpPr>
              <p:cNvPr id="67605" name="Line 21"/>
              <p:cNvSpPr>
                <a:spLocks noChangeShapeType="1"/>
              </p:cNvSpPr>
              <p:nvPr/>
            </p:nvSpPr>
            <p:spPr bwMode="auto">
              <a:xfrm flipH="1">
                <a:off x="3696" y="1104"/>
                <a:ext cx="912" cy="624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7591" name="Object 22"/>
              <p:cNvGraphicFramePr>
                <a:graphicFrameLocks noChangeAspect="1"/>
              </p:cNvGraphicFramePr>
              <p:nvPr/>
            </p:nvGraphicFramePr>
            <p:xfrm>
              <a:off x="3552" y="1688"/>
              <a:ext cx="33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93" name="公式" r:id="rId19" imgW="152280" imgH="126720" progId="Equation.3">
                      <p:embed/>
                    </p:oleObj>
                  </mc:Choice>
                  <mc:Fallback>
                    <p:oleObj name="公式" r:id="rId19" imgW="152280" imgH="12672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1688"/>
                            <a:ext cx="336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7603" name="Group 23"/>
            <p:cNvGrpSpPr>
              <a:grpSpLocks/>
            </p:cNvGrpSpPr>
            <p:nvPr/>
          </p:nvGrpSpPr>
          <p:grpSpPr bwMode="auto">
            <a:xfrm>
              <a:off x="4150" y="845"/>
              <a:ext cx="672" cy="1056"/>
              <a:chOff x="4080" y="864"/>
              <a:chExt cx="672" cy="1056"/>
            </a:xfrm>
          </p:grpSpPr>
          <p:sp>
            <p:nvSpPr>
              <p:cNvPr id="67604" name="Line 24"/>
              <p:cNvSpPr>
                <a:spLocks noChangeShapeType="1"/>
              </p:cNvSpPr>
              <p:nvPr/>
            </p:nvSpPr>
            <p:spPr bwMode="auto">
              <a:xfrm flipH="1">
                <a:off x="4320" y="864"/>
                <a:ext cx="432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7590" name="Object 25"/>
              <p:cNvGraphicFramePr>
                <a:graphicFrameLocks noChangeAspect="1"/>
              </p:cNvGraphicFramePr>
              <p:nvPr/>
            </p:nvGraphicFramePr>
            <p:xfrm>
              <a:off x="4080" y="1632"/>
              <a:ext cx="26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94" name="公式" r:id="rId21" imgW="152280" imgH="164880" progId="Equation.3">
                      <p:embed/>
                    </p:oleObj>
                  </mc:Choice>
                  <mc:Fallback>
                    <p:oleObj name="公式" r:id="rId21" imgW="152280" imgH="1648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632"/>
                            <a:ext cx="265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2495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83224"/>
              </p:ext>
            </p:extLst>
          </p:nvPr>
        </p:nvGraphicFramePr>
        <p:xfrm>
          <a:off x="1143000" y="1905000"/>
          <a:ext cx="1905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5" name="Equation" r:id="rId23" imgW="571320" imgH="431640" progId="Equation.DSMT4">
                  <p:embed/>
                </p:oleObj>
              </mc:Choice>
              <mc:Fallback>
                <p:oleObj name="Equation" r:id="rId23" imgW="571320" imgH="431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19050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219200"/>
            <a:ext cx="3352800" cy="1219200"/>
            <a:chOff x="2640" y="3072"/>
            <a:chExt cx="2121" cy="768"/>
          </a:xfrm>
        </p:grpSpPr>
        <p:graphicFrame>
          <p:nvGraphicFramePr>
            <p:cNvPr id="68616" name="Object 3"/>
            <p:cNvGraphicFramePr>
              <a:graphicFrameLocks/>
            </p:cNvGraphicFramePr>
            <p:nvPr/>
          </p:nvGraphicFramePr>
          <p:xfrm>
            <a:off x="2640" y="3072"/>
            <a:ext cx="1200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82" name="公式" r:id="rId3" imgW="723600" imgH="431640" progId="Equation.3">
                    <p:embed/>
                  </p:oleObj>
                </mc:Choice>
                <mc:Fallback>
                  <p:oleObj name="公式" r:id="rId3" imgW="723600" imgH="431640" progId="Equation.3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072"/>
                          <a:ext cx="1200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634" name="Group 4"/>
            <p:cNvGrpSpPr>
              <a:grpSpLocks/>
            </p:cNvGrpSpPr>
            <p:nvPr/>
          </p:nvGrpSpPr>
          <p:grpSpPr bwMode="auto">
            <a:xfrm>
              <a:off x="4032" y="3216"/>
              <a:ext cx="729" cy="384"/>
              <a:chOff x="384" y="2304"/>
              <a:chExt cx="729" cy="384"/>
            </a:xfrm>
          </p:grpSpPr>
          <p:graphicFrame>
            <p:nvGraphicFramePr>
              <p:cNvPr id="68617" name="Object 5"/>
              <p:cNvGraphicFramePr>
                <a:graphicFrameLocks/>
              </p:cNvGraphicFramePr>
              <p:nvPr/>
            </p:nvGraphicFramePr>
            <p:xfrm>
              <a:off x="384" y="2304"/>
              <a:ext cx="72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683" name="公式" r:id="rId5" imgW="253800" imgH="203040" progId="Equation.3">
                      <p:embed/>
                    </p:oleObj>
                  </mc:Choice>
                  <mc:Fallback>
                    <p:oleObj name="公式" r:id="rId5" imgW="253800" imgH="203040" progId="Equation.3">
                      <p:embed/>
                      <p:pic>
                        <p:nvPicPr>
                          <p:cNvPr id="0" name="Object 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2304"/>
                            <a:ext cx="729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635" name="Text Box 6"/>
              <p:cNvSpPr txBox="1">
                <a:spLocks noChangeArrowheads="1"/>
              </p:cNvSpPr>
              <p:nvPr/>
            </p:nvSpPr>
            <p:spPr bwMode="auto">
              <a:xfrm>
                <a:off x="528" y="2304"/>
                <a:ext cx="48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&lt;</a:t>
                </a:r>
              </a:p>
            </p:txBody>
          </p:sp>
        </p:grpSp>
      </p:grp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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电势分布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81000" y="2362200"/>
            <a:ext cx="3505200" cy="1219200"/>
            <a:chOff x="1632" y="3120"/>
            <a:chExt cx="2144" cy="768"/>
          </a:xfrm>
        </p:grpSpPr>
        <p:graphicFrame>
          <p:nvGraphicFramePr>
            <p:cNvPr id="68614" name="Object 9"/>
            <p:cNvGraphicFramePr>
              <a:graphicFrameLocks/>
            </p:cNvGraphicFramePr>
            <p:nvPr/>
          </p:nvGraphicFramePr>
          <p:xfrm>
            <a:off x="1632" y="3120"/>
            <a:ext cx="1200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84" name="公式" r:id="rId7" imgW="749160" imgH="431640" progId="Equation.3">
                    <p:embed/>
                  </p:oleObj>
                </mc:Choice>
                <mc:Fallback>
                  <p:oleObj name="公式" r:id="rId7" imgW="749160" imgH="43164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120"/>
                          <a:ext cx="1200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632" name="Group 10"/>
            <p:cNvGrpSpPr>
              <a:grpSpLocks/>
            </p:cNvGrpSpPr>
            <p:nvPr/>
          </p:nvGrpSpPr>
          <p:grpSpPr bwMode="auto">
            <a:xfrm>
              <a:off x="3024" y="3312"/>
              <a:ext cx="752" cy="384"/>
              <a:chOff x="2688" y="1920"/>
              <a:chExt cx="752" cy="384"/>
            </a:xfrm>
          </p:grpSpPr>
          <p:sp>
            <p:nvSpPr>
              <p:cNvPr id="68633" name="Text Box 11"/>
              <p:cNvSpPr txBox="1">
                <a:spLocks noChangeArrowheads="1"/>
              </p:cNvSpPr>
              <p:nvPr/>
            </p:nvSpPr>
            <p:spPr bwMode="auto">
              <a:xfrm>
                <a:off x="2832" y="1920"/>
                <a:ext cx="336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&gt;</a:t>
                </a:r>
              </a:p>
            </p:txBody>
          </p:sp>
          <p:graphicFrame>
            <p:nvGraphicFramePr>
              <p:cNvPr id="68615" name="Object 12"/>
              <p:cNvGraphicFramePr>
                <a:graphicFrameLocks noChangeAspect="1"/>
              </p:cNvGraphicFramePr>
              <p:nvPr/>
            </p:nvGraphicFramePr>
            <p:xfrm>
              <a:off x="2688" y="1920"/>
              <a:ext cx="7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685" name="公式" r:id="rId9" imgW="253800" imgH="203040" progId="Equation.3">
                      <p:embed/>
                    </p:oleObj>
                  </mc:Choice>
                  <mc:Fallback>
                    <p:oleObj name="公式" r:id="rId9" imgW="253800" imgH="2030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1920"/>
                            <a:ext cx="7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3962400" y="2514600"/>
            <a:ext cx="48768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与电量集中在球心的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</a:rPr>
              <a:t>点电荷</a:t>
            </a:r>
            <a:r>
              <a:rPr lang="zh-CN" altLang="en-US" sz="3200" b="1">
                <a:solidFill>
                  <a:srgbClr val="000099"/>
                </a:solidFill>
              </a:rPr>
              <a:t>的电势分布相同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304800" y="3886200"/>
            <a:ext cx="1676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sym typeface="Monotype Sorts" pitchFamily="2" charset="2"/>
              </a:rPr>
              <a:t></a:t>
            </a:r>
            <a:r>
              <a:rPr lang="zh-CN" altLang="en-US" sz="3200" b="1">
                <a:solidFill>
                  <a:schemeClr val="tx1"/>
                </a:solidFill>
              </a:rPr>
              <a:t>图示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981200" y="4038600"/>
            <a:ext cx="3989388" cy="2146300"/>
            <a:chOff x="1248" y="2544"/>
            <a:chExt cx="2513" cy="1352"/>
          </a:xfrm>
        </p:grpSpPr>
        <p:sp>
          <p:nvSpPr>
            <p:cNvPr id="68629" name="Oval 16"/>
            <p:cNvSpPr>
              <a:spLocks noChangeArrowheads="1"/>
            </p:cNvSpPr>
            <p:nvPr/>
          </p:nvSpPr>
          <p:spPr bwMode="auto">
            <a:xfrm>
              <a:off x="1248" y="2544"/>
              <a:ext cx="816" cy="7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Line 17"/>
            <p:cNvSpPr>
              <a:spLocks noChangeShapeType="1"/>
            </p:cNvSpPr>
            <p:nvPr/>
          </p:nvSpPr>
          <p:spPr bwMode="auto">
            <a:xfrm>
              <a:off x="1632" y="288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Line 18"/>
            <p:cNvSpPr>
              <a:spLocks noChangeShapeType="1"/>
            </p:cNvSpPr>
            <p:nvPr/>
          </p:nvSpPr>
          <p:spPr bwMode="auto">
            <a:xfrm>
              <a:off x="1632" y="3792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11" name="Object 19"/>
            <p:cNvGraphicFramePr>
              <a:graphicFrameLocks noChangeAspect="1"/>
            </p:cNvGraphicFramePr>
            <p:nvPr/>
          </p:nvGraphicFramePr>
          <p:xfrm>
            <a:off x="1392" y="2688"/>
            <a:ext cx="27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86" name="公式" r:id="rId11" imgW="164880" imgH="177480" progId="Equation.3">
                    <p:embed/>
                  </p:oleObj>
                </mc:Choice>
                <mc:Fallback>
                  <p:oleObj name="公式" r:id="rId11" imgW="164880" imgH="177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688"/>
                          <a:ext cx="275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2" name="Object 20"/>
            <p:cNvGraphicFramePr>
              <a:graphicFrameLocks noChangeAspect="1"/>
            </p:cNvGraphicFramePr>
            <p:nvPr/>
          </p:nvGraphicFramePr>
          <p:xfrm>
            <a:off x="3552" y="3552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87" name="公式" r:id="rId13" imgW="114120" imgH="126720" progId="Equation.3">
                    <p:embed/>
                  </p:oleObj>
                </mc:Choice>
                <mc:Fallback>
                  <p:oleObj name="公式" r:id="rId13" imgW="114120" imgH="12672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552"/>
                          <a:ext cx="209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3" name="Object 21"/>
            <p:cNvGraphicFramePr>
              <a:graphicFrameLocks noChangeAspect="1"/>
            </p:cNvGraphicFramePr>
            <p:nvPr/>
          </p:nvGraphicFramePr>
          <p:xfrm>
            <a:off x="1344" y="3600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88" name="公式" r:id="rId15" imgW="126720" imgH="177480" progId="Equation.3">
                    <p:embed/>
                  </p:oleObj>
                </mc:Choice>
                <mc:Fallback>
                  <p:oleObj name="公式" r:id="rId15" imgW="126720" imgH="1774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600"/>
                          <a:ext cx="21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048000" y="4648200"/>
            <a:ext cx="427038" cy="1752600"/>
            <a:chOff x="4896" y="3216"/>
            <a:chExt cx="269" cy="1104"/>
          </a:xfrm>
        </p:grpSpPr>
        <p:sp>
          <p:nvSpPr>
            <p:cNvPr id="68628" name="Line 23"/>
            <p:cNvSpPr>
              <a:spLocks noChangeShapeType="1"/>
            </p:cNvSpPr>
            <p:nvPr/>
          </p:nvSpPr>
          <p:spPr bwMode="auto">
            <a:xfrm>
              <a:off x="5040" y="3216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10" name="Object 24"/>
            <p:cNvGraphicFramePr>
              <a:graphicFrameLocks noChangeAspect="1"/>
            </p:cNvGraphicFramePr>
            <p:nvPr/>
          </p:nvGraphicFramePr>
          <p:xfrm>
            <a:off x="4896" y="4028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89" name="公式" r:id="rId17" imgW="152280" imgH="164880" progId="Equation.3">
                    <p:embed/>
                  </p:oleObj>
                </mc:Choice>
                <mc:Fallback>
                  <p:oleObj name="公式" r:id="rId17" imgW="152280" imgH="1648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4028"/>
                          <a:ext cx="269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977" name="Line 25"/>
          <p:cNvSpPr>
            <a:spLocks noChangeShapeType="1"/>
          </p:cNvSpPr>
          <p:nvPr/>
        </p:nvSpPr>
        <p:spPr bwMode="auto">
          <a:xfrm>
            <a:off x="2590800" y="5410200"/>
            <a:ext cx="6858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8" name="Freeform 26"/>
          <p:cNvSpPr>
            <a:spLocks/>
          </p:cNvSpPr>
          <p:nvPr/>
        </p:nvSpPr>
        <p:spPr bwMode="auto">
          <a:xfrm>
            <a:off x="3276600" y="5410200"/>
            <a:ext cx="1676400" cy="533400"/>
          </a:xfrm>
          <a:custGeom>
            <a:avLst/>
            <a:gdLst>
              <a:gd name="T0" fmla="*/ 0 w 550"/>
              <a:gd name="T1" fmla="*/ 0 h 275"/>
              <a:gd name="T2" fmla="*/ 2147483647 w 550"/>
              <a:gd name="T3" fmla="*/ 2147483647 h 275"/>
              <a:gd name="T4" fmla="*/ 2147483647 w 550"/>
              <a:gd name="T5" fmla="*/ 2147483647 h 275"/>
              <a:gd name="T6" fmla="*/ 0 60000 65536"/>
              <a:gd name="T7" fmla="*/ 0 60000 65536"/>
              <a:gd name="T8" fmla="*/ 0 60000 65536"/>
              <a:gd name="T9" fmla="*/ 0 w 550"/>
              <a:gd name="T10" fmla="*/ 0 h 275"/>
              <a:gd name="T11" fmla="*/ 550 w 550"/>
              <a:gd name="T12" fmla="*/ 275 h 2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0" h="275">
                <a:moveTo>
                  <a:pt x="0" y="0"/>
                </a:moveTo>
                <a:cubicBezTo>
                  <a:pt x="52" y="52"/>
                  <a:pt x="116" y="114"/>
                  <a:pt x="187" y="137"/>
                </a:cubicBezTo>
                <a:cubicBezTo>
                  <a:pt x="288" y="204"/>
                  <a:pt x="427" y="275"/>
                  <a:pt x="550" y="275"/>
                </a:cubicBezTo>
              </a:path>
            </a:pathLst>
          </a:cu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114800" y="1447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等势体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5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5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5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 autoUpdateAnimBg="0"/>
      <p:bldP spid="125965" grpId="0" build="p" autoUpdateAnimBg="0"/>
      <p:bldP spid="125966" grpId="0" autoUpdateAnimBg="0"/>
      <p:bldP spid="125977" grpId="0" animBg="1"/>
      <p:bldP spid="125978" grpId="0" animBg="1"/>
      <p:bldP spid="125979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228600"/>
            <a:ext cx="8839200" cy="606425"/>
            <a:chOff x="192" y="192"/>
            <a:chExt cx="5040" cy="382"/>
          </a:xfrm>
        </p:grpSpPr>
        <p:sp>
          <p:nvSpPr>
            <p:cNvPr id="69654" name="Rectangle 3"/>
            <p:cNvSpPr>
              <a:spLocks noChangeArrowheads="1"/>
            </p:cNvSpPr>
            <p:nvPr/>
          </p:nvSpPr>
          <p:spPr bwMode="auto">
            <a:xfrm>
              <a:off x="192" y="192"/>
              <a:ext cx="50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例三  计算电量为  的带电球面球心的电势</a:t>
              </a:r>
            </a:p>
          </p:txBody>
        </p:sp>
        <p:graphicFrame>
          <p:nvGraphicFramePr>
            <p:cNvPr id="69642" name="Object 4"/>
            <p:cNvGraphicFramePr>
              <a:graphicFrameLocks/>
            </p:cNvGraphicFramePr>
            <p:nvPr/>
          </p:nvGraphicFramePr>
          <p:xfrm>
            <a:off x="2112" y="192"/>
            <a:ext cx="624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15" name="公" r:id="rId3" imgW="304560" imgH="190440" progId="Equation.3">
                    <p:embed/>
                  </p:oleObj>
                </mc:Choice>
                <mc:Fallback>
                  <p:oleObj name="公" r:id="rId3" imgW="304560" imgH="19044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92"/>
                          <a:ext cx="624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6981" name="Object 5"/>
          <p:cNvGraphicFramePr>
            <a:graphicFrameLocks/>
          </p:cNvGraphicFramePr>
          <p:nvPr/>
        </p:nvGraphicFramePr>
        <p:xfrm>
          <a:off x="4953000" y="2133600"/>
          <a:ext cx="2743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6" name="公式" r:id="rId5" imgW="901440" imgH="431640" progId="Equation.3">
                  <p:embed/>
                </p:oleObj>
              </mc:Choice>
              <mc:Fallback>
                <p:oleObj name="公式" r:id="rId5" imgW="901440" imgH="43164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33600"/>
                        <a:ext cx="2743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/>
          </p:cNvGraphicFramePr>
          <p:nvPr/>
        </p:nvGraphicFramePr>
        <p:xfrm>
          <a:off x="457200" y="4724400"/>
          <a:ext cx="4038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7" name="公式" r:id="rId7" imgW="1447560" imgH="469800" progId="Equation.3">
                  <p:embed/>
                </p:oleObj>
              </mc:Choice>
              <mc:Fallback>
                <p:oleObj name="公式" r:id="rId7" imgW="1447560" imgH="4698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24400"/>
                        <a:ext cx="4038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/>
          </p:cNvGraphicFramePr>
          <p:nvPr/>
        </p:nvGraphicFramePr>
        <p:xfrm>
          <a:off x="4495800" y="4724400"/>
          <a:ext cx="1752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8" name="公式" r:id="rId9" imgW="583920" imgH="431640" progId="Equation.3">
                  <p:embed/>
                </p:oleObj>
              </mc:Choice>
              <mc:Fallback>
                <p:oleObj name="公式" r:id="rId9" imgW="583920" imgH="4316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724400"/>
                        <a:ext cx="1752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086600" y="609600"/>
            <a:ext cx="1600200" cy="1676400"/>
            <a:chOff x="4416" y="576"/>
            <a:chExt cx="1008" cy="1056"/>
          </a:xfrm>
        </p:grpSpPr>
        <p:graphicFrame>
          <p:nvGraphicFramePr>
            <p:cNvPr id="69639" name="Object 9"/>
            <p:cNvGraphicFramePr>
              <a:graphicFrameLocks/>
            </p:cNvGraphicFramePr>
            <p:nvPr/>
          </p:nvGraphicFramePr>
          <p:xfrm>
            <a:off x="4800" y="960"/>
            <a:ext cx="42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19" name="公" r:id="rId11" imgW="152280" imgH="152280" progId="Equation.3">
                    <p:embed/>
                  </p:oleObj>
                </mc:Choice>
                <mc:Fallback>
                  <p:oleObj name="公" r:id="rId11" imgW="152280" imgH="15228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960"/>
                          <a:ext cx="42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51" name="Group 10"/>
            <p:cNvGrpSpPr>
              <a:grpSpLocks/>
            </p:cNvGrpSpPr>
            <p:nvPr/>
          </p:nvGrpSpPr>
          <p:grpSpPr bwMode="auto">
            <a:xfrm>
              <a:off x="4416" y="576"/>
              <a:ext cx="1008" cy="1056"/>
              <a:chOff x="4416" y="576"/>
              <a:chExt cx="1008" cy="1056"/>
            </a:xfrm>
          </p:grpSpPr>
          <p:sp>
            <p:nvSpPr>
              <p:cNvPr id="69653" name="Oval 11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816" cy="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9641" name="Object 12"/>
              <p:cNvGraphicFramePr>
                <a:graphicFrameLocks/>
              </p:cNvGraphicFramePr>
              <p:nvPr/>
            </p:nvGraphicFramePr>
            <p:xfrm>
              <a:off x="4992" y="576"/>
              <a:ext cx="432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720" name="公" r:id="rId13" imgW="304560" imgH="190440" progId="Equation.3">
                      <p:embed/>
                    </p:oleObj>
                  </mc:Choice>
                  <mc:Fallback>
                    <p:oleObj name="公" r:id="rId13" imgW="304560" imgH="190440" progId="Equation.3">
                      <p:embed/>
                      <p:pic>
                        <p:nvPicPr>
                          <p:cNvPr id="0" name="Object 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576"/>
                            <a:ext cx="432" cy="3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9652" name="Line 13"/>
            <p:cNvSpPr>
              <a:spLocks noChangeShapeType="1"/>
            </p:cNvSpPr>
            <p:nvPr/>
          </p:nvSpPr>
          <p:spPr bwMode="auto">
            <a:xfrm>
              <a:off x="4800" y="12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0" name="Object 14"/>
            <p:cNvGraphicFramePr>
              <a:graphicFrameLocks noChangeAspect="1"/>
            </p:cNvGraphicFramePr>
            <p:nvPr/>
          </p:nvGraphicFramePr>
          <p:xfrm>
            <a:off x="4704" y="1200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21" name="公式" r:id="rId14" imgW="126720" imgH="139680" progId="Equation.3">
                    <p:embed/>
                  </p:oleObj>
                </mc:Choice>
                <mc:Fallback>
                  <p:oleObj name="公式" r:id="rId14" imgW="126720" imgH="1396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200"/>
                          <a:ext cx="21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304800" y="990600"/>
            <a:ext cx="50292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解：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在球面上任取一电荷元</a:t>
            </a:r>
          </a:p>
        </p:txBody>
      </p:sp>
      <p:graphicFrame>
        <p:nvGraphicFramePr>
          <p:cNvPr id="126992" name="Object 16"/>
          <p:cNvGraphicFramePr>
            <a:graphicFrameLocks/>
          </p:cNvGraphicFramePr>
          <p:nvPr/>
        </p:nvGraphicFramePr>
        <p:xfrm>
          <a:off x="4572000" y="1752600"/>
          <a:ext cx="5445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2" name="公式" r:id="rId16" imgW="203040" imgH="203040" progId="Equation.3">
                  <p:embed/>
                </p:oleObj>
              </mc:Choice>
              <mc:Fallback>
                <p:oleObj name="公式" r:id="rId16" imgW="203040" imgH="20304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5445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629400" y="838200"/>
            <a:ext cx="544513" cy="762000"/>
            <a:chOff x="3600" y="1440"/>
            <a:chExt cx="343" cy="480"/>
          </a:xfrm>
        </p:grpSpPr>
        <p:graphicFrame>
          <p:nvGraphicFramePr>
            <p:cNvPr id="69638" name="Object 18"/>
            <p:cNvGraphicFramePr>
              <a:graphicFrameLocks/>
            </p:cNvGraphicFramePr>
            <p:nvPr/>
          </p:nvGraphicFramePr>
          <p:xfrm>
            <a:off x="3600" y="1440"/>
            <a:ext cx="34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23" name="公" r:id="rId18" imgW="203040" imgH="203040" progId="Equation.3">
                    <p:embed/>
                  </p:oleObj>
                </mc:Choice>
                <mc:Fallback>
                  <p:oleObj name="公" r:id="rId18" imgW="203040" imgH="203040" progId="Equation.3">
                    <p:embed/>
                    <p:pic>
                      <p:nvPicPr>
                        <p:cNvPr id="0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440"/>
                          <a:ext cx="34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0" name="Oval 19"/>
            <p:cNvSpPr>
              <a:spLocks noChangeArrowheads="1"/>
            </p:cNvSpPr>
            <p:nvPr/>
          </p:nvSpPr>
          <p:spPr bwMode="auto">
            <a:xfrm>
              <a:off x="3888" y="1872"/>
              <a:ext cx="48" cy="4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304800" y="2438400"/>
            <a:ext cx="5562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则电荷元在球心的电势为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304800" y="3124200"/>
            <a:ext cx="54102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由电势叠加原理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球面上电荷在球心的总电势</a:t>
            </a:r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6740525" y="3573463"/>
            <a:ext cx="1752600" cy="26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思考：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  <a:sym typeface="Monotype Sorts" pitchFamily="2" charset="2"/>
              </a:rPr>
              <a:t></a:t>
            </a: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电量分布均匀？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  <a:sym typeface="Monotype Sorts" pitchFamily="2" charset="2"/>
              </a:rPr>
              <a:t>圆环、圆弧？</a:t>
            </a:r>
            <a:endParaRPr lang="zh-CN" altLang="en-US" sz="2800" b="1">
              <a:solidFill>
                <a:srgbClr val="CC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6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6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2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26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26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26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6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6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6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1" grpId="0" build="p" autoUpdateAnimBg="0"/>
      <p:bldP spid="126996" grpId="0" build="p" autoUpdateAnimBg="0"/>
      <p:bldP spid="126997" grpId="0" build="p" autoUpdateAnimBg="0"/>
      <p:bldP spid="12699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7"/>
          <p:cNvGrpSpPr>
            <a:grpSpLocks/>
          </p:cNvGrpSpPr>
          <p:nvPr/>
        </p:nvGrpSpPr>
        <p:grpSpPr bwMode="auto">
          <a:xfrm>
            <a:off x="2362200" y="228600"/>
            <a:ext cx="1752600" cy="990600"/>
            <a:chOff x="336" y="1008"/>
            <a:chExt cx="1104" cy="624"/>
          </a:xfrm>
        </p:grpSpPr>
        <p:sp>
          <p:nvSpPr>
            <p:cNvPr id="5144" name="AutoShape 1056"/>
            <p:cNvSpPr>
              <a:spLocks noChangeArrowheads="1"/>
            </p:cNvSpPr>
            <p:nvPr/>
          </p:nvSpPr>
          <p:spPr bwMode="auto">
            <a:xfrm>
              <a:off x="336" y="1008"/>
              <a:ext cx="1104" cy="624"/>
            </a:xfrm>
            <a:prstGeom prst="irregularSeal2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Text Box 1057"/>
            <p:cNvSpPr txBox="1">
              <a:spLocks noChangeArrowheads="1"/>
            </p:cNvSpPr>
            <p:nvPr/>
          </p:nvSpPr>
          <p:spPr bwMode="auto">
            <a:xfrm>
              <a:off x="480" y="1152"/>
              <a:ext cx="752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990000"/>
                  </a:solidFill>
                </a:rPr>
                <a:t>讨论</a:t>
              </a:r>
            </a:p>
          </p:txBody>
        </p:sp>
      </p:grpSp>
      <p:graphicFrame>
        <p:nvGraphicFramePr>
          <p:cNvPr id="152576" name="Object 1024"/>
          <p:cNvGraphicFramePr>
            <a:graphicFrameLocks/>
          </p:cNvGraphicFramePr>
          <p:nvPr/>
        </p:nvGraphicFramePr>
        <p:xfrm>
          <a:off x="2819400" y="3276600"/>
          <a:ext cx="3810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公式" r:id="rId3" imgW="1295280" imgH="266400" progId="Equation.3">
                  <p:embed/>
                </p:oleObj>
              </mc:Choice>
              <mc:Fallback>
                <p:oleObj name="公式" r:id="rId3" imgW="1295280" imgH="2664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3810000" cy="7620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0" name="Text Box 1060"/>
          <p:cNvSpPr txBox="1">
            <a:spLocks noChangeArrowheads="1"/>
          </p:cNvSpPr>
          <p:nvPr/>
        </p:nvSpPr>
        <p:spPr bwMode="auto">
          <a:xfrm>
            <a:off x="609600" y="3352800"/>
            <a:ext cx="2438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2.</a:t>
            </a:r>
            <a:r>
              <a:rPr lang="zh-CN" altLang="en-US"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点函数</a:t>
            </a:r>
            <a:endParaRPr lang="zh-CN" altLang="en-US" sz="320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41" name="Text Box 1061"/>
          <p:cNvSpPr txBox="1">
            <a:spLocks noChangeArrowheads="1"/>
          </p:cNvSpPr>
          <p:nvPr/>
        </p:nvSpPr>
        <p:spPr bwMode="auto">
          <a:xfrm>
            <a:off x="685800" y="4343400"/>
            <a:ext cx="2209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3.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矢量场 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3" name="Group 1079"/>
          <p:cNvGrpSpPr>
            <a:grpSpLocks/>
          </p:cNvGrpSpPr>
          <p:nvPr/>
        </p:nvGrpSpPr>
        <p:grpSpPr bwMode="auto">
          <a:xfrm>
            <a:off x="6781800" y="304800"/>
            <a:ext cx="1905000" cy="3200400"/>
            <a:chOff x="4320" y="192"/>
            <a:chExt cx="1200" cy="2016"/>
          </a:xfrm>
        </p:grpSpPr>
        <p:graphicFrame>
          <p:nvGraphicFramePr>
            <p:cNvPr id="5125" name="Object 1027"/>
            <p:cNvGraphicFramePr>
              <a:graphicFrameLocks/>
            </p:cNvGraphicFramePr>
            <p:nvPr/>
          </p:nvGraphicFramePr>
          <p:xfrm>
            <a:off x="4416" y="192"/>
            <a:ext cx="91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6" name="公式" r:id="rId5" imgW="457200" imgH="457200" progId="Equation.3">
                    <p:embed/>
                  </p:oleObj>
                </mc:Choice>
                <mc:Fallback>
                  <p:oleObj name="公式" r:id="rId5" imgW="457200" imgH="457200" progId="Equation.3">
                    <p:embed/>
                    <p:pic>
                      <p:nvPicPr>
                        <p:cNvPr id="0" name="Object 10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2"/>
                          <a:ext cx="912" cy="816"/>
                        </a:xfrm>
                        <a:prstGeom prst="rect">
                          <a:avLst/>
                        </a:prstGeom>
                        <a:noFill/>
                        <a:ln w="12699">
                          <a:solidFill>
                            <a:srgbClr val="00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7" name="Group 1078"/>
            <p:cNvGrpSpPr>
              <a:grpSpLocks/>
            </p:cNvGrpSpPr>
            <p:nvPr/>
          </p:nvGrpSpPr>
          <p:grpSpPr bwMode="auto">
            <a:xfrm>
              <a:off x="4320" y="1056"/>
              <a:ext cx="1200" cy="1152"/>
              <a:chOff x="3984" y="0"/>
              <a:chExt cx="1200" cy="1152"/>
            </a:xfrm>
          </p:grpSpPr>
          <p:grpSp>
            <p:nvGrpSpPr>
              <p:cNvPr id="5138" name="Group 1029"/>
              <p:cNvGrpSpPr>
                <a:grpSpLocks/>
              </p:cNvGrpSpPr>
              <p:nvPr/>
            </p:nvGrpSpPr>
            <p:grpSpPr bwMode="auto">
              <a:xfrm>
                <a:off x="3984" y="0"/>
                <a:ext cx="576" cy="599"/>
                <a:chOff x="4128" y="528"/>
                <a:chExt cx="576" cy="720"/>
              </a:xfrm>
            </p:grpSpPr>
            <p:graphicFrame>
              <p:nvGraphicFramePr>
                <p:cNvPr id="5128" name="Object 1030"/>
                <p:cNvGraphicFramePr>
                  <a:graphicFrameLocks/>
                </p:cNvGraphicFramePr>
                <p:nvPr/>
              </p:nvGraphicFramePr>
              <p:xfrm>
                <a:off x="4416" y="528"/>
                <a:ext cx="288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87" name="公式" r:id="rId7" imgW="152280" imgH="190440" progId="Equation.3">
                        <p:embed/>
                      </p:oleObj>
                    </mc:Choice>
                    <mc:Fallback>
                      <p:oleObj name="公式" r:id="rId7" imgW="152280" imgH="190440" progId="Equation.3">
                        <p:embed/>
                        <p:pic>
                          <p:nvPicPr>
                            <p:cNvPr id="0" name="Object 103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6" y="528"/>
                              <a:ext cx="288" cy="3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43" name="Oval 1031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528" cy="38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6699FF"/>
                    </a:gs>
                  </a:gsLst>
                  <a:path path="shape">
                    <a:fillToRect l="50000" t="50000" r="50000" b="50000"/>
                  </a:path>
                </a:gradFill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39" name="Group 1032"/>
              <p:cNvGrpSpPr>
                <a:grpSpLocks/>
              </p:cNvGrpSpPr>
              <p:nvPr/>
            </p:nvGrpSpPr>
            <p:grpSpPr bwMode="auto">
              <a:xfrm>
                <a:off x="4512" y="479"/>
                <a:ext cx="453" cy="280"/>
                <a:chOff x="2688" y="1920"/>
                <a:chExt cx="453" cy="336"/>
              </a:xfrm>
            </p:grpSpPr>
            <p:graphicFrame>
              <p:nvGraphicFramePr>
                <p:cNvPr id="5127" name="Object 1029"/>
                <p:cNvGraphicFramePr>
                  <a:graphicFrameLocks noChangeAspect="1"/>
                </p:cNvGraphicFramePr>
                <p:nvPr/>
              </p:nvGraphicFramePr>
              <p:xfrm>
                <a:off x="2832" y="1920"/>
                <a:ext cx="309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88" name="公式" r:id="rId9" imgW="152280" imgH="164880" progId="Equation.3">
                        <p:embed/>
                      </p:oleObj>
                    </mc:Choice>
                    <mc:Fallback>
                      <p:oleObj name="公式" r:id="rId9" imgW="152280" imgH="164880" progId="Equation.3">
                        <p:embed/>
                        <p:pic>
                          <p:nvPicPr>
                            <p:cNvPr id="0" name="Object 10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32" y="1920"/>
                              <a:ext cx="309" cy="3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42" name="Oval 1034"/>
                <p:cNvSpPr>
                  <a:spLocks noChangeArrowheads="1"/>
                </p:cNvSpPr>
                <p:nvPr/>
              </p:nvSpPr>
              <p:spPr bwMode="auto">
                <a:xfrm>
                  <a:off x="2688" y="22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40" name="Group 1066"/>
              <p:cNvGrpSpPr>
                <a:grpSpLocks/>
              </p:cNvGrpSpPr>
              <p:nvPr/>
            </p:nvGrpSpPr>
            <p:grpSpPr bwMode="auto">
              <a:xfrm>
                <a:off x="4560" y="768"/>
                <a:ext cx="624" cy="384"/>
                <a:chOff x="4080" y="1104"/>
                <a:chExt cx="624" cy="384"/>
              </a:xfrm>
            </p:grpSpPr>
            <p:sp>
              <p:nvSpPr>
                <p:cNvPr id="5141" name="Line 1064"/>
                <p:cNvSpPr>
                  <a:spLocks noChangeShapeType="1"/>
                </p:cNvSpPr>
                <p:nvPr/>
              </p:nvSpPr>
              <p:spPr bwMode="auto">
                <a:xfrm>
                  <a:off x="4080" y="1104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126" name="Object 1028"/>
                <p:cNvGraphicFramePr>
                  <a:graphicFrameLocks noChangeAspect="1"/>
                </p:cNvGraphicFramePr>
                <p:nvPr/>
              </p:nvGraphicFramePr>
              <p:xfrm>
                <a:off x="4416" y="1104"/>
                <a:ext cx="288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89" name="公式" r:id="rId11" imgW="152280" imgH="203040" progId="Equation.3">
                        <p:embed/>
                      </p:oleObj>
                    </mc:Choice>
                    <mc:Fallback>
                      <p:oleObj name="公式" r:id="rId11" imgW="152280" imgH="203040" progId="Equation.3">
                        <p:embed/>
                        <p:pic>
                          <p:nvPicPr>
                            <p:cNvPr id="0" name="Object 10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6" y="1104"/>
                              <a:ext cx="288" cy="38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21551" name="Text Box 1071"/>
          <p:cNvSpPr txBox="1">
            <a:spLocks noChangeArrowheads="1"/>
          </p:cNvSpPr>
          <p:nvPr/>
        </p:nvSpPr>
        <p:spPr bwMode="auto">
          <a:xfrm>
            <a:off x="685800" y="5334000"/>
            <a:ext cx="1828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</a:rPr>
              <a:t>4. </a:t>
            </a:r>
            <a:r>
              <a:rPr lang="zh-CN" altLang="en-US" sz="3200" b="1">
                <a:solidFill>
                  <a:schemeClr val="tx1"/>
                </a:solidFill>
              </a:rPr>
              <a:t>单位</a:t>
            </a:r>
          </a:p>
        </p:txBody>
      </p:sp>
      <p:graphicFrame>
        <p:nvGraphicFramePr>
          <p:cNvPr id="152577" name="Object 1025"/>
          <p:cNvGraphicFramePr>
            <a:graphicFrameLocks noChangeAspect="1"/>
          </p:cNvGraphicFramePr>
          <p:nvPr/>
        </p:nvGraphicFramePr>
        <p:xfrm>
          <a:off x="2590800" y="5257800"/>
          <a:ext cx="91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公式" r:id="rId13" imgW="304560" imgH="304560" progId="Equation.3">
                  <p:embed/>
                </p:oleObj>
              </mc:Choice>
              <mc:Fallback>
                <p:oleObj name="公式" r:id="rId13" imgW="304560" imgH="3045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57800"/>
                        <a:ext cx="914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75"/>
          <p:cNvGrpSpPr>
            <a:grpSpLocks/>
          </p:cNvGrpSpPr>
          <p:nvPr/>
        </p:nvGrpSpPr>
        <p:grpSpPr bwMode="auto">
          <a:xfrm>
            <a:off x="3962400" y="5257800"/>
            <a:ext cx="1535113" cy="838200"/>
            <a:chOff x="2544" y="3408"/>
            <a:chExt cx="967" cy="528"/>
          </a:xfrm>
        </p:grpSpPr>
        <p:graphicFrame>
          <p:nvGraphicFramePr>
            <p:cNvPr id="5124" name="Object 1026"/>
            <p:cNvGraphicFramePr>
              <a:graphicFrameLocks noChangeAspect="1"/>
            </p:cNvGraphicFramePr>
            <p:nvPr/>
          </p:nvGraphicFramePr>
          <p:xfrm>
            <a:off x="3024" y="3408"/>
            <a:ext cx="487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1" name="公式" r:id="rId15" imgW="279360" imgH="304560" progId="Equation.3">
                    <p:embed/>
                  </p:oleObj>
                </mc:Choice>
                <mc:Fallback>
                  <p:oleObj name="公式" r:id="rId15" imgW="279360" imgH="30456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408"/>
                          <a:ext cx="487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6" name="Text Box 1074"/>
            <p:cNvSpPr txBox="1">
              <a:spLocks noChangeArrowheads="1"/>
            </p:cNvSpPr>
            <p:nvPr/>
          </p:nvSpPr>
          <p:spPr bwMode="auto">
            <a:xfrm>
              <a:off x="2544" y="3504"/>
              <a:ext cx="432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CC"/>
                  </a:solidFill>
                </a:rPr>
                <a:t>或</a:t>
              </a:r>
            </a:p>
          </p:txBody>
        </p:sp>
      </p:grpSp>
      <p:sp>
        <p:nvSpPr>
          <p:cNvPr id="21556" name="Text Box 1076"/>
          <p:cNvSpPr txBox="1">
            <a:spLocks noChangeArrowheads="1"/>
          </p:cNvSpPr>
          <p:nvPr/>
        </p:nvSpPr>
        <p:spPr bwMode="auto">
          <a:xfrm>
            <a:off x="685800" y="1447800"/>
            <a:ext cx="5943600" cy="15541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1.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大小和方向等价于单位正电荷在电场中受的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Coulomb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力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,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但是与有无单位正电荷无关 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0" grpId="0" autoUpdateAnimBg="0"/>
      <p:bldP spid="21541" grpId="0" autoUpdateAnimBg="0"/>
      <p:bldP spid="21551" grpId="0" autoUpdateAnimBg="0"/>
      <p:bldP spid="21556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381000" y="304800"/>
            <a:ext cx="716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例四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平行板电容器两板间的电势差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0" y="685800"/>
            <a:ext cx="609600" cy="2286000"/>
            <a:chOff x="4368" y="576"/>
            <a:chExt cx="384" cy="1440"/>
          </a:xfrm>
        </p:grpSpPr>
        <p:sp>
          <p:nvSpPr>
            <p:cNvPr id="70690" name="Line 4"/>
            <p:cNvSpPr>
              <a:spLocks noChangeShapeType="1"/>
            </p:cNvSpPr>
            <p:nvPr/>
          </p:nvSpPr>
          <p:spPr bwMode="auto">
            <a:xfrm>
              <a:off x="4752" y="576"/>
              <a:ext cx="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1" name="Line 5"/>
            <p:cNvSpPr>
              <a:spLocks noChangeShapeType="1"/>
            </p:cNvSpPr>
            <p:nvPr/>
          </p:nvSpPr>
          <p:spPr bwMode="auto">
            <a:xfrm>
              <a:off x="4368" y="576"/>
              <a:ext cx="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620000" y="2743200"/>
            <a:ext cx="990600" cy="641350"/>
            <a:chOff x="4512" y="2496"/>
            <a:chExt cx="576" cy="404"/>
          </a:xfrm>
        </p:grpSpPr>
        <p:sp>
          <p:nvSpPr>
            <p:cNvPr id="70688" name="Line 7"/>
            <p:cNvSpPr>
              <a:spLocks noChangeShapeType="1"/>
            </p:cNvSpPr>
            <p:nvPr/>
          </p:nvSpPr>
          <p:spPr bwMode="auto">
            <a:xfrm>
              <a:off x="4512" y="249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9" name="Rectangle 8"/>
            <p:cNvSpPr>
              <a:spLocks noChangeArrowheads="1"/>
            </p:cNvSpPr>
            <p:nvPr/>
          </p:nvSpPr>
          <p:spPr bwMode="auto">
            <a:xfrm>
              <a:off x="4560" y="2496"/>
              <a:ext cx="5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6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d</a:t>
              </a:r>
            </a:p>
          </p:txBody>
        </p:sp>
      </p:grpSp>
      <p:graphicFrame>
        <p:nvGraphicFramePr>
          <p:cNvPr id="128009" name="Object 9"/>
          <p:cNvGraphicFramePr>
            <a:graphicFrameLocks/>
          </p:cNvGraphicFramePr>
          <p:nvPr/>
        </p:nvGraphicFramePr>
        <p:xfrm>
          <a:off x="5486400" y="1600200"/>
          <a:ext cx="1676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8" name="公式" r:id="rId3" imgW="6095880" imgH="4063680" progId="Equation.3">
                  <p:embed/>
                </p:oleObj>
              </mc:Choice>
              <mc:Fallback>
                <p:oleObj name="公式" r:id="rId3" imgW="6095880" imgH="406368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00200"/>
                        <a:ext cx="16764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0" name="Object 10"/>
          <p:cNvGraphicFramePr>
            <a:graphicFrameLocks/>
          </p:cNvGraphicFramePr>
          <p:nvPr/>
        </p:nvGraphicFramePr>
        <p:xfrm>
          <a:off x="533400" y="3276600"/>
          <a:ext cx="3048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9" name="公式" r:id="rId5" imgW="876240" imgH="495000" progId="Equation.3">
                  <p:embed/>
                </p:oleObj>
              </mc:Choice>
              <mc:Fallback>
                <p:oleObj name="公式" r:id="rId5" imgW="876240" imgH="4950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3048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1" name="Object 11"/>
          <p:cNvGraphicFramePr>
            <a:graphicFrameLocks/>
          </p:cNvGraphicFramePr>
          <p:nvPr/>
        </p:nvGraphicFramePr>
        <p:xfrm>
          <a:off x="5486400" y="3124200"/>
          <a:ext cx="2514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0" name="公式" r:id="rId7" imgW="520560" imgH="495000" progId="Equation.3">
                  <p:embed/>
                </p:oleObj>
              </mc:Choice>
              <mc:Fallback>
                <p:oleObj name="公式" r:id="rId7" imgW="520560" imgH="4950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24200"/>
                        <a:ext cx="2514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010400" y="914400"/>
            <a:ext cx="1905000" cy="528638"/>
            <a:chOff x="4416" y="576"/>
            <a:chExt cx="1200" cy="333"/>
          </a:xfrm>
        </p:grpSpPr>
        <p:graphicFrame>
          <p:nvGraphicFramePr>
            <p:cNvPr id="70666" name="Object 13"/>
            <p:cNvGraphicFramePr>
              <a:graphicFrameLocks/>
            </p:cNvGraphicFramePr>
            <p:nvPr/>
          </p:nvGraphicFramePr>
          <p:xfrm>
            <a:off x="4416" y="576"/>
            <a:ext cx="38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51" name="公式" r:id="rId9" imgW="190440" imgH="164880" progId="Equation.3">
                    <p:embed/>
                  </p:oleObj>
                </mc:Choice>
                <mc:Fallback>
                  <p:oleObj name="公式" r:id="rId9" imgW="190440" imgH="16488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576"/>
                          <a:ext cx="384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7" name="Object 14"/>
            <p:cNvGraphicFramePr>
              <a:graphicFrameLocks/>
            </p:cNvGraphicFramePr>
            <p:nvPr/>
          </p:nvGraphicFramePr>
          <p:xfrm>
            <a:off x="5136" y="576"/>
            <a:ext cx="4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52" name="公式" r:id="rId11" imgW="266400" imgH="139680" progId="Equation.3">
                    <p:embed/>
                  </p:oleObj>
                </mc:Choice>
                <mc:Fallback>
                  <p:oleObj name="公式" r:id="rId11" imgW="266400" imgH="13968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576"/>
                          <a:ext cx="4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381000" y="1219200"/>
            <a:ext cx="53340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解：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平行板电容器内部的场强为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381000" y="2590800"/>
            <a:ext cx="3276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两板间的电势差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696200" y="1371600"/>
            <a:ext cx="477838" cy="685800"/>
            <a:chOff x="2771" y="1920"/>
            <a:chExt cx="301" cy="432"/>
          </a:xfrm>
        </p:grpSpPr>
        <p:sp>
          <p:nvSpPr>
            <p:cNvPr id="70687" name="Line 18"/>
            <p:cNvSpPr>
              <a:spLocks noChangeShapeType="1"/>
            </p:cNvSpPr>
            <p:nvPr/>
          </p:nvSpPr>
          <p:spPr bwMode="auto">
            <a:xfrm>
              <a:off x="2832" y="2352"/>
              <a:ext cx="24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0665" name="Object 19"/>
            <p:cNvGraphicFramePr>
              <a:graphicFrameLocks noChangeAspect="1"/>
            </p:cNvGraphicFramePr>
            <p:nvPr/>
          </p:nvGraphicFramePr>
          <p:xfrm>
            <a:off x="2771" y="1920"/>
            <a:ext cx="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53"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1920"/>
                          <a:ext cx="28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20" name="Line 20"/>
          <p:cNvSpPr>
            <a:spLocks noChangeShapeType="1"/>
          </p:cNvSpPr>
          <p:nvPr/>
        </p:nvSpPr>
        <p:spPr bwMode="auto">
          <a:xfrm>
            <a:off x="7812088" y="2276475"/>
            <a:ext cx="3048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8101013" y="3860800"/>
            <a:ext cx="762000" cy="990600"/>
            <a:chOff x="5136" y="2352"/>
            <a:chExt cx="480" cy="624"/>
          </a:xfrm>
        </p:grpSpPr>
        <p:graphicFrame>
          <p:nvGraphicFramePr>
            <p:cNvPr id="70664" name="Object 22"/>
            <p:cNvGraphicFramePr>
              <a:graphicFrameLocks noChangeAspect="1"/>
            </p:cNvGraphicFramePr>
            <p:nvPr/>
          </p:nvGraphicFramePr>
          <p:xfrm>
            <a:off x="5136" y="2352"/>
            <a:ext cx="407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54" name="公式" r:id="rId15" imgW="203040" imgH="215640" progId="Equation.3">
                    <p:embed/>
                  </p:oleObj>
                </mc:Choice>
                <mc:Fallback>
                  <p:oleObj name="公式" r:id="rId15" imgW="20304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352"/>
                          <a:ext cx="407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86" name="AutoShape 23"/>
            <p:cNvSpPr>
              <a:spLocks noChangeArrowheads="1"/>
            </p:cNvSpPr>
            <p:nvPr/>
          </p:nvSpPr>
          <p:spPr bwMode="auto">
            <a:xfrm>
              <a:off x="5136" y="2448"/>
              <a:ext cx="480" cy="528"/>
            </a:xfrm>
            <a:prstGeom prst="wedgeEllipseCallout">
              <a:avLst>
                <a:gd name="adj1" fmla="val -74792"/>
                <a:gd name="adj2" fmla="val -246023"/>
              </a:avLst>
            </a:prstGeom>
            <a:noFill/>
            <a:ln w="381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8024" name="Object 24"/>
          <p:cNvGraphicFramePr>
            <a:graphicFrameLocks noChangeAspect="1"/>
          </p:cNvGraphicFramePr>
          <p:nvPr/>
        </p:nvGraphicFramePr>
        <p:xfrm>
          <a:off x="3581400" y="3200400"/>
          <a:ext cx="190500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5" name="公式" r:id="rId17" imgW="507960" imgH="495000" progId="Equation.3">
                  <p:embed/>
                </p:oleObj>
              </mc:Choice>
              <mc:Fallback>
                <p:oleObj name="公式" r:id="rId17" imgW="507960" imgH="495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00400"/>
                        <a:ext cx="1905000" cy="149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57200" y="4800600"/>
            <a:ext cx="2362200" cy="1524000"/>
            <a:chOff x="288" y="3024"/>
            <a:chExt cx="1488" cy="960"/>
          </a:xfrm>
        </p:grpSpPr>
        <p:grpSp>
          <p:nvGrpSpPr>
            <p:cNvPr id="70683" name="Group 26"/>
            <p:cNvGrpSpPr>
              <a:grpSpLocks/>
            </p:cNvGrpSpPr>
            <p:nvPr/>
          </p:nvGrpSpPr>
          <p:grpSpPr bwMode="auto">
            <a:xfrm>
              <a:off x="432" y="3120"/>
              <a:ext cx="1200" cy="711"/>
              <a:chOff x="432" y="3120"/>
              <a:chExt cx="1200" cy="711"/>
            </a:xfrm>
          </p:grpSpPr>
          <p:sp>
            <p:nvSpPr>
              <p:cNvPr id="70685" name="Text Box 27"/>
              <p:cNvSpPr txBox="1">
                <a:spLocks noChangeArrowheads="1"/>
              </p:cNvSpPr>
              <p:nvPr/>
            </p:nvSpPr>
            <p:spPr bwMode="auto">
              <a:xfrm>
                <a:off x="432" y="3504"/>
                <a:ext cx="120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CC0000"/>
                    </a:solidFill>
                  </a:rPr>
                  <a:t>方向一致</a:t>
                </a:r>
              </a:p>
            </p:txBody>
          </p:sp>
          <p:graphicFrame>
            <p:nvGraphicFramePr>
              <p:cNvPr id="70663" name="Object 28"/>
              <p:cNvGraphicFramePr>
                <a:graphicFrameLocks noChangeAspect="1"/>
              </p:cNvGraphicFramePr>
              <p:nvPr/>
            </p:nvGraphicFramePr>
            <p:xfrm>
              <a:off x="624" y="3120"/>
              <a:ext cx="672" cy="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56" name="公式" r:id="rId19" imgW="368280" imgH="241200" progId="Equation.3">
                      <p:embed/>
                    </p:oleObj>
                  </mc:Choice>
                  <mc:Fallback>
                    <p:oleObj name="公式" r:id="rId19" imgW="368280" imgH="24120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3120"/>
                            <a:ext cx="672" cy="4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0684" name="AutoShape 29"/>
            <p:cNvSpPr>
              <a:spLocks noChangeArrowheads="1"/>
            </p:cNvSpPr>
            <p:nvPr/>
          </p:nvSpPr>
          <p:spPr bwMode="auto">
            <a:xfrm>
              <a:off x="288" y="3024"/>
              <a:ext cx="1488" cy="960"/>
            </a:xfrm>
            <a:prstGeom prst="wedgeEllipseCallout">
              <a:avLst>
                <a:gd name="adj1" fmla="val 91060"/>
                <a:gd name="adj2" fmla="val -104065"/>
              </a:avLst>
            </a:prstGeom>
            <a:noFill/>
            <a:ln w="381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124200" y="5105400"/>
            <a:ext cx="1905000" cy="990600"/>
            <a:chOff x="2016" y="3216"/>
            <a:chExt cx="1200" cy="624"/>
          </a:xfrm>
        </p:grpSpPr>
        <p:sp>
          <p:nvSpPr>
            <p:cNvPr id="70681" name="Text Box 31"/>
            <p:cNvSpPr txBox="1">
              <a:spLocks noChangeArrowheads="1"/>
            </p:cNvSpPr>
            <p:nvPr/>
          </p:nvSpPr>
          <p:spPr bwMode="auto">
            <a:xfrm>
              <a:off x="2160" y="3360"/>
              <a:ext cx="105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</a:rPr>
                <a:t>均匀场</a:t>
              </a:r>
            </a:p>
          </p:txBody>
        </p:sp>
        <p:sp>
          <p:nvSpPr>
            <p:cNvPr id="70682" name="AutoShape 32"/>
            <p:cNvSpPr>
              <a:spLocks noChangeArrowheads="1"/>
            </p:cNvSpPr>
            <p:nvPr/>
          </p:nvSpPr>
          <p:spPr bwMode="auto">
            <a:xfrm>
              <a:off x="2016" y="3216"/>
              <a:ext cx="1152" cy="624"/>
            </a:xfrm>
            <a:prstGeom prst="wedgeEllipseCallout">
              <a:avLst>
                <a:gd name="adj1" fmla="val 97310"/>
                <a:gd name="adj2" fmla="val -178204"/>
              </a:avLst>
            </a:prstGeom>
            <a:noFill/>
            <a:ln w="381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6248400" y="4724400"/>
            <a:ext cx="2209800" cy="1303338"/>
            <a:chOff x="3936" y="2880"/>
            <a:chExt cx="1392" cy="917"/>
          </a:xfrm>
        </p:grpSpPr>
        <p:sp>
          <p:nvSpPr>
            <p:cNvPr id="70680" name="AutoShape 34"/>
            <p:cNvSpPr>
              <a:spLocks noChangeArrowheads="1"/>
            </p:cNvSpPr>
            <p:nvPr/>
          </p:nvSpPr>
          <p:spPr bwMode="auto">
            <a:xfrm>
              <a:off x="4560" y="2880"/>
              <a:ext cx="96" cy="432"/>
            </a:xfrm>
            <a:prstGeom prst="down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graphicFrame>
          <p:nvGraphicFramePr>
            <p:cNvPr id="70662" name="Object 35"/>
            <p:cNvGraphicFramePr>
              <a:graphicFrameLocks noChangeAspect="1"/>
            </p:cNvGraphicFramePr>
            <p:nvPr/>
          </p:nvGraphicFramePr>
          <p:xfrm>
            <a:off x="3936" y="3360"/>
            <a:ext cx="1392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57" name="公式" r:id="rId21" imgW="609480" imgH="177480" progId="Equation.3">
                    <p:embed/>
                  </p:oleObj>
                </mc:Choice>
                <mc:Fallback>
                  <p:oleObj name="公式" r:id="rId21" imgW="609480" imgH="1774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360"/>
                          <a:ext cx="1392" cy="43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8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8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15" grpId="0" build="p" autoUpdateAnimBg="0"/>
      <p:bldP spid="128016" grpId="0" build="p" autoUpdateAnimBg="0"/>
      <p:bldP spid="12802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457200" y="3810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例五 计算有限长均匀带电细棒的电势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解： 如图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914400"/>
            <a:ext cx="4495800" cy="2743200"/>
            <a:chOff x="2112" y="912"/>
            <a:chExt cx="2832" cy="1728"/>
          </a:xfrm>
        </p:grpSpPr>
        <p:graphicFrame>
          <p:nvGraphicFramePr>
            <p:cNvPr id="71689" name="Object 4"/>
            <p:cNvGraphicFramePr>
              <a:graphicFrameLocks/>
            </p:cNvGraphicFramePr>
            <p:nvPr/>
          </p:nvGraphicFramePr>
          <p:xfrm>
            <a:off x="2112" y="196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3" name="公式" r:id="rId3" imgW="126720" imgH="126720" progId="Equation.3">
                    <p:embed/>
                  </p:oleObj>
                </mc:Choice>
                <mc:Fallback>
                  <p:oleObj name="公式" r:id="rId3" imgW="126720" imgH="12672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96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7" name="Line 5"/>
            <p:cNvSpPr>
              <a:spLocks noChangeShapeType="1"/>
            </p:cNvSpPr>
            <p:nvPr/>
          </p:nvSpPr>
          <p:spPr bwMode="auto">
            <a:xfrm flipV="1">
              <a:off x="2784" y="1392"/>
              <a:ext cx="15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Oval 6"/>
            <p:cNvSpPr>
              <a:spLocks noChangeArrowheads="1"/>
            </p:cNvSpPr>
            <p:nvPr/>
          </p:nvSpPr>
          <p:spPr bwMode="auto">
            <a:xfrm>
              <a:off x="4368" y="1344"/>
              <a:ext cx="48" cy="96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690" name="Object 7"/>
            <p:cNvGraphicFramePr>
              <a:graphicFrameLocks noChangeAspect="1"/>
            </p:cNvGraphicFramePr>
            <p:nvPr/>
          </p:nvGraphicFramePr>
          <p:xfrm>
            <a:off x="4032" y="1056"/>
            <a:ext cx="22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4" name="Equation" r:id="rId5" imgW="126720" imgH="164880" progId="Equation.3">
                    <p:embed/>
                  </p:oleObj>
                </mc:Choice>
                <mc:Fallback>
                  <p:oleObj name="Equation" r:id="rId5" imgW="12672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056"/>
                          <a:ext cx="22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9" name="Line 8"/>
            <p:cNvSpPr>
              <a:spLocks noChangeShapeType="1"/>
            </p:cNvSpPr>
            <p:nvPr/>
          </p:nvSpPr>
          <p:spPr bwMode="auto">
            <a:xfrm flipV="1">
              <a:off x="2304" y="1008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691" name="Object 9"/>
            <p:cNvGraphicFramePr>
              <a:graphicFrameLocks noChangeAspect="1"/>
            </p:cNvGraphicFramePr>
            <p:nvPr/>
          </p:nvGraphicFramePr>
          <p:xfrm>
            <a:off x="2352" y="960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5" name="Equation" r:id="rId7" imgW="126720" imgH="164880" progId="Equation.3">
                    <p:embed/>
                  </p:oleObj>
                </mc:Choice>
                <mc:Fallback>
                  <p:oleObj name="Equation" r:id="rId7" imgW="126720" imgH="1648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960"/>
                          <a:ext cx="22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0" name="Line 10"/>
            <p:cNvSpPr>
              <a:spLocks noChangeShapeType="1"/>
            </p:cNvSpPr>
            <p:nvPr/>
          </p:nvSpPr>
          <p:spPr bwMode="auto">
            <a:xfrm>
              <a:off x="2304" y="1920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Rectangle 11"/>
            <p:cNvSpPr>
              <a:spLocks noChangeArrowheads="1"/>
            </p:cNvSpPr>
            <p:nvPr/>
          </p:nvSpPr>
          <p:spPr bwMode="auto">
            <a:xfrm>
              <a:off x="2304" y="1872"/>
              <a:ext cx="1440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692" name="Object 12"/>
            <p:cNvGraphicFramePr>
              <a:graphicFrameLocks noChangeAspect="1"/>
            </p:cNvGraphicFramePr>
            <p:nvPr/>
          </p:nvGraphicFramePr>
          <p:xfrm>
            <a:off x="4656" y="168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6" name="Equation" r:id="rId9" imgW="126720" imgH="126720" progId="Equation.3">
                    <p:embed/>
                  </p:oleObj>
                </mc:Choice>
                <mc:Fallback>
                  <p:oleObj name="Equation" r:id="rId9" imgW="126720" imgH="1267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680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3" name="Object 13"/>
            <p:cNvGraphicFramePr>
              <a:graphicFrameLocks noChangeAspect="1"/>
            </p:cNvGraphicFramePr>
            <p:nvPr/>
          </p:nvGraphicFramePr>
          <p:xfrm>
            <a:off x="4416" y="912"/>
            <a:ext cx="5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7" name="Equation" r:id="rId11" imgW="253800" imgH="177480" progId="Equation.3">
                    <p:embed/>
                  </p:oleObj>
                </mc:Choice>
                <mc:Fallback>
                  <p:oleObj name="Equation" r:id="rId11" imgW="253800" imgH="177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912"/>
                          <a:ext cx="52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4" name="Object 14"/>
            <p:cNvGraphicFramePr>
              <a:graphicFrameLocks noChangeAspect="1"/>
            </p:cNvGraphicFramePr>
            <p:nvPr/>
          </p:nvGraphicFramePr>
          <p:xfrm>
            <a:off x="4080" y="1488"/>
            <a:ext cx="20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8" name="Equation" r:id="rId13" imgW="114120" imgH="164880" progId="Equation.3">
                    <p:embed/>
                  </p:oleObj>
                </mc:Choice>
                <mc:Fallback>
                  <p:oleObj name="Equation" r:id="rId13" imgW="114120" imgH="1648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488"/>
                          <a:ext cx="20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12" name="Group 15"/>
            <p:cNvGrpSpPr>
              <a:grpSpLocks/>
            </p:cNvGrpSpPr>
            <p:nvPr/>
          </p:nvGrpSpPr>
          <p:grpSpPr bwMode="auto">
            <a:xfrm>
              <a:off x="2688" y="1872"/>
              <a:ext cx="240" cy="379"/>
              <a:chOff x="3456" y="1536"/>
              <a:chExt cx="240" cy="379"/>
            </a:xfrm>
          </p:grpSpPr>
          <p:graphicFrame>
            <p:nvGraphicFramePr>
              <p:cNvPr id="71700" name="Object 16"/>
              <p:cNvGraphicFramePr>
                <a:graphicFrameLocks/>
              </p:cNvGraphicFramePr>
              <p:nvPr/>
            </p:nvGraphicFramePr>
            <p:xfrm>
              <a:off x="3456" y="1680"/>
              <a:ext cx="235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59" name="公式" r:id="rId15" imgW="126720" imgH="126720" progId="Equation.3">
                      <p:embed/>
                    </p:oleObj>
                  </mc:Choice>
                  <mc:Fallback>
                    <p:oleObj name="公式" r:id="rId15" imgW="126720" imgH="126720" progId="Equation.3">
                      <p:embed/>
                      <p:pic>
                        <p:nvPicPr>
                          <p:cNvPr id="0" name="Object 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680"/>
                            <a:ext cx="235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719" name="Line 17"/>
              <p:cNvSpPr>
                <a:spLocks noChangeShapeType="1"/>
              </p:cNvSpPr>
              <p:nvPr/>
            </p:nvSpPr>
            <p:spPr bwMode="auto">
              <a:xfrm>
                <a:off x="3456" y="1536"/>
                <a:ext cx="240" cy="0"/>
              </a:xfrm>
              <a:prstGeom prst="line">
                <a:avLst/>
              </a:prstGeom>
              <a:noFill/>
              <a:ln w="76200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1695" name="Object 18"/>
            <p:cNvGraphicFramePr>
              <a:graphicFrameLocks/>
            </p:cNvGraphicFramePr>
            <p:nvPr/>
          </p:nvGraphicFramePr>
          <p:xfrm>
            <a:off x="2688" y="1584"/>
            <a:ext cx="37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60" name="Equation" r:id="rId17" imgW="203040" imgH="177480" progId="Equation.3">
                    <p:embed/>
                  </p:oleObj>
                </mc:Choice>
                <mc:Fallback>
                  <p:oleObj name="Equation" r:id="rId17" imgW="203040" imgH="177480" progId="Equation.3">
                    <p:embed/>
                    <p:pic>
                      <p:nvPicPr>
                        <p:cNvPr id="0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584"/>
                          <a:ext cx="37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6" name="Object 19"/>
            <p:cNvGraphicFramePr>
              <a:graphicFrameLocks noChangeAspect="1"/>
            </p:cNvGraphicFramePr>
            <p:nvPr/>
          </p:nvGraphicFramePr>
          <p:xfrm>
            <a:off x="3504" y="1584"/>
            <a:ext cx="2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61" name="Equation" r:id="rId19" imgW="126720" imgH="177480" progId="Equation.3">
                    <p:embed/>
                  </p:oleObj>
                </mc:Choice>
                <mc:Fallback>
                  <p:oleObj name="Equation" r:id="rId19" imgW="126720" imgH="177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84"/>
                          <a:ext cx="21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13" name="Group 20"/>
            <p:cNvGrpSpPr>
              <a:grpSpLocks/>
            </p:cNvGrpSpPr>
            <p:nvPr/>
          </p:nvGrpSpPr>
          <p:grpSpPr bwMode="auto">
            <a:xfrm>
              <a:off x="4368" y="1440"/>
              <a:ext cx="225" cy="480"/>
              <a:chOff x="4320" y="2112"/>
              <a:chExt cx="225" cy="480"/>
            </a:xfrm>
          </p:grpSpPr>
          <p:sp>
            <p:nvSpPr>
              <p:cNvPr id="71718" name="Line 21"/>
              <p:cNvSpPr>
                <a:spLocks noChangeShapeType="1"/>
              </p:cNvSpPr>
              <p:nvPr/>
            </p:nvSpPr>
            <p:spPr bwMode="auto">
              <a:xfrm>
                <a:off x="4320" y="2112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1699" name="Object 22"/>
              <p:cNvGraphicFramePr>
                <a:graphicFrameLocks noChangeAspect="1"/>
              </p:cNvGraphicFramePr>
              <p:nvPr/>
            </p:nvGraphicFramePr>
            <p:xfrm>
              <a:off x="4368" y="2208"/>
              <a:ext cx="17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62" name="Equation" r:id="rId21" imgW="126720" imgH="177480" progId="Equation.3">
                      <p:embed/>
                    </p:oleObj>
                  </mc:Choice>
                  <mc:Fallback>
                    <p:oleObj name="Equation" r:id="rId21" imgW="126720" imgH="17748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08"/>
                            <a:ext cx="177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714" name="Group 23"/>
            <p:cNvGrpSpPr>
              <a:grpSpLocks/>
            </p:cNvGrpSpPr>
            <p:nvPr/>
          </p:nvGrpSpPr>
          <p:grpSpPr bwMode="auto">
            <a:xfrm>
              <a:off x="3744" y="1968"/>
              <a:ext cx="624" cy="336"/>
              <a:chOff x="4080" y="2064"/>
              <a:chExt cx="624" cy="284"/>
            </a:xfrm>
          </p:grpSpPr>
          <p:sp>
            <p:nvSpPr>
              <p:cNvPr id="71717" name="Line 24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624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1698" name="Object 25"/>
              <p:cNvGraphicFramePr>
                <a:graphicFrameLocks noChangeAspect="1"/>
              </p:cNvGraphicFramePr>
              <p:nvPr/>
            </p:nvGraphicFramePr>
            <p:xfrm>
              <a:off x="4272" y="2112"/>
              <a:ext cx="21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63" name="Equation" r:id="rId23" imgW="126720" imgH="139680" progId="Equation.3">
                      <p:embed/>
                    </p:oleObj>
                  </mc:Choice>
                  <mc:Fallback>
                    <p:oleObj name="Equation" r:id="rId23" imgW="126720" imgH="1396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112"/>
                            <a:ext cx="21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715" name="Group 26"/>
            <p:cNvGrpSpPr>
              <a:grpSpLocks/>
            </p:cNvGrpSpPr>
            <p:nvPr/>
          </p:nvGrpSpPr>
          <p:grpSpPr bwMode="auto">
            <a:xfrm>
              <a:off x="2254" y="2208"/>
              <a:ext cx="1488" cy="432"/>
              <a:chOff x="2590" y="1776"/>
              <a:chExt cx="1488" cy="624"/>
            </a:xfrm>
          </p:grpSpPr>
          <p:sp>
            <p:nvSpPr>
              <p:cNvPr id="71716" name="AutoShape 27"/>
              <p:cNvSpPr>
                <a:spLocks/>
              </p:cNvSpPr>
              <p:nvPr/>
            </p:nvSpPr>
            <p:spPr bwMode="auto">
              <a:xfrm rot="-5417742">
                <a:off x="3184" y="1182"/>
                <a:ext cx="300" cy="1488"/>
              </a:xfrm>
              <a:prstGeom prst="leftBrace">
                <a:avLst>
                  <a:gd name="adj1" fmla="val 41333"/>
                  <a:gd name="adj2" fmla="val 50000"/>
                </a:avLst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1697" name="Object 28"/>
              <p:cNvGraphicFramePr>
                <a:graphicFrameLocks noChangeAspect="1"/>
              </p:cNvGraphicFramePr>
              <p:nvPr/>
            </p:nvGraphicFramePr>
            <p:xfrm>
              <a:off x="3216" y="2112"/>
              <a:ext cx="26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64" name="Equation" r:id="rId25" imgW="152280" imgH="164880" progId="Equation.3">
                      <p:embed/>
                    </p:oleObj>
                  </mc:Choice>
                  <mc:Fallback>
                    <p:oleObj name="Equation" r:id="rId25" imgW="152280" imgH="16488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112"/>
                            <a:ext cx="266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495800" y="1600200"/>
            <a:ext cx="3276600" cy="838200"/>
            <a:chOff x="1680" y="720"/>
            <a:chExt cx="2064" cy="528"/>
          </a:xfrm>
        </p:grpSpPr>
        <p:sp>
          <p:nvSpPr>
            <p:cNvPr id="71706" name="Line 30"/>
            <p:cNvSpPr>
              <a:spLocks noChangeShapeType="1"/>
            </p:cNvSpPr>
            <p:nvPr/>
          </p:nvSpPr>
          <p:spPr bwMode="auto">
            <a:xfrm flipH="1">
              <a:off x="1680" y="720"/>
              <a:ext cx="2064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688" name="Object 31"/>
            <p:cNvGraphicFramePr>
              <a:graphicFrameLocks noChangeAspect="1"/>
            </p:cNvGraphicFramePr>
            <p:nvPr/>
          </p:nvGraphicFramePr>
          <p:xfrm>
            <a:off x="1824" y="816"/>
            <a:ext cx="27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65" name="Equation" r:id="rId27" imgW="164880" imgH="215640" progId="Equation.3">
                    <p:embed/>
                  </p:oleObj>
                </mc:Choice>
                <mc:Fallback>
                  <p:oleObj name="Equation" r:id="rId27" imgW="164880" imgH="2156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816"/>
                          <a:ext cx="273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6705600" y="1676400"/>
            <a:ext cx="990600" cy="946150"/>
            <a:chOff x="3120" y="720"/>
            <a:chExt cx="624" cy="596"/>
          </a:xfrm>
        </p:grpSpPr>
        <p:sp>
          <p:nvSpPr>
            <p:cNvPr id="71705" name="Line 33"/>
            <p:cNvSpPr>
              <a:spLocks noChangeShapeType="1"/>
            </p:cNvSpPr>
            <p:nvPr/>
          </p:nvSpPr>
          <p:spPr bwMode="auto">
            <a:xfrm flipH="1">
              <a:off x="3120" y="720"/>
              <a:ext cx="624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687" name="Object 34"/>
            <p:cNvGraphicFramePr>
              <a:graphicFrameLocks noChangeAspect="1"/>
            </p:cNvGraphicFramePr>
            <p:nvPr/>
          </p:nvGraphicFramePr>
          <p:xfrm>
            <a:off x="3264" y="960"/>
            <a:ext cx="29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66" name="Equation" r:id="rId29" imgW="177480" imgH="215640" progId="Equation.3">
                    <p:embed/>
                  </p:oleObj>
                </mc:Choice>
                <mc:Fallback>
                  <p:oleObj name="Equation" r:id="rId29" imgW="177480" imgH="2156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60"/>
                          <a:ext cx="29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059" name="Object 35"/>
          <p:cNvGraphicFramePr>
            <a:graphicFrameLocks/>
          </p:cNvGraphicFramePr>
          <p:nvPr/>
        </p:nvGraphicFramePr>
        <p:xfrm>
          <a:off x="914400" y="1752600"/>
          <a:ext cx="23733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7" name="Equation" r:id="rId31" imgW="812520" imgH="431640" progId="Equation.3">
                  <p:embed/>
                </p:oleObj>
              </mc:Choice>
              <mc:Fallback>
                <p:oleObj name="Equation" r:id="rId31" imgW="812520" imgH="431640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23733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0" name="Object 36"/>
          <p:cNvGraphicFramePr>
            <a:graphicFrameLocks/>
          </p:cNvGraphicFramePr>
          <p:nvPr/>
        </p:nvGraphicFramePr>
        <p:xfrm>
          <a:off x="1371600" y="2895600"/>
          <a:ext cx="2514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8" name="Equation" r:id="rId33" imgW="799920" imgH="431640" progId="Equation.3">
                  <p:embed/>
                </p:oleObj>
              </mc:Choice>
              <mc:Fallback>
                <p:oleObj name="Equation" r:id="rId33" imgW="799920" imgH="431640" progId="Equation.3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2514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1" name="Object 37"/>
          <p:cNvGraphicFramePr>
            <a:graphicFrameLocks/>
          </p:cNvGraphicFramePr>
          <p:nvPr/>
        </p:nvGraphicFramePr>
        <p:xfrm>
          <a:off x="381000" y="3962400"/>
          <a:ext cx="3429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9" name="Equation" r:id="rId35" imgW="1054080" imgH="495000" progId="Equation.3">
                  <p:embed/>
                </p:oleObj>
              </mc:Choice>
              <mc:Fallback>
                <p:oleObj name="Equation" r:id="rId35" imgW="1054080" imgH="495000" progId="Equation.3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62400"/>
                        <a:ext cx="3429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2" name="Object 38"/>
          <p:cNvGraphicFramePr>
            <a:graphicFrameLocks/>
          </p:cNvGraphicFramePr>
          <p:nvPr/>
        </p:nvGraphicFramePr>
        <p:xfrm>
          <a:off x="3733800" y="4038600"/>
          <a:ext cx="4876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0" name="Equation" r:id="rId37" imgW="1650960" imgH="431640" progId="Equation.3">
                  <p:embed/>
                </p:oleObj>
              </mc:Choice>
              <mc:Fallback>
                <p:oleObj name="Equation" r:id="rId37" imgW="1650960" imgH="431640" progId="Equation.3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038600"/>
                        <a:ext cx="4876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3" name="Object 39"/>
          <p:cNvGraphicFramePr>
            <a:graphicFrameLocks/>
          </p:cNvGraphicFramePr>
          <p:nvPr/>
        </p:nvGraphicFramePr>
        <p:xfrm>
          <a:off x="914400" y="5257800"/>
          <a:ext cx="69405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1" name="Equation" r:id="rId39" imgW="2349360" imgH="520560" progId="Equation.3">
                  <p:embed/>
                </p:oleObj>
              </mc:Choice>
              <mc:Fallback>
                <p:oleObj name="Equation" r:id="rId39" imgW="2349360" imgH="520560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69405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533400" y="304800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讨论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）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91000" y="0"/>
            <a:ext cx="4495800" cy="2743200"/>
            <a:chOff x="2592" y="576"/>
            <a:chExt cx="2832" cy="1728"/>
          </a:xfrm>
        </p:grpSpPr>
        <p:grpSp>
          <p:nvGrpSpPr>
            <p:cNvPr id="72728" name="Group 4"/>
            <p:cNvGrpSpPr>
              <a:grpSpLocks/>
            </p:cNvGrpSpPr>
            <p:nvPr/>
          </p:nvGrpSpPr>
          <p:grpSpPr bwMode="auto">
            <a:xfrm>
              <a:off x="2592" y="576"/>
              <a:ext cx="2832" cy="1728"/>
              <a:chOff x="2112" y="912"/>
              <a:chExt cx="2832" cy="1728"/>
            </a:xfrm>
          </p:grpSpPr>
          <p:graphicFrame>
            <p:nvGraphicFramePr>
              <p:cNvPr id="72713" name="Object 5"/>
              <p:cNvGraphicFramePr>
                <a:graphicFrameLocks/>
              </p:cNvGraphicFramePr>
              <p:nvPr/>
            </p:nvGraphicFramePr>
            <p:xfrm>
              <a:off x="2112" y="1968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77" name="公式" r:id="rId3" imgW="126720" imgH="126720" progId="Equation.3">
                      <p:embed/>
                    </p:oleObj>
                  </mc:Choice>
                  <mc:Fallback>
                    <p:oleObj name="公式" r:id="rId3" imgW="126720" imgH="126720" progId="Equation.3">
                      <p:embed/>
                      <p:pic>
                        <p:nvPicPr>
                          <p:cNvPr id="0" name="Object 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1968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33" name="Line 6"/>
              <p:cNvSpPr>
                <a:spLocks noChangeShapeType="1"/>
              </p:cNvSpPr>
              <p:nvPr/>
            </p:nvSpPr>
            <p:spPr bwMode="auto">
              <a:xfrm flipV="1">
                <a:off x="2784" y="1392"/>
                <a:ext cx="1584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4" name="Oval 7"/>
              <p:cNvSpPr>
                <a:spLocks noChangeArrowheads="1"/>
              </p:cNvSpPr>
              <p:nvPr/>
            </p:nvSpPr>
            <p:spPr bwMode="auto">
              <a:xfrm>
                <a:off x="4368" y="1344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2714" name="Object 8"/>
              <p:cNvGraphicFramePr>
                <a:graphicFrameLocks noChangeAspect="1"/>
              </p:cNvGraphicFramePr>
              <p:nvPr/>
            </p:nvGraphicFramePr>
            <p:xfrm>
              <a:off x="4032" y="1056"/>
              <a:ext cx="22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78" name="Equation" r:id="rId5" imgW="126720" imgH="164880" progId="Equation.3">
                      <p:embed/>
                    </p:oleObj>
                  </mc:Choice>
                  <mc:Fallback>
                    <p:oleObj name="Equation" r:id="rId5" imgW="126720" imgH="16488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056"/>
                            <a:ext cx="221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35" name="Line 9"/>
              <p:cNvSpPr>
                <a:spLocks noChangeShapeType="1"/>
              </p:cNvSpPr>
              <p:nvPr/>
            </p:nvSpPr>
            <p:spPr bwMode="auto">
              <a:xfrm flipV="1">
                <a:off x="2304" y="1008"/>
                <a:ext cx="0" cy="9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715" name="Object 10"/>
              <p:cNvGraphicFramePr>
                <a:graphicFrameLocks noChangeAspect="1"/>
              </p:cNvGraphicFramePr>
              <p:nvPr/>
            </p:nvGraphicFramePr>
            <p:xfrm>
              <a:off x="2352" y="960"/>
              <a:ext cx="22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79" name="Equation" r:id="rId7" imgW="126720" imgH="164880" progId="Equation.3">
                      <p:embed/>
                    </p:oleObj>
                  </mc:Choice>
                  <mc:Fallback>
                    <p:oleObj name="Equation" r:id="rId7" imgW="126720" imgH="1648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960"/>
                            <a:ext cx="222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36" name="Line 11"/>
              <p:cNvSpPr>
                <a:spLocks noChangeShapeType="1"/>
              </p:cNvSpPr>
              <p:nvPr/>
            </p:nvSpPr>
            <p:spPr bwMode="auto">
              <a:xfrm>
                <a:off x="2304" y="1920"/>
                <a:ext cx="24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7" name="Rectangle 12"/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1440" cy="48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2716" name="Object 13"/>
              <p:cNvGraphicFramePr>
                <a:graphicFrameLocks noChangeAspect="1"/>
              </p:cNvGraphicFramePr>
              <p:nvPr/>
            </p:nvGraphicFramePr>
            <p:xfrm>
              <a:off x="4656" y="1680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80" name="Equation" r:id="rId9" imgW="126720" imgH="126720" progId="Equation.3">
                      <p:embed/>
                    </p:oleObj>
                  </mc:Choice>
                  <mc:Fallback>
                    <p:oleObj name="Equation" r:id="rId9" imgW="126720" imgH="12672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680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717" name="Object 14"/>
              <p:cNvGraphicFramePr>
                <a:graphicFrameLocks noChangeAspect="1"/>
              </p:cNvGraphicFramePr>
              <p:nvPr/>
            </p:nvGraphicFramePr>
            <p:xfrm>
              <a:off x="4416" y="912"/>
              <a:ext cx="52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81" name="Equation" r:id="rId11" imgW="253800" imgH="177480" progId="Equation.3">
                      <p:embed/>
                    </p:oleObj>
                  </mc:Choice>
                  <mc:Fallback>
                    <p:oleObj name="Equation" r:id="rId11" imgW="253800" imgH="17748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912"/>
                            <a:ext cx="528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718" name="Object 15"/>
              <p:cNvGraphicFramePr>
                <a:graphicFrameLocks noChangeAspect="1"/>
              </p:cNvGraphicFramePr>
              <p:nvPr/>
            </p:nvGraphicFramePr>
            <p:xfrm>
              <a:off x="4080" y="1488"/>
              <a:ext cx="202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82" name="Equation" r:id="rId13" imgW="114120" imgH="164880" progId="Equation.3">
                      <p:embed/>
                    </p:oleObj>
                  </mc:Choice>
                  <mc:Fallback>
                    <p:oleObj name="Equation" r:id="rId13" imgW="114120" imgH="1648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488"/>
                            <a:ext cx="202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2738" name="Group 16"/>
              <p:cNvGrpSpPr>
                <a:grpSpLocks/>
              </p:cNvGrpSpPr>
              <p:nvPr/>
            </p:nvGrpSpPr>
            <p:grpSpPr bwMode="auto">
              <a:xfrm>
                <a:off x="2688" y="1872"/>
                <a:ext cx="240" cy="379"/>
                <a:chOff x="3456" y="1536"/>
                <a:chExt cx="240" cy="379"/>
              </a:xfrm>
            </p:grpSpPr>
            <p:graphicFrame>
              <p:nvGraphicFramePr>
                <p:cNvPr id="72724" name="Object 17"/>
                <p:cNvGraphicFramePr>
                  <a:graphicFrameLocks/>
                </p:cNvGraphicFramePr>
                <p:nvPr/>
              </p:nvGraphicFramePr>
              <p:xfrm>
                <a:off x="3456" y="1680"/>
                <a:ext cx="235" cy="2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83" name="公式" r:id="rId15" imgW="126720" imgH="126720" progId="Equation.3">
                        <p:embed/>
                      </p:oleObj>
                    </mc:Choice>
                    <mc:Fallback>
                      <p:oleObj name="公式" r:id="rId15" imgW="126720" imgH="126720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1680"/>
                              <a:ext cx="235" cy="2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2745" name="Line 18"/>
                <p:cNvSpPr>
                  <a:spLocks noChangeShapeType="1"/>
                </p:cNvSpPr>
                <p:nvPr/>
              </p:nvSpPr>
              <p:spPr bwMode="auto">
                <a:xfrm>
                  <a:off x="3456" y="1536"/>
                  <a:ext cx="240" cy="0"/>
                </a:xfrm>
                <a:prstGeom prst="line">
                  <a:avLst/>
                </a:prstGeom>
                <a:noFill/>
                <a:ln w="76200">
                  <a:solidFill>
                    <a:srgbClr val="99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72719" name="Object 19"/>
              <p:cNvGraphicFramePr>
                <a:graphicFrameLocks/>
              </p:cNvGraphicFramePr>
              <p:nvPr/>
            </p:nvGraphicFramePr>
            <p:xfrm>
              <a:off x="2688" y="1584"/>
              <a:ext cx="374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84" name="Equation" r:id="rId17" imgW="203040" imgH="177480" progId="Equation.3">
                      <p:embed/>
                    </p:oleObj>
                  </mc:Choice>
                  <mc:Fallback>
                    <p:oleObj name="Equation" r:id="rId17" imgW="203040" imgH="177480" progId="Equation.3">
                      <p:embed/>
                      <p:pic>
                        <p:nvPicPr>
                          <p:cNvPr id="0" name="Object 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1584"/>
                            <a:ext cx="374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720" name="Object 20"/>
              <p:cNvGraphicFramePr>
                <a:graphicFrameLocks noChangeAspect="1"/>
              </p:cNvGraphicFramePr>
              <p:nvPr/>
            </p:nvGraphicFramePr>
            <p:xfrm>
              <a:off x="3504" y="1584"/>
              <a:ext cx="212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85" name="Equation" r:id="rId19" imgW="126720" imgH="177480" progId="Equation.3">
                      <p:embed/>
                    </p:oleObj>
                  </mc:Choice>
                  <mc:Fallback>
                    <p:oleObj name="Equation" r:id="rId19" imgW="126720" imgH="17748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584"/>
                            <a:ext cx="212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2739" name="Group 21"/>
              <p:cNvGrpSpPr>
                <a:grpSpLocks/>
              </p:cNvGrpSpPr>
              <p:nvPr/>
            </p:nvGrpSpPr>
            <p:grpSpPr bwMode="auto">
              <a:xfrm>
                <a:off x="4368" y="1440"/>
                <a:ext cx="225" cy="480"/>
                <a:chOff x="4320" y="2112"/>
                <a:chExt cx="225" cy="480"/>
              </a:xfrm>
            </p:grpSpPr>
            <p:sp>
              <p:nvSpPr>
                <p:cNvPr id="72744" name="Line 22"/>
                <p:cNvSpPr>
                  <a:spLocks noChangeShapeType="1"/>
                </p:cNvSpPr>
                <p:nvPr/>
              </p:nvSpPr>
              <p:spPr bwMode="auto">
                <a:xfrm>
                  <a:off x="4320" y="2112"/>
                  <a:ext cx="0" cy="480"/>
                </a:xfrm>
                <a:prstGeom prst="line">
                  <a:avLst/>
                </a:prstGeom>
                <a:noFill/>
                <a:ln w="25400">
                  <a:solidFill>
                    <a:srgbClr val="CC33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2723" name="Object 23"/>
                <p:cNvGraphicFramePr>
                  <a:graphicFrameLocks noChangeAspect="1"/>
                </p:cNvGraphicFramePr>
                <p:nvPr/>
              </p:nvGraphicFramePr>
              <p:xfrm>
                <a:off x="4368" y="2208"/>
                <a:ext cx="177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86" name="Equation" r:id="rId21" imgW="126720" imgH="177480" progId="Equation.3">
                        <p:embed/>
                      </p:oleObj>
                    </mc:Choice>
                    <mc:Fallback>
                      <p:oleObj name="Equation" r:id="rId21" imgW="126720" imgH="177480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2208"/>
                              <a:ext cx="177" cy="24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2740" name="Group 24"/>
              <p:cNvGrpSpPr>
                <a:grpSpLocks/>
              </p:cNvGrpSpPr>
              <p:nvPr/>
            </p:nvGrpSpPr>
            <p:grpSpPr bwMode="auto">
              <a:xfrm>
                <a:off x="3744" y="1968"/>
                <a:ext cx="624" cy="336"/>
                <a:chOff x="4080" y="2064"/>
                <a:chExt cx="624" cy="284"/>
              </a:xfrm>
            </p:grpSpPr>
            <p:sp>
              <p:nvSpPr>
                <p:cNvPr id="72743" name="Line 25"/>
                <p:cNvSpPr>
                  <a:spLocks noChangeShapeType="1"/>
                </p:cNvSpPr>
                <p:nvPr/>
              </p:nvSpPr>
              <p:spPr bwMode="auto">
                <a:xfrm>
                  <a:off x="4080" y="2064"/>
                  <a:ext cx="624" cy="0"/>
                </a:xfrm>
                <a:prstGeom prst="line">
                  <a:avLst/>
                </a:prstGeom>
                <a:noFill/>
                <a:ln w="25400">
                  <a:solidFill>
                    <a:srgbClr val="CC33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2722" name="Object 26"/>
                <p:cNvGraphicFramePr>
                  <a:graphicFrameLocks noChangeAspect="1"/>
                </p:cNvGraphicFramePr>
                <p:nvPr/>
              </p:nvGraphicFramePr>
              <p:xfrm>
                <a:off x="4272" y="2112"/>
                <a:ext cx="214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87" name="Equation" r:id="rId23" imgW="126720" imgH="139680" progId="Equation.3">
                        <p:embed/>
                      </p:oleObj>
                    </mc:Choice>
                    <mc:Fallback>
                      <p:oleObj name="Equation" r:id="rId23" imgW="126720" imgH="139680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2112"/>
                              <a:ext cx="214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CC33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2741" name="Group 27"/>
              <p:cNvGrpSpPr>
                <a:grpSpLocks/>
              </p:cNvGrpSpPr>
              <p:nvPr/>
            </p:nvGrpSpPr>
            <p:grpSpPr bwMode="auto">
              <a:xfrm>
                <a:off x="2254" y="2208"/>
                <a:ext cx="1488" cy="432"/>
                <a:chOff x="2590" y="1776"/>
                <a:chExt cx="1488" cy="624"/>
              </a:xfrm>
            </p:grpSpPr>
            <p:sp>
              <p:nvSpPr>
                <p:cNvPr id="72742" name="AutoShape 28"/>
                <p:cNvSpPr>
                  <a:spLocks/>
                </p:cNvSpPr>
                <p:nvPr/>
              </p:nvSpPr>
              <p:spPr bwMode="auto">
                <a:xfrm rot="-5417742">
                  <a:off x="3184" y="1182"/>
                  <a:ext cx="300" cy="1488"/>
                </a:xfrm>
                <a:prstGeom prst="leftBrace">
                  <a:avLst>
                    <a:gd name="adj1" fmla="val 41333"/>
                    <a:gd name="adj2" fmla="val 50000"/>
                  </a:avLst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2721" name="Object 29"/>
                <p:cNvGraphicFramePr>
                  <a:graphicFrameLocks noChangeAspect="1"/>
                </p:cNvGraphicFramePr>
                <p:nvPr/>
              </p:nvGraphicFramePr>
              <p:xfrm>
                <a:off x="3216" y="2112"/>
                <a:ext cx="266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88" name="Equation" r:id="rId25" imgW="152280" imgH="164880" progId="Equation.3">
                        <p:embed/>
                      </p:oleObj>
                    </mc:Choice>
                    <mc:Fallback>
                      <p:oleObj name="Equation" r:id="rId25" imgW="152280" imgH="16488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16" y="2112"/>
                              <a:ext cx="266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72729" name="Group 30"/>
            <p:cNvGrpSpPr>
              <a:grpSpLocks/>
            </p:cNvGrpSpPr>
            <p:nvPr/>
          </p:nvGrpSpPr>
          <p:grpSpPr bwMode="auto">
            <a:xfrm>
              <a:off x="2832" y="1008"/>
              <a:ext cx="2064" cy="528"/>
              <a:chOff x="1680" y="720"/>
              <a:chExt cx="2064" cy="528"/>
            </a:xfrm>
          </p:grpSpPr>
          <p:sp>
            <p:nvSpPr>
              <p:cNvPr id="72732" name="Line 31"/>
              <p:cNvSpPr>
                <a:spLocks noChangeShapeType="1"/>
              </p:cNvSpPr>
              <p:nvPr/>
            </p:nvSpPr>
            <p:spPr bwMode="auto">
              <a:xfrm flipH="1">
                <a:off x="1680" y="720"/>
                <a:ext cx="2064" cy="52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712" name="Object 32"/>
              <p:cNvGraphicFramePr>
                <a:graphicFrameLocks noChangeAspect="1"/>
              </p:cNvGraphicFramePr>
              <p:nvPr/>
            </p:nvGraphicFramePr>
            <p:xfrm>
              <a:off x="1824" y="816"/>
              <a:ext cx="273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89" name="Equation" r:id="rId27" imgW="164880" imgH="215640" progId="Equation.3">
                      <p:embed/>
                    </p:oleObj>
                  </mc:Choice>
                  <mc:Fallback>
                    <p:oleObj name="Equation" r:id="rId27" imgW="164880" imgH="21564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816"/>
                            <a:ext cx="273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730" name="Group 33"/>
            <p:cNvGrpSpPr>
              <a:grpSpLocks/>
            </p:cNvGrpSpPr>
            <p:nvPr/>
          </p:nvGrpSpPr>
          <p:grpSpPr bwMode="auto">
            <a:xfrm>
              <a:off x="4224" y="1056"/>
              <a:ext cx="624" cy="596"/>
              <a:chOff x="3120" y="720"/>
              <a:chExt cx="624" cy="596"/>
            </a:xfrm>
          </p:grpSpPr>
          <p:sp>
            <p:nvSpPr>
              <p:cNvPr id="72731" name="Line 34"/>
              <p:cNvSpPr>
                <a:spLocks noChangeShapeType="1"/>
              </p:cNvSpPr>
              <p:nvPr/>
            </p:nvSpPr>
            <p:spPr bwMode="auto">
              <a:xfrm flipH="1">
                <a:off x="3120" y="720"/>
                <a:ext cx="624" cy="52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711" name="Object 35"/>
              <p:cNvGraphicFramePr>
                <a:graphicFrameLocks noChangeAspect="1"/>
              </p:cNvGraphicFramePr>
              <p:nvPr/>
            </p:nvGraphicFramePr>
            <p:xfrm>
              <a:off x="3264" y="960"/>
              <a:ext cx="294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90" name="Equation" r:id="rId29" imgW="177480" imgH="215640" progId="Equation.3">
                      <p:embed/>
                    </p:oleObj>
                  </mc:Choice>
                  <mc:Fallback>
                    <p:oleObj name="Equation" r:id="rId29" imgW="177480" imgH="21564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960"/>
                            <a:ext cx="294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30084" name="Object 36"/>
          <p:cNvGraphicFramePr>
            <a:graphicFrameLocks/>
          </p:cNvGraphicFramePr>
          <p:nvPr/>
        </p:nvGraphicFramePr>
        <p:xfrm>
          <a:off x="762000" y="1066800"/>
          <a:ext cx="23733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1" name="Equation" r:id="rId31" imgW="812520" imgH="431640" progId="Equation.3">
                  <p:embed/>
                </p:oleObj>
              </mc:Choice>
              <mc:Fallback>
                <p:oleObj name="Equation" r:id="rId31" imgW="812520" imgH="431640" progId="Equation.3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23733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85" name="Object 37"/>
          <p:cNvGraphicFramePr>
            <a:graphicFrameLocks/>
          </p:cNvGraphicFramePr>
          <p:nvPr/>
        </p:nvGraphicFramePr>
        <p:xfrm>
          <a:off x="736600" y="2286000"/>
          <a:ext cx="5189538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2" name="Equation" r:id="rId33" imgW="1650960" imgH="469800" progId="Equation.3">
                  <p:embed/>
                </p:oleObj>
              </mc:Choice>
              <mc:Fallback>
                <p:oleObj name="Equation" r:id="rId33" imgW="1650960" imgH="469800" progId="Equation.3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286000"/>
                        <a:ext cx="5189538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86" name="Rectangle 38"/>
          <p:cNvSpPr>
            <a:spLocks noChangeArrowheads="1"/>
          </p:cNvSpPr>
          <p:nvPr/>
        </p:nvSpPr>
        <p:spPr bwMode="auto">
          <a:xfrm>
            <a:off x="304800" y="3733800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2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）延长线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30087" name="Object 39"/>
          <p:cNvGraphicFramePr>
            <a:graphicFrameLocks/>
          </p:cNvGraphicFramePr>
          <p:nvPr/>
        </p:nvGraphicFramePr>
        <p:xfrm>
          <a:off x="3352800" y="3581400"/>
          <a:ext cx="42291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3" name="Equation" r:id="rId35" imgW="1422360" imgH="431640" progId="Equation.3">
                  <p:embed/>
                </p:oleObj>
              </mc:Choice>
              <mc:Fallback>
                <p:oleObj name="Equation" r:id="rId35" imgW="1422360" imgH="431640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81400"/>
                        <a:ext cx="422910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88" name="Object 40"/>
          <p:cNvGraphicFramePr>
            <a:graphicFrameLocks/>
          </p:cNvGraphicFramePr>
          <p:nvPr/>
        </p:nvGraphicFramePr>
        <p:xfrm>
          <a:off x="4648200" y="4953000"/>
          <a:ext cx="33972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4" name="Equation" r:id="rId37" imgW="1143000" imgH="431640" progId="Equation.3">
                  <p:embed/>
                </p:oleObj>
              </mc:Choice>
              <mc:Fallback>
                <p:oleObj name="Equation" r:id="rId37" imgW="1143000" imgH="431640" progId="Equation.3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53000"/>
                        <a:ext cx="339725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89" name="Object 41"/>
          <p:cNvGraphicFramePr>
            <a:graphicFrameLocks/>
          </p:cNvGraphicFramePr>
          <p:nvPr/>
        </p:nvGraphicFramePr>
        <p:xfrm>
          <a:off x="457200" y="4800600"/>
          <a:ext cx="42672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5" name="Equation" r:id="rId39" imgW="1434960" imgH="482400" progId="Equation.3">
                  <p:embed/>
                </p:oleObj>
              </mc:Choice>
              <mc:Fallback>
                <p:oleObj name="Equation" r:id="rId39" imgW="1434960" imgH="482400" progId="Equation.3">
                  <p:embed/>
                  <p:pic>
                    <p:nvPicPr>
                      <p:cNvPr id="0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42672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build="p" autoUpdateAnimBg="0"/>
      <p:bldP spid="130086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Line 2"/>
          <p:cNvSpPr>
            <a:spLocks noChangeShapeType="1"/>
          </p:cNvSpPr>
          <p:nvPr/>
        </p:nvSpPr>
        <p:spPr bwMode="auto">
          <a:xfrm flipV="1">
            <a:off x="2195513" y="765175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6156325" y="333375"/>
          <a:ext cx="3857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9" name="Equation" r:id="rId3" imgW="139680" imgH="152280" progId="Equation.3">
                  <p:embed/>
                </p:oleObj>
              </mc:Choice>
              <mc:Fallback>
                <p:oleObj name="Equation" r:id="rId3" imgW="139680" imgH="152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33375"/>
                        <a:ext cx="3857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/>
          <p:cNvGraphicFramePr>
            <a:graphicFrameLocks/>
          </p:cNvGraphicFramePr>
          <p:nvPr/>
        </p:nvGraphicFramePr>
        <p:xfrm>
          <a:off x="6156325" y="981075"/>
          <a:ext cx="60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0" name="Equation" r:id="rId5" imgW="203040" imgH="177480" progId="Equation.3">
                  <p:embed/>
                </p:oleObj>
              </mc:Choice>
              <mc:Fallback>
                <p:oleObj name="Equation" r:id="rId5" imgW="203040" imgH="1774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981075"/>
                        <a:ext cx="60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609600"/>
            <a:ext cx="5943600" cy="1143000"/>
            <a:chOff x="1104" y="384"/>
            <a:chExt cx="3744" cy="720"/>
          </a:xfrm>
        </p:grpSpPr>
        <p:graphicFrame>
          <p:nvGraphicFramePr>
            <p:cNvPr id="73737" name="Object 6"/>
            <p:cNvGraphicFramePr>
              <a:graphicFrameLocks/>
            </p:cNvGraphicFramePr>
            <p:nvPr/>
          </p:nvGraphicFramePr>
          <p:xfrm>
            <a:off x="1104" y="384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1" name="公式" r:id="rId7" imgW="126720" imgH="126720" progId="Equation.3">
                    <p:embed/>
                  </p:oleObj>
                </mc:Choice>
                <mc:Fallback>
                  <p:oleObj name="公式" r:id="rId7" imgW="126720" imgH="12672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84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4" name="Oval 7"/>
            <p:cNvSpPr>
              <a:spLocks noChangeArrowheads="1"/>
            </p:cNvSpPr>
            <p:nvPr/>
          </p:nvSpPr>
          <p:spPr bwMode="auto">
            <a:xfrm flipV="1">
              <a:off x="3560" y="527"/>
              <a:ext cx="96" cy="4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5" name="Line 8"/>
            <p:cNvSpPr>
              <a:spLocks noChangeShapeType="1"/>
            </p:cNvSpPr>
            <p:nvPr/>
          </p:nvSpPr>
          <p:spPr bwMode="auto">
            <a:xfrm>
              <a:off x="1392" y="576"/>
              <a:ext cx="30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6" name="Rectangle 9"/>
            <p:cNvSpPr>
              <a:spLocks noChangeArrowheads="1"/>
            </p:cNvSpPr>
            <p:nvPr/>
          </p:nvSpPr>
          <p:spPr bwMode="auto">
            <a:xfrm>
              <a:off x="1392" y="528"/>
              <a:ext cx="1440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738" name="Object 10"/>
            <p:cNvGraphicFramePr>
              <a:graphicFrameLocks noChangeAspect="1"/>
            </p:cNvGraphicFramePr>
            <p:nvPr/>
          </p:nvGraphicFramePr>
          <p:xfrm>
            <a:off x="4560" y="432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2" name="Equation" r:id="rId9" imgW="126720" imgH="126720" progId="Equation.3">
                    <p:embed/>
                  </p:oleObj>
                </mc:Choice>
                <mc:Fallback>
                  <p:oleObj name="Equation" r:id="rId9" imgW="126720" imgH="12672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432"/>
                          <a:ext cx="28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747" name="Group 11"/>
            <p:cNvGrpSpPr>
              <a:grpSpLocks/>
            </p:cNvGrpSpPr>
            <p:nvPr/>
          </p:nvGrpSpPr>
          <p:grpSpPr bwMode="auto">
            <a:xfrm>
              <a:off x="2832" y="624"/>
              <a:ext cx="720" cy="336"/>
              <a:chOff x="4080" y="2064"/>
              <a:chExt cx="624" cy="284"/>
            </a:xfrm>
          </p:grpSpPr>
          <p:sp>
            <p:nvSpPr>
              <p:cNvPr id="73750" name="Line 12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624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3740" name="Object 13"/>
              <p:cNvGraphicFramePr>
                <a:graphicFrameLocks noChangeAspect="1"/>
              </p:cNvGraphicFramePr>
              <p:nvPr/>
            </p:nvGraphicFramePr>
            <p:xfrm>
              <a:off x="4272" y="2112"/>
              <a:ext cx="21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33" name="Equation" r:id="rId11" imgW="126720" imgH="139680" progId="Equation.3">
                      <p:embed/>
                    </p:oleObj>
                  </mc:Choice>
                  <mc:Fallback>
                    <p:oleObj name="Equation" r:id="rId11" imgW="126720" imgH="13968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112"/>
                            <a:ext cx="21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3748" name="Group 14"/>
            <p:cNvGrpSpPr>
              <a:grpSpLocks/>
            </p:cNvGrpSpPr>
            <p:nvPr/>
          </p:nvGrpSpPr>
          <p:grpSpPr bwMode="auto">
            <a:xfrm>
              <a:off x="1344" y="672"/>
              <a:ext cx="1488" cy="432"/>
              <a:chOff x="2590" y="1776"/>
              <a:chExt cx="1488" cy="624"/>
            </a:xfrm>
          </p:grpSpPr>
          <p:sp>
            <p:nvSpPr>
              <p:cNvPr id="73749" name="AutoShape 15"/>
              <p:cNvSpPr>
                <a:spLocks/>
              </p:cNvSpPr>
              <p:nvPr/>
            </p:nvSpPr>
            <p:spPr bwMode="auto">
              <a:xfrm rot="-5417742">
                <a:off x="3184" y="1182"/>
                <a:ext cx="300" cy="1488"/>
              </a:xfrm>
              <a:prstGeom prst="leftBrace">
                <a:avLst>
                  <a:gd name="adj1" fmla="val 41333"/>
                  <a:gd name="adj2" fmla="val 50000"/>
                </a:avLst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3739" name="Object 16"/>
              <p:cNvGraphicFramePr>
                <a:graphicFrameLocks noChangeAspect="1"/>
              </p:cNvGraphicFramePr>
              <p:nvPr/>
            </p:nvGraphicFramePr>
            <p:xfrm>
              <a:off x="3216" y="2112"/>
              <a:ext cx="26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34" name="Equation" r:id="rId13" imgW="152280" imgH="164880" progId="Equation.3">
                      <p:embed/>
                    </p:oleObj>
                  </mc:Choice>
                  <mc:Fallback>
                    <p:oleObj name="Equation" r:id="rId13" imgW="152280" imgH="16488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112"/>
                            <a:ext cx="266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1089" name="Rectangle 17"/>
          <p:cNvSpPr>
            <a:spLocks noChangeArrowheads="1"/>
          </p:cNvSpPr>
          <p:nvPr/>
        </p:nvSpPr>
        <p:spPr bwMode="auto">
          <a:xfrm>
            <a:off x="838200" y="2209800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定义式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31090" name="Object 18"/>
          <p:cNvGraphicFramePr>
            <a:graphicFrameLocks/>
          </p:cNvGraphicFramePr>
          <p:nvPr/>
        </p:nvGraphicFramePr>
        <p:xfrm>
          <a:off x="2667000" y="2286000"/>
          <a:ext cx="12461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5" name="Equation" r:id="rId15" imgW="419040" imgH="190440" progId="Equation.3">
                  <p:embed/>
                </p:oleObj>
              </mc:Choice>
              <mc:Fallback>
                <p:oleObj name="Equation" r:id="rId15" imgW="419040" imgH="19044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86000"/>
                        <a:ext cx="12461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1" name="Object 19"/>
          <p:cNvGraphicFramePr>
            <a:graphicFrameLocks/>
          </p:cNvGraphicFramePr>
          <p:nvPr/>
        </p:nvGraphicFramePr>
        <p:xfrm>
          <a:off x="1828800" y="5410200"/>
          <a:ext cx="33972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6" name="Equation" r:id="rId17" imgW="1143000" imgH="431640" progId="Equation.3">
                  <p:embed/>
                </p:oleObj>
              </mc:Choice>
              <mc:Fallback>
                <p:oleObj name="Equation" r:id="rId17" imgW="1143000" imgH="43164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10200"/>
                        <a:ext cx="339725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2" name="Object 20"/>
          <p:cNvGraphicFramePr>
            <a:graphicFrameLocks/>
          </p:cNvGraphicFramePr>
          <p:nvPr/>
        </p:nvGraphicFramePr>
        <p:xfrm>
          <a:off x="914400" y="4114800"/>
          <a:ext cx="532447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7" name="Equation" r:id="rId19" imgW="1790640" imgH="495000" progId="Equation.3">
                  <p:embed/>
                </p:oleObj>
              </mc:Choice>
              <mc:Fallback>
                <p:oleObj name="Equation" r:id="rId19" imgW="1790640" imgH="49500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5324475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3" name="Object 21"/>
          <p:cNvGraphicFramePr>
            <a:graphicFrameLocks/>
          </p:cNvGraphicFramePr>
          <p:nvPr/>
        </p:nvGraphicFramePr>
        <p:xfrm>
          <a:off x="3886200" y="2209800"/>
          <a:ext cx="1320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8" name="Equation" r:id="rId21" imgW="444240" imgH="228600" progId="Equation.3">
                  <p:embed/>
                </p:oleObj>
              </mc:Choice>
              <mc:Fallback>
                <p:oleObj name="Equation" r:id="rId21" imgW="444240" imgH="2286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09800"/>
                        <a:ext cx="13208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4" name="Object 22"/>
          <p:cNvGraphicFramePr>
            <a:graphicFrameLocks/>
          </p:cNvGraphicFramePr>
          <p:nvPr/>
        </p:nvGraphicFramePr>
        <p:xfrm>
          <a:off x="2514600" y="2819400"/>
          <a:ext cx="4833938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9" name="Equation" r:id="rId23" imgW="1625400" imgH="495000" progId="Equation.3">
                  <p:embed/>
                </p:oleObj>
              </mc:Choice>
              <mc:Fallback>
                <p:oleObj name="Equation" r:id="rId23" imgW="1625400" imgH="495000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4833938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nimBg="1"/>
      <p:bldP spid="131089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457200" y="3048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四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等势面  电势梯度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381000" y="914400"/>
            <a:ext cx="79248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(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一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等势面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由电势相等的点组成的面叫等势面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   满足方程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00800" y="2819400"/>
            <a:ext cx="2211388" cy="2209800"/>
            <a:chOff x="4176" y="672"/>
            <a:chExt cx="1393" cy="1392"/>
          </a:xfrm>
        </p:grpSpPr>
        <p:sp>
          <p:nvSpPr>
            <p:cNvPr id="74777" name="Arc 5"/>
            <p:cNvSpPr>
              <a:spLocks/>
            </p:cNvSpPr>
            <p:nvPr/>
          </p:nvSpPr>
          <p:spPr bwMode="auto">
            <a:xfrm>
              <a:off x="4560" y="1584"/>
              <a:ext cx="100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8" name="Arc 6"/>
            <p:cNvSpPr>
              <a:spLocks/>
            </p:cNvSpPr>
            <p:nvPr/>
          </p:nvSpPr>
          <p:spPr bwMode="auto">
            <a:xfrm>
              <a:off x="4176" y="1104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9" name="Arc 7"/>
            <p:cNvSpPr>
              <a:spLocks/>
            </p:cNvSpPr>
            <p:nvPr/>
          </p:nvSpPr>
          <p:spPr bwMode="auto">
            <a:xfrm>
              <a:off x="5136" y="672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0" name="Arc 8"/>
            <p:cNvSpPr>
              <a:spLocks/>
            </p:cNvSpPr>
            <p:nvPr/>
          </p:nvSpPr>
          <p:spPr bwMode="auto">
            <a:xfrm>
              <a:off x="4224" y="672"/>
              <a:ext cx="100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29400" y="1447800"/>
            <a:ext cx="2286000" cy="2286000"/>
            <a:chOff x="4320" y="1152"/>
            <a:chExt cx="1440" cy="1440"/>
          </a:xfrm>
        </p:grpSpPr>
        <p:sp>
          <p:nvSpPr>
            <p:cNvPr id="74773" name="Arc 10"/>
            <p:cNvSpPr>
              <a:spLocks/>
            </p:cNvSpPr>
            <p:nvPr/>
          </p:nvSpPr>
          <p:spPr bwMode="auto">
            <a:xfrm>
              <a:off x="4320" y="1152"/>
              <a:ext cx="100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4" name="Arc 11"/>
            <p:cNvSpPr>
              <a:spLocks/>
            </p:cNvSpPr>
            <p:nvPr/>
          </p:nvSpPr>
          <p:spPr bwMode="auto">
            <a:xfrm>
              <a:off x="4320" y="1632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5" name="Arc 12"/>
            <p:cNvSpPr>
              <a:spLocks/>
            </p:cNvSpPr>
            <p:nvPr/>
          </p:nvSpPr>
          <p:spPr bwMode="auto">
            <a:xfrm>
              <a:off x="4752" y="2112"/>
              <a:ext cx="100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6" name="Arc 13"/>
            <p:cNvSpPr>
              <a:spLocks/>
            </p:cNvSpPr>
            <p:nvPr/>
          </p:nvSpPr>
          <p:spPr bwMode="auto">
            <a:xfrm>
              <a:off x="5327" y="1152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759" name="Object 14"/>
            <p:cNvGraphicFramePr>
              <a:graphicFrameLocks/>
            </p:cNvGraphicFramePr>
            <p:nvPr/>
          </p:nvGraphicFramePr>
          <p:xfrm>
            <a:off x="4512" y="1344"/>
            <a:ext cx="4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8" name="公式" r:id="rId3" imgW="190440" imgH="215640" progId="Equation.3">
                    <p:embed/>
                  </p:oleObj>
                </mc:Choice>
                <mc:Fallback>
                  <p:oleObj name="公式" r:id="rId3" imgW="190440" imgH="2156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344"/>
                          <a:ext cx="43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848600" y="3124200"/>
            <a:ext cx="762000" cy="989013"/>
            <a:chOff x="4800" y="3264"/>
            <a:chExt cx="480" cy="623"/>
          </a:xfrm>
        </p:grpSpPr>
        <p:sp>
          <p:nvSpPr>
            <p:cNvPr id="74772" name="Line 16"/>
            <p:cNvSpPr>
              <a:spLocks noChangeShapeType="1"/>
            </p:cNvSpPr>
            <p:nvPr/>
          </p:nvSpPr>
          <p:spPr bwMode="auto">
            <a:xfrm flipV="1">
              <a:off x="4848" y="3264"/>
              <a:ext cx="0" cy="33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758" name="Object 17"/>
            <p:cNvGraphicFramePr>
              <a:graphicFrameLocks/>
            </p:cNvGraphicFramePr>
            <p:nvPr/>
          </p:nvGraphicFramePr>
          <p:xfrm>
            <a:off x="4800" y="3504"/>
            <a:ext cx="48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9" name="公" r:id="rId5" imgW="6095880" imgH="4063680" progId="Equation.3">
                    <p:embed/>
                  </p:oleObj>
                </mc:Choice>
                <mc:Fallback>
                  <p:oleObj name="公" r:id="rId5" imgW="6095880" imgH="4063680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504"/>
                          <a:ext cx="480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114" name="Object 18"/>
          <p:cNvGraphicFramePr>
            <a:graphicFrameLocks/>
          </p:cNvGraphicFramePr>
          <p:nvPr/>
        </p:nvGraphicFramePr>
        <p:xfrm>
          <a:off x="685800" y="4724400"/>
          <a:ext cx="396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0" name="公式" r:id="rId7" imgW="6095880" imgH="4063680" progId="Equation.3">
                  <p:embed/>
                </p:oleObj>
              </mc:Choice>
              <mc:Fallback>
                <p:oleObj name="公式" r:id="rId7" imgW="6095880" imgH="406368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3962400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9"/>
          <p:cNvGraphicFramePr>
            <a:graphicFrameLocks noChangeAspect="1"/>
          </p:cNvGraphicFramePr>
          <p:nvPr/>
        </p:nvGraphicFramePr>
        <p:xfrm>
          <a:off x="3124200" y="2362200"/>
          <a:ext cx="2743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1" name="公式" r:id="rId9" imgW="863280" imgH="215640" progId="Equation.3">
                  <p:embed/>
                </p:oleObj>
              </mc:Choice>
              <mc:Fallback>
                <p:oleObj name="公式" r:id="rId9" imgW="86328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62200"/>
                        <a:ext cx="2743200" cy="682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533400" y="3276600"/>
            <a:ext cx="55626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当两个等势面的间隔很小时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可以得到：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477000" y="2133600"/>
            <a:ext cx="2057400" cy="2209800"/>
            <a:chOff x="3504" y="1872"/>
            <a:chExt cx="1296" cy="1392"/>
          </a:xfrm>
        </p:grpSpPr>
        <p:sp>
          <p:nvSpPr>
            <p:cNvPr id="74768" name="Arc 22"/>
            <p:cNvSpPr>
              <a:spLocks/>
            </p:cNvSpPr>
            <p:nvPr/>
          </p:nvSpPr>
          <p:spPr bwMode="auto">
            <a:xfrm>
              <a:off x="3936" y="2784"/>
              <a:ext cx="864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9" name="Arc 23"/>
            <p:cNvSpPr>
              <a:spLocks/>
            </p:cNvSpPr>
            <p:nvPr/>
          </p:nvSpPr>
          <p:spPr bwMode="auto">
            <a:xfrm>
              <a:off x="3504" y="1872"/>
              <a:ext cx="864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0" name="Arc 24"/>
            <p:cNvSpPr>
              <a:spLocks/>
            </p:cNvSpPr>
            <p:nvPr/>
          </p:nvSpPr>
          <p:spPr bwMode="auto">
            <a:xfrm>
              <a:off x="4368" y="1872"/>
              <a:ext cx="385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1" name="Arc 25"/>
            <p:cNvSpPr>
              <a:spLocks/>
            </p:cNvSpPr>
            <p:nvPr/>
          </p:nvSpPr>
          <p:spPr bwMode="auto">
            <a:xfrm>
              <a:off x="3504" y="2304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2122" name="Object 26"/>
          <p:cNvGraphicFramePr>
            <a:graphicFrameLocks noChangeAspect="1"/>
          </p:cNvGraphicFramePr>
          <p:nvPr/>
        </p:nvGraphicFramePr>
        <p:xfrm>
          <a:off x="6477000" y="2438400"/>
          <a:ext cx="6032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2" name="公式" r:id="rId11" imgW="203040" imgH="215640" progId="Equation.3">
                  <p:embed/>
                </p:oleObj>
              </mc:Choice>
              <mc:Fallback>
                <p:oleObj name="公式" r:id="rId11" imgW="203040" imgH="215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438400"/>
                        <a:ext cx="60325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3" name="Object 27"/>
          <p:cNvGraphicFramePr>
            <a:graphicFrameLocks noChangeAspect="1"/>
          </p:cNvGraphicFramePr>
          <p:nvPr/>
        </p:nvGraphicFramePr>
        <p:xfrm>
          <a:off x="6410325" y="3276600"/>
          <a:ext cx="6048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3" name="公式" r:id="rId13" imgW="203040" imgH="228600" progId="Equation.3">
                  <p:embed/>
                </p:oleObj>
              </mc:Choice>
              <mc:Fallback>
                <p:oleObj name="公式" r:id="rId13" imgW="20304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3276600"/>
                        <a:ext cx="6048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533400" y="5562600"/>
            <a:ext cx="6934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</a:rPr>
              <a:t>等势面的疏密反映了场的强弱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32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32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2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  <p:bldP spid="132099" grpId="0" build="p" autoUpdateAnimBg="0"/>
      <p:bldP spid="132116" grpId="0" build="p" autoUpdateAnimBg="0"/>
      <p:bldP spid="132124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57200" y="304800"/>
            <a:ext cx="78486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(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二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电力线与等势面的关系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1.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电力线处处垂直等势面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在等势面上任取两点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a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b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，则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33123" name="Object 3"/>
          <p:cNvGraphicFramePr>
            <a:graphicFrameLocks/>
          </p:cNvGraphicFramePr>
          <p:nvPr/>
        </p:nvGraphicFramePr>
        <p:xfrm>
          <a:off x="685800" y="2514600"/>
          <a:ext cx="3276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1" name="公式" r:id="rId3" imgW="1091880" imgH="482400" progId="Equation.3">
                  <p:embed/>
                </p:oleObj>
              </mc:Choice>
              <mc:Fallback>
                <p:oleObj name="公式" r:id="rId3" imgW="1091880" imgH="4824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3276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Object 4"/>
          <p:cNvGraphicFramePr>
            <a:graphicFrameLocks/>
          </p:cNvGraphicFramePr>
          <p:nvPr/>
        </p:nvGraphicFramePr>
        <p:xfrm>
          <a:off x="4419600" y="3886200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2" name="公式" r:id="rId5" imgW="6095880" imgH="4063680" progId="Equation.3">
                  <p:embed/>
                </p:oleObj>
              </mc:Choice>
              <mc:Fallback>
                <p:oleObj name="公式" r:id="rId5" imgW="6095880" imgH="40636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86200"/>
                        <a:ext cx="1828800" cy="762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457200" y="5257800"/>
            <a:ext cx="518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电力线指向电势降的方向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191000" y="2667000"/>
            <a:ext cx="1447800" cy="609600"/>
            <a:chOff x="2640" y="1680"/>
            <a:chExt cx="912" cy="384"/>
          </a:xfrm>
        </p:grpSpPr>
        <p:sp>
          <p:nvSpPr>
            <p:cNvPr id="75798" name="AutoShape 7"/>
            <p:cNvSpPr>
              <a:spLocks noChangeArrowheads="1"/>
            </p:cNvSpPr>
            <p:nvPr/>
          </p:nvSpPr>
          <p:spPr bwMode="auto">
            <a:xfrm>
              <a:off x="2640" y="1968"/>
              <a:ext cx="912" cy="96"/>
            </a:xfrm>
            <a:prstGeom prst="rightArrow">
              <a:avLst>
                <a:gd name="adj1" fmla="val 50000"/>
                <a:gd name="adj2" fmla="val 237500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9" name="Text Box 8"/>
            <p:cNvSpPr txBox="1">
              <a:spLocks noChangeArrowheads="1"/>
            </p:cNvSpPr>
            <p:nvPr/>
          </p:nvSpPr>
          <p:spPr bwMode="auto">
            <a:xfrm>
              <a:off x="2736" y="1680"/>
              <a:ext cx="57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</a:rPr>
                <a:t>等势</a:t>
              </a:r>
            </a:p>
          </p:txBody>
        </p:sp>
      </p:grp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5715000" y="2819400"/>
            <a:ext cx="1143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= 0</a:t>
            </a: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838200" y="3733800"/>
            <a:ext cx="31242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T Extra" pitchFamily="18" charset="2"/>
              </a:rPr>
              <a:t>a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T Extra" pitchFamily="18" charset="2"/>
              </a:rPr>
              <a:t>、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T Extra" pitchFamily="18" charset="2"/>
              </a:rPr>
              <a:t>b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任取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 处处有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705600" y="1828800"/>
            <a:ext cx="2057400" cy="2209800"/>
            <a:chOff x="3504" y="1872"/>
            <a:chExt cx="1296" cy="1392"/>
          </a:xfrm>
        </p:grpSpPr>
        <p:sp>
          <p:nvSpPr>
            <p:cNvPr id="75794" name="Arc 12"/>
            <p:cNvSpPr>
              <a:spLocks/>
            </p:cNvSpPr>
            <p:nvPr/>
          </p:nvSpPr>
          <p:spPr bwMode="auto">
            <a:xfrm>
              <a:off x="3936" y="2784"/>
              <a:ext cx="864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5" name="Arc 13"/>
            <p:cNvSpPr>
              <a:spLocks/>
            </p:cNvSpPr>
            <p:nvPr/>
          </p:nvSpPr>
          <p:spPr bwMode="auto">
            <a:xfrm>
              <a:off x="3504" y="1872"/>
              <a:ext cx="864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6" name="Arc 14"/>
            <p:cNvSpPr>
              <a:spLocks/>
            </p:cNvSpPr>
            <p:nvPr/>
          </p:nvSpPr>
          <p:spPr bwMode="auto">
            <a:xfrm>
              <a:off x="4368" y="1872"/>
              <a:ext cx="385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7" name="Arc 15"/>
            <p:cNvSpPr>
              <a:spLocks/>
            </p:cNvSpPr>
            <p:nvPr/>
          </p:nvSpPr>
          <p:spPr bwMode="auto">
            <a:xfrm>
              <a:off x="3504" y="2304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3136" name="Object 16"/>
          <p:cNvGraphicFramePr>
            <a:graphicFrameLocks noChangeAspect="1"/>
          </p:cNvGraphicFramePr>
          <p:nvPr/>
        </p:nvGraphicFramePr>
        <p:xfrm>
          <a:off x="6532563" y="2493963"/>
          <a:ext cx="4905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3" name="Equation" r:id="rId7" imgW="164880" imgH="177480" progId="Equation.3">
                  <p:embed/>
                </p:oleObj>
              </mc:Choice>
              <mc:Fallback>
                <p:oleObj name="Equation" r:id="rId7" imgW="16488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2493963"/>
                        <a:ext cx="49053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7" name="Object 17"/>
          <p:cNvGraphicFramePr>
            <a:graphicFrameLocks noChangeAspect="1"/>
          </p:cNvGraphicFramePr>
          <p:nvPr/>
        </p:nvGraphicFramePr>
        <p:xfrm>
          <a:off x="7239000" y="2133600"/>
          <a:ext cx="415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4" name="Equation" r:id="rId9" imgW="126720" imgH="139680" progId="Equation.3">
                  <p:embed/>
                </p:oleObj>
              </mc:Choice>
              <mc:Fallback>
                <p:oleObj name="Equation" r:id="rId9" imgW="126720" imgH="139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133600"/>
                        <a:ext cx="4159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8" name="Object 18"/>
          <p:cNvGraphicFramePr>
            <a:graphicFrameLocks noChangeAspect="1"/>
          </p:cNvGraphicFramePr>
          <p:nvPr/>
        </p:nvGraphicFramePr>
        <p:xfrm>
          <a:off x="8077200" y="26670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5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667000"/>
                        <a:ext cx="381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9" name="Line 19"/>
          <p:cNvSpPr>
            <a:spLocks noChangeShapeType="1"/>
          </p:cNvSpPr>
          <p:nvPr/>
        </p:nvSpPr>
        <p:spPr bwMode="auto">
          <a:xfrm flipV="1">
            <a:off x="7924800" y="1752600"/>
            <a:ext cx="609600" cy="762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140" name="Object 20"/>
          <p:cNvGraphicFramePr>
            <a:graphicFrameLocks noChangeAspect="1"/>
          </p:cNvGraphicFramePr>
          <p:nvPr/>
        </p:nvGraphicFramePr>
        <p:xfrm>
          <a:off x="8305800" y="1219200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6" name="Equation" r:id="rId13" imgW="152280" imgH="203040" progId="Equation.3">
                  <p:embed/>
                </p:oleObj>
              </mc:Choice>
              <mc:Fallback>
                <p:oleObj name="Equation" r:id="rId13" imgW="15228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219200"/>
                        <a:ext cx="4000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315200" y="2514600"/>
            <a:ext cx="685800" cy="725488"/>
            <a:chOff x="4704" y="3024"/>
            <a:chExt cx="432" cy="457"/>
          </a:xfrm>
        </p:grpSpPr>
        <p:sp>
          <p:nvSpPr>
            <p:cNvPr id="75793" name="Line 22"/>
            <p:cNvSpPr>
              <a:spLocks noChangeShapeType="1"/>
            </p:cNvSpPr>
            <p:nvPr/>
          </p:nvSpPr>
          <p:spPr bwMode="auto">
            <a:xfrm>
              <a:off x="4944" y="3024"/>
              <a:ext cx="192" cy="192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5784" name="Object 23"/>
            <p:cNvGraphicFramePr>
              <a:graphicFrameLocks noChangeAspect="1"/>
            </p:cNvGraphicFramePr>
            <p:nvPr/>
          </p:nvGraphicFramePr>
          <p:xfrm>
            <a:off x="4704" y="3120"/>
            <a:ext cx="34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7" name="Equation" r:id="rId15" imgW="203040" imgH="215640" progId="Equation.3">
                    <p:embed/>
                  </p:oleObj>
                </mc:Choice>
                <mc:Fallback>
                  <p:oleObj name="Equation" r:id="rId15" imgW="20304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120"/>
                          <a:ext cx="340" cy="3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133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 autoUpdateAnimBg="0"/>
      <p:bldP spid="133125" grpId="0" build="p" autoUpdateAnimBg="0"/>
      <p:bldP spid="133129" grpId="0" autoUpdateAnimBg="0"/>
      <p:bldP spid="133130" grpId="0" build="p" autoUpdateAnimBg="0"/>
      <p:bldP spid="13313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381000" y="228600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rgbClr val="000099"/>
                </a:solidFill>
                <a:latin typeface="宋体" pitchFamily="2" charset="-122"/>
              </a:rPr>
              <a:t>三</a:t>
            </a:r>
            <a:r>
              <a:rPr lang="en-US" altLang="zh-CN" sz="2800" b="1">
                <a:solidFill>
                  <a:srgbClr val="000099"/>
                </a:solidFill>
                <a:latin typeface="宋体" pitchFamily="2" charset="-122"/>
              </a:rPr>
              <a:t>)</a:t>
            </a:r>
            <a:r>
              <a:rPr lang="zh-CN" altLang="en-US" sz="2800" b="1">
                <a:solidFill>
                  <a:srgbClr val="000099"/>
                </a:solidFill>
                <a:latin typeface="宋体" pitchFamily="2" charset="-122"/>
              </a:rPr>
              <a:t>电场强度与电势梯度    </a:t>
            </a:r>
          </a:p>
        </p:txBody>
      </p:sp>
      <p:graphicFrame>
        <p:nvGraphicFramePr>
          <p:cNvPr id="134147" name="Object 3"/>
          <p:cNvGraphicFramePr>
            <a:graphicFrameLocks/>
          </p:cNvGraphicFramePr>
          <p:nvPr/>
        </p:nvGraphicFramePr>
        <p:xfrm>
          <a:off x="685800" y="4572000"/>
          <a:ext cx="20574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2" name="公式" r:id="rId3" imgW="711000" imgH="838080" progId="Equation.3">
                  <p:embed/>
                </p:oleObj>
              </mc:Choice>
              <mc:Fallback>
                <p:oleObj name="公式" r:id="rId3" imgW="711000" imgH="83808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0"/>
                        <a:ext cx="20574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>
            <a:graphicFrameLocks/>
          </p:cNvGraphicFramePr>
          <p:nvPr/>
        </p:nvGraphicFramePr>
        <p:xfrm>
          <a:off x="5105400" y="5562600"/>
          <a:ext cx="2362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3" name="公式" r:id="rId5" imgW="6095880" imgH="4063680" progId="Equation.3">
                  <p:embed/>
                </p:oleObj>
              </mc:Choice>
              <mc:Fallback>
                <p:oleObj name="公式" r:id="rId5" imgW="6095880" imgH="40636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562600"/>
                        <a:ext cx="2362200" cy="6096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3352800" cy="1160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sym typeface="MT Extra" pitchFamily="18" charset="2"/>
              </a:rPr>
              <a:t></a:t>
            </a:r>
            <a:r>
              <a:rPr lang="zh-CN" altLang="en-US" sz="2800" b="1">
                <a:solidFill>
                  <a:schemeClr val="tx1"/>
                </a:solidFill>
              </a:rPr>
              <a:t>静电场是保守场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sym typeface="Symbol" pitchFamily="18" charset="2"/>
              </a:rPr>
              <a:t>对单位电荷   有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685800" y="3581400"/>
          <a:ext cx="213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4" name="公式" r:id="rId7" imgW="698400" imgH="393480" progId="Equation.3">
                  <p:embed/>
                </p:oleObj>
              </mc:Choice>
              <mc:Fallback>
                <p:oleObj name="公式" r:id="rId7" imgW="6984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2133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AutoShape 7"/>
          <p:cNvSpPr>
            <a:spLocks/>
          </p:cNvSpPr>
          <p:nvPr/>
        </p:nvSpPr>
        <p:spPr bwMode="auto">
          <a:xfrm>
            <a:off x="3124200" y="3810000"/>
            <a:ext cx="457200" cy="2743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3810000"/>
            <a:ext cx="4038600" cy="1524000"/>
            <a:chOff x="2688" y="1632"/>
            <a:chExt cx="2592" cy="1169"/>
          </a:xfrm>
        </p:grpSpPr>
        <p:graphicFrame>
          <p:nvGraphicFramePr>
            <p:cNvPr id="76811" name="Object 9"/>
            <p:cNvGraphicFramePr>
              <a:graphicFrameLocks noChangeAspect="1"/>
            </p:cNvGraphicFramePr>
            <p:nvPr/>
          </p:nvGraphicFramePr>
          <p:xfrm>
            <a:off x="2688" y="2016"/>
            <a:ext cx="2592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5" name="公式" r:id="rId9" imgW="1384200" imgH="419040" progId="Equation.3">
                    <p:embed/>
                  </p:oleObj>
                </mc:Choice>
                <mc:Fallback>
                  <p:oleObj name="公式" r:id="rId9" imgW="1384200" imgH="419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16"/>
                          <a:ext cx="2592" cy="7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1" name="Text Box 10"/>
            <p:cNvSpPr txBox="1">
              <a:spLocks noChangeArrowheads="1"/>
            </p:cNvSpPr>
            <p:nvPr/>
          </p:nvSpPr>
          <p:spPr bwMode="auto">
            <a:xfrm>
              <a:off x="3408" y="1632"/>
              <a:ext cx="1200" cy="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</a:rPr>
                <a:t>梯度算符</a:t>
              </a:r>
            </a:p>
          </p:txBody>
        </p:sp>
      </p:grpSp>
      <p:graphicFrame>
        <p:nvGraphicFramePr>
          <p:cNvPr id="134155" name="Object 11"/>
          <p:cNvGraphicFramePr>
            <a:graphicFrameLocks noChangeAspect="1"/>
          </p:cNvGraphicFramePr>
          <p:nvPr/>
        </p:nvGraphicFramePr>
        <p:xfrm>
          <a:off x="3698875" y="1127125"/>
          <a:ext cx="21923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6" name="Equation" r:id="rId11" imgW="774360" imgH="228600" progId="Equation.3">
                  <p:embed/>
                </p:oleObj>
              </mc:Choice>
              <mc:Fallback>
                <p:oleObj name="Equation" r:id="rId11" imgW="7743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1127125"/>
                        <a:ext cx="2192338" cy="574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04800" y="2971800"/>
            <a:ext cx="5410200" cy="620713"/>
            <a:chOff x="192" y="1776"/>
            <a:chExt cx="3408" cy="391"/>
          </a:xfrm>
        </p:grpSpPr>
        <p:graphicFrame>
          <p:nvGraphicFramePr>
            <p:cNvPr id="76810" name="Object 13"/>
            <p:cNvGraphicFramePr>
              <a:graphicFrameLocks noChangeAspect="1"/>
            </p:cNvGraphicFramePr>
            <p:nvPr/>
          </p:nvGraphicFramePr>
          <p:xfrm>
            <a:off x="1344" y="1776"/>
            <a:ext cx="268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7" name="公式" r:id="rId13" imgW="88560" imgH="177480" progId="Equation.3">
                    <p:embed/>
                  </p:oleObj>
                </mc:Choice>
                <mc:Fallback>
                  <p:oleObj name="公式" r:id="rId13" imgW="88560" imgH="177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776"/>
                          <a:ext cx="268" cy="3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0" name="Text Box 14"/>
            <p:cNvSpPr txBox="1">
              <a:spLocks noChangeArrowheads="1"/>
            </p:cNvSpPr>
            <p:nvPr/>
          </p:nvSpPr>
          <p:spPr bwMode="auto">
            <a:xfrm>
              <a:off x="192" y="1776"/>
              <a:ext cx="340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等于电势在   方向的</a:t>
              </a:r>
              <a:r>
                <a:rPr lang="zh-CN" altLang="en-US" sz="2800" b="1">
                  <a:solidFill>
                    <a:srgbClr val="CC0000"/>
                  </a:solidFill>
                </a:rPr>
                <a:t>方向导数</a:t>
              </a:r>
              <a:endParaRPr lang="zh-CN" altLang="en-US" sz="2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934200" y="304800"/>
            <a:ext cx="1219200" cy="1143000"/>
            <a:chOff x="4224" y="432"/>
            <a:chExt cx="768" cy="720"/>
          </a:xfrm>
        </p:grpSpPr>
        <p:sp>
          <p:nvSpPr>
            <p:cNvPr id="76829" name="Line 16"/>
            <p:cNvSpPr>
              <a:spLocks noChangeShapeType="1"/>
            </p:cNvSpPr>
            <p:nvPr/>
          </p:nvSpPr>
          <p:spPr bwMode="auto">
            <a:xfrm flipV="1">
              <a:off x="4224" y="720"/>
              <a:ext cx="76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09" name="Object 17"/>
            <p:cNvGraphicFramePr>
              <a:graphicFrameLocks noChangeAspect="1"/>
            </p:cNvGraphicFramePr>
            <p:nvPr/>
          </p:nvGraphicFramePr>
          <p:xfrm>
            <a:off x="4464" y="432"/>
            <a:ext cx="29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8" name="公式" r:id="rId15" imgW="152280" imgH="203040" progId="Equation.3">
                    <p:embed/>
                  </p:oleObj>
                </mc:Choice>
                <mc:Fallback>
                  <p:oleObj name="公式" r:id="rId15" imgW="152280" imgH="203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432"/>
                          <a:ext cx="299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400800" y="1295400"/>
            <a:ext cx="1752600" cy="849313"/>
            <a:chOff x="4032" y="960"/>
            <a:chExt cx="1104" cy="535"/>
          </a:xfrm>
        </p:grpSpPr>
        <p:sp>
          <p:nvSpPr>
            <p:cNvPr id="76826" name="Arc 19"/>
            <p:cNvSpPr>
              <a:spLocks/>
            </p:cNvSpPr>
            <p:nvPr/>
          </p:nvSpPr>
          <p:spPr bwMode="auto">
            <a:xfrm rot="-1946792">
              <a:off x="4032" y="960"/>
              <a:ext cx="864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08" name="Object 20"/>
            <p:cNvGraphicFramePr>
              <a:graphicFrameLocks noChangeAspect="1"/>
            </p:cNvGraphicFramePr>
            <p:nvPr/>
          </p:nvGraphicFramePr>
          <p:xfrm>
            <a:off x="4416" y="1104"/>
            <a:ext cx="268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9" name="公式" r:id="rId17" imgW="88560" imgH="177480" progId="Equation.3">
                    <p:embed/>
                  </p:oleObj>
                </mc:Choice>
                <mc:Fallback>
                  <p:oleObj name="公式" r:id="rId17" imgW="88560" imgH="1774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104"/>
                          <a:ext cx="268" cy="3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7" name="Line 21"/>
            <p:cNvSpPr>
              <a:spLocks noChangeShapeType="1"/>
            </p:cNvSpPr>
            <p:nvPr/>
          </p:nvSpPr>
          <p:spPr bwMode="auto">
            <a:xfrm flipV="1">
              <a:off x="4368" y="1056"/>
              <a:ext cx="48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8" name="Text Box 22"/>
            <p:cNvSpPr txBox="1">
              <a:spLocks noChangeArrowheads="1"/>
            </p:cNvSpPr>
            <p:nvPr/>
          </p:nvSpPr>
          <p:spPr bwMode="auto">
            <a:xfrm>
              <a:off x="4560" y="1104"/>
              <a:ext cx="57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方向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620000" y="838200"/>
            <a:ext cx="914400" cy="685800"/>
            <a:chOff x="4800" y="480"/>
            <a:chExt cx="576" cy="432"/>
          </a:xfrm>
        </p:grpSpPr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>
              <a:off x="4800" y="864"/>
              <a:ext cx="57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5" name="Line 25"/>
            <p:cNvSpPr>
              <a:spLocks noChangeShapeType="1"/>
            </p:cNvSpPr>
            <p:nvPr/>
          </p:nvSpPr>
          <p:spPr bwMode="auto">
            <a:xfrm>
              <a:off x="5136" y="480"/>
              <a:ext cx="0" cy="43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62800" y="1143000"/>
            <a:ext cx="1673225" cy="685800"/>
            <a:chOff x="4464" y="2016"/>
            <a:chExt cx="1054" cy="432"/>
          </a:xfrm>
        </p:grpSpPr>
        <p:graphicFrame>
          <p:nvGraphicFramePr>
            <p:cNvPr id="76807" name="Object 27"/>
            <p:cNvGraphicFramePr>
              <a:graphicFrameLocks noChangeAspect="1"/>
            </p:cNvGraphicFramePr>
            <p:nvPr/>
          </p:nvGraphicFramePr>
          <p:xfrm>
            <a:off x="5184" y="2016"/>
            <a:ext cx="33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00" name="公式" r:id="rId18" imgW="177480" imgH="228600" progId="Equation.3">
                    <p:embed/>
                  </p:oleObj>
                </mc:Choice>
                <mc:Fallback>
                  <p:oleObj name="公式" r:id="rId18" imgW="17748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16"/>
                          <a:ext cx="334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3" name="Line 28"/>
            <p:cNvSpPr>
              <a:spLocks noChangeShapeType="1"/>
            </p:cNvSpPr>
            <p:nvPr/>
          </p:nvSpPr>
          <p:spPr bwMode="auto">
            <a:xfrm flipV="1">
              <a:off x="4464" y="2208"/>
              <a:ext cx="672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5257800" y="3048000"/>
            <a:ext cx="3200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在直角坐标系中</a:t>
            </a:r>
          </a:p>
        </p:txBody>
      </p:sp>
      <p:graphicFrame>
        <p:nvGraphicFramePr>
          <p:cNvPr id="134174" name="Object 30"/>
          <p:cNvGraphicFramePr>
            <a:graphicFrameLocks noChangeAspect="1"/>
          </p:cNvGraphicFramePr>
          <p:nvPr/>
        </p:nvGraphicFramePr>
        <p:xfrm>
          <a:off x="3505200" y="1981200"/>
          <a:ext cx="19764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1" name="Equation" r:id="rId20" imgW="698400" imgH="393480" progId="Equation.3">
                  <p:embed/>
                </p:oleObj>
              </mc:Choice>
              <mc:Fallback>
                <p:oleObj name="Equation" r:id="rId20" imgW="698400" imgH="393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81200"/>
                        <a:ext cx="1976438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75" name="Text Box 31"/>
          <p:cNvSpPr txBox="1">
            <a:spLocks noChangeArrowheads="1"/>
          </p:cNvSpPr>
          <p:nvPr/>
        </p:nvSpPr>
        <p:spPr bwMode="auto">
          <a:xfrm>
            <a:off x="1524000" y="2286000"/>
            <a:ext cx="1219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4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3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  <p:bldP spid="134149" grpId="0" build="p" autoUpdateAnimBg="0"/>
      <p:bldP spid="134151" grpId="0" animBg="1"/>
      <p:bldP spid="134173" grpId="0" autoUpdateAnimBg="0"/>
      <p:bldP spid="134175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381000" y="3048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4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证明电偶极子延长线一点电场强度为</a:t>
            </a:r>
          </a:p>
        </p:txBody>
      </p:sp>
      <p:graphicFrame>
        <p:nvGraphicFramePr>
          <p:cNvPr id="135171" name="Object 3"/>
          <p:cNvGraphicFramePr>
            <a:graphicFrameLocks/>
          </p:cNvGraphicFramePr>
          <p:nvPr/>
        </p:nvGraphicFramePr>
        <p:xfrm>
          <a:off x="304800" y="4572000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2" name="Equation" r:id="rId3" imgW="799920" imgH="215640" progId="Equation.3">
                  <p:embed/>
                </p:oleObj>
              </mc:Choice>
              <mc:Fallback>
                <p:oleObj name="Equation" r:id="rId3" imgW="799920" imgH="21564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0"/>
                        <a:ext cx="1981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/>
          </p:cNvGraphicFramePr>
          <p:nvPr/>
        </p:nvGraphicFramePr>
        <p:xfrm>
          <a:off x="2286000" y="4343400"/>
          <a:ext cx="3581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3" name="Equation" r:id="rId5" imgW="1066680" imgH="482400" progId="Equation.3">
                  <p:embed/>
                </p:oleObj>
              </mc:Choice>
              <mc:Fallback>
                <p:oleObj name="Equation" r:id="rId5" imgW="1066680" imgH="4824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43400"/>
                        <a:ext cx="3581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457200" y="2133600"/>
            <a:ext cx="4419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</a:rPr>
              <a:t>体会由电势求电场强度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304800" y="2819400"/>
            <a:ext cx="1447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解：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629400" y="5791200"/>
            <a:ext cx="1600200" cy="635000"/>
            <a:chOff x="480" y="2976"/>
            <a:chExt cx="1008" cy="400"/>
          </a:xfrm>
        </p:grpSpPr>
        <p:graphicFrame>
          <p:nvGraphicFramePr>
            <p:cNvPr id="77839" name="Object 8"/>
            <p:cNvGraphicFramePr>
              <a:graphicFrameLocks noChangeAspect="1"/>
            </p:cNvGraphicFramePr>
            <p:nvPr/>
          </p:nvGraphicFramePr>
          <p:xfrm>
            <a:off x="480" y="3024"/>
            <a:ext cx="100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54" name="公式" r:id="rId7" imgW="203040" imgH="203040" progId="Equation.3">
                    <p:embed/>
                  </p:oleObj>
                </mc:Choice>
                <mc:Fallback>
                  <p:oleObj name="公式" r:id="rId7" imgW="20304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024"/>
                          <a:ext cx="1008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8" name="Text Box 9"/>
            <p:cNvSpPr txBox="1">
              <a:spLocks noChangeArrowheads="1"/>
            </p:cNvSpPr>
            <p:nvPr/>
          </p:nvSpPr>
          <p:spPr bwMode="auto">
            <a:xfrm>
              <a:off x="672" y="2976"/>
              <a:ext cx="67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  <a:sym typeface="Symbol" pitchFamily="18" charset="2"/>
                </a:rPr>
                <a:t></a:t>
              </a:r>
              <a:endParaRPr lang="en-US" altLang="zh-CN" sz="3200" b="1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graphicFrame>
        <p:nvGraphicFramePr>
          <p:cNvPr id="135178" name="Object 10"/>
          <p:cNvGraphicFramePr>
            <a:graphicFrameLocks/>
          </p:cNvGraphicFramePr>
          <p:nvPr/>
        </p:nvGraphicFramePr>
        <p:xfrm>
          <a:off x="2549525" y="960438"/>
          <a:ext cx="274796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5" name="Equation" r:id="rId9" imgW="774360" imgH="457200" progId="Equation.DSMT4">
                  <p:embed/>
                </p:oleObj>
              </mc:Choice>
              <mc:Fallback>
                <p:oleObj name="Equation" r:id="rId9" imgW="774360" imgH="4572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960438"/>
                        <a:ext cx="2747963" cy="1128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587500" y="2955925"/>
            <a:ext cx="3581400" cy="1401763"/>
            <a:chOff x="960" y="864"/>
            <a:chExt cx="2256" cy="883"/>
          </a:xfrm>
        </p:grpSpPr>
        <p:graphicFrame>
          <p:nvGraphicFramePr>
            <p:cNvPr id="77836" name="Object 12"/>
            <p:cNvGraphicFramePr>
              <a:graphicFrameLocks/>
            </p:cNvGraphicFramePr>
            <p:nvPr/>
          </p:nvGraphicFramePr>
          <p:xfrm>
            <a:off x="960" y="864"/>
            <a:ext cx="3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56" name="公式" r:id="rId11" imgW="241200" imgH="164880" progId="Equation.3">
                    <p:embed/>
                  </p:oleObj>
                </mc:Choice>
                <mc:Fallback>
                  <p:oleObj name="公式" r:id="rId11" imgW="241200" imgH="164880" progId="Equation.3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864"/>
                          <a:ext cx="3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Object 13"/>
            <p:cNvGraphicFramePr>
              <a:graphicFrameLocks/>
            </p:cNvGraphicFramePr>
            <p:nvPr/>
          </p:nvGraphicFramePr>
          <p:xfrm>
            <a:off x="2784" y="864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57" name="公式" r:id="rId13" imgW="241200" imgH="177480" progId="Equation.3">
                    <p:embed/>
                  </p:oleObj>
                </mc:Choice>
                <mc:Fallback>
                  <p:oleObj name="公式" r:id="rId13" imgW="241200" imgH="17748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864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8" name="Object 14"/>
            <p:cNvGraphicFramePr>
              <a:graphicFrameLocks/>
            </p:cNvGraphicFramePr>
            <p:nvPr/>
          </p:nvGraphicFramePr>
          <p:xfrm>
            <a:off x="1968" y="1392"/>
            <a:ext cx="33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58" name="公式" r:id="rId15" imgW="126720" imgH="203040" progId="Equation.3">
                    <p:embed/>
                  </p:oleObj>
                </mc:Choice>
                <mc:Fallback>
                  <p:oleObj name="公式" r:id="rId15" imgW="126720" imgH="2030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392"/>
                          <a:ext cx="33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5" name="Line 15"/>
            <p:cNvSpPr>
              <a:spLocks noChangeShapeType="1"/>
            </p:cNvSpPr>
            <p:nvPr/>
          </p:nvSpPr>
          <p:spPr bwMode="auto">
            <a:xfrm>
              <a:off x="1423" y="1296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6" name="Oval 16"/>
            <p:cNvSpPr>
              <a:spLocks noChangeArrowheads="1"/>
            </p:cNvSpPr>
            <p:nvPr/>
          </p:nvSpPr>
          <p:spPr bwMode="auto">
            <a:xfrm>
              <a:off x="2963" y="125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7" name="Oval 17"/>
            <p:cNvSpPr>
              <a:spLocks noChangeArrowheads="1"/>
            </p:cNvSpPr>
            <p:nvPr/>
          </p:nvSpPr>
          <p:spPr bwMode="auto">
            <a:xfrm>
              <a:off x="1379" y="125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349500" y="2651125"/>
            <a:ext cx="4370388" cy="914400"/>
            <a:chOff x="1440" y="2880"/>
            <a:chExt cx="2753" cy="576"/>
          </a:xfrm>
        </p:grpSpPr>
        <p:graphicFrame>
          <p:nvGraphicFramePr>
            <p:cNvPr id="77835" name="Object 19"/>
            <p:cNvGraphicFramePr>
              <a:graphicFrameLocks/>
            </p:cNvGraphicFramePr>
            <p:nvPr/>
          </p:nvGraphicFramePr>
          <p:xfrm>
            <a:off x="2016" y="2880"/>
            <a:ext cx="33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59" name="公式" r:id="rId17" imgW="152280" imgH="203040" progId="Equation.3">
                    <p:embed/>
                  </p:oleObj>
                </mc:Choice>
                <mc:Fallback>
                  <p:oleObj name="公式" r:id="rId17" imgW="152280" imgH="203040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880"/>
                          <a:ext cx="336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4" name="Line 20"/>
            <p:cNvSpPr>
              <a:spLocks noChangeShapeType="1"/>
            </p:cNvSpPr>
            <p:nvPr/>
          </p:nvSpPr>
          <p:spPr bwMode="auto">
            <a:xfrm flipV="1">
              <a:off x="1440" y="3456"/>
              <a:ext cx="2753" cy="0"/>
            </a:xfrm>
            <a:prstGeom prst="line">
              <a:avLst/>
            </a:prstGeom>
            <a:noFill/>
            <a:ln w="38100">
              <a:solidFill>
                <a:srgbClr val="FF00CC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864100" y="2574925"/>
            <a:ext cx="1855788" cy="1066800"/>
            <a:chOff x="3168" y="1536"/>
            <a:chExt cx="1169" cy="672"/>
          </a:xfrm>
        </p:grpSpPr>
        <p:graphicFrame>
          <p:nvGraphicFramePr>
            <p:cNvPr id="77834" name="Object 22"/>
            <p:cNvGraphicFramePr>
              <a:graphicFrameLocks/>
            </p:cNvGraphicFramePr>
            <p:nvPr/>
          </p:nvGraphicFramePr>
          <p:xfrm>
            <a:off x="3600" y="1536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60" name="公式" r:id="rId19" imgW="152280" imgH="203040" progId="Equation.3">
                    <p:embed/>
                  </p:oleObj>
                </mc:Choice>
                <mc:Fallback>
                  <p:oleObj name="公式" r:id="rId19" imgW="152280" imgH="203040" progId="Equation.3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536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3" name="Line 23"/>
            <p:cNvSpPr>
              <a:spLocks noChangeShapeType="1"/>
            </p:cNvSpPr>
            <p:nvPr/>
          </p:nvSpPr>
          <p:spPr bwMode="auto">
            <a:xfrm flipV="1">
              <a:off x="3168" y="2208"/>
              <a:ext cx="1169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6692900" y="3260725"/>
            <a:ext cx="573088" cy="457200"/>
            <a:chOff x="3439" y="864"/>
            <a:chExt cx="361" cy="288"/>
          </a:xfrm>
        </p:grpSpPr>
        <p:sp>
          <p:nvSpPr>
            <p:cNvPr id="77852" name="Oval 25"/>
            <p:cNvSpPr>
              <a:spLocks noChangeArrowheads="1"/>
            </p:cNvSpPr>
            <p:nvPr/>
          </p:nvSpPr>
          <p:spPr bwMode="auto">
            <a:xfrm>
              <a:off x="3439" y="1056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7833" name="Object 26"/>
            <p:cNvGraphicFramePr>
              <a:graphicFrameLocks noChangeAspect="1"/>
            </p:cNvGraphicFramePr>
            <p:nvPr/>
          </p:nvGraphicFramePr>
          <p:xfrm>
            <a:off x="3535" y="864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61" name="公式" r:id="rId21" imgW="152280" imgH="164880" progId="Equation.3">
                    <p:embed/>
                  </p:oleObj>
                </mc:Choice>
                <mc:Fallback>
                  <p:oleObj name="公式" r:id="rId21" imgW="152280" imgH="1648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5" y="864"/>
                          <a:ext cx="26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40100" y="3717925"/>
            <a:ext cx="3352800" cy="754063"/>
            <a:chOff x="2400" y="2784"/>
            <a:chExt cx="2112" cy="475"/>
          </a:xfrm>
        </p:grpSpPr>
        <p:graphicFrame>
          <p:nvGraphicFramePr>
            <p:cNvPr id="77832" name="Object 28"/>
            <p:cNvGraphicFramePr>
              <a:graphicFrameLocks/>
            </p:cNvGraphicFramePr>
            <p:nvPr/>
          </p:nvGraphicFramePr>
          <p:xfrm>
            <a:off x="4032" y="2928"/>
            <a:ext cx="2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62" name="公式" r:id="rId23" imgW="126720" imgH="164880" progId="Equation.3">
                    <p:embed/>
                  </p:oleObj>
                </mc:Choice>
                <mc:Fallback>
                  <p:oleObj name="公式" r:id="rId23" imgW="126720" imgH="164880" progId="Equation.3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28"/>
                          <a:ext cx="25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1" name="Line 29"/>
            <p:cNvSpPr>
              <a:spLocks noChangeShapeType="1"/>
            </p:cNvSpPr>
            <p:nvPr/>
          </p:nvSpPr>
          <p:spPr bwMode="auto">
            <a:xfrm flipV="1">
              <a:off x="2400" y="2784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7150100" y="3565525"/>
            <a:ext cx="914400" cy="677863"/>
            <a:chOff x="4896" y="2016"/>
            <a:chExt cx="576" cy="427"/>
          </a:xfrm>
        </p:grpSpPr>
        <p:graphicFrame>
          <p:nvGraphicFramePr>
            <p:cNvPr id="77831" name="Object 31"/>
            <p:cNvGraphicFramePr>
              <a:graphicFrameLocks/>
            </p:cNvGraphicFramePr>
            <p:nvPr/>
          </p:nvGraphicFramePr>
          <p:xfrm>
            <a:off x="5184" y="2016"/>
            <a:ext cx="28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63" name="公式" r:id="rId25" imgW="114120" imgH="164880" progId="Equation.3">
                    <p:embed/>
                  </p:oleObj>
                </mc:Choice>
                <mc:Fallback>
                  <p:oleObj name="公式" r:id="rId25" imgW="114120" imgH="164880" progId="Equation.3">
                    <p:embed/>
                    <p:pic>
                      <p:nvPicPr>
                        <p:cNvPr id="0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16"/>
                          <a:ext cx="28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0" name="Line 32"/>
            <p:cNvSpPr>
              <a:spLocks noChangeShapeType="1"/>
            </p:cNvSpPr>
            <p:nvPr/>
          </p:nvSpPr>
          <p:spPr bwMode="auto">
            <a:xfrm flipV="1">
              <a:off x="4896" y="2064"/>
              <a:ext cx="384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5201" name="Object 33"/>
          <p:cNvGraphicFramePr>
            <a:graphicFrameLocks noChangeAspect="1"/>
          </p:cNvGraphicFramePr>
          <p:nvPr/>
        </p:nvGraphicFramePr>
        <p:xfrm>
          <a:off x="533400" y="5638800"/>
          <a:ext cx="54498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4" name="Equation" r:id="rId27" imgW="1638000" imgH="393480" progId="Equation.3">
                  <p:embed/>
                </p:oleObj>
              </mc:Choice>
              <mc:Fallback>
                <p:oleObj name="Equation" r:id="rId27" imgW="163800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38800"/>
                        <a:ext cx="5449888" cy="83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02" name="Object 34"/>
          <p:cNvGraphicFramePr>
            <a:graphicFrameLocks/>
          </p:cNvGraphicFramePr>
          <p:nvPr/>
        </p:nvGraphicFramePr>
        <p:xfrm>
          <a:off x="5715000" y="4495800"/>
          <a:ext cx="20462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5" name="Equation" r:id="rId29" imgW="609480" imgH="431640" progId="Equation.3">
                  <p:embed/>
                </p:oleObj>
              </mc:Choice>
              <mc:Fallback>
                <p:oleObj name="Equation" r:id="rId29" imgW="609480" imgH="431640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95800"/>
                        <a:ext cx="204628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1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build="p" autoUpdateAnimBg="0"/>
      <p:bldP spid="135173" grpId="0" autoUpdateAnimBg="0"/>
      <p:bldP spid="135174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1905000" y="381000"/>
          <a:ext cx="23447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4" name="Equation" r:id="rId3" imgW="787320" imgH="431640" progId="Equation.3">
                  <p:embed/>
                </p:oleObj>
              </mc:Choice>
              <mc:Fallback>
                <p:oleObj name="Equation" r:id="rId3" imgW="7873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"/>
                        <a:ext cx="2344738" cy="1158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1295400" y="1828800"/>
          <a:ext cx="183991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5" name="Equation" r:id="rId5" imgW="723600" imgH="393480" progId="Equation.3">
                  <p:embed/>
                </p:oleObj>
              </mc:Choice>
              <mc:Fallback>
                <p:oleObj name="Equation" r:id="rId5" imgW="7236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1839913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295400" y="3048000"/>
          <a:ext cx="23447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6" name="Equation" r:id="rId7" imgW="939600" imgH="419040" progId="Equation.3">
                  <p:embed/>
                </p:oleObj>
              </mc:Choice>
              <mc:Fallback>
                <p:oleObj name="Equation" r:id="rId7" imgW="9396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2344738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1219200" y="4114800"/>
          <a:ext cx="26146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7" name="Equation" r:id="rId9" imgW="927000" imgH="406080" progId="Equation.3">
                  <p:embed/>
                </p:oleObj>
              </mc:Choice>
              <mc:Fallback>
                <p:oleObj name="Equation" r:id="rId9" imgW="9270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2614613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3276600" y="1828800"/>
          <a:ext cx="17414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8" name="Equation" r:id="rId11" imgW="685800" imgH="431640" progId="Equation.3">
                  <p:embed/>
                </p:oleObj>
              </mc:Choice>
              <mc:Fallback>
                <p:oleObj name="Equation" r:id="rId11" imgW="6858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28800"/>
                        <a:ext cx="1741488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/>
          </p:cNvGraphicFramePr>
          <p:nvPr/>
        </p:nvGraphicFramePr>
        <p:xfrm>
          <a:off x="1482725" y="5303838"/>
          <a:ext cx="274637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9" name="Equation" r:id="rId13" imgW="774360" imgH="457200" progId="Equation.DSMT4">
                  <p:embed/>
                </p:oleObj>
              </mc:Choice>
              <mc:Fallback>
                <p:oleObj name="Equation" r:id="rId13" imgW="774360" imgH="4572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5303838"/>
                        <a:ext cx="2746375" cy="1128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74676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</a:rPr>
              <a:t>                   </a:t>
            </a:r>
            <a:r>
              <a:rPr lang="zh-CN" altLang="en-US" sz="3200" b="1">
                <a:solidFill>
                  <a:srgbClr val="000099"/>
                </a:solidFill>
              </a:rPr>
              <a:t>真空中静电场小结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两个物理量</a:t>
            </a:r>
            <a:endParaRPr lang="zh-CN" altLang="en-US" sz="3200" b="1">
              <a:solidFill>
                <a:srgbClr val="000099"/>
              </a:solidFill>
            </a:endParaRP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3810000" y="855663"/>
          <a:ext cx="12192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7" name="公式" r:id="rId3" imgW="419040" imgH="241200" progId="Equation.3">
                  <p:embed/>
                </p:oleObj>
              </mc:Choice>
              <mc:Fallback>
                <p:oleObj name="公式" r:id="rId3" imgW="41904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855663"/>
                        <a:ext cx="1219200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304800" y="1981200"/>
            <a:ext cx="2057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E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的计算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381000" y="3810000"/>
            <a:ext cx="1981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U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的计算</a:t>
            </a:r>
          </a:p>
        </p:txBody>
      </p:sp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2209800" y="3505200"/>
          <a:ext cx="27828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8" name="Equation" r:id="rId5" imgW="876240" imgH="457200" progId="Equation.3">
                  <p:embed/>
                </p:oleObj>
              </mc:Choice>
              <mc:Fallback>
                <p:oleObj name="Equation" r:id="rId5" imgW="8762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0"/>
                        <a:ext cx="2782888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5392738" y="1371600"/>
          <a:ext cx="2870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9" name="Equation" r:id="rId7" imgW="1041120" imgH="558720" progId="Equation.3">
                  <p:embed/>
                </p:oleObj>
              </mc:Choice>
              <mc:Fallback>
                <p:oleObj name="Equation" r:id="rId7" imgW="1041120" imgH="558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1371600"/>
                        <a:ext cx="28702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5562600" y="3429000"/>
          <a:ext cx="2362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0" name="公式" r:id="rId9" imgW="799920" imgH="495000" progId="Equation.3">
                  <p:embed/>
                </p:oleObj>
              </mc:Choice>
              <mc:Fallback>
                <p:oleObj name="公式" r:id="rId9" imgW="799920" imgH="49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29000"/>
                        <a:ext cx="23622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1981200" y="1828800"/>
          <a:ext cx="30988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1" name="Equation" r:id="rId11" imgW="1015920" imgH="457200" progId="Equation.3">
                  <p:embed/>
                </p:oleObj>
              </mc:Choice>
              <mc:Fallback>
                <p:oleObj name="Equation" r:id="rId11" imgW="101592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28800"/>
                        <a:ext cx="3098800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457200" y="5562600"/>
            <a:ext cx="2590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E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与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U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的关系</a:t>
            </a:r>
          </a:p>
        </p:txBody>
      </p:sp>
      <p:graphicFrame>
        <p:nvGraphicFramePr>
          <p:cNvPr id="137227" name="Object 11"/>
          <p:cNvGraphicFramePr>
            <a:graphicFrameLocks noChangeAspect="1"/>
          </p:cNvGraphicFramePr>
          <p:nvPr/>
        </p:nvGraphicFramePr>
        <p:xfrm>
          <a:off x="3048000" y="5334000"/>
          <a:ext cx="2362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2" name="公式" r:id="rId13" imgW="799920" imgH="495000" progId="Equation.3">
                  <p:embed/>
                </p:oleObj>
              </mc:Choice>
              <mc:Fallback>
                <p:oleObj name="公式" r:id="rId13" imgW="799920" imgH="49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0"/>
                        <a:ext cx="23622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8" name="Object 12"/>
          <p:cNvGraphicFramePr>
            <a:graphicFrameLocks noChangeAspect="1"/>
          </p:cNvGraphicFramePr>
          <p:nvPr/>
        </p:nvGraphicFramePr>
        <p:xfrm>
          <a:off x="6096000" y="5562600"/>
          <a:ext cx="19129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3" name="Equation" r:id="rId14" imgW="647640" imgH="215640" progId="Equation.3">
                  <p:embed/>
                </p:oleObj>
              </mc:Choice>
              <mc:Fallback>
                <p:oleObj name="Equation" r:id="rId14" imgW="6476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562600"/>
                        <a:ext cx="191293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2514600" y="2971800"/>
            <a:ext cx="24384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/>
              <a:t>棒、环及组合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943600" y="2895600"/>
            <a:ext cx="24384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/>
              <a:t>球、柱、面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2362200" y="4724400"/>
            <a:ext cx="24384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/>
              <a:t>棒、环及组合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5715000" y="4648200"/>
            <a:ext cx="24384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/>
              <a:t>球、柱、面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build="p" autoUpdateAnimBg="0"/>
      <p:bldP spid="137220" grpId="0" autoUpdateAnimBg="0"/>
      <p:bldP spid="137221" grpId="0" autoUpdateAnimBg="0"/>
      <p:bldP spid="137226" grpId="0" autoUpdateAnimBg="0"/>
      <p:bldP spid="137229" grpId="0" autoUpdateAnimBg="0"/>
      <p:bldP spid="137230" grpId="0" autoUpdateAnimBg="0"/>
      <p:bldP spid="137231" grpId="0" autoUpdateAnimBg="0"/>
      <p:bldP spid="13723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04800" y="228600"/>
            <a:ext cx="472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三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电场强度的计算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04800" y="914400"/>
            <a:ext cx="5562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1.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点电荷的场强公式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根据库仑定律和场强的定义</a:t>
            </a:r>
          </a:p>
        </p:txBody>
      </p:sp>
      <p:graphicFrame>
        <p:nvGraphicFramePr>
          <p:cNvPr id="10245" name="Object 5"/>
          <p:cNvGraphicFramePr>
            <a:graphicFrameLocks/>
          </p:cNvGraphicFramePr>
          <p:nvPr/>
        </p:nvGraphicFramePr>
        <p:xfrm>
          <a:off x="7772400" y="304800"/>
          <a:ext cx="3810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公式" r:id="rId3" imgW="126720" imgH="164880" progId="Equation.3">
                  <p:embed/>
                </p:oleObj>
              </mc:Choice>
              <mc:Fallback>
                <p:oleObj name="公式" r:id="rId3" imgW="126720" imgH="16488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04800"/>
                        <a:ext cx="3810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/>
          </p:cNvGraphicFramePr>
          <p:nvPr/>
        </p:nvGraphicFramePr>
        <p:xfrm>
          <a:off x="2590800" y="2286000"/>
          <a:ext cx="26670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公式" r:id="rId5" imgW="901440" imgH="431640" progId="Equation.3">
                  <p:embed/>
                </p:oleObj>
              </mc:Choice>
              <mc:Fallback>
                <p:oleObj name="公式" r:id="rId5" imgW="901440" imgH="4316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0"/>
                        <a:ext cx="2667000" cy="1344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/>
          </p:cNvGraphicFramePr>
          <p:nvPr/>
        </p:nvGraphicFramePr>
        <p:xfrm>
          <a:off x="2590800" y="3733800"/>
          <a:ext cx="1905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公式" r:id="rId7" imgW="457200" imgH="457200" progId="Equation.3">
                  <p:embed/>
                </p:oleObj>
              </mc:Choice>
              <mc:Fallback>
                <p:oleObj name="公式" r:id="rId7" imgW="457200" imgH="4572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1905000" cy="1371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/>
          </p:cNvGraphicFramePr>
          <p:nvPr/>
        </p:nvGraphicFramePr>
        <p:xfrm>
          <a:off x="2667000" y="5257800"/>
          <a:ext cx="25908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公式" r:id="rId9" imgW="901440" imgH="431640" progId="Equation.3">
                  <p:embed/>
                </p:oleObj>
              </mc:Choice>
              <mc:Fallback>
                <p:oleObj name="公式" r:id="rId9" imgW="901440" imgH="43164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57800"/>
                        <a:ext cx="2590800" cy="12827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410200" y="3276600"/>
            <a:ext cx="289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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球对称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6019800" y="457200"/>
            <a:ext cx="2197100" cy="2044700"/>
          </a:xfrm>
          <a:prstGeom prst="ellipse">
            <a:avLst/>
          </a:prstGeom>
          <a:noFill/>
          <a:ln w="12699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934200" y="914400"/>
            <a:ext cx="715963" cy="609600"/>
            <a:chOff x="4032" y="864"/>
            <a:chExt cx="451" cy="384"/>
          </a:xfrm>
        </p:grpSpPr>
        <p:graphicFrame>
          <p:nvGraphicFramePr>
            <p:cNvPr id="6153" name="Object 4"/>
            <p:cNvGraphicFramePr>
              <a:graphicFrameLocks/>
            </p:cNvGraphicFramePr>
            <p:nvPr/>
          </p:nvGraphicFramePr>
          <p:xfrm>
            <a:off x="4032" y="864"/>
            <a:ext cx="4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" name="公式" r:id="rId11" imgW="152280" imgH="190440" progId="Equation.3">
                    <p:embed/>
                  </p:oleObj>
                </mc:Choice>
                <mc:Fallback>
                  <p:oleObj name="公式" r:id="rId11" imgW="152280" imgH="19044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864"/>
                          <a:ext cx="45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8" name="Oval 20"/>
            <p:cNvSpPr>
              <a:spLocks noChangeArrowheads="1"/>
            </p:cNvSpPr>
            <p:nvPr/>
          </p:nvSpPr>
          <p:spPr bwMode="auto">
            <a:xfrm>
              <a:off x="4128" y="1200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8001000" y="838200"/>
            <a:ext cx="76200" cy="76200"/>
          </a:xfrm>
          <a:prstGeom prst="ellipse">
            <a:avLst/>
          </a:prstGeom>
          <a:solidFill>
            <a:schemeClr val="tx2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077200" y="533400"/>
            <a:ext cx="609600" cy="982663"/>
            <a:chOff x="5184" y="624"/>
            <a:chExt cx="384" cy="619"/>
          </a:xfrm>
        </p:grpSpPr>
        <p:graphicFrame>
          <p:nvGraphicFramePr>
            <p:cNvPr id="6152" name="Object 27"/>
            <p:cNvGraphicFramePr>
              <a:graphicFrameLocks/>
            </p:cNvGraphicFramePr>
            <p:nvPr/>
          </p:nvGraphicFramePr>
          <p:xfrm>
            <a:off x="5280" y="816"/>
            <a:ext cx="28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3" name="公式" r:id="rId13" imgW="114120" imgH="164880" progId="Equation.3">
                    <p:embed/>
                  </p:oleObj>
                </mc:Choice>
                <mc:Fallback>
                  <p:oleObj name="公式" r:id="rId13" imgW="114120" imgH="164880" progId="Equation.3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816"/>
                          <a:ext cx="28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7" name="Line 29"/>
            <p:cNvSpPr>
              <a:spLocks noChangeShapeType="1"/>
            </p:cNvSpPr>
            <p:nvPr/>
          </p:nvSpPr>
          <p:spPr bwMode="auto">
            <a:xfrm flipV="1">
              <a:off x="5184" y="624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304800" y="2590800"/>
            <a:ext cx="2438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由库仑定律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228600" y="4114800"/>
            <a:ext cx="22860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由场强定义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7162800" y="914400"/>
            <a:ext cx="1054100" cy="838200"/>
            <a:chOff x="4704" y="1248"/>
            <a:chExt cx="664" cy="528"/>
          </a:xfrm>
        </p:grpSpPr>
        <p:graphicFrame>
          <p:nvGraphicFramePr>
            <p:cNvPr id="6151" name="Object 6"/>
            <p:cNvGraphicFramePr>
              <a:graphicFrameLocks/>
            </p:cNvGraphicFramePr>
            <p:nvPr/>
          </p:nvGraphicFramePr>
          <p:xfrm>
            <a:off x="4944" y="1440"/>
            <a:ext cx="4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4" name="公式" r:id="rId15" imgW="126720" imgH="164880" progId="Equation.3">
                    <p:embed/>
                  </p:oleObj>
                </mc:Choice>
                <mc:Fallback>
                  <p:oleObj name="公式" r:id="rId15" imgW="12672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440"/>
                          <a:ext cx="42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6" name="Line 33"/>
            <p:cNvSpPr>
              <a:spLocks noChangeShapeType="1"/>
            </p:cNvSpPr>
            <p:nvPr/>
          </p:nvSpPr>
          <p:spPr bwMode="auto">
            <a:xfrm flipV="1">
              <a:off x="4704" y="1248"/>
              <a:ext cx="52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486400" y="2362200"/>
            <a:ext cx="1600200" cy="3810000"/>
            <a:chOff x="3792" y="1536"/>
            <a:chExt cx="1008" cy="2400"/>
          </a:xfrm>
        </p:grpSpPr>
        <p:sp>
          <p:nvSpPr>
            <p:cNvPr id="6172" name="Line 35"/>
            <p:cNvSpPr>
              <a:spLocks noChangeShapeType="1"/>
            </p:cNvSpPr>
            <p:nvPr/>
          </p:nvSpPr>
          <p:spPr bwMode="auto">
            <a:xfrm>
              <a:off x="3792" y="1920"/>
              <a:ext cx="0" cy="201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73" name="Group 38"/>
            <p:cNvGrpSpPr>
              <a:grpSpLocks/>
            </p:cNvGrpSpPr>
            <p:nvPr/>
          </p:nvGrpSpPr>
          <p:grpSpPr bwMode="auto">
            <a:xfrm>
              <a:off x="3840" y="1536"/>
              <a:ext cx="960" cy="672"/>
              <a:chOff x="3840" y="1536"/>
              <a:chExt cx="960" cy="672"/>
            </a:xfrm>
          </p:grpSpPr>
          <p:sp>
            <p:nvSpPr>
              <p:cNvPr id="6174" name="AutoShape 36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864" cy="672"/>
              </a:xfrm>
              <a:prstGeom prst="irregularSeal1">
                <a:avLst/>
              </a:prstGeom>
              <a:solidFill>
                <a:srgbClr val="CCCCFF"/>
              </a:solidFill>
              <a:ln w="12699">
                <a:solidFill>
                  <a:srgbClr val="99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5" name="Text Box 37"/>
              <p:cNvSpPr txBox="1">
                <a:spLocks noChangeArrowheads="1"/>
              </p:cNvSpPr>
              <p:nvPr/>
            </p:nvSpPr>
            <p:spPr bwMode="auto">
              <a:xfrm>
                <a:off x="3936" y="1680"/>
                <a:ext cx="864" cy="365"/>
              </a:xfrm>
              <a:prstGeom prst="rect">
                <a:avLst/>
              </a:prstGeom>
              <a:noFill/>
              <a:ln w="12699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chemeClr val="tx1"/>
                    </a:solidFill>
                    <a:latin typeface="宋体" pitchFamily="2" charset="-122"/>
                  </a:rPr>
                  <a:t>讨论</a:t>
                </a:r>
              </a:p>
            </p:txBody>
          </p:sp>
        </p:grp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5410200" y="3733800"/>
            <a:ext cx="1066800" cy="731838"/>
            <a:chOff x="4080" y="2544"/>
            <a:chExt cx="672" cy="461"/>
          </a:xfrm>
        </p:grpSpPr>
        <p:sp>
          <p:nvSpPr>
            <p:cNvPr id="6171" name="Text Box 40"/>
            <p:cNvSpPr txBox="1">
              <a:spLocks noChangeArrowheads="1"/>
            </p:cNvSpPr>
            <p:nvPr/>
          </p:nvSpPr>
          <p:spPr bwMode="auto">
            <a:xfrm>
              <a:off x="4080" y="2640"/>
              <a:ext cx="432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  <a:sym typeface="Monotype Sorts" pitchFamily="2" charset="2"/>
                </a:rPr>
                <a:t></a:t>
              </a:r>
              <a:endParaRPr lang="en-US" altLang="zh-CN" sz="320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graphicFrame>
          <p:nvGraphicFramePr>
            <p:cNvPr id="6150" name="Object 42"/>
            <p:cNvGraphicFramePr>
              <a:graphicFrameLocks/>
            </p:cNvGraphicFramePr>
            <p:nvPr/>
          </p:nvGraphicFramePr>
          <p:xfrm>
            <a:off x="4464" y="2544"/>
            <a:ext cx="28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5" name="公式" r:id="rId17" imgW="114120" imgH="164880" progId="Equation.3">
                    <p:embed/>
                  </p:oleObj>
                </mc:Choice>
                <mc:Fallback>
                  <p:oleObj name="公式" r:id="rId17" imgW="114120" imgH="164880" progId="Equation.3">
                    <p:embed/>
                    <p:pic>
                      <p:nvPicPr>
                        <p:cNvPr id="0" name="Object 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544"/>
                          <a:ext cx="28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5638800" y="4343400"/>
            <a:ext cx="3505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从源电荷指向场点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5486400" y="5181600"/>
            <a:ext cx="3276600" cy="13112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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场强方向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正电荷受力方向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381000" y="5181600"/>
            <a:ext cx="1905000" cy="1311275"/>
            <a:chOff x="240" y="3360"/>
            <a:chExt cx="1200" cy="826"/>
          </a:xfrm>
        </p:grpSpPr>
        <p:sp>
          <p:nvSpPr>
            <p:cNvPr id="6169" name="AutoShape 48"/>
            <p:cNvSpPr>
              <a:spLocks noChangeArrowheads="1"/>
            </p:cNvSpPr>
            <p:nvPr/>
          </p:nvSpPr>
          <p:spPr bwMode="auto">
            <a:xfrm>
              <a:off x="288" y="3648"/>
              <a:ext cx="1056" cy="96"/>
            </a:xfrm>
            <a:prstGeom prst="rightArrow">
              <a:avLst>
                <a:gd name="adj1" fmla="val 50000"/>
                <a:gd name="adj2" fmla="val 275000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Text Box 49"/>
            <p:cNvSpPr txBox="1">
              <a:spLocks noChangeArrowheads="1"/>
            </p:cNvSpPr>
            <p:nvPr/>
          </p:nvSpPr>
          <p:spPr bwMode="auto">
            <a:xfrm>
              <a:off x="240" y="3360"/>
              <a:ext cx="1200" cy="826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latin typeface="宋体" pitchFamily="2" charset="-122"/>
                </a:rPr>
                <a:t>由上述</a:t>
              </a:r>
            </a:p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latin typeface="宋体" pitchFamily="2" charset="-122"/>
                </a:rPr>
                <a:t>两式得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autoUpdateAnimBg="0"/>
      <p:bldP spid="10253" grpId="0" autoUpdateAnimBg="0"/>
      <p:bldP spid="10254" grpId="0" animBg="1"/>
      <p:bldP spid="10262" grpId="0" animBg="1"/>
      <p:bldP spid="10271" grpId="0" autoUpdateAnimBg="0"/>
      <p:bldP spid="10272" grpId="0" autoUpdateAnimBg="0"/>
      <p:bldP spid="10286" grpId="0" autoUpdateAnimBg="0"/>
      <p:bldP spid="10287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3962400" cy="2043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强调两句话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   注重典型场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   注重叠加原理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62000" y="3429000"/>
            <a:ext cx="8001000" cy="2043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球对称（点电荷、球壳、球体</a:t>
            </a:r>
            <a:r>
              <a:rPr lang="en-US" altLang="zh-CN" sz="3200" b="1">
                <a:solidFill>
                  <a:schemeClr val="tx1"/>
                </a:solidFill>
              </a:rPr>
              <a:t>[</a:t>
            </a:r>
            <a:r>
              <a:rPr lang="zh-CN" altLang="en-US" sz="3200" b="1">
                <a:solidFill>
                  <a:schemeClr val="tx1"/>
                </a:solidFill>
              </a:rPr>
              <a:t>非均匀</a:t>
            </a:r>
            <a:r>
              <a:rPr lang="en-US" altLang="zh-CN" sz="3200" b="1">
                <a:solidFill>
                  <a:schemeClr val="tx1"/>
                </a:solidFill>
              </a:rPr>
              <a:t>]</a:t>
            </a:r>
            <a:r>
              <a:rPr lang="zh-CN" altLang="en-US" sz="3200" b="1">
                <a:solidFill>
                  <a:schemeClr val="tx1"/>
                </a:solidFill>
              </a:rPr>
              <a:t>）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柱对称（细棒、柱面、柱体</a:t>
            </a:r>
            <a:r>
              <a:rPr lang="en-US" altLang="zh-CN" sz="3200" b="1">
                <a:solidFill>
                  <a:schemeClr val="tx1"/>
                </a:solidFill>
              </a:rPr>
              <a:t>[</a:t>
            </a:r>
            <a:r>
              <a:rPr lang="zh-CN" altLang="en-US" sz="3200" b="1">
                <a:solidFill>
                  <a:schemeClr val="tx1"/>
                </a:solidFill>
              </a:rPr>
              <a:t>非均匀</a:t>
            </a:r>
            <a:r>
              <a:rPr lang="en-US" altLang="zh-CN" sz="3200" b="1">
                <a:solidFill>
                  <a:schemeClr val="tx1"/>
                </a:solidFill>
              </a:rPr>
              <a:t>]</a:t>
            </a:r>
            <a:r>
              <a:rPr lang="en-US" altLang="zh-CN" sz="3200"/>
              <a:t> </a:t>
            </a:r>
            <a:r>
              <a:rPr lang="zh-CN" altLang="en-US" sz="3200" b="1">
                <a:solidFill>
                  <a:schemeClr val="tx1"/>
                </a:solidFill>
              </a:rPr>
              <a:t>）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面对称（面、板</a:t>
            </a:r>
            <a:r>
              <a:rPr lang="en-US" altLang="zh-CN" sz="3200" b="1">
                <a:solidFill>
                  <a:schemeClr val="tx1"/>
                </a:solidFill>
              </a:rPr>
              <a:t>[</a:t>
            </a:r>
            <a:r>
              <a:rPr lang="zh-CN" altLang="en-US" sz="3200" b="1">
                <a:solidFill>
                  <a:schemeClr val="tx1"/>
                </a:solidFill>
              </a:rPr>
              <a:t>非均匀</a:t>
            </a:r>
            <a:r>
              <a:rPr lang="en-US" altLang="zh-CN" sz="3200" b="1">
                <a:solidFill>
                  <a:schemeClr val="tx1"/>
                </a:solidFill>
              </a:rPr>
              <a:t>]</a:t>
            </a:r>
            <a:r>
              <a:rPr lang="en-US" altLang="zh-CN" sz="3200"/>
              <a:t> </a:t>
            </a:r>
            <a:r>
              <a:rPr lang="zh-CN" altLang="en-US" sz="3200" b="1">
                <a:solidFill>
                  <a:schemeClr val="tx1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 autoUpdateAnimBg="0"/>
      <p:bldP spid="74755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</TotalTime>
  <Words>2519</Words>
  <Application>Microsoft Office PowerPoint</Application>
  <PresentationFormat>全屏显示(4:3)</PresentationFormat>
  <Paragraphs>461</Paragraphs>
  <Slides>90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90</vt:i4>
      </vt:variant>
    </vt:vector>
  </HeadingPairs>
  <TitlesOfParts>
    <vt:vector size="98" baseType="lpstr">
      <vt:lpstr>黑体</vt:lpstr>
      <vt:lpstr>宋体</vt:lpstr>
      <vt:lpstr>Times New Roman</vt:lpstr>
      <vt:lpstr>Wingdings</vt:lpstr>
      <vt:lpstr>默认设计模板</vt:lpstr>
      <vt:lpstr>公式</vt:lpstr>
      <vt:lpstr>Equation</vt:lpstr>
      <vt:lpstr>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bhteng</dc:creator>
  <cp:lastModifiedBy>刘 正浩</cp:lastModifiedBy>
  <cp:revision>276</cp:revision>
  <dcterms:created xsi:type="dcterms:W3CDTF">1998-03-30T02:42:28Z</dcterms:created>
  <dcterms:modified xsi:type="dcterms:W3CDTF">2020-11-14T08:22:47Z</dcterms:modified>
</cp:coreProperties>
</file>