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9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5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5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085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26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20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34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7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38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1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51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7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65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08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EE7937-A95B-4DE3-BE20-03170DBE8321}" type="datetimeFigureOut">
              <a:rPr lang="zh-CN" altLang="en-US" smtClean="0"/>
              <a:t>2019/12/10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989D-0394-4296-B738-52C17838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223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A2%91%E7%8E%87" TargetMode="External"/><Relationship Id="rId2" Type="http://schemas.openxmlformats.org/officeDocument/2006/relationships/hyperlink" Target="https://baike.baidu.com/item/%E5%B9%85%E5%BA%A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hihu.com/question/20987709" TargetMode="External"/><Relationship Id="rId5" Type="http://schemas.openxmlformats.org/officeDocument/2006/relationships/image" Target="../media/image8.jpg"/><Relationship Id="rId4" Type="http://schemas.openxmlformats.org/officeDocument/2006/relationships/hyperlink" Target="https://baike.baidu.com/item/%E7%9B%B8%E4%BD%8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zhuanlan.zhihu.com/p/3996277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4104C-D837-445E-85F8-E60AA62D1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77788"/>
            <a:ext cx="8825658" cy="3329581"/>
          </a:xfrm>
        </p:spPr>
        <p:txBody>
          <a:bodyPr/>
          <a:lstStyle/>
          <a:p>
            <a:r>
              <a:rPr lang="zh-CN" altLang="en-US" dirty="0"/>
              <a:t>数字信号与模拟信号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68BB3D-3682-4DB9-B9B0-4F3A00A41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89108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刘正浩 </a:t>
            </a:r>
            <a:r>
              <a:rPr lang="en-US" altLang="zh-CN" sz="2400" dirty="0">
                <a:solidFill>
                  <a:schemeClr val="tx1"/>
                </a:solidFill>
              </a:rPr>
              <a:t>2019270103005</a:t>
            </a:r>
          </a:p>
        </p:txBody>
      </p:sp>
    </p:spTree>
    <p:extLst>
      <p:ext uri="{BB962C8B-B14F-4D97-AF65-F5344CB8AC3E}">
        <p14:creationId xmlns:p14="http://schemas.microsoft.com/office/powerpoint/2010/main" val="301166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DB2799-C9B2-4B5E-B022-342FB3AF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03" y="2325493"/>
            <a:ext cx="6118194" cy="34506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6A44BB1-1C60-474B-8C7F-E22BDB4A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模拟信号</a:t>
            </a:r>
            <a:r>
              <a:rPr lang="en-US" altLang="zh-CN" dirty="0"/>
              <a:t>——</a:t>
            </a:r>
            <a:r>
              <a:rPr lang="zh-CN" altLang="en-US" dirty="0"/>
              <a:t>从耳机与麦克风说起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EC5E4-B82D-44FF-A1BD-9B413139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22773"/>
            <a:ext cx="9404723" cy="492562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在中学时期我们就学过麦克风与耳机的基本结构：振膜、线圈、磁铁</a:t>
            </a:r>
            <a:endParaRPr lang="en-US" altLang="zh-CN" sz="2800" dirty="0"/>
          </a:p>
          <a:p>
            <a:r>
              <a:rPr lang="zh-CN" altLang="en-US" sz="2800" dirty="0"/>
              <a:t>麦克风工作时，外界声音（实质上是空气的振动）使振膜随空气振动而振动，带动线圈切割磁感线，产生交变电流。这是一个非电信号转化为电信号的过程。</a:t>
            </a:r>
            <a:endParaRPr lang="en-US" altLang="zh-CN" sz="2800" dirty="0"/>
          </a:p>
          <a:p>
            <a:r>
              <a:rPr lang="zh-CN" altLang="en-US" sz="2800" dirty="0"/>
              <a:t>耳机工作过程则是一个电信号转化成非电信号的过程：电路中的电流通过线圈，线圈因此受到磁场的力的作用，带动振膜振动发出声音。</a:t>
            </a:r>
          </a:p>
        </p:txBody>
      </p:sp>
    </p:spTree>
    <p:extLst>
      <p:ext uri="{BB962C8B-B14F-4D97-AF65-F5344CB8AC3E}">
        <p14:creationId xmlns:p14="http://schemas.microsoft.com/office/powerpoint/2010/main" val="24174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D1EF6-6958-49E2-8320-20E5AF1E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BB78F3-3445-4E63-B8C5-E9341B0D5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58" y="1819629"/>
            <a:ext cx="11035683" cy="3218741"/>
          </a:xfrm>
        </p:spPr>
      </p:pic>
    </p:spTree>
    <p:extLst>
      <p:ext uri="{BB962C8B-B14F-4D97-AF65-F5344CB8AC3E}">
        <p14:creationId xmlns:p14="http://schemas.microsoft.com/office/powerpoint/2010/main" val="40765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23033-9980-44B6-A60E-775C448F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97" y="437182"/>
            <a:ext cx="9404723" cy="69916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你有没有想过，耳机线</a:t>
            </a:r>
            <a:r>
              <a:rPr lang="en-US" altLang="zh-CN" sz="2800" dirty="0"/>
              <a:t>/</a:t>
            </a:r>
            <a:r>
              <a:rPr lang="zh-CN" altLang="en-US" sz="2800" dirty="0"/>
              <a:t>麦克风线中的电信号是什么样的？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07126A-F984-4289-8119-CE1917C04D74}"/>
              </a:ext>
            </a:extLst>
          </p:cNvPr>
          <p:cNvSpPr txBox="1"/>
          <p:nvPr/>
        </p:nvSpPr>
        <p:spPr>
          <a:xfrm>
            <a:off x="618497" y="1235105"/>
            <a:ext cx="4814637" cy="53077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/>
              <a:t>在产生电信号时，因为线圈切割磁感线的运动时连续的，所以产生的是连续的信号。</a:t>
            </a:r>
            <a:endParaRPr lang="en-US" altLang="zh-CN" sz="2800" dirty="0"/>
          </a:p>
          <a:p>
            <a:r>
              <a:rPr lang="zh-CN" altLang="en-US" sz="2800" dirty="0"/>
              <a:t>这种用连续变化的物理量表示的信息，其信号的</a:t>
            </a:r>
            <a:r>
              <a:rPr lang="zh-CN" altLang="en-US" sz="2800" dirty="0">
                <a:hlinkClick r:id="rId2"/>
              </a:rPr>
              <a:t>幅度</a:t>
            </a:r>
            <a:r>
              <a:rPr lang="zh-CN" altLang="en-US" sz="2800" dirty="0"/>
              <a:t>，或</a:t>
            </a:r>
            <a:r>
              <a:rPr lang="zh-CN" altLang="en-US" sz="2800" dirty="0">
                <a:hlinkClick r:id="rId3"/>
              </a:rPr>
              <a:t>频率</a:t>
            </a:r>
            <a:r>
              <a:rPr lang="zh-CN" altLang="en-US" sz="2800" dirty="0"/>
              <a:t>，或</a:t>
            </a:r>
            <a:r>
              <a:rPr lang="zh-CN" altLang="en-US" sz="2800" dirty="0">
                <a:hlinkClick r:id="rId4"/>
              </a:rPr>
              <a:t>相位</a:t>
            </a:r>
            <a:r>
              <a:rPr lang="zh-CN" altLang="en-US" sz="2800" dirty="0"/>
              <a:t>随时间作连续变化，或在一段连续的时间间隔内，其代表信息的特征量可以在任意瞬间呈现为任意数值的信号，叫做模拟信号。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8B2587-D057-48D7-856D-DE0FCCF8D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4" y="1403751"/>
            <a:ext cx="5789701" cy="25590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245B86-A2E3-4B6C-A45D-06374147E688}"/>
              </a:ext>
            </a:extLst>
          </p:cNvPr>
          <p:cNvSpPr txBox="1"/>
          <p:nvPr/>
        </p:nvSpPr>
        <p:spPr>
          <a:xfrm>
            <a:off x="6050862" y="5606933"/>
            <a:ext cx="501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/>
              </a:rPr>
              <a:t>https://www.zhihu.com/question/20987709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61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37D8F-F5A4-484C-9CED-17BDCF06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6890"/>
          </a:xfrm>
        </p:spPr>
        <p:txBody>
          <a:bodyPr/>
          <a:lstStyle/>
          <a:p>
            <a:r>
              <a:rPr lang="zh-CN" altLang="en-US" dirty="0"/>
              <a:t>数字信号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83DBC-4C9C-484F-8346-99D25B12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22774"/>
            <a:ext cx="4708103" cy="4925626"/>
          </a:xfrm>
        </p:spPr>
        <p:txBody>
          <a:bodyPr/>
          <a:lstStyle/>
          <a:p>
            <a:r>
              <a:rPr lang="zh-CN" altLang="en-US" sz="2800" dirty="0"/>
              <a:t>正如视频中介绍</a:t>
            </a:r>
            <a:endParaRPr lang="en-US" altLang="zh-CN" sz="2800" dirty="0"/>
          </a:p>
          <a:p>
            <a:pPr marL="0" lvl="0" indent="3175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zh-CN" sz="2800" dirty="0">
                <a:latin typeface="Arial" panose="020B0604020202020204" pitchFamily="34" charset="0"/>
              </a:rPr>
              <a:t>数字信号指自变量是离散的、因变量也是离散的信号，这种信号的自变量用整数表示，因变量用有限数字中的一个数字来表示。在计算机中，数字信号的大小常用有限位的二进制数表示。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B9054C-4CBA-4C1E-AF27-0F13D95FB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55" y="1740023"/>
            <a:ext cx="6118499" cy="3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6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FD997-B048-4079-8C45-9C1E3500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数字信号举例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EDE14-F11F-4686-A3C8-B98916A8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71" y="1331259"/>
            <a:ext cx="11825057" cy="4195481"/>
          </a:xfrm>
        </p:spPr>
        <p:txBody>
          <a:bodyPr>
            <a:normAutofit/>
          </a:bodyPr>
          <a:lstStyle/>
          <a:p>
            <a:r>
              <a:rPr lang="en-US" altLang="zh-CN" dirty="0"/>
              <a:t>.wav</a:t>
            </a:r>
            <a:r>
              <a:rPr lang="zh-CN" altLang="en-US" dirty="0"/>
              <a:t>格式音频文件的生成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所占容量</a:t>
            </a:r>
            <a:r>
              <a:rPr lang="en-US" altLang="zh-CN" dirty="0"/>
              <a:t>=</a:t>
            </a:r>
            <a:r>
              <a:rPr lang="zh-CN" altLang="en-US" dirty="0"/>
              <a:t>（采样频率＊采样位数＊声道）＊时间</a:t>
            </a:r>
            <a:r>
              <a:rPr lang="en-US" altLang="zh-CN" dirty="0"/>
              <a:t>/8</a:t>
            </a:r>
            <a:r>
              <a:rPr lang="zh-CN" altLang="en-US" dirty="0"/>
              <a:t>（因为</a:t>
            </a:r>
            <a:r>
              <a:rPr lang="en-US" altLang="zh-CN" dirty="0"/>
              <a:t>1</a:t>
            </a:r>
            <a:r>
              <a:rPr lang="zh-CN" altLang="en-US" dirty="0"/>
              <a:t>字节</a:t>
            </a:r>
            <a:r>
              <a:rPr lang="en-US" altLang="zh-CN" dirty="0"/>
              <a:t>=8bit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（可以解释为什么</a:t>
            </a:r>
            <a:r>
              <a:rPr lang="en-US" altLang="zh-CN" dirty="0"/>
              <a:t>.wav</a:t>
            </a:r>
            <a:r>
              <a:rPr lang="zh-CN" altLang="en-US" dirty="0"/>
              <a:t>文件的大小很大，因为不管波形是什么形状，生成时都会占据相同的字节数）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A3267B-639D-4D0C-A731-EB180CDC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2974402"/>
            <a:ext cx="8376592" cy="34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BAB7A-A552-4FB7-8DEB-66E30B82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37" y="203378"/>
            <a:ext cx="9404723" cy="1400530"/>
          </a:xfrm>
        </p:spPr>
        <p:txBody>
          <a:bodyPr/>
          <a:lstStyle/>
          <a:p>
            <a:r>
              <a:rPr lang="zh-CN" altLang="en-US" dirty="0"/>
              <a:t>模拟信号与数字信号比较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9EB4D-A617-48F6-86FE-7DF65B0F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37" y="2155394"/>
            <a:ext cx="4227729" cy="41954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模拟信号抗干扰性差，数字信号有量化电平，即使在一个范围内波动也不会导致出错。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B0C1EB-F352-4802-B88D-92BB8FB2A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86" y="1058827"/>
            <a:ext cx="6989877" cy="569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D317F-0AC8-4935-8F03-D973A765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模拟信号转化为数字信号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F99E1-C901-4113-9CBD-DE026707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690586"/>
            <a:ext cx="8946541" cy="557813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https://zhuanlan.zhihu.com/p/39962777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ED2875-01D4-4368-A7E0-DC85F4730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21" y="1542239"/>
            <a:ext cx="9219970" cy="37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0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CDD6-5C20-45C1-B790-366C8C2A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数字信号转化为模拟信号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38688-D56F-4EFA-A119-7AE75B74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D85EE-2543-4A24-ACD0-B7EB2A390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95" y="1254062"/>
            <a:ext cx="8587158" cy="52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7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284</TotalTime>
  <Words>369</Words>
  <Application>Microsoft Office PowerPoint</Application>
  <PresentationFormat>宽屏</PresentationFormat>
  <Paragraphs>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离子</vt:lpstr>
      <vt:lpstr>数字信号与模拟信号</vt:lpstr>
      <vt:lpstr>模拟信号——从耳机与麦克风说起</vt:lpstr>
      <vt:lpstr>PowerPoint 演示文稿</vt:lpstr>
      <vt:lpstr>PowerPoint 演示文稿</vt:lpstr>
      <vt:lpstr>数字信号</vt:lpstr>
      <vt:lpstr>数字信号举例</vt:lpstr>
      <vt:lpstr>模拟信号与数字信号比较</vt:lpstr>
      <vt:lpstr>模拟信号转化为数字信号</vt:lpstr>
      <vt:lpstr>数字信号转化为模拟信号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数字信号与模拟信号</dc:title>
  <dc:creator>刘 正浩</dc:creator>
  <cp:lastModifiedBy>刘 正浩</cp:lastModifiedBy>
  <cp:revision>13</cp:revision>
  <dcterms:created xsi:type="dcterms:W3CDTF">2019-12-02T05:05:35Z</dcterms:created>
  <dcterms:modified xsi:type="dcterms:W3CDTF">2019-12-10T01:04:09Z</dcterms:modified>
</cp:coreProperties>
</file>