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48"/>
  </p:notesMasterIdLst>
  <p:handoutMasterIdLst>
    <p:handoutMasterId r:id="rId149"/>
  </p:handoutMasterIdLst>
  <p:sldIdLst>
    <p:sldId id="256" r:id="rId2"/>
    <p:sldId id="260" r:id="rId3"/>
    <p:sldId id="262" r:id="rId4"/>
    <p:sldId id="263" r:id="rId5"/>
    <p:sldId id="264" r:id="rId6"/>
    <p:sldId id="265" r:id="rId7"/>
    <p:sldId id="266" r:id="rId8"/>
    <p:sldId id="267" r:id="rId9"/>
    <p:sldId id="268" r:id="rId10"/>
    <p:sldId id="269" r:id="rId11"/>
    <p:sldId id="270" r:id="rId12"/>
    <p:sldId id="271" r:id="rId13"/>
    <p:sldId id="272" r:id="rId14"/>
    <p:sldId id="273" r:id="rId15"/>
    <p:sldId id="384" r:id="rId16"/>
    <p:sldId id="274" r:id="rId17"/>
    <p:sldId id="275" r:id="rId18"/>
    <p:sldId id="276" r:id="rId19"/>
    <p:sldId id="277" r:id="rId20"/>
    <p:sldId id="386" r:id="rId21"/>
    <p:sldId id="278" r:id="rId22"/>
    <p:sldId id="279" r:id="rId23"/>
    <p:sldId id="280" r:id="rId24"/>
    <p:sldId id="281" r:id="rId25"/>
    <p:sldId id="365" r:id="rId26"/>
    <p:sldId id="387" r:id="rId27"/>
    <p:sldId id="385" r:id="rId28"/>
    <p:sldId id="282" r:id="rId29"/>
    <p:sldId id="283" r:id="rId30"/>
    <p:sldId id="389" r:id="rId31"/>
    <p:sldId id="284" r:id="rId32"/>
    <p:sldId id="285" r:id="rId33"/>
    <p:sldId id="366" r:id="rId34"/>
    <p:sldId id="390" r:id="rId35"/>
    <p:sldId id="287" r:id="rId36"/>
    <p:sldId id="288" r:id="rId37"/>
    <p:sldId id="289" r:id="rId38"/>
    <p:sldId id="290" r:id="rId39"/>
    <p:sldId id="291" r:id="rId40"/>
    <p:sldId id="292" r:id="rId41"/>
    <p:sldId id="391" r:id="rId42"/>
    <p:sldId id="293" r:id="rId43"/>
    <p:sldId id="294" r:id="rId44"/>
    <p:sldId id="295" r:id="rId45"/>
    <p:sldId id="296" r:id="rId46"/>
    <p:sldId id="297" r:id="rId47"/>
    <p:sldId id="298" r:id="rId48"/>
    <p:sldId id="299" r:id="rId49"/>
    <p:sldId id="300" r:id="rId50"/>
    <p:sldId id="301" r:id="rId51"/>
    <p:sldId id="302" r:id="rId52"/>
    <p:sldId id="303" r:id="rId53"/>
    <p:sldId id="367" r:id="rId54"/>
    <p:sldId id="372" r:id="rId55"/>
    <p:sldId id="373" r:id="rId56"/>
    <p:sldId id="374" r:id="rId57"/>
    <p:sldId id="392" r:id="rId58"/>
    <p:sldId id="304" r:id="rId59"/>
    <p:sldId id="305" r:id="rId60"/>
    <p:sldId id="306" r:id="rId61"/>
    <p:sldId id="368" r:id="rId62"/>
    <p:sldId id="307" r:id="rId63"/>
    <p:sldId id="308" r:id="rId64"/>
    <p:sldId id="369" r:id="rId65"/>
    <p:sldId id="393" r:id="rId66"/>
    <p:sldId id="309" r:id="rId67"/>
    <p:sldId id="310" r:id="rId68"/>
    <p:sldId id="311" r:id="rId69"/>
    <p:sldId id="312" r:id="rId70"/>
    <p:sldId id="313" r:id="rId71"/>
    <p:sldId id="370" r:id="rId72"/>
    <p:sldId id="405" r:id="rId73"/>
    <p:sldId id="314" r:id="rId74"/>
    <p:sldId id="315" r:id="rId75"/>
    <p:sldId id="402" r:id="rId76"/>
    <p:sldId id="316" r:id="rId77"/>
    <p:sldId id="403" r:id="rId78"/>
    <p:sldId id="317" r:id="rId79"/>
    <p:sldId id="318" r:id="rId80"/>
    <p:sldId id="319" r:id="rId81"/>
    <p:sldId id="404" r:id="rId82"/>
    <p:sldId id="320" r:id="rId83"/>
    <p:sldId id="321" r:id="rId84"/>
    <p:sldId id="400" r:id="rId85"/>
    <p:sldId id="406" r:id="rId86"/>
    <p:sldId id="401" r:id="rId87"/>
    <p:sldId id="407" r:id="rId88"/>
    <p:sldId id="322" r:id="rId89"/>
    <p:sldId id="323" r:id="rId90"/>
    <p:sldId id="324" r:id="rId91"/>
    <p:sldId id="325" r:id="rId92"/>
    <p:sldId id="326" r:id="rId93"/>
    <p:sldId id="327" r:id="rId94"/>
    <p:sldId id="328" r:id="rId95"/>
    <p:sldId id="329" r:id="rId96"/>
    <p:sldId id="330" r:id="rId97"/>
    <p:sldId id="331" r:id="rId98"/>
    <p:sldId id="332" r:id="rId99"/>
    <p:sldId id="383" r:id="rId100"/>
    <p:sldId id="408" r:id="rId101"/>
    <p:sldId id="333" r:id="rId102"/>
    <p:sldId id="334" r:id="rId103"/>
    <p:sldId id="335" r:id="rId104"/>
    <p:sldId id="336" r:id="rId105"/>
    <p:sldId id="337" r:id="rId106"/>
    <p:sldId id="338" r:id="rId107"/>
    <p:sldId id="339" r:id="rId108"/>
    <p:sldId id="340" r:id="rId109"/>
    <p:sldId id="341" r:id="rId110"/>
    <p:sldId id="342" r:id="rId111"/>
    <p:sldId id="343" r:id="rId112"/>
    <p:sldId id="375" r:id="rId113"/>
    <p:sldId id="396" r:id="rId114"/>
    <p:sldId id="344" r:id="rId115"/>
    <p:sldId id="345" r:id="rId116"/>
    <p:sldId id="415" r:id="rId117"/>
    <p:sldId id="347" r:id="rId118"/>
    <p:sldId id="371" r:id="rId119"/>
    <p:sldId id="348" r:id="rId120"/>
    <p:sldId id="357" r:id="rId121"/>
    <p:sldId id="358" r:id="rId122"/>
    <p:sldId id="359" r:id="rId123"/>
    <p:sldId id="360" r:id="rId124"/>
    <p:sldId id="361" r:id="rId125"/>
    <p:sldId id="362" r:id="rId126"/>
    <p:sldId id="363" r:id="rId127"/>
    <p:sldId id="398" r:id="rId128"/>
    <p:sldId id="349" r:id="rId129"/>
    <p:sldId id="350" r:id="rId130"/>
    <p:sldId id="351" r:id="rId131"/>
    <p:sldId id="412" r:id="rId132"/>
    <p:sldId id="352" r:id="rId133"/>
    <p:sldId id="353" r:id="rId134"/>
    <p:sldId id="354" r:id="rId135"/>
    <p:sldId id="355" r:id="rId136"/>
    <p:sldId id="356" r:id="rId137"/>
    <p:sldId id="379" r:id="rId138"/>
    <p:sldId id="413" r:id="rId139"/>
    <p:sldId id="380" r:id="rId140"/>
    <p:sldId id="381" r:id="rId141"/>
    <p:sldId id="382" r:id="rId142"/>
    <p:sldId id="409" r:id="rId143"/>
    <p:sldId id="410" r:id="rId144"/>
    <p:sldId id="411" r:id="rId145"/>
    <p:sldId id="414" r:id="rId146"/>
    <p:sldId id="399" r:id="rId147"/>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46">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37" autoAdjust="0"/>
  </p:normalViewPr>
  <p:slideViewPr>
    <p:cSldViewPr>
      <p:cViewPr varScale="1">
        <p:scale>
          <a:sx n="59" d="100"/>
          <a:sy n="59" d="100"/>
        </p:scale>
        <p:origin x="384" y="52"/>
      </p:cViewPr>
      <p:guideLst>
        <p:guide orient="horz" pos="346"/>
        <p:guide pos="38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handoutMaster" Target="handoutMasters/handout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4" Type="http://schemas.openxmlformats.org/officeDocument/2006/relationships/image" Target="../media/image49.e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467.emf"/><Relationship Id="rId2" Type="http://schemas.openxmlformats.org/officeDocument/2006/relationships/image" Target="../media/image466.emf"/><Relationship Id="rId1" Type="http://schemas.openxmlformats.org/officeDocument/2006/relationships/image" Target="../media/image465.emf"/><Relationship Id="rId5" Type="http://schemas.openxmlformats.org/officeDocument/2006/relationships/image" Target="../media/image469.emf"/><Relationship Id="rId4" Type="http://schemas.openxmlformats.org/officeDocument/2006/relationships/image" Target="../media/image468.e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472.emf"/><Relationship Id="rId2" Type="http://schemas.openxmlformats.org/officeDocument/2006/relationships/image" Target="../media/image471.emf"/><Relationship Id="rId1" Type="http://schemas.openxmlformats.org/officeDocument/2006/relationships/image" Target="../media/image470.emf"/><Relationship Id="rId6" Type="http://schemas.openxmlformats.org/officeDocument/2006/relationships/image" Target="../media/image475.wmf"/><Relationship Id="rId5" Type="http://schemas.openxmlformats.org/officeDocument/2006/relationships/image" Target="../media/image474.wmf"/><Relationship Id="rId4" Type="http://schemas.openxmlformats.org/officeDocument/2006/relationships/image" Target="../media/image473.e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478.wmf"/><Relationship Id="rId2" Type="http://schemas.openxmlformats.org/officeDocument/2006/relationships/image" Target="../media/image477.wmf"/><Relationship Id="rId1" Type="http://schemas.openxmlformats.org/officeDocument/2006/relationships/image" Target="../media/image476.wmf"/></Relationships>
</file>

<file path=ppt/drawings/_rels/vmlDrawing103.vml.rels><?xml version="1.0" encoding="UTF-8" standalone="yes"?>
<Relationships xmlns="http://schemas.openxmlformats.org/package/2006/relationships"><Relationship Id="rId8" Type="http://schemas.openxmlformats.org/officeDocument/2006/relationships/image" Target="../media/image483.emf"/><Relationship Id="rId3" Type="http://schemas.openxmlformats.org/officeDocument/2006/relationships/image" Target="../media/image481.emf"/><Relationship Id="rId7" Type="http://schemas.openxmlformats.org/officeDocument/2006/relationships/image" Target="../media/image482.emf"/><Relationship Id="rId2" Type="http://schemas.openxmlformats.org/officeDocument/2006/relationships/image" Target="../media/image480.emf"/><Relationship Id="rId1" Type="http://schemas.openxmlformats.org/officeDocument/2006/relationships/image" Target="../media/image479.emf"/><Relationship Id="rId6" Type="http://schemas.openxmlformats.org/officeDocument/2006/relationships/image" Target="../media/image478.wmf"/><Relationship Id="rId5" Type="http://schemas.openxmlformats.org/officeDocument/2006/relationships/image" Target="../media/image477.wmf"/><Relationship Id="rId4" Type="http://schemas.openxmlformats.org/officeDocument/2006/relationships/image" Target="../media/image476.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486.emf"/><Relationship Id="rId2" Type="http://schemas.openxmlformats.org/officeDocument/2006/relationships/image" Target="../media/image485.emf"/><Relationship Id="rId1" Type="http://schemas.openxmlformats.org/officeDocument/2006/relationships/image" Target="../media/image484.emf"/><Relationship Id="rId6" Type="http://schemas.openxmlformats.org/officeDocument/2006/relationships/image" Target="../media/image489.emf"/><Relationship Id="rId5" Type="http://schemas.openxmlformats.org/officeDocument/2006/relationships/image" Target="../media/image488.emf"/><Relationship Id="rId4" Type="http://schemas.openxmlformats.org/officeDocument/2006/relationships/image" Target="../media/image487.emf"/></Relationships>
</file>

<file path=ppt/drawings/_rels/vmlDrawing105.vml.rels><?xml version="1.0" encoding="UTF-8" standalone="yes"?>
<Relationships xmlns="http://schemas.openxmlformats.org/package/2006/relationships"><Relationship Id="rId8" Type="http://schemas.openxmlformats.org/officeDocument/2006/relationships/image" Target="../media/image498.emf"/><Relationship Id="rId3" Type="http://schemas.openxmlformats.org/officeDocument/2006/relationships/image" Target="../media/image493.emf"/><Relationship Id="rId7" Type="http://schemas.openxmlformats.org/officeDocument/2006/relationships/image" Target="../media/image497.emf"/><Relationship Id="rId2" Type="http://schemas.openxmlformats.org/officeDocument/2006/relationships/image" Target="../media/image492.emf"/><Relationship Id="rId1" Type="http://schemas.openxmlformats.org/officeDocument/2006/relationships/image" Target="../media/image491.emf"/><Relationship Id="rId6" Type="http://schemas.openxmlformats.org/officeDocument/2006/relationships/image" Target="../media/image496.emf"/><Relationship Id="rId5" Type="http://schemas.openxmlformats.org/officeDocument/2006/relationships/image" Target="../media/image495.emf"/><Relationship Id="rId10" Type="http://schemas.openxmlformats.org/officeDocument/2006/relationships/image" Target="../media/image500.emf"/><Relationship Id="rId4" Type="http://schemas.openxmlformats.org/officeDocument/2006/relationships/image" Target="../media/image494.emf"/><Relationship Id="rId9" Type="http://schemas.openxmlformats.org/officeDocument/2006/relationships/image" Target="../media/image499.e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504.emf"/><Relationship Id="rId2" Type="http://schemas.openxmlformats.org/officeDocument/2006/relationships/image" Target="../media/image503.emf"/><Relationship Id="rId1" Type="http://schemas.openxmlformats.org/officeDocument/2006/relationships/image" Target="../media/image502.emf"/></Relationships>
</file>

<file path=ppt/drawings/_rels/vmlDrawing107.vml.rels><?xml version="1.0" encoding="UTF-8" standalone="yes"?>
<Relationships xmlns="http://schemas.openxmlformats.org/package/2006/relationships"><Relationship Id="rId8" Type="http://schemas.openxmlformats.org/officeDocument/2006/relationships/image" Target="../media/image514.wmf"/><Relationship Id="rId3" Type="http://schemas.openxmlformats.org/officeDocument/2006/relationships/image" Target="../media/image509.emf"/><Relationship Id="rId7" Type="http://schemas.openxmlformats.org/officeDocument/2006/relationships/image" Target="../media/image513.emf"/><Relationship Id="rId2" Type="http://schemas.openxmlformats.org/officeDocument/2006/relationships/image" Target="../media/image508.emf"/><Relationship Id="rId1" Type="http://schemas.openxmlformats.org/officeDocument/2006/relationships/image" Target="../media/image507.emf"/><Relationship Id="rId6" Type="http://schemas.openxmlformats.org/officeDocument/2006/relationships/image" Target="../media/image512.emf"/><Relationship Id="rId5" Type="http://schemas.openxmlformats.org/officeDocument/2006/relationships/image" Target="../media/image511.emf"/><Relationship Id="rId4" Type="http://schemas.openxmlformats.org/officeDocument/2006/relationships/image" Target="../media/image510.emf"/><Relationship Id="rId9" Type="http://schemas.openxmlformats.org/officeDocument/2006/relationships/image" Target="../media/image515.wmf"/></Relationships>
</file>

<file path=ppt/drawings/_rels/vmlDrawing108.vml.rels><?xml version="1.0" encoding="UTF-8" standalone="yes"?>
<Relationships xmlns="http://schemas.openxmlformats.org/package/2006/relationships"><Relationship Id="rId8" Type="http://schemas.openxmlformats.org/officeDocument/2006/relationships/image" Target="../media/image524.emf"/><Relationship Id="rId13" Type="http://schemas.openxmlformats.org/officeDocument/2006/relationships/image" Target="../media/image529.wmf"/><Relationship Id="rId3" Type="http://schemas.openxmlformats.org/officeDocument/2006/relationships/image" Target="../media/image519.emf"/><Relationship Id="rId7" Type="http://schemas.openxmlformats.org/officeDocument/2006/relationships/image" Target="../media/image523.emf"/><Relationship Id="rId12" Type="http://schemas.openxmlformats.org/officeDocument/2006/relationships/image" Target="../media/image528.wmf"/><Relationship Id="rId2" Type="http://schemas.openxmlformats.org/officeDocument/2006/relationships/image" Target="../media/image518.emf"/><Relationship Id="rId1" Type="http://schemas.openxmlformats.org/officeDocument/2006/relationships/image" Target="../media/image517.emf"/><Relationship Id="rId6" Type="http://schemas.openxmlformats.org/officeDocument/2006/relationships/image" Target="../media/image522.emf"/><Relationship Id="rId11" Type="http://schemas.openxmlformats.org/officeDocument/2006/relationships/image" Target="../media/image527.emf"/><Relationship Id="rId5" Type="http://schemas.openxmlformats.org/officeDocument/2006/relationships/image" Target="../media/image521.emf"/><Relationship Id="rId10" Type="http://schemas.openxmlformats.org/officeDocument/2006/relationships/image" Target="../media/image526.emf"/><Relationship Id="rId4" Type="http://schemas.openxmlformats.org/officeDocument/2006/relationships/image" Target="../media/image520.emf"/><Relationship Id="rId9" Type="http://schemas.openxmlformats.org/officeDocument/2006/relationships/image" Target="../media/image52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535.wmf"/><Relationship Id="rId2" Type="http://schemas.openxmlformats.org/officeDocument/2006/relationships/image" Target="../media/image534.wmf"/><Relationship Id="rId1" Type="http://schemas.openxmlformats.org/officeDocument/2006/relationships/image" Target="../media/image533.wmf"/><Relationship Id="rId6" Type="http://schemas.openxmlformats.org/officeDocument/2006/relationships/image" Target="../media/image538.wmf"/><Relationship Id="rId5" Type="http://schemas.openxmlformats.org/officeDocument/2006/relationships/image" Target="../media/image537.wmf"/><Relationship Id="rId4" Type="http://schemas.openxmlformats.org/officeDocument/2006/relationships/image" Target="../media/image536.w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39.emf"/></Relationships>
</file>

<file path=ppt/drawings/_rels/vmlDrawing112.vml.rels><?xml version="1.0" encoding="UTF-8" standalone="yes"?>
<Relationships xmlns="http://schemas.openxmlformats.org/package/2006/relationships"><Relationship Id="rId2" Type="http://schemas.openxmlformats.org/officeDocument/2006/relationships/image" Target="../media/image541.emf"/><Relationship Id="rId1" Type="http://schemas.openxmlformats.org/officeDocument/2006/relationships/image" Target="../media/image540.e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544.emf"/><Relationship Id="rId2" Type="http://schemas.openxmlformats.org/officeDocument/2006/relationships/image" Target="../media/image543.emf"/><Relationship Id="rId1" Type="http://schemas.openxmlformats.org/officeDocument/2006/relationships/image" Target="../media/image542.emf"/><Relationship Id="rId6" Type="http://schemas.openxmlformats.org/officeDocument/2006/relationships/image" Target="../media/image547.wmf"/><Relationship Id="rId5" Type="http://schemas.openxmlformats.org/officeDocument/2006/relationships/image" Target="../media/image546.emf"/><Relationship Id="rId4" Type="http://schemas.openxmlformats.org/officeDocument/2006/relationships/image" Target="../media/image545.e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550.wmf"/><Relationship Id="rId7" Type="http://schemas.openxmlformats.org/officeDocument/2006/relationships/image" Target="../media/image554.wmf"/><Relationship Id="rId2" Type="http://schemas.openxmlformats.org/officeDocument/2006/relationships/image" Target="../media/image549.wmf"/><Relationship Id="rId1" Type="http://schemas.openxmlformats.org/officeDocument/2006/relationships/image" Target="../media/image548.wmf"/><Relationship Id="rId6" Type="http://schemas.openxmlformats.org/officeDocument/2006/relationships/image" Target="../media/image553.wmf"/><Relationship Id="rId5" Type="http://schemas.openxmlformats.org/officeDocument/2006/relationships/image" Target="../media/image552.wmf"/><Relationship Id="rId4" Type="http://schemas.openxmlformats.org/officeDocument/2006/relationships/image" Target="../media/image551.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557.wmf"/><Relationship Id="rId2" Type="http://schemas.openxmlformats.org/officeDocument/2006/relationships/image" Target="../media/image556.wmf"/><Relationship Id="rId1" Type="http://schemas.openxmlformats.org/officeDocument/2006/relationships/image" Target="../media/image555.emf"/><Relationship Id="rId4" Type="http://schemas.openxmlformats.org/officeDocument/2006/relationships/image" Target="../media/image558.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561.wmf"/><Relationship Id="rId7" Type="http://schemas.openxmlformats.org/officeDocument/2006/relationships/image" Target="../media/image565.wmf"/><Relationship Id="rId2" Type="http://schemas.openxmlformats.org/officeDocument/2006/relationships/image" Target="../media/image560.emf"/><Relationship Id="rId1" Type="http://schemas.openxmlformats.org/officeDocument/2006/relationships/image" Target="../media/image559.emf"/><Relationship Id="rId6" Type="http://schemas.openxmlformats.org/officeDocument/2006/relationships/image" Target="../media/image564.wmf"/><Relationship Id="rId5" Type="http://schemas.openxmlformats.org/officeDocument/2006/relationships/image" Target="../media/image563.wmf"/><Relationship Id="rId4" Type="http://schemas.openxmlformats.org/officeDocument/2006/relationships/image" Target="../media/image562.e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568.emf"/><Relationship Id="rId2" Type="http://schemas.openxmlformats.org/officeDocument/2006/relationships/image" Target="../media/image567.emf"/><Relationship Id="rId1" Type="http://schemas.openxmlformats.org/officeDocument/2006/relationships/image" Target="../media/image566.e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571.emf"/><Relationship Id="rId2" Type="http://schemas.openxmlformats.org/officeDocument/2006/relationships/image" Target="../media/image570.emf"/><Relationship Id="rId1" Type="http://schemas.openxmlformats.org/officeDocument/2006/relationships/image" Target="../media/image569.emf"/><Relationship Id="rId5" Type="http://schemas.openxmlformats.org/officeDocument/2006/relationships/image" Target="../media/image567.emf"/><Relationship Id="rId4" Type="http://schemas.openxmlformats.org/officeDocument/2006/relationships/image" Target="../media/image572.emf"/></Relationships>
</file>

<file path=ppt/drawings/_rels/vmlDrawing119.vml.rels><?xml version="1.0" encoding="UTF-8" standalone="yes"?>
<Relationships xmlns="http://schemas.openxmlformats.org/package/2006/relationships"><Relationship Id="rId3" Type="http://schemas.openxmlformats.org/officeDocument/2006/relationships/image" Target="../media/image575.wmf"/><Relationship Id="rId2" Type="http://schemas.openxmlformats.org/officeDocument/2006/relationships/image" Target="../media/image574.wmf"/><Relationship Id="rId1" Type="http://schemas.openxmlformats.org/officeDocument/2006/relationships/image" Target="../media/image573.emf"/><Relationship Id="rId4" Type="http://schemas.openxmlformats.org/officeDocument/2006/relationships/image" Target="../media/image57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20.vml.rels><?xml version="1.0" encoding="UTF-8" standalone="yes"?>
<Relationships xmlns="http://schemas.openxmlformats.org/package/2006/relationships"><Relationship Id="rId3" Type="http://schemas.openxmlformats.org/officeDocument/2006/relationships/image" Target="../media/image579.emf"/><Relationship Id="rId2" Type="http://schemas.openxmlformats.org/officeDocument/2006/relationships/image" Target="../media/image578.emf"/><Relationship Id="rId1" Type="http://schemas.openxmlformats.org/officeDocument/2006/relationships/image" Target="../media/image577.emf"/><Relationship Id="rId5" Type="http://schemas.openxmlformats.org/officeDocument/2006/relationships/image" Target="../media/image581.wmf"/><Relationship Id="rId4" Type="http://schemas.openxmlformats.org/officeDocument/2006/relationships/image" Target="../media/image580.wmf"/></Relationships>
</file>

<file path=ppt/drawings/_rels/vmlDrawing121.vml.rels><?xml version="1.0" encoding="UTF-8" standalone="yes"?>
<Relationships xmlns="http://schemas.openxmlformats.org/package/2006/relationships"><Relationship Id="rId3" Type="http://schemas.openxmlformats.org/officeDocument/2006/relationships/image" Target="../media/image585.wmf"/><Relationship Id="rId2" Type="http://schemas.openxmlformats.org/officeDocument/2006/relationships/image" Target="../media/image584.wmf"/><Relationship Id="rId1" Type="http://schemas.openxmlformats.org/officeDocument/2006/relationships/image" Target="../media/image583.emf"/></Relationships>
</file>

<file path=ppt/drawings/_rels/vmlDrawing122.vml.rels><?xml version="1.0" encoding="UTF-8" standalone="yes"?>
<Relationships xmlns="http://schemas.openxmlformats.org/package/2006/relationships"><Relationship Id="rId3" Type="http://schemas.openxmlformats.org/officeDocument/2006/relationships/image" Target="../media/image588.emf"/><Relationship Id="rId7" Type="http://schemas.openxmlformats.org/officeDocument/2006/relationships/image" Target="../media/image592.wmf"/><Relationship Id="rId2" Type="http://schemas.openxmlformats.org/officeDocument/2006/relationships/image" Target="../media/image587.emf"/><Relationship Id="rId1" Type="http://schemas.openxmlformats.org/officeDocument/2006/relationships/image" Target="../media/image586.emf"/><Relationship Id="rId6" Type="http://schemas.openxmlformats.org/officeDocument/2006/relationships/image" Target="../media/image591.emf"/><Relationship Id="rId5" Type="http://schemas.openxmlformats.org/officeDocument/2006/relationships/image" Target="../media/image590.emf"/><Relationship Id="rId4" Type="http://schemas.openxmlformats.org/officeDocument/2006/relationships/image" Target="../media/image589.e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595.emf"/><Relationship Id="rId7" Type="http://schemas.openxmlformats.org/officeDocument/2006/relationships/image" Target="../media/image591.emf"/><Relationship Id="rId2" Type="http://schemas.openxmlformats.org/officeDocument/2006/relationships/image" Target="../media/image594.emf"/><Relationship Id="rId1" Type="http://schemas.openxmlformats.org/officeDocument/2006/relationships/image" Target="../media/image593.emf"/><Relationship Id="rId6" Type="http://schemas.openxmlformats.org/officeDocument/2006/relationships/image" Target="../media/image589.emf"/><Relationship Id="rId5" Type="http://schemas.openxmlformats.org/officeDocument/2006/relationships/image" Target="../media/image597.emf"/><Relationship Id="rId4" Type="http://schemas.openxmlformats.org/officeDocument/2006/relationships/image" Target="../media/image596.emf"/></Relationships>
</file>

<file path=ppt/drawings/_rels/vmlDrawing124.vml.rels><?xml version="1.0" encoding="UTF-8" standalone="yes"?>
<Relationships xmlns="http://schemas.openxmlformats.org/package/2006/relationships"><Relationship Id="rId8" Type="http://schemas.openxmlformats.org/officeDocument/2006/relationships/image" Target="../media/image605.emf"/><Relationship Id="rId3" Type="http://schemas.openxmlformats.org/officeDocument/2006/relationships/image" Target="../media/image600.emf"/><Relationship Id="rId7" Type="http://schemas.openxmlformats.org/officeDocument/2006/relationships/image" Target="../media/image604.emf"/><Relationship Id="rId2" Type="http://schemas.openxmlformats.org/officeDocument/2006/relationships/image" Target="../media/image599.emf"/><Relationship Id="rId1" Type="http://schemas.openxmlformats.org/officeDocument/2006/relationships/image" Target="../media/image598.emf"/><Relationship Id="rId6" Type="http://schemas.openxmlformats.org/officeDocument/2006/relationships/image" Target="../media/image603.emf"/><Relationship Id="rId5" Type="http://schemas.openxmlformats.org/officeDocument/2006/relationships/image" Target="../media/image602.emf"/><Relationship Id="rId4" Type="http://schemas.openxmlformats.org/officeDocument/2006/relationships/image" Target="../media/image601.emf"/></Relationships>
</file>

<file path=ppt/drawings/_rels/vmlDrawing125.vml.rels><?xml version="1.0" encoding="UTF-8" standalone="yes"?>
<Relationships xmlns="http://schemas.openxmlformats.org/package/2006/relationships"><Relationship Id="rId3" Type="http://schemas.openxmlformats.org/officeDocument/2006/relationships/image" Target="../media/image608.wmf"/><Relationship Id="rId7" Type="http://schemas.openxmlformats.org/officeDocument/2006/relationships/image" Target="../media/image612.wmf"/><Relationship Id="rId2" Type="http://schemas.openxmlformats.org/officeDocument/2006/relationships/image" Target="../media/image607.wmf"/><Relationship Id="rId1" Type="http://schemas.openxmlformats.org/officeDocument/2006/relationships/image" Target="../media/image606.wmf"/><Relationship Id="rId6" Type="http://schemas.openxmlformats.org/officeDocument/2006/relationships/image" Target="../media/image611.wmf"/><Relationship Id="rId5" Type="http://schemas.openxmlformats.org/officeDocument/2006/relationships/image" Target="../media/image610.wmf"/><Relationship Id="rId4" Type="http://schemas.openxmlformats.org/officeDocument/2006/relationships/image" Target="../media/image609.wmf"/></Relationships>
</file>

<file path=ppt/drawings/_rels/vmlDrawing126.vml.rels><?xml version="1.0" encoding="UTF-8" standalone="yes"?>
<Relationships xmlns="http://schemas.openxmlformats.org/package/2006/relationships"><Relationship Id="rId3" Type="http://schemas.openxmlformats.org/officeDocument/2006/relationships/image" Target="../media/image399.emf"/><Relationship Id="rId2" Type="http://schemas.openxmlformats.org/officeDocument/2006/relationships/image" Target="../media/image194.emf"/><Relationship Id="rId1" Type="http://schemas.openxmlformats.org/officeDocument/2006/relationships/image" Target="../media/image613.wmf"/></Relationships>
</file>

<file path=ppt/drawings/_rels/vmlDrawing127.vml.rels><?xml version="1.0" encoding="UTF-8" standalone="yes"?>
<Relationships xmlns="http://schemas.openxmlformats.org/package/2006/relationships"><Relationship Id="rId8" Type="http://schemas.openxmlformats.org/officeDocument/2006/relationships/image" Target="../media/image622.wmf"/><Relationship Id="rId3" Type="http://schemas.openxmlformats.org/officeDocument/2006/relationships/image" Target="../media/image617.wmf"/><Relationship Id="rId7" Type="http://schemas.openxmlformats.org/officeDocument/2006/relationships/image" Target="../media/image621.wmf"/><Relationship Id="rId2" Type="http://schemas.openxmlformats.org/officeDocument/2006/relationships/image" Target="../media/image616.wmf"/><Relationship Id="rId1" Type="http://schemas.openxmlformats.org/officeDocument/2006/relationships/image" Target="../media/image615.wmf"/><Relationship Id="rId6" Type="http://schemas.openxmlformats.org/officeDocument/2006/relationships/image" Target="../media/image620.wmf"/><Relationship Id="rId5" Type="http://schemas.openxmlformats.org/officeDocument/2006/relationships/image" Target="../media/image619.wmf"/><Relationship Id="rId10" Type="http://schemas.openxmlformats.org/officeDocument/2006/relationships/image" Target="../media/image624.wmf"/><Relationship Id="rId4" Type="http://schemas.openxmlformats.org/officeDocument/2006/relationships/image" Target="../media/image618.wmf"/><Relationship Id="rId9" Type="http://schemas.openxmlformats.org/officeDocument/2006/relationships/image" Target="../media/image62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image" Target="../media/image63.emf"/><Relationship Id="rId1" Type="http://schemas.openxmlformats.org/officeDocument/2006/relationships/image" Target="../media/image62.e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10" Type="http://schemas.openxmlformats.org/officeDocument/2006/relationships/image" Target="../media/image79.emf"/><Relationship Id="rId4" Type="http://schemas.openxmlformats.org/officeDocument/2006/relationships/image" Target="../media/image73.emf"/><Relationship Id="rId9" Type="http://schemas.openxmlformats.org/officeDocument/2006/relationships/image" Target="../media/image7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4" Type="http://schemas.openxmlformats.org/officeDocument/2006/relationships/image" Target="../media/image8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5" Type="http://schemas.openxmlformats.org/officeDocument/2006/relationships/image" Target="../media/image88.emf"/><Relationship Id="rId4" Type="http://schemas.openxmlformats.org/officeDocument/2006/relationships/image" Target="../media/image87.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e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emf"/><Relationship Id="rId1" Type="http://schemas.openxmlformats.org/officeDocument/2006/relationships/image" Target="../media/image99.emf"/><Relationship Id="rId4"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08.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54.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emf"/><Relationship Id="rId1" Type="http://schemas.openxmlformats.org/officeDocument/2006/relationships/image" Target="../media/image126.emf"/><Relationship Id="rId4" Type="http://schemas.openxmlformats.org/officeDocument/2006/relationships/image" Target="../media/image129.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image" Target="../media/image133.emf"/><Relationship Id="rId1" Type="http://schemas.openxmlformats.org/officeDocument/2006/relationships/image" Target="../media/image132.emf"/><Relationship Id="rId4" Type="http://schemas.openxmlformats.org/officeDocument/2006/relationships/image" Target="../media/image135.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png"/><Relationship Id="rId4" Type="http://schemas.openxmlformats.org/officeDocument/2006/relationships/image" Target="../media/image14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6.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emf"/><Relationship Id="rId1" Type="http://schemas.openxmlformats.org/officeDocument/2006/relationships/image" Target="../media/image16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image" Target="../media/image167.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70.emf"/><Relationship Id="rId1" Type="http://schemas.openxmlformats.org/officeDocument/2006/relationships/image" Target="../media/image16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71.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 Id="rId5" Type="http://schemas.openxmlformats.org/officeDocument/2006/relationships/image" Target="../media/image176.emf"/><Relationship Id="rId4" Type="http://schemas.openxmlformats.org/officeDocument/2006/relationships/image" Target="../media/image175.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image" Target="../media/image179.emf"/><Relationship Id="rId7" Type="http://schemas.openxmlformats.org/officeDocument/2006/relationships/image" Target="../media/image183.wmf"/><Relationship Id="rId2" Type="http://schemas.openxmlformats.org/officeDocument/2006/relationships/image" Target="../media/image178.emf"/><Relationship Id="rId1" Type="http://schemas.openxmlformats.org/officeDocument/2006/relationships/image" Target="../media/image177.emf"/><Relationship Id="rId6" Type="http://schemas.openxmlformats.org/officeDocument/2006/relationships/image" Target="../media/image182.emf"/><Relationship Id="rId5" Type="http://schemas.openxmlformats.org/officeDocument/2006/relationships/image" Target="../media/image181.emf"/><Relationship Id="rId10" Type="http://schemas.openxmlformats.org/officeDocument/2006/relationships/image" Target="../media/image186.wmf"/><Relationship Id="rId4" Type="http://schemas.openxmlformats.org/officeDocument/2006/relationships/image" Target="../media/image180.wmf"/><Relationship Id="rId9" Type="http://schemas.openxmlformats.org/officeDocument/2006/relationships/image" Target="../media/image18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image" Target="../media/image188.emf"/><Relationship Id="rId1" Type="http://schemas.openxmlformats.org/officeDocument/2006/relationships/image" Target="../media/image187.emf"/><Relationship Id="rId4" Type="http://schemas.openxmlformats.org/officeDocument/2006/relationships/image" Target="../media/image170.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image" Target="../media/image190.emf"/><Relationship Id="rId4" Type="http://schemas.openxmlformats.org/officeDocument/2006/relationships/image" Target="../media/image19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94.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7.emf"/><Relationship Id="rId2" Type="http://schemas.openxmlformats.org/officeDocument/2006/relationships/image" Target="../media/image196.emf"/><Relationship Id="rId1" Type="http://schemas.openxmlformats.org/officeDocument/2006/relationships/image" Target="../media/image195.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image" Target="../media/image200.emf"/><Relationship Id="rId7" Type="http://schemas.openxmlformats.org/officeDocument/2006/relationships/image" Target="../media/image204.emf"/><Relationship Id="rId2" Type="http://schemas.openxmlformats.org/officeDocument/2006/relationships/image" Target="../media/image199.emf"/><Relationship Id="rId1" Type="http://schemas.openxmlformats.org/officeDocument/2006/relationships/image" Target="../media/image198.emf"/><Relationship Id="rId6" Type="http://schemas.openxmlformats.org/officeDocument/2006/relationships/image" Target="../media/image203.emf"/><Relationship Id="rId5" Type="http://schemas.openxmlformats.org/officeDocument/2006/relationships/image" Target="../media/image202.emf"/><Relationship Id="rId4" Type="http://schemas.openxmlformats.org/officeDocument/2006/relationships/image" Target="../media/image201.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8.emf"/><Relationship Id="rId2" Type="http://schemas.openxmlformats.org/officeDocument/2006/relationships/image" Target="../media/image207.emf"/><Relationship Id="rId1" Type="http://schemas.openxmlformats.org/officeDocument/2006/relationships/image" Target="../media/image206.emf"/><Relationship Id="rId5" Type="http://schemas.openxmlformats.org/officeDocument/2006/relationships/image" Target="../media/image210.wmf"/><Relationship Id="rId4" Type="http://schemas.openxmlformats.org/officeDocument/2006/relationships/image" Target="../media/image209.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4.emf"/><Relationship Id="rId7" Type="http://schemas.openxmlformats.org/officeDocument/2006/relationships/image" Target="../media/image218.emf"/><Relationship Id="rId2" Type="http://schemas.openxmlformats.org/officeDocument/2006/relationships/image" Target="../media/image213.emf"/><Relationship Id="rId1" Type="http://schemas.openxmlformats.org/officeDocument/2006/relationships/image" Target="../media/image212.emf"/><Relationship Id="rId6" Type="http://schemas.openxmlformats.org/officeDocument/2006/relationships/image" Target="../media/image217.emf"/><Relationship Id="rId5" Type="http://schemas.openxmlformats.org/officeDocument/2006/relationships/image" Target="../media/image216.emf"/><Relationship Id="rId4" Type="http://schemas.openxmlformats.org/officeDocument/2006/relationships/image" Target="../media/image21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image" Target="../media/image221.emf"/><Relationship Id="rId1" Type="http://schemas.openxmlformats.org/officeDocument/2006/relationships/image" Target="../media/image220.emf"/><Relationship Id="rId6" Type="http://schemas.openxmlformats.org/officeDocument/2006/relationships/image" Target="../media/image225.emf"/><Relationship Id="rId5" Type="http://schemas.openxmlformats.org/officeDocument/2006/relationships/image" Target="../media/image224.emf"/><Relationship Id="rId4" Type="http://schemas.openxmlformats.org/officeDocument/2006/relationships/image" Target="../media/image223.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image" Target="../media/image234.emf"/><Relationship Id="rId1" Type="http://schemas.openxmlformats.org/officeDocument/2006/relationships/image" Target="../media/image233.wmf"/><Relationship Id="rId4" Type="http://schemas.openxmlformats.org/officeDocument/2006/relationships/image" Target="../media/image236.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41.emf"/><Relationship Id="rId1" Type="http://schemas.openxmlformats.org/officeDocument/2006/relationships/image" Target="../media/image240.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46.emf"/><Relationship Id="rId2" Type="http://schemas.openxmlformats.org/officeDocument/2006/relationships/image" Target="../media/image245.emf"/><Relationship Id="rId1" Type="http://schemas.openxmlformats.org/officeDocument/2006/relationships/image" Target="../media/image244.emf"/><Relationship Id="rId4" Type="http://schemas.openxmlformats.org/officeDocument/2006/relationships/image" Target="../media/image247.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44.emf"/><Relationship Id="rId2" Type="http://schemas.openxmlformats.org/officeDocument/2006/relationships/image" Target="../media/image249.emf"/><Relationship Id="rId1" Type="http://schemas.openxmlformats.org/officeDocument/2006/relationships/image" Target="../media/image248.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44.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2.wmf"/><Relationship Id="rId5" Type="http://schemas.openxmlformats.org/officeDocument/2006/relationships/image" Target="../media/image251.wmf"/><Relationship Id="rId4" Type="http://schemas.openxmlformats.org/officeDocument/2006/relationships/image" Target="../media/image250.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55.emf"/><Relationship Id="rId2" Type="http://schemas.openxmlformats.org/officeDocument/2006/relationships/image" Target="../media/image254.emf"/><Relationship Id="rId1" Type="http://schemas.openxmlformats.org/officeDocument/2006/relationships/image" Target="../media/image253.emf"/><Relationship Id="rId4" Type="http://schemas.openxmlformats.org/officeDocument/2006/relationships/image" Target="../media/image256.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emf"/><Relationship Id="rId4" Type="http://schemas.openxmlformats.org/officeDocument/2006/relationships/image" Target="../media/image263.e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71.emf"/><Relationship Id="rId3" Type="http://schemas.openxmlformats.org/officeDocument/2006/relationships/image" Target="../media/image266.emf"/><Relationship Id="rId7" Type="http://schemas.openxmlformats.org/officeDocument/2006/relationships/image" Target="../media/image270.emf"/><Relationship Id="rId2" Type="http://schemas.openxmlformats.org/officeDocument/2006/relationships/image" Target="../media/image265.emf"/><Relationship Id="rId1" Type="http://schemas.openxmlformats.org/officeDocument/2006/relationships/image" Target="../media/image264.emf"/><Relationship Id="rId6" Type="http://schemas.openxmlformats.org/officeDocument/2006/relationships/image" Target="../media/image269.emf"/><Relationship Id="rId5" Type="http://schemas.openxmlformats.org/officeDocument/2006/relationships/image" Target="../media/image268.emf"/><Relationship Id="rId4" Type="http://schemas.openxmlformats.org/officeDocument/2006/relationships/image" Target="../media/image267.emf"/><Relationship Id="rId9" Type="http://schemas.openxmlformats.org/officeDocument/2006/relationships/image" Target="../media/image272.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76.emf"/><Relationship Id="rId2" Type="http://schemas.openxmlformats.org/officeDocument/2006/relationships/image" Target="../media/image275.emf"/><Relationship Id="rId1" Type="http://schemas.openxmlformats.org/officeDocument/2006/relationships/image" Target="../media/image27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image" Target="../media/image279.emf"/><Relationship Id="rId7" Type="http://schemas.openxmlformats.org/officeDocument/2006/relationships/image" Target="../media/image283.emf"/><Relationship Id="rId2" Type="http://schemas.openxmlformats.org/officeDocument/2006/relationships/image" Target="../media/image278.emf"/><Relationship Id="rId1" Type="http://schemas.openxmlformats.org/officeDocument/2006/relationships/image" Target="../media/image277.emf"/><Relationship Id="rId6" Type="http://schemas.openxmlformats.org/officeDocument/2006/relationships/image" Target="../media/image282.emf"/><Relationship Id="rId11" Type="http://schemas.openxmlformats.org/officeDocument/2006/relationships/image" Target="../media/image287.wmf"/><Relationship Id="rId5" Type="http://schemas.openxmlformats.org/officeDocument/2006/relationships/image" Target="../media/image281.emf"/><Relationship Id="rId10" Type="http://schemas.openxmlformats.org/officeDocument/2006/relationships/image" Target="../media/image286.wmf"/><Relationship Id="rId4" Type="http://schemas.openxmlformats.org/officeDocument/2006/relationships/image" Target="../media/image280.emf"/><Relationship Id="rId9" Type="http://schemas.openxmlformats.org/officeDocument/2006/relationships/image" Target="../media/image285.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95.emf"/><Relationship Id="rId3" Type="http://schemas.openxmlformats.org/officeDocument/2006/relationships/image" Target="../media/image290.emf"/><Relationship Id="rId7" Type="http://schemas.openxmlformats.org/officeDocument/2006/relationships/image" Target="../media/image294.emf"/><Relationship Id="rId2" Type="http://schemas.openxmlformats.org/officeDocument/2006/relationships/image" Target="../media/image289.emf"/><Relationship Id="rId1" Type="http://schemas.openxmlformats.org/officeDocument/2006/relationships/image" Target="../media/image288.emf"/><Relationship Id="rId6" Type="http://schemas.openxmlformats.org/officeDocument/2006/relationships/image" Target="../media/image293.emf"/><Relationship Id="rId5" Type="http://schemas.openxmlformats.org/officeDocument/2006/relationships/image" Target="../media/image292.emf"/><Relationship Id="rId4" Type="http://schemas.openxmlformats.org/officeDocument/2006/relationships/image" Target="../media/image291.emf"/><Relationship Id="rId9" Type="http://schemas.openxmlformats.org/officeDocument/2006/relationships/image" Target="../media/image296.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99.wmf"/><Relationship Id="rId7" Type="http://schemas.openxmlformats.org/officeDocument/2006/relationships/image" Target="../media/image303.wmf"/><Relationship Id="rId2" Type="http://schemas.openxmlformats.org/officeDocument/2006/relationships/image" Target="../media/image298.wmf"/><Relationship Id="rId1" Type="http://schemas.openxmlformats.org/officeDocument/2006/relationships/image" Target="../media/image297.wmf"/><Relationship Id="rId6" Type="http://schemas.openxmlformats.org/officeDocument/2006/relationships/image" Target="../media/image302.wmf"/><Relationship Id="rId5" Type="http://schemas.openxmlformats.org/officeDocument/2006/relationships/image" Target="../media/image301.wmf"/><Relationship Id="rId4" Type="http://schemas.openxmlformats.org/officeDocument/2006/relationships/image" Target="../media/image300.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emf"/><Relationship Id="rId1" Type="http://schemas.openxmlformats.org/officeDocument/2006/relationships/image" Target="../media/image304.emf"/><Relationship Id="rId5" Type="http://schemas.openxmlformats.org/officeDocument/2006/relationships/image" Target="../media/image308.wmf"/><Relationship Id="rId4" Type="http://schemas.openxmlformats.org/officeDocument/2006/relationships/image" Target="../media/image307.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13.emf"/><Relationship Id="rId2" Type="http://schemas.openxmlformats.org/officeDocument/2006/relationships/image" Target="../media/image312.emf"/><Relationship Id="rId1" Type="http://schemas.openxmlformats.org/officeDocument/2006/relationships/image" Target="../media/image309.emf"/><Relationship Id="rId5" Type="http://schemas.openxmlformats.org/officeDocument/2006/relationships/image" Target="../media/image315.emf"/><Relationship Id="rId4" Type="http://schemas.openxmlformats.org/officeDocument/2006/relationships/image" Target="../media/image314.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emf"/><Relationship Id="rId4" Type="http://schemas.openxmlformats.org/officeDocument/2006/relationships/image" Target="../media/image319.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emf"/><Relationship Id="rId1" Type="http://schemas.openxmlformats.org/officeDocument/2006/relationships/image" Target="../media/image316.emf"/><Relationship Id="rId4" Type="http://schemas.openxmlformats.org/officeDocument/2006/relationships/image" Target="../media/image323.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26.emf"/><Relationship Id="rId2" Type="http://schemas.openxmlformats.org/officeDocument/2006/relationships/image" Target="../media/image325.emf"/><Relationship Id="rId1" Type="http://schemas.openxmlformats.org/officeDocument/2006/relationships/image" Target="../media/image324.emf"/><Relationship Id="rId4" Type="http://schemas.openxmlformats.org/officeDocument/2006/relationships/image" Target="../media/image327.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30.emf"/><Relationship Id="rId2" Type="http://schemas.openxmlformats.org/officeDocument/2006/relationships/image" Target="../media/image329.emf"/><Relationship Id="rId1" Type="http://schemas.openxmlformats.org/officeDocument/2006/relationships/image" Target="../media/image32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33.wmf"/><Relationship Id="rId2" Type="http://schemas.openxmlformats.org/officeDocument/2006/relationships/image" Target="../media/image332.emf"/><Relationship Id="rId1" Type="http://schemas.openxmlformats.org/officeDocument/2006/relationships/image" Target="../media/image331.emf"/><Relationship Id="rId5" Type="http://schemas.openxmlformats.org/officeDocument/2006/relationships/image" Target="../media/image335.wmf"/><Relationship Id="rId4" Type="http://schemas.openxmlformats.org/officeDocument/2006/relationships/image" Target="../media/image334.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38.emf"/><Relationship Id="rId2" Type="http://schemas.openxmlformats.org/officeDocument/2006/relationships/image" Target="../media/image337.wmf"/><Relationship Id="rId1" Type="http://schemas.openxmlformats.org/officeDocument/2006/relationships/image" Target="../media/image336.emf"/><Relationship Id="rId5" Type="http://schemas.openxmlformats.org/officeDocument/2006/relationships/image" Target="../media/image340.wmf"/><Relationship Id="rId4" Type="http://schemas.openxmlformats.org/officeDocument/2006/relationships/image" Target="../media/image339.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43.emf"/><Relationship Id="rId2" Type="http://schemas.openxmlformats.org/officeDocument/2006/relationships/image" Target="../media/image342.emf"/><Relationship Id="rId1" Type="http://schemas.openxmlformats.org/officeDocument/2006/relationships/image" Target="../media/image341.e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emf"/><Relationship Id="rId1" Type="http://schemas.openxmlformats.org/officeDocument/2006/relationships/image" Target="../media/image344.emf"/><Relationship Id="rId6" Type="http://schemas.openxmlformats.org/officeDocument/2006/relationships/image" Target="../media/image349.wmf"/><Relationship Id="rId5" Type="http://schemas.openxmlformats.org/officeDocument/2006/relationships/image" Target="../media/image348.wmf"/><Relationship Id="rId4" Type="http://schemas.openxmlformats.org/officeDocument/2006/relationships/image" Target="../media/image347.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356.wmf"/><Relationship Id="rId3" Type="http://schemas.openxmlformats.org/officeDocument/2006/relationships/image" Target="../media/image351.wmf"/><Relationship Id="rId7" Type="http://schemas.openxmlformats.org/officeDocument/2006/relationships/image" Target="../media/image355.wmf"/><Relationship Id="rId2" Type="http://schemas.openxmlformats.org/officeDocument/2006/relationships/image" Target="../media/image350.emf"/><Relationship Id="rId1" Type="http://schemas.openxmlformats.org/officeDocument/2006/relationships/image" Target="../media/image344.emf"/><Relationship Id="rId6" Type="http://schemas.openxmlformats.org/officeDocument/2006/relationships/image" Target="../media/image354.wmf"/><Relationship Id="rId11" Type="http://schemas.openxmlformats.org/officeDocument/2006/relationships/image" Target="../media/image359.wmf"/><Relationship Id="rId5" Type="http://schemas.openxmlformats.org/officeDocument/2006/relationships/image" Target="../media/image353.emf"/><Relationship Id="rId10" Type="http://schemas.openxmlformats.org/officeDocument/2006/relationships/image" Target="../media/image358.wmf"/><Relationship Id="rId4" Type="http://schemas.openxmlformats.org/officeDocument/2006/relationships/image" Target="../media/image352.emf"/><Relationship Id="rId9" Type="http://schemas.openxmlformats.org/officeDocument/2006/relationships/image" Target="../media/image357.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62.wmf"/><Relationship Id="rId2" Type="http://schemas.openxmlformats.org/officeDocument/2006/relationships/image" Target="../media/image361.emf"/><Relationship Id="rId1" Type="http://schemas.openxmlformats.org/officeDocument/2006/relationships/image" Target="../media/image360.wmf"/><Relationship Id="rId5" Type="http://schemas.openxmlformats.org/officeDocument/2006/relationships/image" Target="../media/image364.wmf"/><Relationship Id="rId4" Type="http://schemas.openxmlformats.org/officeDocument/2006/relationships/image" Target="../media/image363.e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72.wmf"/><Relationship Id="rId3" Type="http://schemas.openxmlformats.org/officeDocument/2006/relationships/image" Target="../media/image367.wmf"/><Relationship Id="rId7" Type="http://schemas.openxmlformats.org/officeDocument/2006/relationships/image" Target="../media/image371.wmf"/><Relationship Id="rId2" Type="http://schemas.openxmlformats.org/officeDocument/2006/relationships/image" Target="../media/image366.wmf"/><Relationship Id="rId1" Type="http://schemas.openxmlformats.org/officeDocument/2006/relationships/image" Target="../media/image365.wmf"/><Relationship Id="rId6" Type="http://schemas.openxmlformats.org/officeDocument/2006/relationships/image" Target="../media/image370.wmf"/><Relationship Id="rId11" Type="http://schemas.openxmlformats.org/officeDocument/2006/relationships/image" Target="../media/image375.wmf"/><Relationship Id="rId5" Type="http://schemas.openxmlformats.org/officeDocument/2006/relationships/image" Target="../media/image369.wmf"/><Relationship Id="rId10" Type="http://schemas.openxmlformats.org/officeDocument/2006/relationships/image" Target="../media/image374.wmf"/><Relationship Id="rId4" Type="http://schemas.openxmlformats.org/officeDocument/2006/relationships/image" Target="../media/image368.wmf"/><Relationship Id="rId9" Type="http://schemas.openxmlformats.org/officeDocument/2006/relationships/image" Target="../media/image373.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79.emf"/><Relationship Id="rId2" Type="http://schemas.openxmlformats.org/officeDocument/2006/relationships/image" Target="../media/image378.emf"/><Relationship Id="rId1" Type="http://schemas.openxmlformats.org/officeDocument/2006/relationships/image" Target="../media/image377.emf"/><Relationship Id="rId5" Type="http://schemas.openxmlformats.org/officeDocument/2006/relationships/image" Target="../media/image381.emf"/><Relationship Id="rId4" Type="http://schemas.openxmlformats.org/officeDocument/2006/relationships/image" Target="../media/image380.e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383.wmf"/><Relationship Id="rId1" Type="http://schemas.openxmlformats.org/officeDocument/2006/relationships/image" Target="../media/image382.e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89.wmf"/><Relationship Id="rId2" Type="http://schemas.openxmlformats.org/officeDocument/2006/relationships/image" Target="../media/image388.emf"/><Relationship Id="rId1" Type="http://schemas.openxmlformats.org/officeDocument/2006/relationships/image" Target="../media/image38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9.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91.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95.wmf"/><Relationship Id="rId2" Type="http://schemas.openxmlformats.org/officeDocument/2006/relationships/image" Target="../media/image394.emf"/><Relationship Id="rId1" Type="http://schemas.openxmlformats.org/officeDocument/2006/relationships/image" Target="../media/image393.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99.emf"/><Relationship Id="rId2" Type="http://schemas.openxmlformats.org/officeDocument/2006/relationships/image" Target="../media/image398.emf"/><Relationship Id="rId1" Type="http://schemas.openxmlformats.org/officeDocument/2006/relationships/image" Target="../media/image397.emf"/><Relationship Id="rId4" Type="http://schemas.openxmlformats.org/officeDocument/2006/relationships/image" Target="../media/image194.e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404.emf"/><Relationship Id="rId2" Type="http://schemas.openxmlformats.org/officeDocument/2006/relationships/image" Target="../media/image403.emf"/><Relationship Id="rId1" Type="http://schemas.openxmlformats.org/officeDocument/2006/relationships/image" Target="../media/image402.emf"/><Relationship Id="rId4" Type="http://schemas.openxmlformats.org/officeDocument/2006/relationships/image" Target="../media/image405.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407.wmf"/><Relationship Id="rId1" Type="http://schemas.openxmlformats.org/officeDocument/2006/relationships/image" Target="../media/image406.e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410.emf"/><Relationship Id="rId2" Type="http://schemas.openxmlformats.org/officeDocument/2006/relationships/image" Target="../media/image409.emf"/><Relationship Id="rId1" Type="http://schemas.openxmlformats.org/officeDocument/2006/relationships/image" Target="../media/image408.emf"/><Relationship Id="rId5" Type="http://schemas.openxmlformats.org/officeDocument/2006/relationships/image" Target="../media/image412.emf"/><Relationship Id="rId4" Type="http://schemas.openxmlformats.org/officeDocument/2006/relationships/image" Target="../media/image411.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416.emf"/><Relationship Id="rId2" Type="http://schemas.openxmlformats.org/officeDocument/2006/relationships/image" Target="../media/image415.emf"/><Relationship Id="rId1" Type="http://schemas.openxmlformats.org/officeDocument/2006/relationships/image" Target="../media/image414.emf"/><Relationship Id="rId6" Type="http://schemas.openxmlformats.org/officeDocument/2006/relationships/image" Target="../media/image419.emf"/><Relationship Id="rId5" Type="http://schemas.openxmlformats.org/officeDocument/2006/relationships/image" Target="../media/image418.wmf"/><Relationship Id="rId4" Type="http://schemas.openxmlformats.org/officeDocument/2006/relationships/image" Target="../media/image417.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421.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424.emf"/><Relationship Id="rId7" Type="http://schemas.openxmlformats.org/officeDocument/2006/relationships/image" Target="../media/image428.emf"/><Relationship Id="rId2" Type="http://schemas.openxmlformats.org/officeDocument/2006/relationships/image" Target="../media/image423.emf"/><Relationship Id="rId1" Type="http://schemas.openxmlformats.org/officeDocument/2006/relationships/image" Target="../media/image422.emf"/><Relationship Id="rId6" Type="http://schemas.openxmlformats.org/officeDocument/2006/relationships/image" Target="../media/image427.emf"/><Relationship Id="rId5" Type="http://schemas.openxmlformats.org/officeDocument/2006/relationships/image" Target="../media/image426.emf"/><Relationship Id="rId4" Type="http://schemas.openxmlformats.org/officeDocument/2006/relationships/image" Target="../media/image425.e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431.emf"/><Relationship Id="rId2" Type="http://schemas.openxmlformats.org/officeDocument/2006/relationships/image" Target="../media/image430.emf"/><Relationship Id="rId1" Type="http://schemas.openxmlformats.org/officeDocument/2006/relationships/image" Target="../media/image429.emf"/><Relationship Id="rId4" Type="http://schemas.openxmlformats.org/officeDocument/2006/relationships/image" Target="../media/image4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5" Type="http://schemas.openxmlformats.org/officeDocument/2006/relationships/image" Target="../media/image44.emf"/><Relationship Id="rId4" Type="http://schemas.openxmlformats.org/officeDocument/2006/relationships/image" Target="../media/image43.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435.emf"/><Relationship Id="rId2" Type="http://schemas.openxmlformats.org/officeDocument/2006/relationships/image" Target="../media/image434.emf"/><Relationship Id="rId1" Type="http://schemas.openxmlformats.org/officeDocument/2006/relationships/image" Target="../media/image433.emf"/><Relationship Id="rId4" Type="http://schemas.openxmlformats.org/officeDocument/2006/relationships/image" Target="../media/image436.e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439.emf"/><Relationship Id="rId7" Type="http://schemas.openxmlformats.org/officeDocument/2006/relationships/image" Target="../media/image443.emf"/><Relationship Id="rId2" Type="http://schemas.openxmlformats.org/officeDocument/2006/relationships/image" Target="../media/image438.emf"/><Relationship Id="rId1" Type="http://schemas.openxmlformats.org/officeDocument/2006/relationships/image" Target="../media/image437.emf"/><Relationship Id="rId6" Type="http://schemas.openxmlformats.org/officeDocument/2006/relationships/image" Target="../media/image442.emf"/><Relationship Id="rId5" Type="http://schemas.openxmlformats.org/officeDocument/2006/relationships/image" Target="../media/image441.emf"/><Relationship Id="rId4" Type="http://schemas.openxmlformats.org/officeDocument/2006/relationships/image" Target="../media/image440.e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446.emf"/><Relationship Id="rId1" Type="http://schemas.openxmlformats.org/officeDocument/2006/relationships/image" Target="../media/image445.e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450.emf"/><Relationship Id="rId2" Type="http://schemas.openxmlformats.org/officeDocument/2006/relationships/image" Target="../media/image449.emf"/><Relationship Id="rId1" Type="http://schemas.openxmlformats.org/officeDocument/2006/relationships/image" Target="../media/image448.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45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452.e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455.wmf"/><Relationship Id="rId2" Type="http://schemas.openxmlformats.org/officeDocument/2006/relationships/image" Target="../media/image454.wmf"/><Relationship Id="rId1" Type="http://schemas.openxmlformats.org/officeDocument/2006/relationships/image" Target="../media/image453.wmf"/><Relationship Id="rId5" Type="http://schemas.openxmlformats.org/officeDocument/2006/relationships/image" Target="../media/image457.wmf"/><Relationship Id="rId4" Type="http://schemas.openxmlformats.org/officeDocument/2006/relationships/image" Target="../media/image456.wmf"/></Relationships>
</file>

<file path=ppt/drawings/_rels/vmlDrawing97.vml.rels><?xml version="1.0" encoding="UTF-8" standalone="yes"?>
<Relationships xmlns="http://schemas.openxmlformats.org/package/2006/relationships"><Relationship Id="rId2" Type="http://schemas.openxmlformats.org/officeDocument/2006/relationships/image" Target="../media/image459.wmf"/><Relationship Id="rId1" Type="http://schemas.openxmlformats.org/officeDocument/2006/relationships/image" Target="../media/image458.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460.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463.wmf"/><Relationship Id="rId2" Type="http://schemas.openxmlformats.org/officeDocument/2006/relationships/image" Target="../media/image462.wmf"/><Relationship Id="rId1" Type="http://schemas.openxmlformats.org/officeDocument/2006/relationships/image" Target="../media/image461.emf"/><Relationship Id="rId4" Type="http://schemas.openxmlformats.org/officeDocument/2006/relationships/image" Target="../media/image4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vl1pPr>
          </a:lstStyle>
          <a:p>
            <a:pPr>
              <a:defRPr/>
            </a:pPr>
            <a:endParaRPr lang="en-US"/>
          </a:p>
        </p:txBody>
      </p:sp>
      <p:sp>
        <p:nvSpPr>
          <p:cNvPr id="15363"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p>
        </p:txBody>
      </p:sp>
      <p:sp>
        <p:nvSpPr>
          <p:cNvPr id="15364"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vl1pPr>
          </a:lstStyle>
          <a:p>
            <a:pPr>
              <a:defRPr/>
            </a:pPr>
            <a:endParaRPr lang="en-US"/>
          </a:p>
        </p:txBody>
      </p:sp>
      <p:sp>
        <p:nvSpPr>
          <p:cNvPr id="15365"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D35B3C3E-B889-4EB2-AEC7-693DC3EF54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vl1pPr>
          </a:lstStyle>
          <a:p>
            <a:pPr>
              <a:defRPr/>
            </a:pPr>
            <a:endParaRPr lang="en-US" altLang="zh-CN"/>
          </a:p>
        </p:txBody>
      </p:sp>
      <p:sp>
        <p:nvSpPr>
          <p:cNvPr id="177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7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vl1pPr>
          </a:lstStyle>
          <a:p>
            <a:pPr>
              <a:defRPr/>
            </a:pPr>
            <a:endParaRPr lang="en-US" altLang="zh-CN"/>
          </a:p>
        </p:txBody>
      </p:sp>
      <p:sp>
        <p:nvSpPr>
          <p:cNvPr id="177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7C5DA2C6-BC3D-4BC0-BB4D-636EA66F35C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15</a:t>
            </a:fld>
            <a:endParaRPr lang="en-US" altLang="zh-CN"/>
          </a:p>
        </p:txBody>
      </p:sp>
    </p:spTree>
    <p:extLst>
      <p:ext uri="{BB962C8B-B14F-4D97-AF65-F5344CB8AC3E}">
        <p14:creationId xmlns:p14="http://schemas.microsoft.com/office/powerpoint/2010/main" val="41545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146</a:t>
            </a:fld>
            <a:endParaRPr lang="en-US" altLang="zh-CN"/>
          </a:p>
        </p:txBody>
      </p:sp>
    </p:spTree>
    <p:extLst>
      <p:ext uri="{BB962C8B-B14F-4D97-AF65-F5344CB8AC3E}">
        <p14:creationId xmlns:p14="http://schemas.microsoft.com/office/powerpoint/2010/main" val="1920557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27</a:t>
            </a:fld>
            <a:endParaRPr lang="en-US" altLang="zh-CN"/>
          </a:p>
        </p:txBody>
      </p:sp>
    </p:spTree>
    <p:extLst>
      <p:ext uri="{BB962C8B-B14F-4D97-AF65-F5344CB8AC3E}">
        <p14:creationId xmlns:p14="http://schemas.microsoft.com/office/powerpoint/2010/main" val="43284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41</a:t>
            </a:fld>
            <a:endParaRPr lang="en-US" altLang="zh-CN"/>
          </a:p>
        </p:txBody>
      </p:sp>
    </p:spTree>
    <p:extLst>
      <p:ext uri="{BB962C8B-B14F-4D97-AF65-F5344CB8AC3E}">
        <p14:creationId xmlns:p14="http://schemas.microsoft.com/office/powerpoint/2010/main" val="297911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57</a:t>
            </a:fld>
            <a:endParaRPr lang="en-US" altLang="zh-CN"/>
          </a:p>
        </p:txBody>
      </p:sp>
    </p:spTree>
    <p:extLst>
      <p:ext uri="{BB962C8B-B14F-4D97-AF65-F5344CB8AC3E}">
        <p14:creationId xmlns:p14="http://schemas.microsoft.com/office/powerpoint/2010/main" val="407754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72</a:t>
            </a:fld>
            <a:endParaRPr lang="en-US" altLang="zh-CN"/>
          </a:p>
        </p:txBody>
      </p:sp>
    </p:spTree>
    <p:extLst>
      <p:ext uri="{BB962C8B-B14F-4D97-AF65-F5344CB8AC3E}">
        <p14:creationId xmlns:p14="http://schemas.microsoft.com/office/powerpoint/2010/main" val="68725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87</a:t>
            </a:fld>
            <a:endParaRPr lang="en-US" altLang="zh-CN"/>
          </a:p>
        </p:txBody>
      </p:sp>
    </p:spTree>
    <p:extLst>
      <p:ext uri="{BB962C8B-B14F-4D97-AF65-F5344CB8AC3E}">
        <p14:creationId xmlns:p14="http://schemas.microsoft.com/office/powerpoint/2010/main" val="113649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100</a:t>
            </a:fld>
            <a:endParaRPr lang="en-US" altLang="zh-CN"/>
          </a:p>
        </p:txBody>
      </p:sp>
    </p:spTree>
    <p:extLst>
      <p:ext uri="{BB962C8B-B14F-4D97-AF65-F5344CB8AC3E}">
        <p14:creationId xmlns:p14="http://schemas.microsoft.com/office/powerpoint/2010/main" val="3879978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113</a:t>
            </a:fld>
            <a:endParaRPr lang="en-US" altLang="zh-CN"/>
          </a:p>
        </p:txBody>
      </p:sp>
    </p:spTree>
    <p:extLst>
      <p:ext uri="{BB962C8B-B14F-4D97-AF65-F5344CB8AC3E}">
        <p14:creationId xmlns:p14="http://schemas.microsoft.com/office/powerpoint/2010/main" val="268292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ECED2D-3A00-4672-B79B-607E441BD5CA}" type="slidenum">
              <a:rPr lang="en-US" altLang="zh-CN" smtClean="0"/>
              <a:pPr>
                <a:defRPr/>
              </a:pPr>
              <a:t>127</a:t>
            </a:fld>
            <a:endParaRPr lang="en-US" altLang="zh-CN"/>
          </a:p>
        </p:txBody>
      </p:sp>
    </p:spTree>
    <p:extLst>
      <p:ext uri="{BB962C8B-B14F-4D97-AF65-F5344CB8AC3E}">
        <p14:creationId xmlns:p14="http://schemas.microsoft.com/office/powerpoint/2010/main" val="2920978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11998573 h 1000"/>
              <a:gd name="T6" fmla="*/ 0 w 1000"/>
              <a:gd name="T7" fmla="*/ 11998573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9" descr="后退">
            <a:hlinkClick r:id="" action="ppaction://hlinkshowjump?jump=previousslide" tooltip="上一页" highlightClick="1"/>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60875" y="6597650"/>
            <a:ext cx="68738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前进">
            <a:hlinkClick r:id="" action="ppaction://hlinkshowjump?jump=nextslide" tooltip="下一页"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92725" y="6597650"/>
            <a:ext cx="68738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播放">
            <a:hlinkClick r:id="" action="ppaction://hlinkshowjump?jump=firstslide" tooltip="返回"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084888" y="6597650"/>
            <a:ext cx="68738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停止">
            <a:hlinkClick r:id="" action="ppaction://hlinkshowjump?jump=endshow"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905625" y="6597650"/>
            <a:ext cx="6905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956550" y="0"/>
            <a:ext cx="11874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505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10"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11"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1ADF7676-E393-4BD4-8485-765353D067EE}" type="slidenum">
              <a:rPr lang="en-US" altLang="zh-CN"/>
              <a:pPr>
                <a:defRPr/>
              </a:pPr>
              <a:t>‹#›</a:t>
            </a:fld>
            <a:endParaRPr lang="en-US" altLang="zh-CN"/>
          </a:p>
        </p:txBody>
      </p:sp>
    </p:spTree>
    <p:extLst>
      <p:ext uri="{BB962C8B-B14F-4D97-AF65-F5344CB8AC3E}">
        <p14:creationId xmlns:p14="http://schemas.microsoft.com/office/powerpoint/2010/main" val="250536374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C6E2435-4E02-4611-BD2C-D64122414ABF}" type="slidenum">
              <a:rPr lang="en-US" altLang="zh-CN"/>
              <a:pPr>
                <a:defRPr/>
              </a:pPr>
              <a:t>‹#›</a:t>
            </a:fld>
            <a:endParaRPr lang="en-US" altLang="zh-CN"/>
          </a:p>
        </p:txBody>
      </p:sp>
    </p:spTree>
    <p:extLst>
      <p:ext uri="{BB962C8B-B14F-4D97-AF65-F5344CB8AC3E}">
        <p14:creationId xmlns:p14="http://schemas.microsoft.com/office/powerpoint/2010/main" val="209138527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0500" y="333375"/>
            <a:ext cx="2000250" cy="6119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9750" y="333375"/>
            <a:ext cx="5848350" cy="6119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1F97262-E1B8-429F-B645-8FEB67F97615}" type="slidenum">
              <a:rPr lang="en-US" altLang="zh-CN"/>
              <a:pPr>
                <a:defRPr/>
              </a:pPr>
              <a:t>‹#›</a:t>
            </a:fld>
            <a:endParaRPr lang="en-US" altLang="zh-CN"/>
          </a:p>
        </p:txBody>
      </p:sp>
    </p:spTree>
    <p:extLst>
      <p:ext uri="{BB962C8B-B14F-4D97-AF65-F5344CB8AC3E}">
        <p14:creationId xmlns:p14="http://schemas.microsoft.com/office/powerpoint/2010/main" val="313363627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14CD4BB-E3D0-4A32-9C59-A2400811E6E1}" type="slidenum">
              <a:rPr lang="en-US" altLang="zh-CN"/>
              <a:pPr>
                <a:defRPr/>
              </a:pPr>
              <a:t>‹#›</a:t>
            </a:fld>
            <a:endParaRPr lang="en-US" altLang="zh-CN"/>
          </a:p>
        </p:txBody>
      </p:sp>
    </p:spTree>
    <p:extLst>
      <p:ext uri="{BB962C8B-B14F-4D97-AF65-F5344CB8AC3E}">
        <p14:creationId xmlns:p14="http://schemas.microsoft.com/office/powerpoint/2010/main" val="239995987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9DF11B4-B639-4AF4-9D40-EC82C2E70F31}" type="slidenum">
              <a:rPr lang="en-US" altLang="zh-CN"/>
              <a:pPr>
                <a:defRPr/>
              </a:pPr>
              <a:t>‹#›</a:t>
            </a:fld>
            <a:endParaRPr lang="en-US" altLang="zh-CN"/>
          </a:p>
        </p:txBody>
      </p:sp>
    </p:spTree>
    <p:extLst>
      <p:ext uri="{BB962C8B-B14F-4D97-AF65-F5344CB8AC3E}">
        <p14:creationId xmlns:p14="http://schemas.microsoft.com/office/powerpoint/2010/main" val="396421274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6450" y="1341438"/>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E3E3680-DCE4-43F2-A841-348B579FB2BD}" type="slidenum">
              <a:rPr lang="en-US" altLang="zh-CN"/>
              <a:pPr>
                <a:defRPr/>
              </a:pPr>
              <a:t>‹#›</a:t>
            </a:fld>
            <a:endParaRPr lang="en-US" altLang="zh-CN"/>
          </a:p>
        </p:txBody>
      </p:sp>
    </p:spTree>
    <p:extLst>
      <p:ext uri="{BB962C8B-B14F-4D97-AF65-F5344CB8AC3E}">
        <p14:creationId xmlns:p14="http://schemas.microsoft.com/office/powerpoint/2010/main" val="153141754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E2F7E61-608D-426C-9B25-A10AF425953C}" type="slidenum">
              <a:rPr lang="en-US" altLang="zh-CN"/>
              <a:pPr>
                <a:defRPr/>
              </a:pPr>
              <a:t>‹#›</a:t>
            </a:fld>
            <a:endParaRPr lang="en-US" altLang="zh-CN"/>
          </a:p>
        </p:txBody>
      </p:sp>
    </p:spTree>
    <p:extLst>
      <p:ext uri="{BB962C8B-B14F-4D97-AF65-F5344CB8AC3E}">
        <p14:creationId xmlns:p14="http://schemas.microsoft.com/office/powerpoint/2010/main" val="190583434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4AEBA879-F0FB-47B9-84E1-FD13FC09F163}" type="slidenum">
              <a:rPr lang="en-US" altLang="zh-CN"/>
              <a:pPr>
                <a:defRPr/>
              </a:pPr>
              <a:t>‹#›</a:t>
            </a:fld>
            <a:endParaRPr lang="en-US" altLang="zh-CN"/>
          </a:p>
        </p:txBody>
      </p:sp>
    </p:spTree>
    <p:extLst>
      <p:ext uri="{BB962C8B-B14F-4D97-AF65-F5344CB8AC3E}">
        <p14:creationId xmlns:p14="http://schemas.microsoft.com/office/powerpoint/2010/main" val="164610596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921A18BA-B006-4859-B9A3-C25BDF91A131}" type="slidenum">
              <a:rPr lang="en-US" altLang="zh-CN"/>
              <a:pPr>
                <a:defRPr/>
              </a:pPr>
              <a:t>‹#›</a:t>
            </a:fld>
            <a:endParaRPr lang="en-US" altLang="zh-CN"/>
          </a:p>
        </p:txBody>
      </p:sp>
    </p:spTree>
    <p:extLst>
      <p:ext uri="{BB962C8B-B14F-4D97-AF65-F5344CB8AC3E}">
        <p14:creationId xmlns:p14="http://schemas.microsoft.com/office/powerpoint/2010/main" val="259992472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5AAE133-C96E-42C8-9335-2F6DD2C426EB}" type="slidenum">
              <a:rPr lang="en-US" altLang="zh-CN"/>
              <a:pPr>
                <a:defRPr/>
              </a:pPr>
              <a:t>‹#›</a:t>
            </a:fld>
            <a:endParaRPr lang="en-US" altLang="zh-CN"/>
          </a:p>
        </p:txBody>
      </p:sp>
    </p:spTree>
    <p:extLst>
      <p:ext uri="{BB962C8B-B14F-4D97-AF65-F5344CB8AC3E}">
        <p14:creationId xmlns:p14="http://schemas.microsoft.com/office/powerpoint/2010/main" val="313286499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2CEB249-F58C-4912-B5C8-5C77D84C811A}" type="slidenum">
              <a:rPr lang="en-US" altLang="zh-CN"/>
              <a:pPr>
                <a:defRPr/>
              </a:pPr>
              <a:t>‹#›</a:t>
            </a:fld>
            <a:endParaRPr lang="en-US" altLang="zh-CN"/>
          </a:p>
        </p:txBody>
      </p:sp>
    </p:spTree>
    <p:extLst>
      <p:ext uri="{BB962C8B-B14F-4D97-AF65-F5344CB8AC3E}">
        <p14:creationId xmlns:p14="http://schemas.microsoft.com/office/powerpoint/2010/main" val="100154049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333375"/>
            <a:ext cx="8001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39750" y="1341438"/>
            <a:ext cx="8001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11188" y="1196975"/>
            <a:ext cx="7958137" cy="109538"/>
          </a:xfrm>
          <a:custGeom>
            <a:avLst/>
            <a:gdLst>
              <a:gd name="T0" fmla="*/ 0 w 1000"/>
              <a:gd name="T1" fmla="*/ 0 h 1000"/>
              <a:gd name="T2" fmla="*/ 2147483646 w 1000"/>
              <a:gd name="T3" fmla="*/ 0 h 1000"/>
              <a:gd name="T4" fmla="*/ 2147483646 w 1000"/>
              <a:gd name="T5" fmla="*/ 11998573 h 1000"/>
              <a:gd name="T6" fmla="*/ 0 w 1000"/>
              <a:gd name="T7" fmla="*/ 11998573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mn-lt"/>
              </a:defRPr>
            </a:lvl1pPr>
          </a:lstStyle>
          <a:p>
            <a:pPr>
              <a:defRPr/>
            </a:pPr>
            <a:endParaRPr lang="en-US" altLang="zh-CN"/>
          </a:p>
        </p:txBody>
      </p:sp>
      <p:sp>
        <p:nvSpPr>
          <p:cNvPr id="1495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defRPr>
            </a:lvl1pPr>
          </a:lstStyle>
          <a:p>
            <a:pPr>
              <a:defRPr/>
            </a:pPr>
            <a:endParaRPr lang="en-US" altLang="zh-CN"/>
          </a:p>
        </p:txBody>
      </p:sp>
      <p:sp>
        <p:nvSpPr>
          <p:cNvPr id="1495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anose="020B0604030504040204" pitchFamily="34" charset="0"/>
              </a:defRPr>
            </a:lvl1pPr>
          </a:lstStyle>
          <a:p>
            <a:pPr>
              <a:defRPr/>
            </a:pPr>
            <a:fld id="{D75E0213-1280-42C9-9533-537E23D4DE38}" type="slidenum">
              <a:rPr lang="en-US" altLang="zh-CN"/>
              <a:pPr>
                <a:defRPr/>
              </a:pPr>
              <a:t>‹#›</a:t>
            </a:fld>
            <a:endParaRPr lang="en-US" altLang="zh-CN"/>
          </a:p>
        </p:txBody>
      </p:sp>
      <p:pic>
        <p:nvPicPr>
          <p:cNvPr id="1033" name="Picture 10" descr="后退">
            <a:hlinkClick r:id="" action="ppaction://hlinkshowjump?jump=previousslide" tooltip="上一页" highlightClick="1"/>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460875" y="6597650"/>
            <a:ext cx="68738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前进">
            <a:hlinkClick r:id="" action="ppaction://hlinkshowjump?jump=nextslide" tooltip="下一页" highlightClick="1"/>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292725" y="6597650"/>
            <a:ext cx="68738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2" descr="播放">
            <a:hlinkClick r:id="" action="ppaction://hlinkshowjump?jump=firstslide" tooltip="返回" highlightClick="1"/>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084888" y="6597650"/>
            <a:ext cx="68738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descr="停止">
            <a:hlinkClick r:id="" action="ppaction://hlinkshowjump?jump=endshow" highlightClick="1"/>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905625" y="6597650"/>
            <a:ext cx="6905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956550" y="9525"/>
            <a:ext cx="11874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4.bin"/><Relationship Id="rId18" Type="http://schemas.openxmlformats.org/officeDocument/2006/relationships/image" Target="../media/image35.emf"/><Relationship Id="rId3" Type="http://schemas.openxmlformats.org/officeDocument/2006/relationships/image" Target="../media/image37.jpeg"/><Relationship Id="rId7" Type="http://schemas.openxmlformats.org/officeDocument/2006/relationships/oleObject" Target="../embeddings/oleObject22.bin"/><Relationship Id="rId12" Type="http://schemas.openxmlformats.org/officeDocument/2006/relationships/image" Target="../media/image23.png"/><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34.emf"/><Relationship Id="rId20"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image" Target="../media/image30.emf"/><Relationship Id="rId11" Type="http://schemas.openxmlformats.org/officeDocument/2006/relationships/image" Target="../media/image22.png"/><Relationship Id="rId5" Type="http://schemas.openxmlformats.org/officeDocument/2006/relationships/oleObject" Target="../embeddings/oleObject21.bin"/><Relationship Id="rId15" Type="http://schemas.openxmlformats.org/officeDocument/2006/relationships/oleObject" Target="../embeddings/oleObject25.bin"/><Relationship Id="rId10" Type="http://schemas.openxmlformats.org/officeDocument/2006/relationships/image" Target="../media/image32.emf"/><Relationship Id="rId19" Type="http://schemas.openxmlformats.org/officeDocument/2006/relationships/oleObject" Target="../embeddings/oleObject27.bin"/><Relationship Id="rId4" Type="http://schemas.openxmlformats.org/officeDocument/2006/relationships/image" Target="../media/image38.jpeg"/><Relationship Id="rId9" Type="http://schemas.openxmlformats.org/officeDocument/2006/relationships/oleObject" Target="../embeddings/oleObject23.bin"/><Relationship Id="rId14" Type="http://schemas.openxmlformats.org/officeDocument/2006/relationships/image" Target="../media/image33.emf"/></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87.vml"/><Relationship Id="rId5" Type="http://schemas.openxmlformats.org/officeDocument/2006/relationships/image" Target="../media/image421.wmf"/><Relationship Id="rId4" Type="http://schemas.openxmlformats.org/officeDocument/2006/relationships/oleObject" Target="../embeddings/oleObject391.bin"/></Relationships>
</file>

<file path=ppt/slides/_rels/slide101.xml.rels><?xml version="1.0" encoding="UTF-8" standalone="yes"?>
<Relationships xmlns="http://schemas.openxmlformats.org/package/2006/relationships"><Relationship Id="rId8" Type="http://schemas.openxmlformats.org/officeDocument/2006/relationships/image" Target="../media/image424.emf"/><Relationship Id="rId13" Type="http://schemas.openxmlformats.org/officeDocument/2006/relationships/oleObject" Target="../embeddings/oleObject397.bin"/><Relationship Id="rId3" Type="http://schemas.openxmlformats.org/officeDocument/2006/relationships/oleObject" Target="../embeddings/oleObject392.bin"/><Relationship Id="rId7" Type="http://schemas.openxmlformats.org/officeDocument/2006/relationships/oleObject" Target="../embeddings/oleObject394.bin"/><Relationship Id="rId12" Type="http://schemas.openxmlformats.org/officeDocument/2006/relationships/image" Target="../media/image426.emf"/><Relationship Id="rId2" Type="http://schemas.openxmlformats.org/officeDocument/2006/relationships/slideLayout" Target="../slideLayouts/slideLayout7.xml"/><Relationship Id="rId16" Type="http://schemas.openxmlformats.org/officeDocument/2006/relationships/image" Target="../media/image428.emf"/><Relationship Id="rId1" Type="http://schemas.openxmlformats.org/officeDocument/2006/relationships/vmlDrawing" Target="../drawings/vmlDrawing88.vml"/><Relationship Id="rId6" Type="http://schemas.openxmlformats.org/officeDocument/2006/relationships/image" Target="../media/image423.emf"/><Relationship Id="rId11" Type="http://schemas.openxmlformats.org/officeDocument/2006/relationships/oleObject" Target="../embeddings/oleObject396.bin"/><Relationship Id="rId5" Type="http://schemas.openxmlformats.org/officeDocument/2006/relationships/oleObject" Target="../embeddings/oleObject393.bin"/><Relationship Id="rId15" Type="http://schemas.openxmlformats.org/officeDocument/2006/relationships/oleObject" Target="../embeddings/oleObject398.bin"/><Relationship Id="rId10" Type="http://schemas.openxmlformats.org/officeDocument/2006/relationships/image" Target="../media/image425.emf"/><Relationship Id="rId4" Type="http://schemas.openxmlformats.org/officeDocument/2006/relationships/image" Target="../media/image422.emf"/><Relationship Id="rId9" Type="http://schemas.openxmlformats.org/officeDocument/2006/relationships/oleObject" Target="../embeddings/oleObject395.bin"/><Relationship Id="rId14" Type="http://schemas.openxmlformats.org/officeDocument/2006/relationships/image" Target="../media/image427.emf"/></Relationships>
</file>

<file path=ppt/slides/_rels/slide102.xml.rels><?xml version="1.0" encoding="UTF-8" standalone="yes"?>
<Relationships xmlns="http://schemas.openxmlformats.org/package/2006/relationships"><Relationship Id="rId8" Type="http://schemas.openxmlformats.org/officeDocument/2006/relationships/image" Target="../media/image431.emf"/><Relationship Id="rId3" Type="http://schemas.openxmlformats.org/officeDocument/2006/relationships/oleObject" Target="../embeddings/oleObject399.bin"/><Relationship Id="rId7" Type="http://schemas.openxmlformats.org/officeDocument/2006/relationships/oleObject" Target="../embeddings/oleObject401.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image" Target="../media/image430.emf"/><Relationship Id="rId5" Type="http://schemas.openxmlformats.org/officeDocument/2006/relationships/oleObject" Target="../embeddings/oleObject400.bin"/><Relationship Id="rId10" Type="http://schemas.openxmlformats.org/officeDocument/2006/relationships/image" Target="../media/image432.emf"/><Relationship Id="rId4" Type="http://schemas.openxmlformats.org/officeDocument/2006/relationships/image" Target="../media/image429.emf"/><Relationship Id="rId9" Type="http://schemas.openxmlformats.org/officeDocument/2006/relationships/oleObject" Target="../embeddings/oleObject402.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image" Target="../media/image435.emf"/><Relationship Id="rId3" Type="http://schemas.openxmlformats.org/officeDocument/2006/relationships/oleObject" Target="../embeddings/oleObject403.bin"/><Relationship Id="rId7" Type="http://schemas.openxmlformats.org/officeDocument/2006/relationships/oleObject" Target="../embeddings/oleObject405.bin"/><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image" Target="../media/image434.emf"/><Relationship Id="rId5" Type="http://schemas.openxmlformats.org/officeDocument/2006/relationships/oleObject" Target="../embeddings/oleObject404.bin"/><Relationship Id="rId10" Type="http://schemas.openxmlformats.org/officeDocument/2006/relationships/image" Target="../media/image436.emf"/><Relationship Id="rId4" Type="http://schemas.openxmlformats.org/officeDocument/2006/relationships/image" Target="../media/image433.emf"/><Relationship Id="rId9" Type="http://schemas.openxmlformats.org/officeDocument/2006/relationships/oleObject" Target="../embeddings/oleObject406.bin"/></Relationships>
</file>

<file path=ppt/slides/_rels/slide105.xml.rels><?xml version="1.0" encoding="UTF-8" standalone="yes"?>
<Relationships xmlns="http://schemas.openxmlformats.org/package/2006/relationships"><Relationship Id="rId8" Type="http://schemas.openxmlformats.org/officeDocument/2006/relationships/image" Target="../media/image439.emf"/><Relationship Id="rId13" Type="http://schemas.openxmlformats.org/officeDocument/2006/relationships/oleObject" Target="../embeddings/oleObject412.bin"/><Relationship Id="rId3" Type="http://schemas.openxmlformats.org/officeDocument/2006/relationships/oleObject" Target="../embeddings/oleObject407.bin"/><Relationship Id="rId7" Type="http://schemas.openxmlformats.org/officeDocument/2006/relationships/oleObject" Target="../embeddings/oleObject409.bin"/><Relationship Id="rId12" Type="http://schemas.openxmlformats.org/officeDocument/2006/relationships/image" Target="../media/image441.emf"/><Relationship Id="rId2" Type="http://schemas.openxmlformats.org/officeDocument/2006/relationships/slideLayout" Target="../slideLayouts/slideLayout7.xml"/><Relationship Id="rId16" Type="http://schemas.openxmlformats.org/officeDocument/2006/relationships/image" Target="../media/image443.emf"/><Relationship Id="rId1" Type="http://schemas.openxmlformats.org/officeDocument/2006/relationships/vmlDrawing" Target="../drawings/vmlDrawing91.vml"/><Relationship Id="rId6" Type="http://schemas.openxmlformats.org/officeDocument/2006/relationships/image" Target="../media/image438.emf"/><Relationship Id="rId11" Type="http://schemas.openxmlformats.org/officeDocument/2006/relationships/oleObject" Target="../embeddings/oleObject411.bin"/><Relationship Id="rId5" Type="http://schemas.openxmlformats.org/officeDocument/2006/relationships/oleObject" Target="../embeddings/oleObject408.bin"/><Relationship Id="rId15" Type="http://schemas.openxmlformats.org/officeDocument/2006/relationships/oleObject" Target="../embeddings/oleObject413.bin"/><Relationship Id="rId10" Type="http://schemas.openxmlformats.org/officeDocument/2006/relationships/image" Target="../media/image440.emf"/><Relationship Id="rId4" Type="http://schemas.openxmlformats.org/officeDocument/2006/relationships/image" Target="../media/image437.emf"/><Relationship Id="rId9" Type="http://schemas.openxmlformats.org/officeDocument/2006/relationships/oleObject" Target="../embeddings/oleObject410.bin"/><Relationship Id="rId14" Type="http://schemas.openxmlformats.org/officeDocument/2006/relationships/image" Target="../media/image442.emf"/></Relationships>
</file>

<file path=ppt/slides/_rels/slide106.xml.rels><?xml version="1.0" encoding="UTF-8" standalone="yes"?>
<Relationships xmlns="http://schemas.openxmlformats.org/package/2006/relationships"><Relationship Id="rId2" Type="http://schemas.openxmlformats.org/officeDocument/2006/relationships/image" Target="../media/image444.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image" Target="../media/image446.emf"/><Relationship Id="rId3" Type="http://schemas.openxmlformats.org/officeDocument/2006/relationships/image" Target="../media/image447.jpeg"/><Relationship Id="rId7" Type="http://schemas.openxmlformats.org/officeDocument/2006/relationships/oleObject" Target="../embeddings/oleObject415.bin"/><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image" Target="../media/image445.emf"/><Relationship Id="rId5" Type="http://schemas.openxmlformats.org/officeDocument/2006/relationships/oleObject" Target="../embeddings/oleObject414.bin"/><Relationship Id="rId4" Type="http://schemas.openxmlformats.org/officeDocument/2006/relationships/image" Target="../media/image444.jpeg"/></Relationships>
</file>

<file path=ppt/slides/_rels/slide108.xml.rels><?xml version="1.0" encoding="UTF-8" standalone="yes"?>
<Relationships xmlns="http://schemas.openxmlformats.org/package/2006/relationships"><Relationship Id="rId8" Type="http://schemas.openxmlformats.org/officeDocument/2006/relationships/image" Target="../media/image450.emf"/><Relationship Id="rId3" Type="http://schemas.openxmlformats.org/officeDocument/2006/relationships/oleObject" Target="../embeddings/oleObject416.bin"/><Relationship Id="rId7" Type="http://schemas.openxmlformats.org/officeDocument/2006/relationships/oleObject" Target="../embeddings/oleObject418.bin"/><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image" Target="../media/image449.emf"/><Relationship Id="rId5" Type="http://schemas.openxmlformats.org/officeDocument/2006/relationships/oleObject" Target="../embeddings/oleObject417.bin"/><Relationship Id="rId4" Type="http://schemas.openxmlformats.org/officeDocument/2006/relationships/image" Target="../media/image448.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19.bin"/><Relationship Id="rId2" Type="http://schemas.openxmlformats.org/officeDocument/2006/relationships/slideLayout" Target="../slideLayouts/slideLayout7.xml"/><Relationship Id="rId1" Type="http://schemas.openxmlformats.org/officeDocument/2006/relationships/vmlDrawing" Target="../drawings/vmlDrawing94.vml"/><Relationship Id="rId4" Type="http://schemas.openxmlformats.org/officeDocument/2006/relationships/image" Target="../media/image45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6.emf"/><Relationship Id="rId5" Type="http://schemas.openxmlformats.org/officeDocument/2006/relationships/oleObject" Target="../embeddings/oleObject27.bin"/><Relationship Id="rId4" Type="http://schemas.openxmlformats.org/officeDocument/2006/relationships/image" Target="../media/image39.e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20.bin"/><Relationship Id="rId2" Type="http://schemas.openxmlformats.org/officeDocument/2006/relationships/slideLayout" Target="../slideLayouts/slideLayout7.xml"/><Relationship Id="rId1" Type="http://schemas.openxmlformats.org/officeDocument/2006/relationships/vmlDrawing" Target="../drawings/vmlDrawing95.vml"/><Relationship Id="rId4" Type="http://schemas.openxmlformats.org/officeDocument/2006/relationships/image" Target="../media/image452.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8" Type="http://schemas.openxmlformats.org/officeDocument/2006/relationships/image" Target="../media/image455.wmf"/><Relationship Id="rId3" Type="http://schemas.openxmlformats.org/officeDocument/2006/relationships/oleObject" Target="../embeddings/oleObject421.bin"/><Relationship Id="rId7" Type="http://schemas.openxmlformats.org/officeDocument/2006/relationships/oleObject" Target="../embeddings/oleObject423.bin"/><Relationship Id="rId12" Type="http://schemas.openxmlformats.org/officeDocument/2006/relationships/image" Target="../media/image457.wmf"/><Relationship Id="rId2" Type="http://schemas.openxmlformats.org/officeDocument/2006/relationships/slideLayout" Target="../slideLayouts/slideLayout7.xml"/><Relationship Id="rId1" Type="http://schemas.openxmlformats.org/officeDocument/2006/relationships/vmlDrawing" Target="../drawings/vmlDrawing96.vml"/><Relationship Id="rId6" Type="http://schemas.openxmlformats.org/officeDocument/2006/relationships/image" Target="../media/image454.wmf"/><Relationship Id="rId11" Type="http://schemas.openxmlformats.org/officeDocument/2006/relationships/oleObject" Target="../embeddings/oleObject425.bin"/><Relationship Id="rId5" Type="http://schemas.openxmlformats.org/officeDocument/2006/relationships/oleObject" Target="../embeddings/oleObject422.bin"/><Relationship Id="rId10" Type="http://schemas.openxmlformats.org/officeDocument/2006/relationships/image" Target="../media/image456.wmf"/><Relationship Id="rId4" Type="http://schemas.openxmlformats.org/officeDocument/2006/relationships/image" Target="../media/image453.wmf"/><Relationship Id="rId9" Type="http://schemas.openxmlformats.org/officeDocument/2006/relationships/oleObject" Target="../embeddings/oleObject424.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59.wmf"/><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oleObject" Target="../embeddings/oleObject427.bin"/><Relationship Id="rId5" Type="http://schemas.openxmlformats.org/officeDocument/2006/relationships/image" Target="../media/image458.wmf"/><Relationship Id="rId4" Type="http://schemas.openxmlformats.org/officeDocument/2006/relationships/oleObject" Target="../embeddings/oleObject426.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28.bin"/><Relationship Id="rId2" Type="http://schemas.openxmlformats.org/officeDocument/2006/relationships/slideLayout" Target="../slideLayouts/slideLayout7.xml"/><Relationship Id="rId1" Type="http://schemas.openxmlformats.org/officeDocument/2006/relationships/vmlDrawing" Target="../drawings/vmlDrawing98.vml"/><Relationship Id="rId4" Type="http://schemas.openxmlformats.org/officeDocument/2006/relationships/image" Target="../media/image460.wmf"/></Relationships>
</file>

<file path=ppt/slides/_rels/slide116.xml.rels><?xml version="1.0" encoding="UTF-8" standalone="yes"?>
<Relationships xmlns="http://schemas.openxmlformats.org/package/2006/relationships"><Relationship Id="rId8" Type="http://schemas.openxmlformats.org/officeDocument/2006/relationships/image" Target="../media/image463.wmf"/><Relationship Id="rId3" Type="http://schemas.openxmlformats.org/officeDocument/2006/relationships/oleObject" Target="../embeddings/oleObject429.bin"/><Relationship Id="rId7" Type="http://schemas.openxmlformats.org/officeDocument/2006/relationships/oleObject" Target="../embeddings/oleObject431.bin"/><Relationship Id="rId2" Type="http://schemas.openxmlformats.org/officeDocument/2006/relationships/slideLayout" Target="../slideLayouts/slideLayout7.xml"/><Relationship Id="rId1" Type="http://schemas.openxmlformats.org/officeDocument/2006/relationships/vmlDrawing" Target="../drawings/vmlDrawing99.vml"/><Relationship Id="rId6" Type="http://schemas.openxmlformats.org/officeDocument/2006/relationships/image" Target="../media/image462.wmf"/><Relationship Id="rId5" Type="http://schemas.openxmlformats.org/officeDocument/2006/relationships/oleObject" Target="../embeddings/oleObject430.bin"/><Relationship Id="rId10" Type="http://schemas.openxmlformats.org/officeDocument/2006/relationships/image" Target="../media/image464.wmf"/><Relationship Id="rId4" Type="http://schemas.openxmlformats.org/officeDocument/2006/relationships/image" Target="../media/image461.emf"/><Relationship Id="rId9" Type="http://schemas.openxmlformats.org/officeDocument/2006/relationships/oleObject" Target="../embeddings/oleObject432.bin"/></Relationships>
</file>

<file path=ppt/slides/_rels/slide117.xml.rels><?xml version="1.0" encoding="UTF-8" standalone="yes"?>
<Relationships xmlns="http://schemas.openxmlformats.org/package/2006/relationships"><Relationship Id="rId8" Type="http://schemas.openxmlformats.org/officeDocument/2006/relationships/image" Target="../media/image467.emf"/><Relationship Id="rId3" Type="http://schemas.openxmlformats.org/officeDocument/2006/relationships/oleObject" Target="../embeddings/oleObject433.bin"/><Relationship Id="rId7" Type="http://schemas.openxmlformats.org/officeDocument/2006/relationships/oleObject" Target="../embeddings/oleObject435.bin"/><Relationship Id="rId12" Type="http://schemas.openxmlformats.org/officeDocument/2006/relationships/image" Target="../media/image469.emf"/><Relationship Id="rId2" Type="http://schemas.openxmlformats.org/officeDocument/2006/relationships/slideLayout" Target="../slideLayouts/slideLayout7.xml"/><Relationship Id="rId1" Type="http://schemas.openxmlformats.org/officeDocument/2006/relationships/vmlDrawing" Target="../drawings/vmlDrawing100.vml"/><Relationship Id="rId6" Type="http://schemas.openxmlformats.org/officeDocument/2006/relationships/image" Target="../media/image466.emf"/><Relationship Id="rId11" Type="http://schemas.openxmlformats.org/officeDocument/2006/relationships/oleObject" Target="../embeddings/oleObject437.bin"/><Relationship Id="rId5" Type="http://schemas.openxmlformats.org/officeDocument/2006/relationships/oleObject" Target="../embeddings/oleObject434.bin"/><Relationship Id="rId10" Type="http://schemas.openxmlformats.org/officeDocument/2006/relationships/image" Target="../media/image468.emf"/><Relationship Id="rId4" Type="http://schemas.openxmlformats.org/officeDocument/2006/relationships/image" Target="../media/image465.emf"/><Relationship Id="rId9" Type="http://schemas.openxmlformats.org/officeDocument/2006/relationships/oleObject" Target="../embeddings/oleObject436.bin"/></Relationships>
</file>

<file path=ppt/slides/_rels/slide118.xml.rels><?xml version="1.0" encoding="UTF-8" standalone="yes"?>
<Relationships xmlns="http://schemas.openxmlformats.org/package/2006/relationships"><Relationship Id="rId8" Type="http://schemas.openxmlformats.org/officeDocument/2006/relationships/image" Target="../media/image472.emf"/><Relationship Id="rId13" Type="http://schemas.openxmlformats.org/officeDocument/2006/relationships/oleObject" Target="../embeddings/oleObject443.bin"/><Relationship Id="rId3" Type="http://schemas.openxmlformats.org/officeDocument/2006/relationships/oleObject" Target="../embeddings/oleObject438.bin"/><Relationship Id="rId7" Type="http://schemas.openxmlformats.org/officeDocument/2006/relationships/oleObject" Target="../embeddings/oleObject440.bin"/><Relationship Id="rId12" Type="http://schemas.openxmlformats.org/officeDocument/2006/relationships/image" Target="../media/image474.wmf"/><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image" Target="../media/image471.emf"/><Relationship Id="rId11" Type="http://schemas.openxmlformats.org/officeDocument/2006/relationships/oleObject" Target="../embeddings/oleObject442.bin"/><Relationship Id="rId5" Type="http://schemas.openxmlformats.org/officeDocument/2006/relationships/oleObject" Target="../embeddings/oleObject439.bin"/><Relationship Id="rId10" Type="http://schemas.openxmlformats.org/officeDocument/2006/relationships/image" Target="../media/image473.emf"/><Relationship Id="rId4" Type="http://schemas.openxmlformats.org/officeDocument/2006/relationships/image" Target="../media/image470.emf"/><Relationship Id="rId9" Type="http://schemas.openxmlformats.org/officeDocument/2006/relationships/oleObject" Target="../embeddings/oleObject441.bin"/><Relationship Id="rId14" Type="http://schemas.openxmlformats.org/officeDocument/2006/relationships/image" Target="../media/image475.wmf"/></Relationships>
</file>

<file path=ppt/slides/_rels/slide119.xml.rels><?xml version="1.0" encoding="UTF-8" standalone="yes"?>
<Relationships xmlns="http://schemas.openxmlformats.org/package/2006/relationships"><Relationship Id="rId8" Type="http://schemas.openxmlformats.org/officeDocument/2006/relationships/image" Target="../media/image478.wmf"/><Relationship Id="rId3" Type="http://schemas.openxmlformats.org/officeDocument/2006/relationships/oleObject" Target="../embeddings/oleObject444.bin"/><Relationship Id="rId7" Type="http://schemas.openxmlformats.org/officeDocument/2006/relationships/oleObject" Target="../embeddings/oleObject446.bin"/><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image" Target="../media/image477.wmf"/><Relationship Id="rId5" Type="http://schemas.openxmlformats.org/officeDocument/2006/relationships/oleObject" Target="../embeddings/oleObject445.bin"/><Relationship Id="rId4" Type="http://schemas.openxmlformats.org/officeDocument/2006/relationships/image" Target="../media/image47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4.emf"/><Relationship Id="rId3" Type="http://schemas.openxmlformats.org/officeDocument/2006/relationships/image" Target="../media/image45.png"/><Relationship Id="rId7" Type="http://schemas.openxmlformats.org/officeDocument/2006/relationships/image" Target="../media/image41.emf"/><Relationship Id="rId12"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image" Target="../media/image43.emf"/><Relationship Id="rId5" Type="http://schemas.openxmlformats.org/officeDocument/2006/relationships/image" Target="../media/image40.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2.emf"/></Relationships>
</file>

<file path=ppt/slides/_rels/slide120.xml.rels><?xml version="1.0" encoding="UTF-8" standalone="yes"?>
<Relationships xmlns="http://schemas.openxmlformats.org/package/2006/relationships"><Relationship Id="rId8" Type="http://schemas.openxmlformats.org/officeDocument/2006/relationships/image" Target="../media/image481.emf"/><Relationship Id="rId13" Type="http://schemas.openxmlformats.org/officeDocument/2006/relationships/oleObject" Target="../embeddings/oleObject452.bin"/><Relationship Id="rId18" Type="http://schemas.openxmlformats.org/officeDocument/2006/relationships/image" Target="../media/image483.emf"/><Relationship Id="rId3" Type="http://schemas.openxmlformats.org/officeDocument/2006/relationships/oleObject" Target="../embeddings/oleObject447.bin"/><Relationship Id="rId7" Type="http://schemas.openxmlformats.org/officeDocument/2006/relationships/oleObject" Target="../embeddings/oleObject449.bin"/><Relationship Id="rId12" Type="http://schemas.openxmlformats.org/officeDocument/2006/relationships/image" Target="../media/image477.wmf"/><Relationship Id="rId17" Type="http://schemas.openxmlformats.org/officeDocument/2006/relationships/oleObject" Target="../embeddings/oleObject454.bin"/><Relationship Id="rId2" Type="http://schemas.openxmlformats.org/officeDocument/2006/relationships/slideLayout" Target="../slideLayouts/slideLayout7.xml"/><Relationship Id="rId16" Type="http://schemas.openxmlformats.org/officeDocument/2006/relationships/image" Target="../media/image482.emf"/><Relationship Id="rId1" Type="http://schemas.openxmlformats.org/officeDocument/2006/relationships/vmlDrawing" Target="../drawings/vmlDrawing103.vml"/><Relationship Id="rId6" Type="http://schemas.openxmlformats.org/officeDocument/2006/relationships/image" Target="../media/image480.emf"/><Relationship Id="rId11" Type="http://schemas.openxmlformats.org/officeDocument/2006/relationships/oleObject" Target="../embeddings/oleObject451.bin"/><Relationship Id="rId5" Type="http://schemas.openxmlformats.org/officeDocument/2006/relationships/oleObject" Target="../embeddings/oleObject448.bin"/><Relationship Id="rId15" Type="http://schemas.openxmlformats.org/officeDocument/2006/relationships/oleObject" Target="../embeddings/oleObject453.bin"/><Relationship Id="rId10" Type="http://schemas.openxmlformats.org/officeDocument/2006/relationships/image" Target="../media/image476.wmf"/><Relationship Id="rId4" Type="http://schemas.openxmlformats.org/officeDocument/2006/relationships/image" Target="../media/image479.emf"/><Relationship Id="rId9" Type="http://schemas.openxmlformats.org/officeDocument/2006/relationships/oleObject" Target="../embeddings/oleObject450.bin"/><Relationship Id="rId14" Type="http://schemas.openxmlformats.org/officeDocument/2006/relationships/image" Target="../media/image478.wmf"/></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457.bin"/><Relationship Id="rId13" Type="http://schemas.openxmlformats.org/officeDocument/2006/relationships/image" Target="../media/image488.emf"/><Relationship Id="rId3" Type="http://schemas.openxmlformats.org/officeDocument/2006/relationships/oleObject" Target="../embeddings/oleObject455.bin"/><Relationship Id="rId7" Type="http://schemas.openxmlformats.org/officeDocument/2006/relationships/image" Target="../media/image490.png"/><Relationship Id="rId12" Type="http://schemas.openxmlformats.org/officeDocument/2006/relationships/oleObject" Target="../embeddings/oleObject459.bin"/><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image" Target="../media/image485.emf"/><Relationship Id="rId11" Type="http://schemas.openxmlformats.org/officeDocument/2006/relationships/image" Target="../media/image487.emf"/><Relationship Id="rId5" Type="http://schemas.openxmlformats.org/officeDocument/2006/relationships/oleObject" Target="../embeddings/oleObject456.bin"/><Relationship Id="rId15" Type="http://schemas.openxmlformats.org/officeDocument/2006/relationships/image" Target="../media/image489.emf"/><Relationship Id="rId10" Type="http://schemas.openxmlformats.org/officeDocument/2006/relationships/oleObject" Target="../embeddings/oleObject458.bin"/><Relationship Id="rId4" Type="http://schemas.openxmlformats.org/officeDocument/2006/relationships/image" Target="../media/image484.emf"/><Relationship Id="rId9" Type="http://schemas.openxmlformats.org/officeDocument/2006/relationships/image" Target="../media/image486.emf"/><Relationship Id="rId14" Type="http://schemas.openxmlformats.org/officeDocument/2006/relationships/oleObject" Target="../embeddings/oleObject460.bin"/></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463.bin"/><Relationship Id="rId13" Type="http://schemas.openxmlformats.org/officeDocument/2006/relationships/image" Target="../media/image495.emf"/><Relationship Id="rId18" Type="http://schemas.openxmlformats.org/officeDocument/2006/relationships/oleObject" Target="../embeddings/oleObject468.bin"/><Relationship Id="rId3" Type="http://schemas.openxmlformats.org/officeDocument/2006/relationships/oleObject" Target="../embeddings/oleObject461.bin"/><Relationship Id="rId21" Type="http://schemas.openxmlformats.org/officeDocument/2006/relationships/image" Target="../media/image499.emf"/><Relationship Id="rId7" Type="http://schemas.openxmlformats.org/officeDocument/2006/relationships/image" Target="../media/image501.png"/><Relationship Id="rId12" Type="http://schemas.openxmlformats.org/officeDocument/2006/relationships/oleObject" Target="../embeddings/oleObject465.bin"/><Relationship Id="rId17" Type="http://schemas.openxmlformats.org/officeDocument/2006/relationships/image" Target="../media/image497.emf"/><Relationship Id="rId2" Type="http://schemas.openxmlformats.org/officeDocument/2006/relationships/slideLayout" Target="../slideLayouts/slideLayout7.xml"/><Relationship Id="rId16" Type="http://schemas.openxmlformats.org/officeDocument/2006/relationships/oleObject" Target="../embeddings/oleObject467.bin"/><Relationship Id="rId20" Type="http://schemas.openxmlformats.org/officeDocument/2006/relationships/oleObject" Target="../embeddings/oleObject469.bin"/><Relationship Id="rId1" Type="http://schemas.openxmlformats.org/officeDocument/2006/relationships/vmlDrawing" Target="../drawings/vmlDrawing105.vml"/><Relationship Id="rId6" Type="http://schemas.openxmlformats.org/officeDocument/2006/relationships/image" Target="../media/image492.emf"/><Relationship Id="rId11" Type="http://schemas.openxmlformats.org/officeDocument/2006/relationships/image" Target="../media/image494.emf"/><Relationship Id="rId5" Type="http://schemas.openxmlformats.org/officeDocument/2006/relationships/oleObject" Target="../embeddings/oleObject462.bin"/><Relationship Id="rId15" Type="http://schemas.openxmlformats.org/officeDocument/2006/relationships/image" Target="../media/image496.emf"/><Relationship Id="rId23" Type="http://schemas.openxmlformats.org/officeDocument/2006/relationships/image" Target="../media/image500.emf"/><Relationship Id="rId10" Type="http://schemas.openxmlformats.org/officeDocument/2006/relationships/oleObject" Target="../embeddings/oleObject464.bin"/><Relationship Id="rId19" Type="http://schemas.openxmlformats.org/officeDocument/2006/relationships/image" Target="../media/image498.emf"/><Relationship Id="rId4" Type="http://schemas.openxmlformats.org/officeDocument/2006/relationships/image" Target="../media/image491.emf"/><Relationship Id="rId9" Type="http://schemas.openxmlformats.org/officeDocument/2006/relationships/image" Target="../media/image493.emf"/><Relationship Id="rId14" Type="http://schemas.openxmlformats.org/officeDocument/2006/relationships/oleObject" Target="../embeddings/oleObject466.bin"/><Relationship Id="rId22" Type="http://schemas.openxmlformats.org/officeDocument/2006/relationships/oleObject" Target="../embeddings/oleObject470.bin"/></Relationships>
</file>

<file path=ppt/slides/_rels/slide123.xml.rels><?xml version="1.0" encoding="UTF-8" standalone="yes"?>
<Relationships xmlns="http://schemas.openxmlformats.org/package/2006/relationships"><Relationship Id="rId8" Type="http://schemas.openxmlformats.org/officeDocument/2006/relationships/oleObject" Target="../embeddings/oleObject473.bin"/><Relationship Id="rId3" Type="http://schemas.openxmlformats.org/officeDocument/2006/relationships/image" Target="../media/image505.png"/><Relationship Id="rId7" Type="http://schemas.openxmlformats.org/officeDocument/2006/relationships/image" Target="../media/image503.emf"/><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oleObject" Target="../embeddings/oleObject472.bin"/><Relationship Id="rId5" Type="http://schemas.openxmlformats.org/officeDocument/2006/relationships/image" Target="../media/image502.emf"/><Relationship Id="rId10" Type="http://schemas.openxmlformats.org/officeDocument/2006/relationships/image" Target="../media/image506.png"/><Relationship Id="rId4" Type="http://schemas.openxmlformats.org/officeDocument/2006/relationships/oleObject" Target="../embeddings/oleObject471.bin"/><Relationship Id="rId9" Type="http://schemas.openxmlformats.org/officeDocument/2006/relationships/image" Target="../media/image504.emf"/></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476.bin"/><Relationship Id="rId13" Type="http://schemas.openxmlformats.org/officeDocument/2006/relationships/image" Target="../media/image511.emf"/><Relationship Id="rId18" Type="http://schemas.openxmlformats.org/officeDocument/2006/relationships/oleObject" Target="../embeddings/oleObject481.bin"/><Relationship Id="rId3" Type="http://schemas.openxmlformats.org/officeDocument/2006/relationships/oleObject" Target="../embeddings/oleObject474.bin"/><Relationship Id="rId21" Type="http://schemas.openxmlformats.org/officeDocument/2006/relationships/image" Target="../media/image515.wmf"/><Relationship Id="rId7" Type="http://schemas.openxmlformats.org/officeDocument/2006/relationships/image" Target="../media/image508.emf"/><Relationship Id="rId12" Type="http://schemas.openxmlformats.org/officeDocument/2006/relationships/oleObject" Target="../embeddings/oleObject478.bin"/><Relationship Id="rId17" Type="http://schemas.openxmlformats.org/officeDocument/2006/relationships/image" Target="../media/image513.emf"/><Relationship Id="rId2" Type="http://schemas.openxmlformats.org/officeDocument/2006/relationships/slideLayout" Target="../slideLayouts/slideLayout7.xml"/><Relationship Id="rId16" Type="http://schemas.openxmlformats.org/officeDocument/2006/relationships/oleObject" Target="../embeddings/oleObject480.bin"/><Relationship Id="rId20" Type="http://schemas.openxmlformats.org/officeDocument/2006/relationships/oleObject" Target="../embeddings/oleObject482.bin"/><Relationship Id="rId1" Type="http://schemas.openxmlformats.org/officeDocument/2006/relationships/vmlDrawing" Target="../drawings/vmlDrawing107.vml"/><Relationship Id="rId6" Type="http://schemas.openxmlformats.org/officeDocument/2006/relationships/oleObject" Target="../embeddings/oleObject475.bin"/><Relationship Id="rId11" Type="http://schemas.openxmlformats.org/officeDocument/2006/relationships/image" Target="../media/image510.emf"/><Relationship Id="rId5" Type="http://schemas.openxmlformats.org/officeDocument/2006/relationships/image" Target="../media/image516.png"/><Relationship Id="rId15" Type="http://schemas.openxmlformats.org/officeDocument/2006/relationships/image" Target="../media/image512.emf"/><Relationship Id="rId10" Type="http://schemas.openxmlformats.org/officeDocument/2006/relationships/oleObject" Target="../embeddings/oleObject477.bin"/><Relationship Id="rId19" Type="http://schemas.openxmlformats.org/officeDocument/2006/relationships/image" Target="../media/image514.wmf"/><Relationship Id="rId4" Type="http://schemas.openxmlformats.org/officeDocument/2006/relationships/image" Target="../media/image507.emf"/><Relationship Id="rId9" Type="http://schemas.openxmlformats.org/officeDocument/2006/relationships/image" Target="../media/image509.emf"/><Relationship Id="rId14" Type="http://schemas.openxmlformats.org/officeDocument/2006/relationships/oleObject" Target="../embeddings/oleObject479.bin"/></Relationships>
</file>

<file path=ppt/slides/_rels/slide125.xml.rels><?xml version="1.0" encoding="UTF-8" standalone="yes"?>
<Relationships xmlns="http://schemas.openxmlformats.org/package/2006/relationships"><Relationship Id="rId8" Type="http://schemas.openxmlformats.org/officeDocument/2006/relationships/oleObject" Target="../embeddings/oleObject485.bin"/><Relationship Id="rId13" Type="http://schemas.openxmlformats.org/officeDocument/2006/relationships/image" Target="../media/image521.emf"/><Relationship Id="rId18" Type="http://schemas.openxmlformats.org/officeDocument/2006/relationships/oleObject" Target="../embeddings/oleObject490.bin"/><Relationship Id="rId26" Type="http://schemas.openxmlformats.org/officeDocument/2006/relationships/oleObject" Target="../embeddings/oleObject494.bin"/><Relationship Id="rId3" Type="http://schemas.openxmlformats.org/officeDocument/2006/relationships/image" Target="../media/image530.png"/><Relationship Id="rId21" Type="http://schemas.openxmlformats.org/officeDocument/2006/relationships/image" Target="../media/image525.emf"/><Relationship Id="rId7" Type="http://schemas.openxmlformats.org/officeDocument/2006/relationships/image" Target="../media/image518.emf"/><Relationship Id="rId12" Type="http://schemas.openxmlformats.org/officeDocument/2006/relationships/oleObject" Target="../embeddings/oleObject487.bin"/><Relationship Id="rId17" Type="http://schemas.openxmlformats.org/officeDocument/2006/relationships/image" Target="../media/image523.emf"/><Relationship Id="rId25" Type="http://schemas.openxmlformats.org/officeDocument/2006/relationships/image" Target="../media/image527.emf"/><Relationship Id="rId2" Type="http://schemas.openxmlformats.org/officeDocument/2006/relationships/slideLayout" Target="../slideLayouts/slideLayout7.xml"/><Relationship Id="rId16" Type="http://schemas.openxmlformats.org/officeDocument/2006/relationships/oleObject" Target="../embeddings/oleObject489.bin"/><Relationship Id="rId20" Type="http://schemas.openxmlformats.org/officeDocument/2006/relationships/oleObject" Target="../embeddings/oleObject491.bin"/><Relationship Id="rId29" Type="http://schemas.openxmlformats.org/officeDocument/2006/relationships/image" Target="../media/image529.wmf"/><Relationship Id="rId1" Type="http://schemas.openxmlformats.org/officeDocument/2006/relationships/vmlDrawing" Target="../drawings/vmlDrawing108.vml"/><Relationship Id="rId6" Type="http://schemas.openxmlformats.org/officeDocument/2006/relationships/oleObject" Target="../embeddings/oleObject484.bin"/><Relationship Id="rId11" Type="http://schemas.openxmlformats.org/officeDocument/2006/relationships/image" Target="../media/image520.emf"/><Relationship Id="rId24" Type="http://schemas.openxmlformats.org/officeDocument/2006/relationships/oleObject" Target="../embeddings/oleObject493.bin"/><Relationship Id="rId5" Type="http://schemas.openxmlformats.org/officeDocument/2006/relationships/image" Target="../media/image517.emf"/><Relationship Id="rId15" Type="http://schemas.openxmlformats.org/officeDocument/2006/relationships/image" Target="../media/image522.emf"/><Relationship Id="rId23" Type="http://schemas.openxmlformats.org/officeDocument/2006/relationships/image" Target="../media/image526.emf"/><Relationship Id="rId28" Type="http://schemas.openxmlformats.org/officeDocument/2006/relationships/oleObject" Target="../embeddings/oleObject495.bin"/><Relationship Id="rId10" Type="http://schemas.openxmlformats.org/officeDocument/2006/relationships/oleObject" Target="../embeddings/oleObject486.bin"/><Relationship Id="rId19" Type="http://schemas.openxmlformats.org/officeDocument/2006/relationships/image" Target="../media/image524.emf"/><Relationship Id="rId4" Type="http://schemas.openxmlformats.org/officeDocument/2006/relationships/oleObject" Target="../embeddings/oleObject483.bin"/><Relationship Id="rId9" Type="http://schemas.openxmlformats.org/officeDocument/2006/relationships/image" Target="../media/image519.emf"/><Relationship Id="rId14" Type="http://schemas.openxmlformats.org/officeDocument/2006/relationships/oleObject" Target="../embeddings/oleObject488.bin"/><Relationship Id="rId22" Type="http://schemas.openxmlformats.org/officeDocument/2006/relationships/oleObject" Target="../embeddings/oleObject492.bin"/><Relationship Id="rId27" Type="http://schemas.openxmlformats.org/officeDocument/2006/relationships/image" Target="../media/image528.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496.bin"/><Relationship Id="rId2" Type="http://schemas.openxmlformats.org/officeDocument/2006/relationships/slideLayout" Target="../slideLayouts/slideLayout7.xml"/><Relationship Id="rId1" Type="http://schemas.openxmlformats.org/officeDocument/2006/relationships/vmlDrawing" Target="../drawings/vmlDrawing109.vml"/><Relationship Id="rId5" Type="http://schemas.openxmlformats.org/officeDocument/2006/relationships/image" Target="../media/image532.png"/><Relationship Id="rId4" Type="http://schemas.openxmlformats.org/officeDocument/2006/relationships/image" Target="../media/image531.emf"/></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499.bin"/><Relationship Id="rId13" Type="http://schemas.openxmlformats.org/officeDocument/2006/relationships/image" Target="../media/image537.wmf"/><Relationship Id="rId3" Type="http://schemas.openxmlformats.org/officeDocument/2006/relationships/notesSlide" Target="../notesSlides/notesSlide9.xml"/><Relationship Id="rId7" Type="http://schemas.openxmlformats.org/officeDocument/2006/relationships/image" Target="../media/image534.wmf"/><Relationship Id="rId12" Type="http://schemas.openxmlformats.org/officeDocument/2006/relationships/oleObject" Target="../embeddings/oleObject501.bin"/><Relationship Id="rId2" Type="http://schemas.openxmlformats.org/officeDocument/2006/relationships/slideLayout" Target="../slideLayouts/slideLayout7.xml"/><Relationship Id="rId1" Type="http://schemas.openxmlformats.org/officeDocument/2006/relationships/vmlDrawing" Target="../drawings/vmlDrawing110.vml"/><Relationship Id="rId6" Type="http://schemas.openxmlformats.org/officeDocument/2006/relationships/oleObject" Target="../embeddings/oleObject498.bin"/><Relationship Id="rId11" Type="http://schemas.openxmlformats.org/officeDocument/2006/relationships/image" Target="../media/image536.wmf"/><Relationship Id="rId5" Type="http://schemas.openxmlformats.org/officeDocument/2006/relationships/image" Target="../media/image533.wmf"/><Relationship Id="rId15" Type="http://schemas.openxmlformats.org/officeDocument/2006/relationships/image" Target="../media/image538.wmf"/><Relationship Id="rId10" Type="http://schemas.openxmlformats.org/officeDocument/2006/relationships/oleObject" Target="../embeddings/oleObject500.bin"/><Relationship Id="rId4" Type="http://schemas.openxmlformats.org/officeDocument/2006/relationships/oleObject" Target="../embeddings/oleObject497.bin"/><Relationship Id="rId9" Type="http://schemas.openxmlformats.org/officeDocument/2006/relationships/image" Target="../media/image535.wmf"/><Relationship Id="rId14" Type="http://schemas.openxmlformats.org/officeDocument/2006/relationships/oleObject" Target="../embeddings/oleObject502.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503.bin"/><Relationship Id="rId2" Type="http://schemas.openxmlformats.org/officeDocument/2006/relationships/slideLayout" Target="../slideLayouts/slideLayout7.xml"/><Relationship Id="rId1" Type="http://schemas.openxmlformats.org/officeDocument/2006/relationships/vmlDrawing" Target="../drawings/vmlDrawing111.vml"/><Relationship Id="rId4" Type="http://schemas.openxmlformats.org/officeDocument/2006/relationships/image" Target="../media/image539.e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504.bin"/><Relationship Id="rId2" Type="http://schemas.openxmlformats.org/officeDocument/2006/relationships/slideLayout" Target="../slideLayouts/slideLayout7.xml"/><Relationship Id="rId1" Type="http://schemas.openxmlformats.org/officeDocument/2006/relationships/vmlDrawing" Target="../drawings/vmlDrawing112.vml"/><Relationship Id="rId6" Type="http://schemas.openxmlformats.org/officeDocument/2006/relationships/image" Target="../media/image541.emf"/><Relationship Id="rId5" Type="http://schemas.openxmlformats.org/officeDocument/2006/relationships/oleObject" Target="../embeddings/oleObject505.bin"/><Relationship Id="rId4" Type="http://schemas.openxmlformats.org/officeDocument/2006/relationships/image" Target="../media/image540.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37.bin"/><Relationship Id="rId3" Type="http://schemas.openxmlformats.org/officeDocument/2006/relationships/image" Target="../media/image50.jpeg"/><Relationship Id="rId7" Type="http://schemas.openxmlformats.org/officeDocument/2006/relationships/image" Target="../media/image47.emf"/><Relationship Id="rId12" Type="http://schemas.openxmlformats.org/officeDocument/2006/relationships/image" Target="../media/image52.jpe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5.bin"/><Relationship Id="rId11" Type="http://schemas.openxmlformats.org/officeDocument/2006/relationships/image" Target="../media/image45.png"/><Relationship Id="rId5" Type="http://schemas.openxmlformats.org/officeDocument/2006/relationships/image" Target="../media/image46.emf"/><Relationship Id="rId10" Type="http://schemas.openxmlformats.org/officeDocument/2006/relationships/image" Target="../media/image51.png"/><Relationship Id="rId4" Type="http://schemas.openxmlformats.org/officeDocument/2006/relationships/oleObject" Target="../embeddings/oleObject34.bin"/><Relationship Id="rId9" Type="http://schemas.openxmlformats.org/officeDocument/2006/relationships/image" Target="../media/image48.emf"/><Relationship Id="rId14" Type="http://schemas.openxmlformats.org/officeDocument/2006/relationships/image" Target="../media/image49.emf"/></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508.bin"/><Relationship Id="rId13" Type="http://schemas.openxmlformats.org/officeDocument/2006/relationships/image" Target="../media/image546.emf"/><Relationship Id="rId3" Type="http://schemas.openxmlformats.org/officeDocument/2006/relationships/image" Target="../media/image243.jpeg"/><Relationship Id="rId7" Type="http://schemas.openxmlformats.org/officeDocument/2006/relationships/image" Target="../media/image543.emf"/><Relationship Id="rId12" Type="http://schemas.openxmlformats.org/officeDocument/2006/relationships/oleObject" Target="../embeddings/oleObject510.bin"/><Relationship Id="rId2" Type="http://schemas.openxmlformats.org/officeDocument/2006/relationships/slideLayout" Target="../slideLayouts/slideLayout7.xml"/><Relationship Id="rId1" Type="http://schemas.openxmlformats.org/officeDocument/2006/relationships/vmlDrawing" Target="../drawings/vmlDrawing113.vml"/><Relationship Id="rId6" Type="http://schemas.openxmlformats.org/officeDocument/2006/relationships/oleObject" Target="../embeddings/oleObject507.bin"/><Relationship Id="rId11" Type="http://schemas.openxmlformats.org/officeDocument/2006/relationships/image" Target="../media/image545.emf"/><Relationship Id="rId5" Type="http://schemas.openxmlformats.org/officeDocument/2006/relationships/image" Target="../media/image542.emf"/><Relationship Id="rId15" Type="http://schemas.openxmlformats.org/officeDocument/2006/relationships/image" Target="../media/image547.wmf"/><Relationship Id="rId10" Type="http://schemas.openxmlformats.org/officeDocument/2006/relationships/oleObject" Target="../embeddings/oleObject509.bin"/><Relationship Id="rId4" Type="http://schemas.openxmlformats.org/officeDocument/2006/relationships/oleObject" Target="../embeddings/oleObject506.bin"/><Relationship Id="rId9" Type="http://schemas.openxmlformats.org/officeDocument/2006/relationships/image" Target="../media/image544.emf"/><Relationship Id="rId14" Type="http://schemas.openxmlformats.org/officeDocument/2006/relationships/oleObject" Target="../embeddings/oleObject511.bin"/></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515.bin"/><Relationship Id="rId13" Type="http://schemas.openxmlformats.org/officeDocument/2006/relationships/image" Target="../media/image552.wmf"/><Relationship Id="rId3" Type="http://schemas.openxmlformats.org/officeDocument/2006/relationships/oleObject" Target="../embeddings/oleObject512.bin"/><Relationship Id="rId7" Type="http://schemas.openxmlformats.org/officeDocument/2006/relationships/oleObject" Target="../embeddings/oleObject514.bin"/><Relationship Id="rId12" Type="http://schemas.openxmlformats.org/officeDocument/2006/relationships/oleObject" Target="../embeddings/oleObject517.bin"/><Relationship Id="rId17" Type="http://schemas.openxmlformats.org/officeDocument/2006/relationships/image" Target="../media/image554.wmf"/><Relationship Id="rId2" Type="http://schemas.openxmlformats.org/officeDocument/2006/relationships/slideLayout" Target="../slideLayouts/slideLayout7.xml"/><Relationship Id="rId16" Type="http://schemas.openxmlformats.org/officeDocument/2006/relationships/oleObject" Target="../embeddings/oleObject519.bin"/><Relationship Id="rId1" Type="http://schemas.openxmlformats.org/officeDocument/2006/relationships/vmlDrawing" Target="../drawings/vmlDrawing114.vml"/><Relationship Id="rId6" Type="http://schemas.openxmlformats.org/officeDocument/2006/relationships/image" Target="../media/image549.wmf"/><Relationship Id="rId11" Type="http://schemas.openxmlformats.org/officeDocument/2006/relationships/image" Target="../media/image551.wmf"/><Relationship Id="rId5" Type="http://schemas.openxmlformats.org/officeDocument/2006/relationships/oleObject" Target="../embeddings/oleObject513.bin"/><Relationship Id="rId15" Type="http://schemas.openxmlformats.org/officeDocument/2006/relationships/image" Target="../media/image553.wmf"/><Relationship Id="rId10" Type="http://schemas.openxmlformats.org/officeDocument/2006/relationships/oleObject" Target="../embeddings/oleObject516.bin"/><Relationship Id="rId4" Type="http://schemas.openxmlformats.org/officeDocument/2006/relationships/image" Target="../media/image548.wmf"/><Relationship Id="rId9" Type="http://schemas.openxmlformats.org/officeDocument/2006/relationships/image" Target="../media/image550.wmf"/><Relationship Id="rId14" Type="http://schemas.openxmlformats.org/officeDocument/2006/relationships/oleObject" Target="../embeddings/oleObject518.bin"/></Relationships>
</file>

<file path=ppt/slides/_rels/slide132.xml.rels><?xml version="1.0" encoding="UTF-8" standalone="yes"?>
<Relationships xmlns="http://schemas.openxmlformats.org/package/2006/relationships"><Relationship Id="rId8" Type="http://schemas.openxmlformats.org/officeDocument/2006/relationships/image" Target="../media/image557.wmf"/><Relationship Id="rId3" Type="http://schemas.openxmlformats.org/officeDocument/2006/relationships/oleObject" Target="../embeddings/oleObject520.bin"/><Relationship Id="rId7" Type="http://schemas.openxmlformats.org/officeDocument/2006/relationships/oleObject" Target="../embeddings/oleObject522.bin"/><Relationship Id="rId2" Type="http://schemas.openxmlformats.org/officeDocument/2006/relationships/slideLayout" Target="../slideLayouts/slideLayout7.xml"/><Relationship Id="rId1" Type="http://schemas.openxmlformats.org/officeDocument/2006/relationships/vmlDrawing" Target="../drawings/vmlDrawing115.vml"/><Relationship Id="rId6" Type="http://schemas.openxmlformats.org/officeDocument/2006/relationships/image" Target="../media/image556.wmf"/><Relationship Id="rId5" Type="http://schemas.openxmlformats.org/officeDocument/2006/relationships/oleObject" Target="../embeddings/oleObject521.bin"/><Relationship Id="rId10" Type="http://schemas.openxmlformats.org/officeDocument/2006/relationships/image" Target="../media/image558.wmf"/><Relationship Id="rId4" Type="http://schemas.openxmlformats.org/officeDocument/2006/relationships/image" Target="../media/image555.emf"/><Relationship Id="rId9" Type="http://schemas.openxmlformats.org/officeDocument/2006/relationships/oleObject" Target="../embeddings/oleObject523.bin"/></Relationships>
</file>

<file path=ppt/slides/_rels/slide133.xml.rels><?xml version="1.0" encoding="UTF-8" standalone="yes"?>
<Relationships xmlns="http://schemas.openxmlformats.org/package/2006/relationships"><Relationship Id="rId8" Type="http://schemas.openxmlformats.org/officeDocument/2006/relationships/image" Target="../media/image561.wmf"/><Relationship Id="rId13" Type="http://schemas.openxmlformats.org/officeDocument/2006/relationships/oleObject" Target="../embeddings/oleObject529.bin"/><Relationship Id="rId3" Type="http://schemas.openxmlformats.org/officeDocument/2006/relationships/oleObject" Target="../embeddings/oleObject524.bin"/><Relationship Id="rId7" Type="http://schemas.openxmlformats.org/officeDocument/2006/relationships/oleObject" Target="../embeddings/oleObject526.bin"/><Relationship Id="rId12" Type="http://schemas.openxmlformats.org/officeDocument/2006/relationships/image" Target="../media/image563.wmf"/><Relationship Id="rId2" Type="http://schemas.openxmlformats.org/officeDocument/2006/relationships/slideLayout" Target="../slideLayouts/slideLayout7.xml"/><Relationship Id="rId16" Type="http://schemas.openxmlformats.org/officeDocument/2006/relationships/image" Target="../media/image565.wmf"/><Relationship Id="rId1" Type="http://schemas.openxmlformats.org/officeDocument/2006/relationships/vmlDrawing" Target="../drawings/vmlDrawing116.vml"/><Relationship Id="rId6" Type="http://schemas.openxmlformats.org/officeDocument/2006/relationships/image" Target="../media/image560.emf"/><Relationship Id="rId11" Type="http://schemas.openxmlformats.org/officeDocument/2006/relationships/oleObject" Target="../embeddings/oleObject528.bin"/><Relationship Id="rId5" Type="http://schemas.openxmlformats.org/officeDocument/2006/relationships/oleObject" Target="../embeddings/oleObject525.bin"/><Relationship Id="rId15" Type="http://schemas.openxmlformats.org/officeDocument/2006/relationships/oleObject" Target="../embeddings/oleObject530.bin"/><Relationship Id="rId10" Type="http://schemas.openxmlformats.org/officeDocument/2006/relationships/image" Target="../media/image562.emf"/><Relationship Id="rId4" Type="http://schemas.openxmlformats.org/officeDocument/2006/relationships/image" Target="../media/image559.emf"/><Relationship Id="rId9" Type="http://schemas.openxmlformats.org/officeDocument/2006/relationships/oleObject" Target="../embeddings/oleObject527.bin"/><Relationship Id="rId14" Type="http://schemas.openxmlformats.org/officeDocument/2006/relationships/image" Target="../media/image564.wmf"/></Relationships>
</file>

<file path=ppt/slides/_rels/slide134.xml.rels><?xml version="1.0" encoding="UTF-8" standalone="yes"?>
<Relationships xmlns="http://schemas.openxmlformats.org/package/2006/relationships"><Relationship Id="rId8" Type="http://schemas.openxmlformats.org/officeDocument/2006/relationships/image" Target="../media/image568.emf"/><Relationship Id="rId3" Type="http://schemas.openxmlformats.org/officeDocument/2006/relationships/oleObject" Target="../embeddings/oleObject531.bin"/><Relationship Id="rId7" Type="http://schemas.openxmlformats.org/officeDocument/2006/relationships/oleObject" Target="../embeddings/oleObject533.bin"/><Relationship Id="rId2" Type="http://schemas.openxmlformats.org/officeDocument/2006/relationships/slideLayout" Target="../slideLayouts/slideLayout7.xml"/><Relationship Id="rId1" Type="http://schemas.openxmlformats.org/officeDocument/2006/relationships/vmlDrawing" Target="../drawings/vmlDrawing117.vml"/><Relationship Id="rId6" Type="http://schemas.openxmlformats.org/officeDocument/2006/relationships/image" Target="../media/image567.emf"/><Relationship Id="rId5" Type="http://schemas.openxmlformats.org/officeDocument/2006/relationships/oleObject" Target="../embeddings/oleObject532.bin"/><Relationship Id="rId4" Type="http://schemas.openxmlformats.org/officeDocument/2006/relationships/image" Target="../media/image566.emf"/></Relationships>
</file>

<file path=ppt/slides/_rels/slide135.xml.rels><?xml version="1.0" encoding="UTF-8" standalone="yes"?>
<Relationships xmlns="http://schemas.openxmlformats.org/package/2006/relationships"><Relationship Id="rId8" Type="http://schemas.openxmlformats.org/officeDocument/2006/relationships/image" Target="../media/image571.emf"/><Relationship Id="rId3" Type="http://schemas.openxmlformats.org/officeDocument/2006/relationships/oleObject" Target="../embeddings/oleObject534.bin"/><Relationship Id="rId7" Type="http://schemas.openxmlformats.org/officeDocument/2006/relationships/oleObject" Target="../embeddings/oleObject536.bin"/><Relationship Id="rId12" Type="http://schemas.openxmlformats.org/officeDocument/2006/relationships/image" Target="../media/image567.emf"/><Relationship Id="rId2" Type="http://schemas.openxmlformats.org/officeDocument/2006/relationships/slideLayout" Target="../slideLayouts/slideLayout7.xml"/><Relationship Id="rId1" Type="http://schemas.openxmlformats.org/officeDocument/2006/relationships/vmlDrawing" Target="../drawings/vmlDrawing118.vml"/><Relationship Id="rId6" Type="http://schemas.openxmlformats.org/officeDocument/2006/relationships/image" Target="../media/image570.emf"/><Relationship Id="rId11" Type="http://schemas.openxmlformats.org/officeDocument/2006/relationships/oleObject" Target="../embeddings/oleObject532.bin"/><Relationship Id="rId5" Type="http://schemas.openxmlformats.org/officeDocument/2006/relationships/oleObject" Target="../embeddings/oleObject535.bin"/><Relationship Id="rId10" Type="http://schemas.openxmlformats.org/officeDocument/2006/relationships/image" Target="../media/image572.emf"/><Relationship Id="rId4" Type="http://schemas.openxmlformats.org/officeDocument/2006/relationships/image" Target="../media/image569.emf"/><Relationship Id="rId9" Type="http://schemas.openxmlformats.org/officeDocument/2006/relationships/oleObject" Target="../embeddings/oleObject537.bin"/></Relationships>
</file>

<file path=ppt/slides/_rels/slide136.xml.rels><?xml version="1.0" encoding="UTF-8" standalone="yes"?>
<Relationships xmlns="http://schemas.openxmlformats.org/package/2006/relationships"><Relationship Id="rId8" Type="http://schemas.openxmlformats.org/officeDocument/2006/relationships/image" Target="../media/image575.wmf"/><Relationship Id="rId3" Type="http://schemas.openxmlformats.org/officeDocument/2006/relationships/oleObject" Target="../embeddings/oleObject538.bin"/><Relationship Id="rId7" Type="http://schemas.openxmlformats.org/officeDocument/2006/relationships/oleObject" Target="../embeddings/oleObject540.bin"/><Relationship Id="rId2" Type="http://schemas.openxmlformats.org/officeDocument/2006/relationships/slideLayout" Target="../slideLayouts/slideLayout7.xml"/><Relationship Id="rId1" Type="http://schemas.openxmlformats.org/officeDocument/2006/relationships/vmlDrawing" Target="../drawings/vmlDrawing119.vml"/><Relationship Id="rId6" Type="http://schemas.openxmlformats.org/officeDocument/2006/relationships/image" Target="../media/image574.wmf"/><Relationship Id="rId5" Type="http://schemas.openxmlformats.org/officeDocument/2006/relationships/oleObject" Target="../embeddings/oleObject539.bin"/><Relationship Id="rId10" Type="http://schemas.openxmlformats.org/officeDocument/2006/relationships/image" Target="../media/image576.wmf"/><Relationship Id="rId4" Type="http://schemas.openxmlformats.org/officeDocument/2006/relationships/image" Target="../media/image573.emf"/><Relationship Id="rId9" Type="http://schemas.openxmlformats.org/officeDocument/2006/relationships/oleObject" Target="../embeddings/oleObject541.bin"/></Relationships>
</file>

<file path=ppt/slides/_rels/slide137.xml.rels><?xml version="1.0" encoding="UTF-8" standalone="yes"?>
<Relationships xmlns="http://schemas.openxmlformats.org/package/2006/relationships"><Relationship Id="rId8" Type="http://schemas.openxmlformats.org/officeDocument/2006/relationships/oleObject" Target="../embeddings/oleObject544.bin"/><Relationship Id="rId13" Type="http://schemas.openxmlformats.org/officeDocument/2006/relationships/image" Target="../media/image581.wmf"/><Relationship Id="rId3" Type="http://schemas.openxmlformats.org/officeDocument/2006/relationships/image" Target="../media/image582.jpeg"/><Relationship Id="rId7" Type="http://schemas.openxmlformats.org/officeDocument/2006/relationships/image" Target="../media/image578.emf"/><Relationship Id="rId12" Type="http://schemas.openxmlformats.org/officeDocument/2006/relationships/oleObject" Target="../embeddings/oleObject546.bin"/><Relationship Id="rId2" Type="http://schemas.openxmlformats.org/officeDocument/2006/relationships/slideLayout" Target="../slideLayouts/slideLayout7.xml"/><Relationship Id="rId1" Type="http://schemas.openxmlformats.org/officeDocument/2006/relationships/vmlDrawing" Target="../drawings/vmlDrawing120.vml"/><Relationship Id="rId6" Type="http://schemas.openxmlformats.org/officeDocument/2006/relationships/oleObject" Target="../embeddings/oleObject543.bin"/><Relationship Id="rId11" Type="http://schemas.openxmlformats.org/officeDocument/2006/relationships/image" Target="../media/image580.wmf"/><Relationship Id="rId5" Type="http://schemas.openxmlformats.org/officeDocument/2006/relationships/image" Target="../media/image577.emf"/><Relationship Id="rId10" Type="http://schemas.openxmlformats.org/officeDocument/2006/relationships/oleObject" Target="../embeddings/oleObject545.bin"/><Relationship Id="rId4" Type="http://schemas.openxmlformats.org/officeDocument/2006/relationships/oleObject" Target="../embeddings/oleObject542.bin"/><Relationship Id="rId9" Type="http://schemas.openxmlformats.org/officeDocument/2006/relationships/image" Target="../media/image579.emf"/></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549.bin"/><Relationship Id="rId3" Type="http://schemas.openxmlformats.org/officeDocument/2006/relationships/image" Target="../media/image582.jpeg"/><Relationship Id="rId7" Type="http://schemas.openxmlformats.org/officeDocument/2006/relationships/image" Target="../media/image584.wmf"/><Relationship Id="rId2" Type="http://schemas.openxmlformats.org/officeDocument/2006/relationships/slideLayout" Target="../slideLayouts/slideLayout7.xml"/><Relationship Id="rId1" Type="http://schemas.openxmlformats.org/officeDocument/2006/relationships/vmlDrawing" Target="../drawings/vmlDrawing121.vml"/><Relationship Id="rId6" Type="http://schemas.openxmlformats.org/officeDocument/2006/relationships/oleObject" Target="../embeddings/oleObject548.bin"/><Relationship Id="rId5" Type="http://schemas.openxmlformats.org/officeDocument/2006/relationships/image" Target="../media/image583.emf"/><Relationship Id="rId4" Type="http://schemas.openxmlformats.org/officeDocument/2006/relationships/oleObject" Target="../embeddings/oleObject547.bin"/><Relationship Id="rId9" Type="http://schemas.openxmlformats.org/officeDocument/2006/relationships/image" Target="../media/image585.wmf"/></Relationships>
</file>

<file path=ppt/slides/_rels/slide139.xml.rels><?xml version="1.0" encoding="UTF-8" standalone="yes"?>
<Relationships xmlns="http://schemas.openxmlformats.org/package/2006/relationships"><Relationship Id="rId8" Type="http://schemas.openxmlformats.org/officeDocument/2006/relationships/image" Target="../media/image588.emf"/><Relationship Id="rId13" Type="http://schemas.openxmlformats.org/officeDocument/2006/relationships/oleObject" Target="../embeddings/oleObject555.bin"/><Relationship Id="rId3" Type="http://schemas.openxmlformats.org/officeDocument/2006/relationships/oleObject" Target="../embeddings/oleObject550.bin"/><Relationship Id="rId7" Type="http://schemas.openxmlformats.org/officeDocument/2006/relationships/oleObject" Target="../embeddings/oleObject552.bin"/><Relationship Id="rId12" Type="http://schemas.openxmlformats.org/officeDocument/2006/relationships/image" Target="../media/image590.emf"/><Relationship Id="rId2" Type="http://schemas.openxmlformats.org/officeDocument/2006/relationships/slideLayout" Target="../slideLayouts/slideLayout7.xml"/><Relationship Id="rId16" Type="http://schemas.openxmlformats.org/officeDocument/2006/relationships/image" Target="../media/image592.wmf"/><Relationship Id="rId1" Type="http://schemas.openxmlformats.org/officeDocument/2006/relationships/vmlDrawing" Target="../drawings/vmlDrawing122.vml"/><Relationship Id="rId6" Type="http://schemas.openxmlformats.org/officeDocument/2006/relationships/image" Target="../media/image587.emf"/><Relationship Id="rId11" Type="http://schemas.openxmlformats.org/officeDocument/2006/relationships/oleObject" Target="../embeddings/oleObject554.bin"/><Relationship Id="rId5" Type="http://schemas.openxmlformats.org/officeDocument/2006/relationships/oleObject" Target="../embeddings/oleObject551.bin"/><Relationship Id="rId15" Type="http://schemas.openxmlformats.org/officeDocument/2006/relationships/oleObject" Target="../embeddings/oleObject556.bin"/><Relationship Id="rId10" Type="http://schemas.openxmlformats.org/officeDocument/2006/relationships/image" Target="../media/image589.emf"/><Relationship Id="rId4" Type="http://schemas.openxmlformats.org/officeDocument/2006/relationships/image" Target="../media/image586.emf"/><Relationship Id="rId9" Type="http://schemas.openxmlformats.org/officeDocument/2006/relationships/oleObject" Target="../embeddings/oleObject553.bin"/><Relationship Id="rId14" Type="http://schemas.openxmlformats.org/officeDocument/2006/relationships/image" Target="../media/image59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53.emf"/></Relationships>
</file>

<file path=ppt/slides/_rels/slide140.xml.rels><?xml version="1.0" encoding="UTF-8" standalone="yes"?>
<Relationships xmlns="http://schemas.openxmlformats.org/package/2006/relationships"><Relationship Id="rId8" Type="http://schemas.openxmlformats.org/officeDocument/2006/relationships/image" Target="../media/image595.emf"/><Relationship Id="rId13" Type="http://schemas.openxmlformats.org/officeDocument/2006/relationships/image" Target="../media/image582.jpeg"/><Relationship Id="rId3" Type="http://schemas.openxmlformats.org/officeDocument/2006/relationships/oleObject" Target="../embeddings/oleObject557.bin"/><Relationship Id="rId7" Type="http://schemas.openxmlformats.org/officeDocument/2006/relationships/oleObject" Target="../embeddings/oleObject559.bin"/><Relationship Id="rId12" Type="http://schemas.openxmlformats.org/officeDocument/2006/relationships/image" Target="../media/image597.emf"/><Relationship Id="rId17" Type="http://schemas.openxmlformats.org/officeDocument/2006/relationships/image" Target="../media/image591.emf"/><Relationship Id="rId2" Type="http://schemas.openxmlformats.org/officeDocument/2006/relationships/slideLayout" Target="../slideLayouts/slideLayout7.xml"/><Relationship Id="rId16" Type="http://schemas.openxmlformats.org/officeDocument/2006/relationships/oleObject" Target="../embeddings/oleObject555.bin"/><Relationship Id="rId1" Type="http://schemas.openxmlformats.org/officeDocument/2006/relationships/vmlDrawing" Target="../drawings/vmlDrawing123.vml"/><Relationship Id="rId6" Type="http://schemas.openxmlformats.org/officeDocument/2006/relationships/image" Target="../media/image594.emf"/><Relationship Id="rId11" Type="http://schemas.openxmlformats.org/officeDocument/2006/relationships/oleObject" Target="../embeddings/oleObject561.bin"/><Relationship Id="rId5" Type="http://schemas.openxmlformats.org/officeDocument/2006/relationships/oleObject" Target="../embeddings/oleObject558.bin"/><Relationship Id="rId15" Type="http://schemas.openxmlformats.org/officeDocument/2006/relationships/image" Target="../media/image589.emf"/><Relationship Id="rId10" Type="http://schemas.openxmlformats.org/officeDocument/2006/relationships/image" Target="../media/image596.emf"/><Relationship Id="rId4" Type="http://schemas.openxmlformats.org/officeDocument/2006/relationships/image" Target="../media/image593.emf"/><Relationship Id="rId9" Type="http://schemas.openxmlformats.org/officeDocument/2006/relationships/oleObject" Target="../embeddings/oleObject560.bin"/><Relationship Id="rId14" Type="http://schemas.openxmlformats.org/officeDocument/2006/relationships/oleObject" Target="../embeddings/oleObject553.bin"/></Relationships>
</file>

<file path=ppt/slides/_rels/slide141.xml.rels><?xml version="1.0" encoding="UTF-8" standalone="yes"?>
<Relationships xmlns="http://schemas.openxmlformats.org/package/2006/relationships"><Relationship Id="rId8" Type="http://schemas.openxmlformats.org/officeDocument/2006/relationships/image" Target="../media/image600.emf"/><Relationship Id="rId13" Type="http://schemas.openxmlformats.org/officeDocument/2006/relationships/oleObject" Target="../embeddings/oleObject567.bin"/><Relationship Id="rId18" Type="http://schemas.openxmlformats.org/officeDocument/2006/relationships/image" Target="../media/image605.emf"/><Relationship Id="rId3" Type="http://schemas.openxmlformats.org/officeDocument/2006/relationships/oleObject" Target="../embeddings/oleObject562.bin"/><Relationship Id="rId7" Type="http://schemas.openxmlformats.org/officeDocument/2006/relationships/oleObject" Target="../embeddings/oleObject564.bin"/><Relationship Id="rId12" Type="http://schemas.openxmlformats.org/officeDocument/2006/relationships/image" Target="../media/image602.emf"/><Relationship Id="rId17" Type="http://schemas.openxmlformats.org/officeDocument/2006/relationships/oleObject" Target="../embeddings/oleObject569.bin"/><Relationship Id="rId2" Type="http://schemas.openxmlformats.org/officeDocument/2006/relationships/slideLayout" Target="../slideLayouts/slideLayout7.xml"/><Relationship Id="rId16" Type="http://schemas.openxmlformats.org/officeDocument/2006/relationships/image" Target="../media/image604.emf"/><Relationship Id="rId1" Type="http://schemas.openxmlformats.org/officeDocument/2006/relationships/vmlDrawing" Target="../drawings/vmlDrawing124.vml"/><Relationship Id="rId6" Type="http://schemas.openxmlformats.org/officeDocument/2006/relationships/image" Target="../media/image599.emf"/><Relationship Id="rId11" Type="http://schemas.openxmlformats.org/officeDocument/2006/relationships/oleObject" Target="../embeddings/oleObject566.bin"/><Relationship Id="rId5" Type="http://schemas.openxmlformats.org/officeDocument/2006/relationships/oleObject" Target="../embeddings/oleObject563.bin"/><Relationship Id="rId15" Type="http://schemas.openxmlformats.org/officeDocument/2006/relationships/oleObject" Target="../embeddings/oleObject568.bin"/><Relationship Id="rId10" Type="http://schemas.openxmlformats.org/officeDocument/2006/relationships/image" Target="../media/image601.emf"/><Relationship Id="rId4" Type="http://schemas.openxmlformats.org/officeDocument/2006/relationships/image" Target="../media/image598.emf"/><Relationship Id="rId9" Type="http://schemas.openxmlformats.org/officeDocument/2006/relationships/oleObject" Target="../embeddings/oleObject565.bin"/><Relationship Id="rId14" Type="http://schemas.openxmlformats.org/officeDocument/2006/relationships/image" Target="../media/image603.emf"/></Relationships>
</file>

<file path=ppt/slides/_rels/slide142.xml.rels><?xml version="1.0" encoding="UTF-8" standalone="yes"?>
<Relationships xmlns="http://schemas.openxmlformats.org/package/2006/relationships"><Relationship Id="rId8" Type="http://schemas.openxmlformats.org/officeDocument/2006/relationships/oleObject" Target="../embeddings/oleObject572.bin"/><Relationship Id="rId13" Type="http://schemas.openxmlformats.org/officeDocument/2006/relationships/image" Target="../media/image610.wmf"/><Relationship Id="rId3" Type="http://schemas.openxmlformats.org/officeDocument/2006/relationships/image" Target="../media/image392.jpeg"/><Relationship Id="rId7" Type="http://schemas.openxmlformats.org/officeDocument/2006/relationships/image" Target="../media/image607.wmf"/><Relationship Id="rId12" Type="http://schemas.openxmlformats.org/officeDocument/2006/relationships/oleObject" Target="../embeddings/oleObject574.bin"/><Relationship Id="rId17" Type="http://schemas.openxmlformats.org/officeDocument/2006/relationships/image" Target="../media/image612.wmf"/><Relationship Id="rId2" Type="http://schemas.openxmlformats.org/officeDocument/2006/relationships/slideLayout" Target="../slideLayouts/slideLayout7.xml"/><Relationship Id="rId16" Type="http://schemas.openxmlformats.org/officeDocument/2006/relationships/oleObject" Target="../embeddings/oleObject576.bin"/><Relationship Id="rId1" Type="http://schemas.openxmlformats.org/officeDocument/2006/relationships/vmlDrawing" Target="../drawings/vmlDrawing125.vml"/><Relationship Id="rId6" Type="http://schemas.openxmlformats.org/officeDocument/2006/relationships/oleObject" Target="../embeddings/oleObject571.bin"/><Relationship Id="rId11" Type="http://schemas.openxmlformats.org/officeDocument/2006/relationships/image" Target="../media/image609.wmf"/><Relationship Id="rId5" Type="http://schemas.openxmlformats.org/officeDocument/2006/relationships/image" Target="../media/image606.wmf"/><Relationship Id="rId15" Type="http://schemas.openxmlformats.org/officeDocument/2006/relationships/image" Target="../media/image611.wmf"/><Relationship Id="rId10" Type="http://schemas.openxmlformats.org/officeDocument/2006/relationships/oleObject" Target="../embeddings/oleObject573.bin"/><Relationship Id="rId4" Type="http://schemas.openxmlformats.org/officeDocument/2006/relationships/oleObject" Target="../embeddings/oleObject570.bin"/><Relationship Id="rId9" Type="http://schemas.openxmlformats.org/officeDocument/2006/relationships/image" Target="../media/image608.wmf"/><Relationship Id="rId14" Type="http://schemas.openxmlformats.org/officeDocument/2006/relationships/oleObject" Target="../embeddings/oleObject575.bin"/></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579.bin"/><Relationship Id="rId3" Type="http://schemas.openxmlformats.org/officeDocument/2006/relationships/image" Target="../media/image401.jpeg"/><Relationship Id="rId7" Type="http://schemas.openxmlformats.org/officeDocument/2006/relationships/image" Target="../media/image194.emf"/><Relationship Id="rId2" Type="http://schemas.openxmlformats.org/officeDocument/2006/relationships/slideLayout" Target="../slideLayouts/slideLayout7.xml"/><Relationship Id="rId1" Type="http://schemas.openxmlformats.org/officeDocument/2006/relationships/vmlDrawing" Target="../drawings/vmlDrawing126.vml"/><Relationship Id="rId6" Type="http://schemas.openxmlformats.org/officeDocument/2006/relationships/oleObject" Target="../embeddings/oleObject578.bin"/><Relationship Id="rId5" Type="http://schemas.openxmlformats.org/officeDocument/2006/relationships/image" Target="../media/image613.wmf"/><Relationship Id="rId4" Type="http://schemas.openxmlformats.org/officeDocument/2006/relationships/oleObject" Target="../embeddings/oleObject577.bin"/><Relationship Id="rId9" Type="http://schemas.openxmlformats.org/officeDocument/2006/relationships/image" Target="../media/image399.emf"/></Relationships>
</file>

<file path=ppt/slides/_rels/slide144.xml.rels><?xml version="1.0" encoding="UTF-8" standalone="yes"?>
<Relationships xmlns="http://schemas.openxmlformats.org/package/2006/relationships"><Relationship Id="rId2" Type="http://schemas.openxmlformats.org/officeDocument/2006/relationships/image" Target="../media/image614.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582.bin"/><Relationship Id="rId13" Type="http://schemas.openxmlformats.org/officeDocument/2006/relationships/image" Target="../media/image619.wmf"/><Relationship Id="rId18" Type="http://schemas.openxmlformats.org/officeDocument/2006/relationships/oleObject" Target="../embeddings/oleObject587.bin"/><Relationship Id="rId3" Type="http://schemas.openxmlformats.org/officeDocument/2006/relationships/notesSlide" Target="../notesSlides/notesSlide10.xml"/><Relationship Id="rId21" Type="http://schemas.openxmlformats.org/officeDocument/2006/relationships/image" Target="../media/image623.wmf"/><Relationship Id="rId7" Type="http://schemas.openxmlformats.org/officeDocument/2006/relationships/image" Target="../media/image616.wmf"/><Relationship Id="rId12" Type="http://schemas.openxmlformats.org/officeDocument/2006/relationships/oleObject" Target="../embeddings/oleObject584.bin"/><Relationship Id="rId17" Type="http://schemas.openxmlformats.org/officeDocument/2006/relationships/image" Target="../media/image621.wmf"/><Relationship Id="rId2" Type="http://schemas.openxmlformats.org/officeDocument/2006/relationships/slideLayout" Target="../slideLayouts/slideLayout7.xml"/><Relationship Id="rId16" Type="http://schemas.openxmlformats.org/officeDocument/2006/relationships/oleObject" Target="../embeddings/oleObject586.bin"/><Relationship Id="rId20" Type="http://schemas.openxmlformats.org/officeDocument/2006/relationships/oleObject" Target="../embeddings/oleObject588.bin"/><Relationship Id="rId1" Type="http://schemas.openxmlformats.org/officeDocument/2006/relationships/vmlDrawing" Target="../drawings/vmlDrawing127.vml"/><Relationship Id="rId6" Type="http://schemas.openxmlformats.org/officeDocument/2006/relationships/oleObject" Target="../embeddings/oleObject581.bin"/><Relationship Id="rId11" Type="http://schemas.openxmlformats.org/officeDocument/2006/relationships/image" Target="../media/image618.wmf"/><Relationship Id="rId5" Type="http://schemas.openxmlformats.org/officeDocument/2006/relationships/image" Target="../media/image615.wmf"/><Relationship Id="rId15" Type="http://schemas.openxmlformats.org/officeDocument/2006/relationships/image" Target="../media/image620.wmf"/><Relationship Id="rId23" Type="http://schemas.openxmlformats.org/officeDocument/2006/relationships/image" Target="../media/image624.wmf"/><Relationship Id="rId10" Type="http://schemas.openxmlformats.org/officeDocument/2006/relationships/oleObject" Target="../embeddings/oleObject583.bin"/><Relationship Id="rId19" Type="http://schemas.openxmlformats.org/officeDocument/2006/relationships/image" Target="../media/image622.wmf"/><Relationship Id="rId4" Type="http://schemas.openxmlformats.org/officeDocument/2006/relationships/oleObject" Target="../embeddings/oleObject580.bin"/><Relationship Id="rId9" Type="http://schemas.openxmlformats.org/officeDocument/2006/relationships/image" Target="../media/image617.wmf"/><Relationship Id="rId14" Type="http://schemas.openxmlformats.org/officeDocument/2006/relationships/oleObject" Target="../embeddings/oleObject585.bin"/><Relationship Id="rId22" Type="http://schemas.openxmlformats.org/officeDocument/2006/relationships/oleObject" Target="../embeddings/oleObject58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8.wmf"/><Relationship Id="rId18" Type="http://schemas.openxmlformats.org/officeDocument/2006/relationships/oleObject" Target="../embeddings/oleObject46.bin"/><Relationship Id="rId3" Type="http://schemas.openxmlformats.org/officeDocument/2006/relationships/notesSlide" Target="../notesSlides/notesSlide1.xml"/><Relationship Id="rId21" Type="http://schemas.openxmlformats.org/officeDocument/2006/relationships/image" Target="../media/image61.wmf"/><Relationship Id="rId7" Type="http://schemas.openxmlformats.org/officeDocument/2006/relationships/image" Target="../media/image55.wmf"/><Relationship Id="rId12" Type="http://schemas.openxmlformats.org/officeDocument/2006/relationships/oleObject" Target="../embeddings/oleObject43.bin"/><Relationship Id="rId17" Type="http://schemas.openxmlformats.org/officeDocument/2006/relationships/image" Target="../media/image60.wmf"/><Relationship Id="rId2" Type="http://schemas.openxmlformats.org/officeDocument/2006/relationships/slideLayout" Target="../slideLayouts/slideLayout7.xml"/><Relationship Id="rId16" Type="http://schemas.openxmlformats.org/officeDocument/2006/relationships/oleObject" Target="../embeddings/oleObject45.bin"/><Relationship Id="rId20" Type="http://schemas.openxmlformats.org/officeDocument/2006/relationships/oleObject" Target="../embeddings/oleObject48.bin"/><Relationship Id="rId1" Type="http://schemas.openxmlformats.org/officeDocument/2006/relationships/vmlDrawing" Target="../drawings/vmlDrawing12.vml"/><Relationship Id="rId6" Type="http://schemas.openxmlformats.org/officeDocument/2006/relationships/oleObject" Target="../embeddings/oleObject40.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42.bin"/><Relationship Id="rId19" Type="http://schemas.openxmlformats.org/officeDocument/2006/relationships/oleObject" Target="../embeddings/oleObject47.bin"/><Relationship Id="rId4" Type="http://schemas.openxmlformats.org/officeDocument/2006/relationships/oleObject" Target="../embeddings/oleObject39.bin"/><Relationship Id="rId9" Type="http://schemas.openxmlformats.org/officeDocument/2006/relationships/image" Target="../media/image56.wmf"/><Relationship Id="rId14" Type="http://schemas.openxmlformats.org/officeDocument/2006/relationships/oleObject" Target="../embeddings/oleObject44.bin"/><Relationship Id="rId22" Type="http://schemas.openxmlformats.org/officeDocument/2006/relationships/oleObject" Target="../embeddings/oleObject49.bin"/></Relationships>
</file>

<file path=ppt/slides/_rels/slide16.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oleObject" Target="../embeddings/oleObject55.bin"/><Relationship Id="rId18" Type="http://schemas.openxmlformats.org/officeDocument/2006/relationships/image" Target="../media/image69.e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6.emf"/><Relationship Id="rId17" Type="http://schemas.openxmlformats.org/officeDocument/2006/relationships/oleObject" Target="../embeddings/oleObject57.bin"/><Relationship Id="rId2" Type="http://schemas.openxmlformats.org/officeDocument/2006/relationships/slideLayout" Target="../slideLayouts/slideLayout7.xml"/><Relationship Id="rId16" Type="http://schemas.openxmlformats.org/officeDocument/2006/relationships/image" Target="../media/image68.emf"/><Relationship Id="rId1" Type="http://schemas.openxmlformats.org/officeDocument/2006/relationships/vmlDrawing" Target="../drawings/vmlDrawing13.vml"/><Relationship Id="rId6" Type="http://schemas.openxmlformats.org/officeDocument/2006/relationships/image" Target="../media/image63.e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53.bin"/><Relationship Id="rId14" Type="http://schemas.openxmlformats.org/officeDocument/2006/relationships/image" Target="../media/image67.emf"/></Relationships>
</file>

<file path=ppt/slides/_rels/slide17.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63.bin"/><Relationship Id="rId18" Type="http://schemas.openxmlformats.org/officeDocument/2006/relationships/image" Target="../media/image77.e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74.emf"/><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76.emf"/><Relationship Id="rId20" Type="http://schemas.openxmlformats.org/officeDocument/2006/relationships/image" Target="../media/image78.emf"/><Relationship Id="rId1" Type="http://schemas.openxmlformats.org/officeDocument/2006/relationships/vmlDrawing" Target="../drawings/vmlDrawing14.vml"/><Relationship Id="rId6" Type="http://schemas.openxmlformats.org/officeDocument/2006/relationships/image" Target="../media/image71.e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73.emf"/><Relationship Id="rId19" Type="http://schemas.openxmlformats.org/officeDocument/2006/relationships/oleObject" Target="../embeddings/oleObject66.bin"/><Relationship Id="rId4" Type="http://schemas.openxmlformats.org/officeDocument/2006/relationships/image" Target="../media/image70.emf"/><Relationship Id="rId9" Type="http://schemas.openxmlformats.org/officeDocument/2006/relationships/oleObject" Target="../embeddings/oleObject61.bin"/><Relationship Id="rId14" Type="http://schemas.openxmlformats.org/officeDocument/2006/relationships/image" Target="../media/image75.emf"/><Relationship Id="rId22" Type="http://schemas.openxmlformats.org/officeDocument/2006/relationships/image" Target="../media/image79.emf"/></Relationships>
</file>

<file path=ppt/slides/_rels/slide18.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1.emf"/><Relationship Id="rId5" Type="http://schemas.openxmlformats.org/officeDocument/2006/relationships/oleObject" Target="../embeddings/oleObject69.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71.bin"/></Relationships>
</file>

<file path=ppt/slides/_rels/slide19.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image" Target="../media/image89.png"/><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88.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5.e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87.emf"/><Relationship Id="rId4" Type="http://schemas.openxmlformats.org/officeDocument/2006/relationships/image" Target="../media/image84.emf"/><Relationship Id="rId9" Type="http://schemas.openxmlformats.org/officeDocument/2006/relationships/oleObject" Target="../embeddings/oleObject7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oleObject" Target="../embeddings/oleObject82.bin"/><Relationship Id="rId18" Type="http://schemas.openxmlformats.org/officeDocument/2006/relationships/image" Target="../media/image97.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4.wmf"/><Relationship Id="rId17"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96.wmf"/><Relationship Id="rId1" Type="http://schemas.openxmlformats.org/officeDocument/2006/relationships/vmlDrawing" Target="../drawings/vmlDrawing17.vml"/><Relationship Id="rId6" Type="http://schemas.openxmlformats.org/officeDocument/2006/relationships/image" Target="../media/image91.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0.bin"/><Relationship Id="rId14" Type="http://schemas.openxmlformats.org/officeDocument/2006/relationships/image" Target="../media/image9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98.emf"/></Relationships>
</file>

<file path=ppt/slides/_rels/slide22.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0.emf"/><Relationship Id="rId5" Type="http://schemas.openxmlformats.org/officeDocument/2006/relationships/oleObject" Target="../embeddings/oleObject87.bin"/><Relationship Id="rId10" Type="http://schemas.openxmlformats.org/officeDocument/2006/relationships/image" Target="../media/image102.wmf"/><Relationship Id="rId4" Type="http://schemas.openxmlformats.org/officeDocument/2006/relationships/image" Target="../media/image99.emf"/><Relationship Id="rId9" Type="http://schemas.openxmlformats.org/officeDocument/2006/relationships/oleObject" Target="../embeddings/oleObject89.bin"/></Relationships>
</file>

<file path=ppt/slides/_rels/slide23.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4.wmf"/><Relationship Id="rId5" Type="http://schemas.openxmlformats.org/officeDocument/2006/relationships/oleObject" Target="../embeddings/oleObject91.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9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07.emf"/></Relationships>
</file>

<file path=ppt/slides/_rels/slide25.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00.bin"/><Relationship Id="rId18" Type="http://schemas.openxmlformats.org/officeDocument/2006/relationships/image" Target="../media/image115.w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112.wmf"/><Relationship Id="rId17" Type="http://schemas.openxmlformats.org/officeDocument/2006/relationships/oleObject" Target="../embeddings/oleObject102.bin"/><Relationship Id="rId2" Type="http://schemas.openxmlformats.org/officeDocument/2006/relationships/slideLayout" Target="../slideLayouts/slideLayout7.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22.vml"/><Relationship Id="rId6" Type="http://schemas.openxmlformats.org/officeDocument/2006/relationships/image" Target="../media/image109.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111.wmf"/><Relationship Id="rId19" Type="http://schemas.openxmlformats.org/officeDocument/2006/relationships/oleObject" Target="../embeddings/oleObject103.bin"/><Relationship Id="rId4" Type="http://schemas.openxmlformats.org/officeDocument/2006/relationships/image" Target="../media/image108.wmf"/><Relationship Id="rId9" Type="http://schemas.openxmlformats.org/officeDocument/2006/relationships/oleObject" Target="../embeddings/oleObject98.bin"/><Relationship Id="rId14" Type="http://schemas.openxmlformats.org/officeDocument/2006/relationships/image" Target="../media/image113.wmf"/></Relationships>
</file>

<file path=ppt/slides/_rels/slide26.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08.bin"/><Relationship Id="rId3" Type="http://schemas.openxmlformats.org/officeDocument/2006/relationships/oleObject" Target="../embeddings/oleObject95.bin"/><Relationship Id="rId7" Type="http://schemas.openxmlformats.org/officeDocument/2006/relationships/oleObject" Target="../embeddings/oleObject105.bin"/><Relationship Id="rId12"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7.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19.wmf"/><Relationship Id="rId4" Type="http://schemas.openxmlformats.org/officeDocument/2006/relationships/image" Target="../media/image108.wmf"/><Relationship Id="rId9" Type="http://schemas.openxmlformats.org/officeDocument/2006/relationships/oleObject" Target="../embeddings/oleObject106.bin"/><Relationship Id="rId14" Type="http://schemas.openxmlformats.org/officeDocument/2006/relationships/image" Target="../media/image121.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25.wmf"/><Relationship Id="rId3" Type="http://schemas.openxmlformats.org/officeDocument/2006/relationships/notesSlide" Target="../notesSlides/notesSlide2.xml"/><Relationship Id="rId7" Type="http://schemas.openxmlformats.org/officeDocument/2006/relationships/image" Target="../media/image122.wmf"/><Relationship Id="rId12"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09.bin"/><Relationship Id="rId11" Type="http://schemas.openxmlformats.org/officeDocument/2006/relationships/image" Target="../media/image124.wmf"/><Relationship Id="rId5" Type="http://schemas.openxmlformats.org/officeDocument/2006/relationships/image" Target="../media/image54.wmf"/><Relationship Id="rId10" Type="http://schemas.openxmlformats.org/officeDocument/2006/relationships/oleObject" Target="../embeddings/oleObject111.bin"/><Relationship Id="rId4" Type="http://schemas.openxmlformats.org/officeDocument/2006/relationships/oleObject" Target="../embeddings/oleObject39.bin"/><Relationship Id="rId9" Type="http://schemas.openxmlformats.org/officeDocument/2006/relationships/image" Target="../media/image12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27.emf"/><Relationship Id="rId5" Type="http://schemas.openxmlformats.org/officeDocument/2006/relationships/oleObject" Target="../embeddings/oleObject114.bin"/><Relationship Id="rId10" Type="http://schemas.openxmlformats.org/officeDocument/2006/relationships/image" Target="../media/image129.emf"/><Relationship Id="rId4" Type="http://schemas.openxmlformats.org/officeDocument/2006/relationships/image" Target="../media/image126.emf"/><Relationship Id="rId9" Type="http://schemas.openxmlformats.org/officeDocument/2006/relationships/oleObject" Target="../embeddings/oleObject11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31.wmf"/><Relationship Id="rId5" Type="http://schemas.openxmlformats.org/officeDocument/2006/relationships/oleObject" Target="../embeddings/oleObject118.bin"/><Relationship Id="rId4" Type="http://schemas.openxmlformats.org/officeDocument/2006/relationships/image" Target="../media/image130.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image" Target="../media/image136.png"/><Relationship Id="rId7" Type="http://schemas.openxmlformats.org/officeDocument/2006/relationships/image" Target="../media/image133.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20.bin"/><Relationship Id="rId11" Type="http://schemas.openxmlformats.org/officeDocument/2006/relationships/image" Target="../media/image135.emf"/><Relationship Id="rId5" Type="http://schemas.openxmlformats.org/officeDocument/2006/relationships/image" Target="../media/image132.e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34.e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41.png"/><Relationship Id="rId18" Type="http://schemas.openxmlformats.org/officeDocument/2006/relationships/oleObject" Target="../embeddings/oleObject130.bin"/><Relationship Id="rId3" Type="http://schemas.openxmlformats.org/officeDocument/2006/relationships/image" Target="../media/image136.png"/><Relationship Id="rId7" Type="http://schemas.openxmlformats.org/officeDocument/2006/relationships/image" Target="../media/image138.wmf"/><Relationship Id="rId12" Type="http://schemas.openxmlformats.org/officeDocument/2006/relationships/oleObject" Target="../embeddings/oleObject127.bin"/><Relationship Id="rId17" Type="http://schemas.openxmlformats.org/officeDocument/2006/relationships/image" Target="../media/image143.wmf"/><Relationship Id="rId2" Type="http://schemas.openxmlformats.org/officeDocument/2006/relationships/slideLayout" Target="../slideLayouts/slideLayout7.xml"/><Relationship Id="rId16" Type="http://schemas.openxmlformats.org/officeDocument/2006/relationships/oleObject" Target="../embeddings/oleObject129.bin"/><Relationship Id="rId1" Type="http://schemas.openxmlformats.org/officeDocument/2006/relationships/vmlDrawing" Target="../drawings/vmlDrawing28.vml"/><Relationship Id="rId6" Type="http://schemas.openxmlformats.org/officeDocument/2006/relationships/oleObject" Target="../embeddings/oleObject124.bin"/><Relationship Id="rId11" Type="http://schemas.openxmlformats.org/officeDocument/2006/relationships/image" Target="../media/image140.wmf"/><Relationship Id="rId5" Type="http://schemas.openxmlformats.org/officeDocument/2006/relationships/image" Target="../media/image137.wmf"/><Relationship Id="rId15" Type="http://schemas.openxmlformats.org/officeDocument/2006/relationships/image" Target="../media/image142.wmf"/><Relationship Id="rId10" Type="http://schemas.openxmlformats.org/officeDocument/2006/relationships/oleObject" Target="../embeddings/oleObject126.bin"/><Relationship Id="rId19" Type="http://schemas.openxmlformats.org/officeDocument/2006/relationships/image" Target="../media/image144.wmf"/><Relationship Id="rId4" Type="http://schemas.openxmlformats.org/officeDocument/2006/relationships/oleObject" Target="../embeddings/oleObject123.bin"/><Relationship Id="rId9" Type="http://schemas.openxmlformats.org/officeDocument/2006/relationships/image" Target="../media/image139.wmf"/><Relationship Id="rId14" Type="http://schemas.openxmlformats.org/officeDocument/2006/relationships/oleObject" Target="../embeddings/oleObject12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48.jpeg"/><Relationship Id="rId7" Type="http://schemas.openxmlformats.org/officeDocument/2006/relationships/image" Target="../media/image14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32.bin"/><Relationship Id="rId5" Type="http://schemas.openxmlformats.org/officeDocument/2006/relationships/image" Target="../media/image145.wmf"/><Relationship Id="rId4" Type="http://schemas.openxmlformats.org/officeDocument/2006/relationships/oleObject" Target="../embeddings/oleObject131.bin"/><Relationship Id="rId9" Type="http://schemas.openxmlformats.org/officeDocument/2006/relationships/image" Target="../media/image14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image" Target="../media/image152.jpeg"/><Relationship Id="rId7"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35.bin"/><Relationship Id="rId5" Type="http://schemas.openxmlformats.org/officeDocument/2006/relationships/image" Target="../media/image149.wmf"/><Relationship Id="rId4" Type="http://schemas.openxmlformats.org/officeDocument/2006/relationships/oleObject" Target="../embeddings/oleObject134.bin"/><Relationship Id="rId9" Type="http://schemas.openxmlformats.org/officeDocument/2006/relationships/image" Target="../media/image151.wmf"/></Relationships>
</file>

<file path=ppt/slides/_rels/slide36.xml.rels><?xml version="1.0" encoding="UTF-8" standalone="yes"?>
<Relationships xmlns="http://schemas.openxmlformats.org/package/2006/relationships"><Relationship Id="rId2" Type="http://schemas.openxmlformats.org/officeDocument/2006/relationships/image" Target="../media/image15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5.jpeg"/><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154.emf"/><Relationship Id="rId4" Type="http://schemas.openxmlformats.org/officeDocument/2006/relationships/oleObject" Target="../embeddings/oleObject13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15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61.wmf"/><Relationship Id="rId18" Type="http://schemas.openxmlformats.org/officeDocument/2006/relationships/oleObject" Target="../embeddings/oleObject147.bin"/><Relationship Id="rId3" Type="http://schemas.openxmlformats.org/officeDocument/2006/relationships/notesSlide" Target="../notesSlides/notesSlide3.xml"/><Relationship Id="rId7" Type="http://schemas.openxmlformats.org/officeDocument/2006/relationships/image" Target="../media/image158.wmf"/><Relationship Id="rId12" Type="http://schemas.openxmlformats.org/officeDocument/2006/relationships/oleObject" Target="../embeddings/oleObject143.bin"/><Relationship Id="rId17" Type="http://schemas.openxmlformats.org/officeDocument/2006/relationships/oleObject" Target="../embeddings/oleObject146.bin"/><Relationship Id="rId2" Type="http://schemas.openxmlformats.org/officeDocument/2006/relationships/slideLayout" Target="../slideLayouts/slideLayout7.xml"/><Relationship Id="rId16" Type="http://schemas.openxmlformats.org/officeDocument/2006/relationships/oleObject" Target="../embeddings/oleObject145.bin"/><Relationship Id="rId20" Type="http://schemas.openxmlformats.org/officeDocument/2006/relationships/image" Target="../media/image163.wmf"/><Relationship Id="rId1" Type="http://schemas.openxmlformats.org/officeDocument/2006/relationships/vmlDrawing" Target="../drawings/vmlDrawing33.vml"/><Relationship Id="rId6" Type="http://schemas.openxmlformats.org/officeDocument/2006/relationships/oleObject" Target="../embeddings/oleObject140.bin"/><Relationship Id="rId11" Type="http://schemas.openxmlformats.org/officeDocument/2006/relationships/image" Target="../media/image160.wmf"/><Relationship Id="rId5" Type="http://schemas.openxmlformats.org/officeDocument/2006/relationships/image" Target="../media/image157.wmf"/><Relationship Id="rId15" Type="http://schemas.openxmlformats.org/officeDocument/2006/relationships/image" Target="../media/image162.wmf"/><Relationship Id="rId10" Type="http://schemas.openxmlformats.org/officeDocument/2006/relationships/oleObject" Target="../embeddings/oleObject142.bin"/><Relationship Id="rId19" Type="http://schemas.openxmlformats.org/officeDocument/2006/relationships/oleObject" Target="../embeddings/oleObject148.bin"/><Relationship Id="rId4" Type="http://schemas.openxmlformats.org/officeDocument/2006/relationships/oleObject" Target="../embeddings/oleObject139.bin"/><Relationship Id="rId9" Type="http://schemas.openxmlformats.org/officeDocument/2006/relationships/image" Target="../media/image159.wmf"/><Relationship Id="rId14" Type="http://schemas.openxmlformats.org/officeDocument/2006/relationships/oleObject" Target="../embeddings/oleObject144.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65.emf"/><Relationship Id="rId5" Type="http://schemas.openxmlformats.org/officeDocument/2006/relationships/oleObject" Target="../embeddings/oleObject150.bin"/><Relationship Id="rId4" Type="http://schemas.openxmlformats.org/officeDocument/2006/relationships/image" Target="../media/image16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68.emf"/><Relationship Id="rId5" Type="http://schemas.openxmlformats.org/officeDocument/2006/relationships/oleObject" Target="../embeddings/oleObject153.bin"/><Relationship Id="rId4" Type="http://schemas.openxmlformats.org/officeDocument/2006/relationships/image" Target="../media/image16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0.emf"/><Relationship Id="rId5" Type="http://schemas.openxmlformats.org/officeDocument/2006/relationships/oleObject" Target="../embeddings/oleObject155.bin"/><Relationship Id="rId4" Type="http://schemas.openxmlformats.org/officeDocument/2006/relationships/image" Target="../media/image169.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71.emf"/></Relationships>
</file>

<file path=ppt/slides/_rels/slide47.x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76.e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73.e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75.emf"/><Relationship Id="rId4" Type="http://schemas.openxmlformats.org/officeDocument/2006/relationships/image" Target="../media/image172.emf"/><Relationship Id="rId9" Type="http://schemas.openxmlformats.org/officeDocument/2006/relationships/oleObject" Target="../embeddings/oleObject160.bin"/></Relationships>
</file>

<file path=ppt/slides/_rels/slide48.xml.rels><?xml version="1.0" encoding="UTF-8" standalone="yes"?>
<Relationships xmlns="http://schemas.openxmlformats.org/package/2006/relationships"><Relationship Id="rId8" Type="http://schemas.openxmlformats.org/officeDocument/2006/relationships/image" Target="../media/image179.emf"/><Relationship Id="rId13" Type="http://schemas.openxmlformats.org/officeDocument/2006/relationships/oleObject" Target="../embeddings/oleObject167.bin"/><Relationship Id="rId18" Type="http://schemas.openxmlformats.org/officeDocument/2006/relationships/image" Target="../media/image184.emf"/><Relationship Id="rId3" Type="http://schemas.openxmlformats.org/officeDocument/2006/relationships/oleObject" Target="../embeddings/oleObject162.bin"/><Relationship Id="rId21" Type="http://schemas.openxmlformats.org/officeDocument/2006/relationships/oleObject" Target="../embeddings/oleObject171.bin"/><Relationship Id="rId7" Type="http://schemas.openxmlformats.org/officeDocument/2006/relationships/oleObject" Target="../embeddings/oleObject164.bin"/><Relationship Id="rId12" Type="http://schemas.openxmlformats.org/officeDocument/2006/relationships/image" Target="../media/image181.emf"/><Relationship Id="rId17" Type="http://schemas.openxmlformats.org/officeDocument/2006/relationships/oleObject" Target="../embeddings/oleObject169.bin"/><Relationship Id="rId2" Type="http://schemas.openxmlformats.org/officeDocument/2006/relationships/slideLayout" Target="../slideLayouts/slideLayout7.xml"/><Relationship Id="rId16" Type="http://schemas.openxmlformats.org/officeDocument/2006/relationships/image" Target="../media/image183.wmf"/><Relationship Id="rId20" Type="http://schemas.openxmlformats.org/officeDocument/2006/relationships/image" Target="../media/image185.emf"/><Relationship Id="rId1" Type="http://schemas.openxmlformats.org/officeDocument/2006/relationships/vmlDrawing" Target="../drawings/vmlDrawing39.vml"/><Relationship Id="rId6" Type="http://schemas.openxmlformats.org/officeDocument/2006/relationships/image" Target="../media/image178.emf"/><Relationship Id="rId11" Type="http://schemas.openxmlformats.org/officeDocument/2006/relationships/oleObject" Target="../embeddings/oleObject166.bin"/><Relationship Id="rId5" Type="http://schemas.openxmlformats.org/officeDocument/2006/relationships/oleObject" Target="../embeddings/oleObject163.bin"/><Relationship Id="rId15" Type="http://schemas.openxmlformats.org/officeDocument/2006/relationships/oleObject" Target="../embeddings/oleObject168.bin"/><Relationship Id="rId10" Type="http://schemas.openxmlformats.org/officeDocument/2006/relationships/image" Target="../media/image180.wmf"/><Relationship Id="rId19" Type="http://schemas.openxmlformats.org/officeDocument/2006/relationships/oleObject" Target="../embeddings/oleObject170.bin"/><Relationship Id="rId4" Type="http://schemas.openxmlformats.org/officeDocument/2006/relationships/image" Target="../media/image177.emf"/><Relationship Id="rId9" Type="http://schemas.openxmlformats.org/officeDocument/2006/relationships/oleObject" Target="../embeddings/oleObject165.bin"/><Relationship Id="rId14" Type="http://schemas.openxmlformats.org/officeDocument/2006/relationships/image" Target="../media/image182.emf"/><Relationship Id="rId22" Type="http://schemas.openxmlformats.org/officeDocument/2006/relationships/image" Target="../media/image186.wmf"/></Relationships>
</file>

<file path=ppt/slides/_rels/slide49.xml.rels><?xml version="1.0" encoding="UTF-8" standalone="yes"?>
<Relationships xmlns="http://schemas.openxmlformats.org/package/2006/relationships"><Relationship Id="rId8" Type="http://schemas.openxmlformats.org/officeDocument/2006/relationships/image" Target="../media/image189.e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88.emf"/><Relationship Id="rId5" Type="http://schemas.openxmlformats.org/officeDocument/2006/relationships/oleObject" Target="../embeddings/oleObject173.bin"/><Relationship Id="rId10" Type="http://schemas.openxmlformats.org/officeDocument/2006/relationships/image" Target="../media/image170.emf"/><Relationship Id="rId4" Type="http://schemas.openxmlformats.org/officeDocument/2006/relationships/image" Target="../media/image187.emf"/><Relationship Id="rId9"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e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7.bin"/><Relationship Id="rId14" Type="http://schemas.openxmlformats.org/officeDocument/2006/relationships/image" Target="../media/image15.emf"/></Relationships>
</file>

<file path=ppt/slides/_rels/slide50.xml.rels><?xml version="1.0" encoding="UTF-8" standalone="yes"?>
<Relationships xmlns="http://schemas.openxmlformats.org/package/2006/relationships"><Relationship Id="rId8" Type="http://schemas.openxmlformats.org/officeDocument/2006/relationships/image" Target="../media/image192.e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91.emf"/><Relationship Id="rId5" Type="http://schemas.openxmlformats.org/officeDocument/2006/relationships/oleObject" Target="../embeddings/oleObject176.bin"/><Relationship Id="rId10" Type="http://schemas.openxmlformats.org/officeDocument/2006/relationships/image" Target="../media/image193.wmf"/><Relationship Id="rId4" Type="http://schemas.openxmlformats.org/officeDocument/2006/relationships/image" Target="../media/image190.emf"/><Relationship Id="rId9" Type="http://schemas.openxmlformats.org/officeDocument/2006/relationships/oleObject" Target="../embeddings/oleObject178.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94.emf"/></Relationships>
</file>

<file path=ppt/slides/_rels/slide52.xml.rels><?xml version="1.0" encoding="UTF-8" standalone="yes"?>
<Relationships xmlns="http://schemas.openxmlformats.org/package/2006/relationships"><Relationship Id="rId8" Type="http://schemas.openxmlformats.org/officeDocument/2006/relationships/image" Target="../media/image197.e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96.emf"/><Relationship Id="rId5" Type="http://schemas.openxmlformats.org/officeDocument/2006/relationships/oleObject" Target="../embeddings/oleObject181.bin"/><Relationship Id="rId4" Type="http://schemas.openxmlformats.org/officeDocument/2006/relationships/image" Target="../media/image195.emf"/></Relationships>
</file>

<file path=ppt/slides/_rels/slide53.xml.rels><?xml version="1.0" encoding="UTF-8" standalone="yes"?>
<Relationships xmlns="http://schemas.openxmlformats.org/package/2006/relationships"><Relationship Id="rId8" Type="http://schemas.openxmlformats.org/officeDocument/2006/relationships/image" Target="../media/image200.emf"/><Relationship Id="rId13" Type="http://schemas.openxmlformats.org/officeDocument/2006/relationships/oleObject" Target="../embeddings/oleObject188.bin"/><Relationship Id="rId18" Type="http://schemas.openxmlformats.org/officeDocument/2006/relationships/image" Target="../media/image205.e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202.emf"/><Relationship Id="rId17" Type="http://schemas.openxmlformats.org/officeDocument/2006/relationships/oleObject" Target="../embeddings/oleObject190.bin"/><Relationship Id="rId2" Type="http://schemas.openxmlformats.org/officeDocument/2006/relationships/slideLayout" Target="../slideLayouts/slideLayout7.xml"/><Relationship Id="rId16" Type="http://schemas.openxmlformats.org/officeDocument/2006/relationships/image" Target="../media/image204.emf"/><Relationship Id="rId1" Type="http://schemas.openxmlformats.org/officeDocument/2006/relationships/vmlDrawing" Target="../drawings/vmlDrawing44.vml"/><Relationship Id="rId6" Type="http://schemas.openxmlformats.org/officeDocument/2006/relationships/image" Target="../media/image199.e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201.emf"/><Relationship Id="rId4" Type="http://schemas.openxmlformats.org/officeDocument/2006/relationships/image" Target="../media/image198.emf"/><Relationship Id="rId9" Type="http://schemas.openxmlformats.org/officeDocument/2006/relationships/oleObject" Target="../embeddings/oleObject186.bin"/><Relationship Id="rId14" Type="http://schemas.openxmlformats.org/officeDocument/2006/relationships/image" Target="../media/image203.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93.bin"/><Relationship Id="rId13" Type="http://schemas.openxmlformats.org/officeDocument/2006/relationships/image" Target="../media/image210.wmf"/><Relationship Id="rId3" Type="http://schemas.openxmlformats.org/officeDocument/2006/relationships/image" Target="../media/image211.jpeg"/><Relationship Id="rId7" Type="http://schemas.openxmlformats.org/officeDocument/2006/relationships/image" Target="../media/image207.emf"/><Relationship Id="rId12"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92.bin"/><Relationship Id="rId11" Type="http://schemas.openxmlformats.org/officeDocument/2006/relationships/image" Target="../media/image209.emf"/><Relationship Id="rId5" Type="http://schemas.openxmlformats.org/officeDocument/2006/relationships/image" Target="../media/image206.emf"/><Relationship Id="rId10" Type="http://schemas.openxmlformats.org/officeDocument/2006/relationships/oleObject" Target="../embeddings/oleObject194.bin"/><Relationship Id="rId4" Type="http://schemas.openxmlformats.org/officeDocument/2006/relationships/oleObject" Target="../embeddings/oleObject191.bin"/><Relationship Id="rId9" Type="http://schemas.openxmlformats.org/officeDocument/2006/relationships/image" Target="../media/image208.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216.emf"/><Relationship Id="rId3" Type="http://schemas.openxmlformats.org/officeDocument/2006/relationships/image" Target="../media/image219.jpeg"/><Relationship Id="rId7" Type="http://schemas.openxmlformats.org/officeDocument/2006/relationships/image" Target="../media/image213.emf"/><Relationship Id="rId12" Type="http://schemas.openxmlformats.org/officeDocument/2006/relationships/oleObject" Target="../embeddings/oleObject200.bin"/><Relationship Id="rId17" Type="http://schemas.openxmlformats.org/officeDocument/2006/relationships/image" Target="../media/image218.emf"/><Relationship Id="rId2" Type="http://schemas.openxmlformats.org/officeDocument/2006/relationships/slideLayout" Target="../slideLayouts/slideLayout7.xml"/><Relationship Id="rId16" Type="http://schemas.openxmlformats.org/officeDocument/2006/relationships/oleObject" Target="../embeddings/oleObject202.bin"/><Relationship Id="rId1" Type="http://schemas.openxmlformats.org/officeDocument/2006/relationships/vmlDrawing" Target="../drawings/vmlDrawing46.vml"/><Relationship Id="rId6" Type="http://schemas.openxmlformats.org/officeDocument/2006/relationships/oleObject" Target="../embeddings/oleObject197.bin"/><Relationship Id="rId11" Type="http://schemas.openxmlformats.org/officeDocument/2006/relationships/image" Target="../media/image215.wmf"/><Relationship Id="rId5" Type="http://schemas.openxmlformats.org/officeDocument/2006/relationships/image" Target="../media/image212.emf"/><Relationship Id="rId15" Type="http://schemas.openxmlformats.org/officeDocument/2006/relationships/image" Target="../media/image217.emf"/><Relationship Id="rId10" Type="http://schemas.openxmlformats.org/officeDocument/2006/relationships/oleObject" Target="../embeddings/oleObject199.bin"/><Relationship Id="rId4" Type="http://schemas.openxmlformats.org/officeDocument/2006/relationships/oleObject" Target="../embeddings/oleObject196.bin"/><Relationship Id="rId9" Type="http://schemas.openxmlformats.org/officeDocument/2006/relationships/image" Target="../media/image214.emf"/><Relationship Id="rId14" Type="http://schemas.openxmlformats.org/officeDocument/2006/relationships/oleObject" Target="../embeddings/oleObject201.bin"/></Relationships>
</file>

<file path=ppt/slides/_rels/slide56.xml.rels><?xml version="1.0" encoding="UTF-8" standalone="yes"?>
<Relationships xmlns="http://schemas.openxmlformats.org/package/2006/relationships"><Relationship Id="rId8" Type="http://schemas.openxmlformats.org/officeDocument/2006/relationships/image" Target="../media/image222.emf"/><Relationship Id="rId13"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24.e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21.emf"/><Relationship Id="rId11" Type="http://schemas.openxmlformats.org/officeDocument/2006/relationships/oleObject" Target="../embeddings/oleObject207.bin"/><Relationship Id="rId5" Type="http://schemas.openxmlformats.org/officeDocument/2006/relationships/oleObject" Target="../embeddings/oleObject204.bin"/><Relationship Id="rId10" Type="http://schemas.openxmlformats.org/officeDocument/2006/relationships/image" Target="../media/image223.emf"/><Relationship Id="rId4" Type="http://schemas.openxmlformats.org/officeDocument/2006/relationships/image" Target="../media/image220.emf"/><Relationship Id="rId9" Type="http://schemas.openxmlformats.org/officeDocument/2006/relationships/oleObject" Target="../embeddings/oleObject206.bin"/><Relationship Id="rId14" Type="http://schemas.openxmlformats.org/officeDocument/2006/relationships/image" Target="../media/image225.e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11.bin"/><Relationship Id="rId13" Type="http://schemas.openxmlformats.org/officeDocument/2006/relationships/image" Target="../media/image230.wmf"/><Relationship Id="rId3" Type="http://schemas.openxmlformats.org/officeDocument/2006/relationships/notesSlide" Target="../notesSlides/notesSlide4.xml"/><Relationship Id="rId7" Type="http://schemas.openxmlformats.org/officeDocument/2006/relationships/image" Target="../media/image227.wmf"/><Relationship Id="rId12"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10.bin"/><Relationship Id="rId11" Type="http://schemas.openxmlformats.org/officeDocument/2006/relationships/image" Target="../media/image229.wmf"/><Relationship Id="rId5" Type="http://schemas.openxmlformats.org/officeDocument/2006/relationships/image" Target="../media/image226.wmf"/><Relationship Id="rId15" Type="http://schemas.openxmlformats.org/officeDocument/2006/relationships/image" Target="../media/image231.wmf"/><Relationship Id="rId10" Type="http://schemas.openxmlformats.org/officeDocument/2006/relationships/oleObject" Target="../embeddings/oleObject212.bin"/><Relationship Id="rId4" Type="http://schemas.openxmlformats.org/officeDocument/2006/relationships/oleObject" Target="../embeddings/oleObject209.bin"/><Relationship Id="rId9" Type="http://schemas.openxmlformats.org/officeDocument/2006/relationships/image" Target="../media/image228.wmf"/><Relationship Id="rId14" Type="http://schemas.openxmlformats.org/officeDocument/2006/relationships/oleObject" Target="../embeddings/oleObject214.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232.emf"/></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34.emf"/><Relationship Id="rId5" Type="http://schemas.openxmlformats.org/officeDocument/2006/relationships/oleObject" Target="../embeddings/oleObject217.bin"/><Relationship Id="rId10" Type="http://schemas.openxmlformats.org/officeDocument/2006/relationships/image" Target="../media/image236.emf"/><Relationship Id="rId4" Type="http://schemas.openxmlformats.org/officeDocument/2006/relationships/image" Target="../media/image233.wmf"/><Relationship Id="rId9" Type="http://schemas.openxmlformats.org/officeDocument/2006/relationships/oleObject" Target="../embeddings/oleObject219.bin"/></Relationships>
</file>

<file path=ppt/slides/_rels/slide61.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20.bin"/><Relationship Id="rId7" Type="http://schemas.openxmlformats.org/officeDocument/2006/relationships/oleObject" Target="../embeddings/oleObject222.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38.wmf"/><Relationship Id="rId5" Type="http://schemas.openxmlformats.org/officeDocument/2006/relationships/oleObject" Target="../embeddings/oleObject221.bin"/><Relationship Id="rId4" Type="http://schemas.openxmlformats.org/officeDocument/2006/relationships/image" Target="../media/image237.emf"/></Relationships>
</file>

<file path=ppt/slides/_rels/slide62.xml.rels><?xml version="1.0" encoding="UTF-8" standalone="yes"?>
<Relationships xmlns="http://schemas.openxmlformats.org/package/2006/relationships"><Relationship Id="rId8" Type="http://schemas.openxmlformats.org/officeDocument/2006/relationships/image" Target="../media/image241.emf"/><Relationship Id="rId3" Type="http://schemas.openxmlformats.org/officeDocument/2006/relationships/oleObject" Target="../embeddings/oleObject223.bin"/><Relationship Id="rId7"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43.jpeg"/><Relationship Id="rId5" Type="http://schemas.openxmlformats.org/officeDocument/2006/relationships/image" Target="../media/image242.jpeg"/><Relationship Id="rId4" Type="http://schemas.openxmlformats.org/officeDocument/2006/relationships/image" Target="../media/image240.emf"/></Relationships>
</file>

<file path=ppt/slides/_rels/slide63.xml.rels><?xml version="1.0" encoding="UTF-8" standalone="yes"?>
<Relationships xmlns="http://schemas.openxmlformats.org/package/2006/relationships"><Relationship Id="rId8" Type="http://schemas.openxmlformats.org/officeDocument/2006/relationships/image" Target="../media/image246.e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45.emf"/><Relationship Id="rId5" Type="http://schemas.openxmlformats.org/officeDocument/2006/relationships/oleObject" Target="../embeddings/oleObject226.bin"/><Relationship Id="rId10" Type="http://schemas.openxmlformats.org/officeDocument/2006/relationships/image" Target="../media/image247.emf"/><Relationship Id="rId4" Type="http://schemas.openxmlformats.org/officeDocument/2006/relationships/image" Target="../media/image244.emf"/><Relationship Id="rId9" Type="http://schemas.openxmlformats.org/officeDocument/2006/relationships/oleObject" Target="../embeddings/oleObject228.bin"/></Relationships>
</file>

<file path=ppt/slides/_rels/slide64.xml.rels><?xml version="1.0" encoding="UTF-8" standalone="yes"?>
<Relationships xmlns="http://schemas.openxmlformats.org/package/2006/relationships"><Relationship Id="rId8" Type="http://schemas.openxmlformats.org/officeDocument/2006/relationships/image" Target="../media/image244.emf"/><Relationship Id="rId3" Type="http://schemas.openxmlformats.org/officeDocument/2006/relationships/oleObject" Target="../embeddings/oleObject229.bin"/><Relationship Id="rId7" Type="http://schemas.openxmlformats.org/officeDocument/2006/relationships/oleObject" Target="../embeddings/oleObject225.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49.emf"/><Relationship Id="rId5" Type="http://schemas.openxmlformats.org/officeDocument/2006/relationships/oleObject" Target="../embeddings/oleObject230.bin"/><Relationship Id="rId4" Type="http://schemas.openxmlformats.org/officeDocument/2006/relationships/image" Target="../media/image248.emf"/></Relationships>
</file>

<file path=ppt/slides/_rels/slide65.xml.rels><?xml version="1.0" encoding="UTF-8" standalone="yes"?>
<Relationships xmlns="http://schemas.openxmlformats.org/package/2006/relationships"><Relationship Id="rId8" Type="http://schemas.openxmlformats.org/officeDocument/2006/relationships/image" Target="../media/image244.emf"/><Relationship Id="rId13" Type="http://schemas.openxmlformats.org/officeDocument/2006/relationships/oleObject" Target="../embeddings/oleObject233.bin"/><Relationship Id="rId3" Type="http://schemas.openxmlformats.org/officeDocument/2006/relationships/oleObject" Target="../embeddings/oleObject229.bin"/><Relationship Id="rId7" Type="http://schemas.openxmlformats.org/officeDocument/2006/relationships/oleObject" Target="../embeddings/oleObject225.bin"/><Relationship Id="rId12" Type="http://schemas.openxmlformats.org/officeDocument/2006/relationships/image" Target="../media/image251.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49.emf"/><Relationship Id="rId11" Type="http://schemas.openxmlformats.org/officeDocument/2006/relationships/oleObject" Target="../embeddings/oleObject232.bin"/><Relationship Id="rId5" Type="http://schemas.openxmlformats.org/officeDocument/2006/relationships/oleObject" Target="../embeddings/oleObject230.bin"/><Relationship Id="rId10" Type="http://schemas.openxmlformats.org/officeDocument/2006/relationships/image" Target="../media/image250.wmf"/><Relationship Id="rId4" Type="http://schemas.openxmlformats.org/officeDocument/2006/relationships/image" Target="../media/image248.emf"/><Relationship Id="rId9" Type="http://schemas.openxmlformats.org/officeDocument/2006/relationships/oleObject" Target="../embeddings/oleObject231.bin"/><Relationship Id="rId14" Type="http://schemas.openxmlformats.org/officeDocument/2006/relationships/image" Target="../media/image252.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36.bin"/><Relationship Id="rId13" Type="http://schemas.openxmlformats.org/officeDocument/2006/relationships/oleObject" Target="../embeddings/oleObject237.bin"/><Relationship Id="rId3" Type="http://schemas.openxmlformats.org/officeDocument/2006/relationships/image" Target="../media/image257.jpeg"/><Relationship Id="rId7" Type="http://schemas.openxmlformats.org/officeDocument/2006/relationships/image" Target="../media/image254.emf"/><Relationship Id="rId12" Type="http://schemas.openxmlformats.org/officeDocument/2006/relationships/image" Target="../media/image259.jpeg"/><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35.bin"/><Relationship Id="rId11" Type="http://schemas.openxmlformats.org/officeDocument/2006/relationships/image" Target="../media/image258.jpeg"/><Relationship Id="rId5" Type="http://schemas.openxmlformats.org/officeDocument/2006/relationships/image" Target="../media/image253.emf"/><Relationship Id="rId10" Type="http://schemas.openxmlformats.org/officeDocument/2006/relationships/image" Target="../media/image242.jpeg"/><Relationship Id="rId4" Type="http://schemas.openxmlformats.org/officeDocument/2006/relationships/oleObject" Target="../embeddings/oleObject234.bin"/><Relationship Id="rId9" Type="http://schemas.openxmlformats.org/officeDocument/2006/relationships/image" Target="../media/image255.emf"/><Relationship Id="rId14" Type="http://schemas.openxmlformats.org/officeDocument/2006/relationships/image" Target="../media/image256.emf"/></Relationships>
</file>

<file path=ppt/slides/_rels/slide67.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61.wmf"/><Relationship Id="rId5" Type="http://schemas.openxmlformats.org/officeDocument/2006/relationships/oleObject" Target="../embeddings/oleObject239.bin"/><Relationship Id="rId10" Type="http://schemas.openxmlformats.org/officeDocument/2006/relationships/image" Target="../media/image263.emf"/><Relationship Id="rId4" Type="http://schemas.openxmlformats.org/officeDocument/2006/relationships/image" Target="../media/image260.emf"/><Relationship Id="rId9" Type="http://schemas.openxmlformats.org/officeDocument/2006/relationships/oleObject" Target="../embeddings/oleObject241.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44.bin"/><Relationship Id="rId13" Type="http://schemas.openxmlformats.org/officeDocument/2006/relationships/image" Target="../media/image268.emf"/><Relationship Id="rId18" Type="http://schemas.openxmlformats.org/officeDocument/2006/relationships/oleObject" Target="../embeddings/oleObject249.bin"/><Relationship Id="rId3" Type="http://schemas.openxmlformats.org/officeDocument/2006/relationships/image" Target="../media/image273.png"/><Relationship Id="rId21" Type="http://schemas.openxmlformats.org/officeDocument/2006/relationships/image" Target="../media/image272.emf"/><Relationship Id="rId7" Type="http://schemas.openxmlformats.org/officeDocument/2006/relationships/image" Target="../media/image265.emf"/><Relationship Id="rId12" Type="http://schemas.openxmlformats.org/officeDocument/2006/relationships/oleObject" Target="../embeddings/oleObject246.bin"/><Relationship Id="rId17" Type="http://schemas.openxmlformats.org/officeDocument/2006/relationships/image" Target="../media/image270.emf"/><Relationship Id="rId2" Type="http://schemas.openxmlformats.org/officeDocument/2006/relationships/slideLayout" Target="../slideLayouts/slideLayout7.xml"/><Relationship Id="rId16" Type="http://schemas.openxmlformats.org/officeDocument/2006/relationships/oleObject" Target="../embeddings/oleObject248.bin"/><Relationship Id="rId20" Type="http://schemas.openxmlformats.org/officeDocument/2006/relationships/oleObject" Target="../embeddings/oleObject250.bin"/><Relationship Id="rId1" Type="http://schemas.openxmlformats.org/officeDocument/2006/relationships/vmlDrawing" Target="../drawings/vmlDrawing58.vml"/><Relationship Id="rId6" Type="http://schemas.openxmlformats.org/officeDocument/2006/relationships/oleObject" Target="../embeddings/oleObject243.bin"/><Relationship Id="rId11" Type="http://schemas.openxmlformats.org/officeDocument/2006/relationships/image" Target="../media/image267.emf"/><Relationship Id="rId5" Type="http://schemas.openxmlformats.org/officeDocument/2006/relationships/image" Target="../media/image264.emf"/><Relationship Id="rId15" Type="http://schemas.openxmlformats.org/officeDocument/2006/relationships/image" Target="../media/image269.emf"/><Relationship Id="rId10" Type="http://schemas.openxmlformats.org/officeDocument/2006/relationships/oleObject" Target="../embeddings/oleObject245.bin"/><Relationship Id="rId19" Type="http://schemas.openxmlformats.org/officeDocument/2006/relationships/image" Target="../media/image271.emf"/><Relationship Id="rId4" Type="http://schemas.openxmlformats.org/officeDocument/2006/relationships/oleObject" Target="../embeddings/oleObject242.bin"/><Relationship Id="rId9" Type="http://schemas.openxmlformats.org/officeDocument/2006/relationships/image" Target="../media/image266.emf"/><Relationship Id="rId14" Type="http://schemas.openxmlformats.org/officeDocument/2006/relationships/oleObject" Target="../embeddings/oleObject247.bin"/></Relationships>
</file>

<file path=ppt/slides/_rels/slide69.xml.rels><?xml version="1.0" encoding="UTF-8" standalone="yes"?>
<Relationships xmlns="http://schemas.openxmlformats.org/package/2006/relationships"><Relationship Id="rId8" Type="http://schemas.openxmlformats.org/officeDocument/2006/relationships/image" Target="../media/image276.emf"/><Relationship Id="rId3" Type="http://schemas.openxmlformats.org/officeDocument/2006/relationships/oleObject" Target="../embeddings/oleObject251.bin"/><Relationship Id="rId7"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75.emf"/><Relationship Id="rId5" Type="http://schemas.openxmlformats.org/officeDocument/2006/relationships/oleObject" Target="../embeddings/oleObject252.bin"/><Relationship Id="rId4" Type="http://schemas.openxmlformats.org/officeDocument/2006/relationships/image" Target="../media/image274.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oleObject" Target="../embeddings/oleObject12.bin"/><Relationship Id="rId4" Type="http://schemas.openxmlformats.org/officeDocument/2006/relationships/image" Target="../media/image18.emf"/></Relationships>
</file>

<file path=ppt/slides/_rels/slide70.xml.rels><?xml version="1.0" encoding="UTF-8" standalone="yes"?>
<Relationships xmlns="http://schemas.openxmlformats.org/package/2006/relationships"><Relationship Id="rId8" Type="http://schemas.openxmlformats.org/officeDocument/2006/relationships/image" Target="../media/image279.emf"/><Relationship Id="rId13" Type="http://schemas.openxmlformats.org/officeDocument/2006/relationships/oleObject" Target="../embeddings/oleObject259.bin"/><Relationship Id="rId18" Type="http://schemas.openxmlformats.org/officeDocument/2006/relationships/image" Target="../media/image284.wmf"/><Relationship Id="rId3" Type="http://schemas.openxmlformats.org/officeDocument/2006/relationships/oleObject" Target="../embeddings/oleObject254.bin"/><Relationship Id="rId21" Type="http://schemas.openxmlformats.org/officeDocument/2006/relationships/oleObject" Target="../embeddings/oleObject263.bin"/><Relationship Id="rId7" Type="http://schemas.openxmlformats.org/officeDocument/2006/relationships/oleObject" Target="../embeddings/oleObject256.bin"/><Relationship Id="rId12" Type="http://schemas.openxmlformats.org/officeDocument/2006/relationships/image" Target="../media/image281.emf"/><Relationship Id="rId1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283.emf"/><Relationship Id="rId20" Type="http://schemas.openxmlformats.org/officeDocument/2006/relationships/image" Target="../media/image285.wmf"/><Relationship Id="rId1" Type="http://schemas.openxmlformats.org/officeDocument/2006/relationships/vmlDrawing" Target="../drawings/vmlDrawing60.vml"/><Relationship Id="rId6" Type="http://schemas.openxmlformats.org/officeDocument/2006/relationships/image" Target="../media/image278.emf"/><Relationship Id="rId11" Type="http://schemas.openxmlformats.org/officeDocument/2006/relationships/oleObject" Target="../embeddings/oleObject258.bin"/><Relationship Id="rId24" Type="http://schemas.openxmlformats.org/officeDocument/2006/relationships/image" Target="../media/image287.wmf"/><Relationship Id="rId5" Type="http://schemas.openxmlformats.org/officeDocument/2006/relationships/oleObject" Target="../embeddings/oleObject255.bin"/><Relationship Id="rId15" Type="http://schemas.openxmlformats.org/officeDocument/2006/relationships/oleObject" Target="../embeddings/oleObject260.bin"/><Relationship Id="rId23" Type="http://schemas.openxmlformats.org/officeDocument/2006/relationships/oleObject" Target="../embeddings/oleObject264.bin"/><Relationship Id="rId10" Type="http://schemas.openxmlformats.org/officeDocument/2006/relationships/image" Target="../media/image280.emf"/><Relationship Id="rId19" Type="http://schemas.openxmlformats.org/officeDocument/2006/relationships/oleObject" Target="../embeddings/oleObject262.bin"/><Relationship Id="rId4" Type="http://schemas.openxmlformats.org/officeDocument/2006/relationships/image" Target="../media/image277.emf"/><Relationship Id="rId9" Type="http://schemas.openxmlformats.org/officeDocument/2006/relationships/oleObject" Target="../embeddings/oleObject257.bin"/><Relationship Id="rId14" Type="http://schemas.openxmlformats.org/officeDocument/2006/relationships/image" Target="../media/image282.emf"/><Relationship Id="rId22" Type="http://schemas.openxmlformats.org/officeDocument/2006/relationships/image" Target="../media/image286.wmf"/></Relationships>
</file>

<file path=ppt/slides/_rels/slide71.xml.rels><?xml version="1.0" encoding="UTF-8" standalone="yes"?>
<Relationships xmlns="http://schemas.openxmlformats.org/package/2006/relationships"><Relationship Id="rId8" Type="http://schemas.openxmlformats.org/officeDocument/2006/relationships/image" Target="../media/image290.emf"/><Relationship Id="rId13" Type="http://schemas.openxmlformats.org/officeDocument/2006/relationships/oleObject" Target="../embeddings/oleObject270.bin"/><Relationship Id="rId18" Type="http://schemas.openxmlformats.org/officeDocument/2006/relationships/image" Target="../media/image295.emf"/><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292.emf"/><Relationship Id="rId17" Type="http://schemas.openxmlformats.org/officeDocument/2006/relationships/oleObject" Target="../embeddings/oleObject272.bin"/><Relationship Id="rId2" Type="http://schemas.openxmlformats.org/officeDocument/2006/relationships/slideLayout" Target="../slideLayouts/slideLayout7.xml"/><Relationship Id="rId16" Type="http://schemas.openxmlformats.org/officeDocument/2006/relationships/image" Target="../media/image294.emf"/><Relationship Id="rId20" Type="http://schemas.openxmlformats.org/officeDocument/2006/relationships/image" Target="../media/image296.emf"/><Relationship Id="rId1" Type="http://schemas.openxmlformats.org/officeDocument/2006/relationships/vmlDrawing" Target="../drawings/vmlDrawing61.vml"/><Relationship Id="rId6" Type="http://schemas.openxmlformats.org/officeDocument/2006/relationships/image" Target="../media/image289.emf"/><Relationship Id="rId11" Type="http://schemas.openxmlformats.org/officeDocument/2006/relationships/oleObject" Target="../embeddings/oleObject269.bin"/><Relationship Id="rId5" Type="http://schemas.openxmlformats.org/officeDocument/2006/relationships/oleObject" Target="../embeddings/oleObject266.bin"/><Relationship Id="rId15" Type="http://schemas.openxmlformats.org/officeDocument/2006/relationships/oleObject" Target="../embeddings/oleObject271.bin"/><Relationship Id="rId10" Type="http://schemas.openxmlformats.org/officeDocument/2006/relationships/image" Target="../media/image291.emf"/><Relationship Id="rId19" Type="http://schemas.openxmlformats.org/officeDocument/2006/relationships/oleObject" Target="../embeddings/oleObject273.bin"/><Relationship Id="rId4" Type="http://schemas.openxmlformats.org/officeDocument/2006/relationships/image" Target="../media/image288.emf"/><Relationship Id="rId9" Type="http://schemas.openxmlformats.org/officeDocument/2006/relationships/oleObject" Target="../embeddings/oleObject268.bin"/><Relationship Id="rId14" Type="http://schemas.openxmlformats.org/officeDocument/2006/relationships/image" Target="../media/image293.e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76.bin"/><Relationship Id="rId13" Type="http://schemas.openxmlformats.org/officeDocument/2006/relationships/image" Target="../media/image301.wmf"/><Relationship Id="rId18" Type="http://schemas.openxmlformats.org/officeDocument/2006/relationships/oleObject" Target="../embeddings/oleObject281.bin"/><Relationship Id="rId3" Type="http://schemas.openxmlformats.org/officeDocument/2006/relationships/notesSlide" Target="../notesSlides/notesSlide5.xml"/><Relationship Id="rId21" Type="http://schemas.openxmlformats.org/officeDocument/2006/relationships/oleObject" Target="../embeddings/oleObject284.bin"/><Relationship Id="rId7" Type="http://schemas.openxmlformats.org/officeDocument/2006/relationships/image" Target="../media/image298.wmf"/><Relationship Id="rId12" Type="http://schemas.openxmlformats.org/officeDocument/2006/relationships/oleObject" Target="../embeddings/oleObject278.bin"/><Relationship Id="rId17" Type="http://schemas.openxmlformats.org/officeDocument/2006/relationships/image" Target="../media/image303.wmf"/><Relationship Id="rId2" Type="http://schemas.openxmlformats.org/officeDocument/2006/relationships/slideLayout" Target="../slideLayouts/slideLayout7.xml"/><Relationship Id="rId16" Type="http://schemas.openxmlformats.org/officeDocument/2006/relationships/oleObject" Target="../embeddings/oleObject280.bin"/><Relationship Id="rId20" Type="http://schemas.openxmlformats.org/officeDocument/2006/relationships/oleObject" Target="../embeddings/oleObject283.bin"/><Relationship Id="rId1" Type="http://schemas.openxmlformats.org/officeDocument/2006/relationships/vmlDrawing" Target="../drawings/vmlDrawing62.vml"/><Relationship Id="rId6" Type="http://schemas.openxmlformats.org/officeDocument/2006/relationships/oleObject" Target="../embeddings/oleObject275.bin"/><Relationship Id="rId11" Type="http://schemas.openxmlformats.org/officeDocument/2006/relationships/image" Target="../media/image300.wmf"/><Relationship Id="rId5" Type="http://schemas.openxmlformats.org/officeDocument/2006/relationships/image" Target="../media/image297.wmf"/><Relationship Id="rId15" Type="http://schemas.openxmlformats.org/officeDocument/2006/relationships/image" Target="../media/image302.wmf"/><Relationship Id="rId10" Type="http://schemas.openxmlformats.org/officeDocument/2006/relationships/oleObject" Target="../embeddings/oleObject277.bin"/><Relationship Id="rId19" Type="http://schemas.openxmlformats.org/officeDocument/2006/relationships/oleObject" Target="../embeddings/oleObject282.bin"/><Relationship Id="rId4" Type="http://schemas.openxmlformats.org/officeDocument/2006/relationships/oleObject" Target="../embeddings/oleObject274.bin"/><Relationship Id="rId9" Type="http://schemas.openxmlformats.org/officeDocument/2006/relationships/image" Target="../media/image299.wmf"/><Relationship Id="rId14" Type="http://schemas.openxmlformats.org/officeDocument/2006/relationships/oleObject" Target="../embeddings/oleObject279.bin"/></Relationships>
</file>

<file path=ppt/slides/_rels/slide73.x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oleObject" Target="../embeddings/oleObject285.bin"/><Relationship Id="rId7" Type="http://schemas.openxmlformats.org/officeDocument/2006/relationships/oleObject" Target="../embeddings/oleObject287.bin"/><Relationship Id="rId12" Type="http://schemas.openxmlformats.org/officeDocument/2006/relationships/image" Target="../media/image308.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05.emf"/><Relationship Id="rId11" Type="http://schemas.openxmlformats.org/officeDocument/2006/relationships/oleObject" Target="../embeddings/oleObject289.bin"/><Relationship Id="rId5" Type="http://schemas.openxmlformats.org/officeDocument/2006/relationships/oleObject" Target="../embeddings/oleObject286.bin"/><Relationship Id="rId10" Type="http://schemas.openxmlformats.org/officeDocument/2006/relationships/image" Target="../media/image307.wmf"/><Relationship Id="rId4" Type="http://schemas.openxmlformats.org/officeDocument/2006/relationships/image" Target="../media/image304.emf"/><Relationship Id="rId9" Type="http://schemas.openxmlformats.org/officeDocument/2006/relationships/oleObject" Target="../embeddings/oleObject288.bin"/></Relationships>
</file>

<file path=ppt/slides/_rels/slide74.x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oleObject" Target="../embeddings/oleObject290.bin"/><Relationship Id="rId7" Type="http://schemas.openxmlformats.org/officeDocument/2006/relationships/oleObject" Target="../embeddings/oleObject292.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10.wmf"/><Relationship Id="rId5" Type="http://schemas.openxmlformats.org/officeDocument/2006/relationships/oleObject" Target="../embeddings/oleObject291.bin"/><Relationship Id="rId4" Type="http://schemas.openxmlformats.org/officeDocument/2006/relationships/image" Target="../media/image309.emf"/></Relationships>
</file>

<file path=ppt/slides/_rels/slide75.xml.rels><?xml version="1.0" encoding="UTF-8" standalone="yes"?>
<Relationships xmlns="http://schemas.openxmlformats.org/package/2006/relationships"><Relationship Id="rId8" Type="http://schemas.openxmlformats.org/officeDocument/2006/relationships/image" Target="../media/image313.emf"/><Relationship Id="rId3" Type="http://schemas.openxmlformats.org/officeDocument/2006/relationships/oleObject" Target="../embeddings/oleObject290.bin"/><Relationship Id="rId7" Type="http://schemas.openxmlformats.org/officeDocument/2006/relationships/oleObject" Target="../embeddings/oleObject294.bin"/><Relationship Id="rId12" Type="http://schemas.openxmlformats.org/officeDocument/2006/relationships/image" Target="../media/image315.e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12.e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314.emf"/><Relationship Id="rId4" Type="http://schemas.openxmlformats.org/officeDocument/2006/relationships/image" Target="../media/image309.emf"/><Relationship Id="rId9" Type="http://schemas.openxmlformats.org/officeDocument/2006/relationships/oleObject" Target="../embeddings/oleObject295.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99.bin"/><Relationship Id="rId3" Type="http://schemas.openxmlformats.org/officeDocument/2006/relationships/image" Target="../media/image320.jpeg"/><Relationship Id="rId7" Type="http://schemas.openxmlformats.org/officeDocument/2006/relationships/image" Target="../media/image317.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298.bin"/><Relationship Id="rId11" Type="http://schemas.openxmlformats.org/officeDocument/2006/relationships/image" Target="../media/image319.wmf"/><Relationship Id="rId5" Type="http://schemas.openxmlformats.org/officeDocument/2006/relationships/image" Target="../media/image316.emf"/><Relationship Id="rId10" Type="http://schemas.openxmlformats.org/officeDocument/2006/relationships/oleObject" Target="../embeddings/oleObject300.bin"/><Relationship Id="rId4" Type="http://schemas.openxmlformats.org/officeDocument/2006/relationships/oleObject" Target="../embeddings/oleObject297.bin"/><Relationship Id="rId9" Type="http://schemas.openxmlformats.org/officeDocument/2006/relationships/image" Target="../media/image318.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03.bin"/><Relationship Id="rId3" Type="http://schemas.openxmlformats.org/officeDocument/2006/relationships/image" Target="../media/image320.jpeg"/><Relationship Id="rId7" Type="http://schemas.openxmlformats.org/officeDocument/2006/relationships/image" Target="../media/image321.e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302.bin"/><Relationship Id="rId11" Type="http://schemas.openxmlformats.org/officeDocument/2006/relationships/image" Target="../media/image323.wmf"/><Relationship Id="rId5" Type="http://schemas.openxmlformats.org/officeDocument/2006/relationships/image" Target="../media/image316.emf"/><Relationship Id="rId10" Type="http://schemas.openxmlformats.org/officeDocument/2006/relationships/oleObject" Target="../embeddings/oleObject304.bin"/><Relationship Id="rId4" Type="http://schemas.openxmlformats.org/officeDocument/2006/relationships/oleObject" Target="../embeddings/oleObject301.bin"/><Relationship Id="rId9" Type="http://schemas.openxmlformats.org/officeDocument/2006/relationships/image" Target="../media/image322.wmf"/></Relationships>
</file>

<file path=ppt/slides/_rels/slide78.xml.rels><?xml version="1.0" encoding="UTF-8" standalone="yes"?>
<Relationships xmlns="http://schemas.openxmlformats.org/package/2006/relationships"><Relationship Id="rId8" Type="http://schemas.openxmlformats.org/officeDocument/2006/relationships/image" Target="../media/image326.emf"/><Relationship Id="rId3" Type="http://schemas.openxmlformats.org/officeDocument/2006/relationships/oleObject" Target="../embeddings/oleObject305.bin"/><Relationship Id="rId7" Type="http://schemas.openxmlformats.org/officeDocument/2006/relationships/oleObject" Target="../embeddings/oleObject307.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325.emf"/><Relationship Id="rId5" Type="http://schemas.openxmlformats.org/officeDocument/2006/relationships/oleObject" Target="../embeddings/oleObject306.bin"/><Relationship Id="rId10" Type="http://schemas.openxmlformats.org/officeDocument/2006/relationships/image" Target="../media/image327.emf"/><Relationship Id="rId4" Type="http://schemas.openxmlformats.org/officeDocument/2006/relationships/image" Target="../media/image324.emf"/><Relationship Id="rId9" Type="http://schemas.openxmlformats.org/officeDocument/2006/relationships/oleObject" Target="../embeddings/oleObject308.bin"/></Relationships>
</file>

<file path=ppt/slides/_rels/slide79.xml.rels><?xml version="1.0" encoding="UTF-8" standalone="yes"?>
<Relationships xmlns="http://schemas.openxmlformats.org/package/2006/relationships"><Relationship Id="rId8" Type="http://schemas.openxmlformats.org/officeDocument/2006/relationships/image" Target="../media/image330.emf"/><Relationship Id="rId3" Type="http://schemas.openxmlformats.org/officeDocument/2006/relationships/oleObject" Target="../embeddings/oleObject309.bin"/><Relationship Id="rId7" Type="http://schemas.openxmlformats.org/officeDocument/2006/relationships/oleObject" Target="../embeddings/oleObject311.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329.emf"/><Relationship Id="rId5" Type="http://schemas.openxmlformats.org/officeDocument/2006/relationships/oleObject" Target="../embeddings/oleObject310.bin"/><Relationship Id="rId4" Type="http://schemas.openxmlformats.org/officeDocument/2006/relationships/image" Target="../media/image328.emf"/></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20.emf"/><Relationship Id="rId4" Type="http://schemas.openxmlformats.org/officeDocument/2006/relationships/oleObject" Target="../embeddings/oleObject13.bin"/></Relationships>
</file>

<file path=ppt/slides/_rels/slide80.xml.rels><?xml version="1.0" encoding="UTF-8" standalone="yes"?>
<Relationships xmlns="http://schemas.openxmlformats.org/package/2006/relationships"><Relationship Id="rId8" Type="http://schemas.openxmlformats.org/officeDocument/2006/relationships/image" Target="../media/image333.wmf"/><Relationship Id="rId3" Type="http://schemas.openxmlformats.org/officeDocument/2006/relationships/oleObject" Target="../embeddings/oleObject312.bin"/><Relationship Id="rId7" Type="http://schemas.openxmlformats.org/officeDocument/2006/relationships/oleObject" Target="../embeddings/oleObject314.bin"/><Relationship Id="rId12" Type="http://schemas.openxmlformats.org/officeDocument/2006/relationships/image" Target="../media/image335.w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332.emf"/><Relationship Id="rId11" Type="http://schemas.openxmlformats.org/officeDocument/2006/relationships/oleObject" Target="../embeddings/oleObject316.bin"/><Relationship Id="rId5" Type="http://schemas.openxmlformats.org/officeDocument/2006/relationships/oleObject" Target="../embeddings/oleObject313.bin"/><Relationship Id="rId10" Type="http://schemas.openxmlformats.org/officeDocument/2006/relationships/image" Target="../media/image334.wmf"/><Relationship Id="rId4" Type="http://schemas.openxmlformats.org/officeDocument/2006/relationships/image" Target="../media/image331.emf"/><Relationship Id="rId9" Type="http://schemas.openxmlformats.org/officeDocument/2006/relationships/oleObject" Target="../embeddings/oleObject315.bin"/></Relationships>
</file>

<file path=ppt/slides/_rels/slide81.xml.rels><?xml version="1.0" encoding="UTF-8" standalone="yes"?>
<Relationships xmlns="http://schemas.openxmlformats.org/package/2006/relationships"><Relationship Id="rId8" Type="http://schemas.openxmlformats.org/officeDocument/2006/relationships/image" Target="../media/image338.emf"/><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image" Target="../media/image340.wmf"/><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337.wmf"/><Relationship Id="rId11" Type="http://schemas.openxmlformats.org/officeDocument/2006/relationships/oleObject" Target="../embeddings/oleObject321.bin"/><Relationship Id="rId5" Type="http://schemas.openxmlformats.org/officeDocument/2006/relationships/oleObject" Target="../embeddings/oleObject318.bin"/><Relationship Id="rId10" Type="http://schemas.openxmlformats.org/officeDocument/2006/relationships/image" Target="../media/image339.wmf"/><Relationship Id="rId4" Type="http://schemas.openxmlformats.org/officeDocument/2006/relationships/image" Target="../media/image336.emf"/><Relationship Id="rId9" Type="http://schemas.openxmlformats.org/officeDocument/2006/relationships/oleObject" Target="../embeddings/oleObject320.bin"/></Relationships>
</file>

<file path=ppt/slides/_rels/slide82.xml.rels><?xml version="1.0" encoding="UTF-8" standalone="yes"?>
<Relationships xmlns="http://schemas.openxmlformats.org/package/2006/relationships"><Relationship Id="rId8" Type="http://schemas.openxmlformats.org/officeDocument/2006/relationships/image" Target="../media/image343.emf"/><Relationship Id="rId3" Type="http://schemas.openxmlformats.org/officeDocument/2006/relationships/oleObject" Target="../embeddings/oleObject322.bin"/><Relationship Id="rId7" Type="http://schemas.openxmlformats.org/officeDocument/2006/relationships/oleObject" Target="../embeddings/oleObject324.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342.emf"/><Relationship Id="rId5" Type="http://schemas.openxmlformats.org/officeDocument/2006/relationships/oleObject" Target="../embeddings/oleObject323.bin"/><Relationship Id="rId4" Type="http://schemas.openxmlformats.org/officeDocument/2006/relationships/image" Target="../media/image341.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330.bin"/><Relationship Id="rId3" Type="http://schemas.openxmlformats.org/officeDocument/2006/relationships/oleObject" Target="../embeddings/oleObject325.bin"/><Relationship Id="rId7" Type="http://schemas.openxmlformats.org/officeDocument/2006/relationships/oleObject" Target="../embeddings/oleObject327.bin"/><Relationship Id="rId12" Type="http://schemas.openxmlformats.org/officeDocument/2006/relationships/image" Target="../media/image348.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345.emf"/><Relationship Id="rId11" Type="http://schemas.openxmlformats.org/officeDocument/2006/relationships/oleObject" Target="../embeddings/oleObject329.bin"/><Relationship Id="rId5" Type="http://schemas.openxmlformats.org/officeDocument/2006/relationships/oleObject" Target="../embeddings/oleObject326.bin"/><Relationship Id="rId10" Type="http://schemas.openxmlformats.org/officeDocument/2006/relationships/image" Target="../media/image347.wmf"/><Relationship Id="rId4" Type="http://schemas.openxmlformats.org/officeDocument/2006/relationships/image" Target="../media/image344.emf"/><Relationship Id="rId9" Type="http://schemas.openxmlformats.org/officeDocument/2006/relationships/oleObject" Target="../embeddings/oleObject328.bin"/><Relationship Id="rId14" Type="http://schemas.openxmlformats.org/officeDocument/2006/relationships/image" Target="../media/image349.wmf"/></Relationships>
</file>

<file path=ppt/slides/_rels/slide85.xml.rels><?xml version="1.0" encoding="UTF-8" standalone="yes"?>
<Relationships xmlns="http://schemas.openxmlformats.org/package/2006/relationships"><Relationship Id="rId8" Type="http://schemas.openxmlformats.org/officeDocument/2006/relationships/image" Target="../media/image351.wmf"/><Relationship Id="rId13" Type="http://schemas.openxmlformats.org/officeDocument/2006/relationships/oleObject" Target="../embeddings/oleObject335.bin"/><Relationship Id="rId18" Type="http://schemas.openxmlformats.org/officeDocument/2006/relationships/image" Target="../media/image356.wmf"/><Relationship Id="rId3" Type="http://schemas.openxmlformats.org/officeDocument/2006/relationships/oleObject" Target="../embeddings/oleObject325.bin"/><Relationship Id="rId21" Type="http://schemas.openxmlformats.org/officeDocument/2006/relationships/oleObject" Target="../embeddings/oleObject339.bin"/><Relationship Id="rId7" Type="http://schemas.openxmlformats.org/officeDocument/2006/relationships/oleObject" Target="../embeddings/oleObject332.bin"/><Relationship Id="rId12" Type="http://schemas.openxmlformats.org/officeDocument/2006/relationships/image" Target="../media/image353.emf"/><Relationship Id="rId17" Type="http://schemas.openxmlformats.org/officeDocument/2006/relationships/oleObject" Target="../embeddings/oleObject337.bin"/><Relationship Id="rId2" Type="http://schemas.openxmlformats.org/officeDocument/2006/relationships/slideLayout" Target="../slideLayouts/slideLayout7.xml"/><Relationship Id="rId16" Type="http://schemas.openxmlformats.org/officeDocument/2006/relationships/image" Target="../media/image355.wmf"/><Relationship Id="rId20" Type="http://schemas.openxmlformats.org/officeDocument/2006/relationships/image" Target="../media/image357.wmf"/><Relationship Id="rId1" Type="http://schemas.openxmlformats.org/officeDocument/2006/relationships/vmlDrawing" Target="../drawings/vmlDrawing74.vml"/><Relationship Id="rId6" Type="http://schemas.openxmlformats.org/officeDocument/2006/relationships/image" Target="../media/image350.emf"/><Relationship Id="rId11" Type="http://schemas.openxmlformats.org/officeDocument/2006/relationships/oleObject" Target="../embeddings/oleObject334.bin"/><Relationship Id="rId24" Type="http://schemas.openxmlformats.org/officeDocument/2006/relationships/image" Target="../media/image359.wmf"/><Relationship Id="rId5" Type="http://schemas.openxmlformats.org/officeDocument/2006/relationships/oleObject" Target="../embeddings/oleObject331.bin"/><Relationship Id="rId15" Type="http://schemas.openxmlformats.org/officeDocument/2006/relationships/oleObject" Target="../embeddings/oleObject336.bin"/><Relationship Id="rId23" Type="http://schemas.openxmlformats.org/officeDocument/2006/relationships/oleObject" Target="../embeddings/oleObject340.bin"/><Relationship Id="rId10" Type="http://schemas.openxmlformats.org/officeDocument/2006/relationships/image" Target="../media/image352.emf"/><Relationship Id="rId19" Type="http://schemas.openxmlformats.org/officeDocument/2006/relationships/oleObject" Target="../embeddings/oleObject338.bin"/><Relationship Id="rId4" Type="http://schemas.openxmlformats.org/officeDocument/2006/relationships/image" Target="../media/image344.emf"/><Relationship Id="rId9" Type="http://schemas.openxmlformats.org/officeDocument/2006/relationships/oleObject" Target="../embeddings/oleObject333.bin"/><Relationship Id="rId14" Type="http://schemas.openxmlformats.org/officeDocument/2006/relationships/image" Target="../media/image354.wmf"/><Relationship Id="rId22" Type="http://schemas.openxmlformats.org/officeDocument/2006/relationships/image" Target="../media/image358.wmf"/></Relationships>
</file>

<file path=ppt/slides/_rels/slide86.xml.rels><?xml version="1.0" encoding="UTF-8" standalone="yes"?>
<Relationships xmlns="http://schemas.openxmlformats.org/package/2006/relationships"><Relationship Id="rId8" Type="http://schemas.openxmlformats.org/officeDocument/2006/relationships/image" Target="../media/image362.wmf"/><Relationship Id="rId3" Type="http://schemas.openxmlformats.org/officeDocument/2006/relationships/oleObject" Target="../embeddings/oleObject341.bin"/><Relationship Id="rId7" Type="http://schemas.openxmlformats.org/officeDocument/2006/relationships/oleObject" Target="../embeddings/oleObject343.bin"/><Relationship Id="rId12" Type="http://schemas.openxmlformats.org/officeDocument/2006/relationships/image" Target="../media/image364.w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361.emf"/><Relationship Id="rId11" Type="http://schemas.openxmlformats.org/officeDocument/2006/relationships/oleObject" Target="../embeddings/oleObject345.bin"/><Relationship Id="rId5" Type="http://schemas.openxmlformats.org/officeDocument/2006/relationships/oleObject" Target="../embeddings/oleObject342.bin"/><Relationship Id="rId10" Type="http://schemas.openxmlformats.org/officeDocument/2006/relationships/image" Target="../media/image363.emf"/><Relationship Id="rId4" Type="http://schemas.openxmlformats.org/officeDocument/2006/relationships/image" Target="../media/image360.wmf"/><Relationship Id="rId9" Type="http://schemas.openxmlformats.org/officeDocument/2006/relationships/oleObject" Target="../embeddings/oleObject344.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48.bin"/><Relationship Id="rId13" Type="http://schemas.openxmlformats.org/officeDocument/2006/relationships/image" Target="../media/image369.wmf"/><Relationship Id="rId18" Type="http://schemas.openxmlformats.org/officeDocument/2006/relationships/image" Target="../media/image376.png"/><Relationship Id="rId26" Type="http://schemas.openxmlformats.org/officeDocument/2006/relationships/image" Target="../media/image375.wmf"/><Relationship Id="rId3" Type="http://schemas.openxmlformats.org/officeDocument/2006/relationships/notesSlide" Target="../notesSlides/notesSlide6.xml"/><Relationship Id="rId21" Type="http://schemas.openxmlformats.org/officeDocument/2006/relationships/oleObject" Target="../embeddings/oleObject354.bin"/><Relationship Id="rId7" Type="http://schemas.openxmlformats.org/officeDocument/2006/relationships/image" Target="../media/image366.wmf"/><Relationship Id="rId12" Type="http://schemas.openxmlformats.org/officeDocument/2006/relationships/oleObject" Target="../embeddings/oleObject350.bin"/><Relationship Id="rId17" Type="http://schemas.openxmlformats.org/officeDocument/2006/relationships/image" Target="../media/image371.wmf"/><Relationship Id="rId25" Type="http://schemas.openxmlformats.org/officeDocument/2006/relationships/oleObject" Target="../embeddings/oleObject356.bin"/><Relationship Id="rId2" Type="http://schemas.openxmlformats.org/officeDocument/2006/relationships/slideLayout" Target="../slideLayouts/slideLayout7.xml"/><Relationship Id="rId16" Type="http://schemas.openxmlformats.org/officeDocument/2006/relationships/oleObject" Target="../embeddings/oleObject352.bin"/><Relationship Id="rId20" Type="http://schemas.openxmlformats.org/officeDocument/2006/relationships/image" Target="../media/image372.wmf"/><Relationship Id="rId1" Type="http://schemas.openxmlformats.org/officeDocument/2006/relationships/vmlDrawing" Target="../drawings/vmlDrawing76.vml"/><Relationship Id="rId6" Type="http://schemas.openxmlformats.org/officeDocument/2006/relationships/oleObject" Target="../embeddings/oleObject347.bin"/><Relationship Id="rId11" Type="http://schemas.openxmlformats.org/officeDocument/2006/relationships/image" Target="../media/image368.wmf"/><Relationship Id="rId24" Type="http://schemas.openxmlformats.org/officeDocument/2006/relationships/image" Target="../media/image374.wmf"/><Relationship Id="rId5" Type="http://schemas.openxmlformats.org/officeDocument/2006/relationships/image" Target="../media/image365.wmf"/><Relationship Id="rId15" Type="http://schemas.openxmlformats.org/officeDocument/2006/relationships/image" Target="../media/image370.wmf"/><Relationship Id="rId23" Type="http://schemas.openxmlformats.org/officeDocument/2006/relationships/oleObject" Target="../embeddings/oleObject355.bin"/><Relationship Id="rId10" Type="http://schemas.openxmlformats.org/officeDocument/2006/relationships/oleObject" Target="../embeddings/oleObject349.bin"/><Relationship Id="rId19" Type="http://schemas.openxmlformats.org/officeDocument/2006/relationships/oleObject" Target="../embeddings/oleObject353.bin"/><Relationship Id="rId4" Type="http://schemas.openxmlformats.org/officeDocument/2006/relationships/oleObject" Target="../embeddings/oleObject346.bin"/><Relationship Id="rId9" Type="http://schemas.openxmlformats.org/officeDocument/2006/relationships/image" Target="../media/image367.wmf"/><Relationship Id="rId14" Type="http://schemas.openxmlformats.org/officeDocument/2006/relationships/oleObject" Target="../embeddings/oleObject351.bin"/><Relationship Id="rId22" Type="http://schemas.openxmlformats.org/officeDocument/2006/relationships/image" Target="../media/image373.wmf"/></Relationships>
</file>

<file path=ppt/slides/_rels/slide88.xml.rels><?xml version="1.0" encoding="UTF-8" standalone="yes"?>
<Relationships xmlns="http://schemas.openxmlformats.org/package/2006/relationships"><Relationship Id="rId8" Type="http://schemas.openxmlformats.org/officeDocument/2006/relationships/image" Target="../media/image379.emf"/><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381.emf"/><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378.emf"/><Relationship Id="rId11" Type="http://schemas.openxmlformats.org/officeDocument/2006/relationships/oleObject" Target="../embeddings/oleObject361.bin"/><Relationship Id="rId5" Type="http://schemas.openxmlformats.org/officeDocument/2006/relationships/oleObject" Target="../embeddings/oleObject358.bin"/><Relationship Id="rId10" Type="http://schemas.openxmlformats.org/officeDocument/2006/relationships/image" Target="../media/image380.emf"/><Relationship Id="rId4" Type="http://schemas.openxmlformats.org/officeDocument/2006/relationships/image" Target="../media/image377.emf"/><Relationship Id="rId9" Type="http://schemas.openxmlformats.org/officeDocument/2006/relationships/oleObject" Target="../embeddings/oleObject360.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8.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18.bin"/><Relationship Id="rId14" Type="http://schemas.openxmlformats.org/officeDocument/2006/relationships/image" Target="../media/image29.emf"/></Relationships>
</file>

<file path=ppt/slides/_rels/slide90.xml.rels><?xml version="1.0" encoding="UTF-8" standalone="yes"?>
<Relationships xmlns="http://schemas.openxmlformats.org/package/2006/relationships"><Relationship Id="rId8" Type="http://schemas.openxmlformats.org/officeDocument/2006/relationships/image" Target="../media/image383.wmf"/><Relationship Id="rId3" Type="http://schemas.openxmlformats.org/officeDocument/2006/relationships/image" Target="../media/image384.jpeg"/><Relationship Id="rId7" Type="http://schemas.openxmlformats.org/officeDocument/2006/relationships/oleObject" Target="../embeddings/oleObject363.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382.emf"/><Relationship Id="rId5" Type="http://schemas.openxmlformats.org/officeDocument/2006/relationships/oleObject" Target="../embeddings/oleObject362.bin"/><Relationship Id="rId10" Type="http://schemas.openxmlformats.org/officeDocument/2006/relationships/image" Target="../media/image386.jpeg"/><Relationship Id="rId4" Type="http://schemas.openxmlformats.org/officeDocument/2006/relationships/image" Target="../media/image242.jpeg"/><Relationship Id="rId9" Type="http://schemas.openxmlformats.org/officeDocument/2006/relationships/image" Target="../media/image385.jpeg"/></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366.bin"/><Relationship Id="rId3" Type="http://schemas.openxmlformats.org/officeDocument/2006/relationships/image" Target="../media/image243.jpeg"/><Relationship Id="rId7" Type="http://schemas.openxmlformats.org/officeDocument/2006/relationships/image" Target="../media/image388.emf"/><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oleObject" Target="../embeddings/oleObject365.bin"/><Relationship Id="rId5" Type="http://schemas.openxmlformats.org/officeDocument/2006/relationships/image" Target="../media/image387.emf"/><Relationship Id="rId4" Type="http://schemas.openxmlformats.org/officeDocument/2006/relationships/oleObject" Target="../embeddings/oleObject364.bin"/><Relationship Id="rId9" Type="http://schemas.openxmlformats.org/officeDocument/2006/relationships/image" Target="../media/image389.wmf"/></Relationships>
</file>

<file path=ppt/slides/_rels/slide92.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92.jpeg"/><Relationship Id="rId2" Type="http://schemas.openxmlformats.org/officeDocument/2006/relationships/slideLayout" Target="../slideLayouts/slideLayout7.xml"/><Relationship Id="rId1" Type="http://schemas.openxmlformats.org/officeDocument/2006/relationships/vmlDrawing" Target="../drawings/vmlDrawing80.vml"/><Relationship Id="rId5" Type="http://schemas.openxmlformats.org/officeDocument/2006/relationships/image" Target="../media/image391.wmf"/><Relationship Id="rId4" Type="http://schemas.openxmlformats.org/officeDocument/2006/relationships/oleObject" Target="../embeddings/oleObject367.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70.bin"/><Relationship Id="rId3" Type="http://schemas.openxmlformats.org/officeDocument/2006/relationships/image" Target="../media/image396.jpeg"/><Relationship Id="rId7" Type="http://schemas.openxmlformats.org/officeDocument/2006/relationships/image" Target="../media/image394.emf"/><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oleObject" Target="../embeddings/oleObject369.bin"/><Relationship Id="rId5" Type="http://schemas.openxmlformats.org/officeDocument/2006/relationships/image" Target="../media/image393.wmf"/><Relationship Id="rId4" Type="http://schemas.openxmlformats.org/officeDocument/2006/relationships/oleObject" Target="../embeddings/oleObject368.bin"/><Relationship Id="rId9" Type="http://schemas.openxmlformats.org/officeDocument/2006/relationships/image" Target="../media/image395.wmf"/></Relationships>
</file>

<file path=ppt/slides/_rels/slide95.xml.rels><?xml version="1.0" encoding="UTF-8" standalone="yes"?>
<Relationships xmlns="http://schemas.openxmlformats.org/package/2006/relationships"><Relationship Id="rId8" Type="http://schemas.openxmlformats.org/officeDocument/2006/relationships/image" Target="../media/image398.emf"/><Relationship Id="rId3" Type="http://schemas.openxmlformats.org/officeDocument/2006/relationships/image" Target="../media/image400.jpeg"/><Relationship Id="rId7" Type="http://schemas.openxmlformats.org/officeDocument/2006/relationships/oleObject" Target="../embeddings/oleObject372.bin"/><Relationship Id="rId12" Type="http://schemas.openxmlformats.org/officeDocument/2006/relationships/image" Target="../media/image194.emf"/><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397.emf"/><Relationship Id="rId11" Type="http://schemas.openxmlformats.org/officeDocument/2006/relationships/oleObject" Target="../embeddings/oleObject179.bin"/><Relationship Id="rId5" Type="http://schemas.openxmlformats.org/officeDocument/2006/relationships/oleObject" Target="../embeddings/oleObject371.bin"/><Relationship Id="rId10" Type="http://schemas.openxmlformats.org/officeDocument/2006/relationships/image" Target="../media/image399.emf"/><Relationship Id="rId4" Type="http://schemas.openxmlformats.org/officeDocument/2006/relationships/image" Target="../media/image401.jpeg"/><Relationship Id="rId9" Type="http://schemas.openxmlformats.org/officeDocument/2006/relationships/oleObject" Target="../embeddings/oleObject373.bin"/></Relationships>
</file>

<file path=ppt/slides/_rels/slide96.xml.rels><?xml version="1.0" encoding="UTF-8" standalone="yes"?>
<Relationships xmlns="http://schemas.openxmlformats.org/package/2006/relationships"><Relationship Id="rId8" Type="http://schemas.openxmlformats.org/officeDocument/2006/relationships/image" Target="../media/image404.emf"/><Relationship Id="rId3" Type="http://schemas.openxmlformats.org/officeDocument/2006/relationships/oleObject" Target="../embeddings/oleObject374.bin"/><Relationship Id="rId7" Type="http://schemas.openxmlformats.org/officeDocument/2006/relationships/oleObject" Target="../embeddings/oleObject376.bin"/><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image" Target="../media/image403.emf"/><Relationship Id="rId5" Type="http://schemas.openxmlformats.org/officeDocument/2006/relationships/oleObject" Target="../embeddings/oleObject375.bin"/><Relationship Id="rId10" Type="http://schemas.openxmlformats.org/officeDocument/2006/relationships/image" Target="../media/image405.emf"/><Relationship Id="rId4" Type="http://schemas.openxmlformats.org/officeDocument/2006/relationships/image" Target="../media/image402.emf"/><Relationship Id="rId9" Type="http://schemas.openxmlformats.org/officeDocument/2006/relationships/oleObject" Target="../embeddings/oleObject377.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78.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407.wmf"/><Relationship Id="rId5" Type="http://schemas.openxmlformats.org/officeDocument/2006/relationships/oleObject" Target="../embeddings/oleObject379.bin"/><Relationship Id="rId4" Type="http://schemas.openxmlformats.org/officeDocument/2006/relationships/image" Target="../media/image406.emf"/></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382.bin"/><Relationship Id="rId13" Type="http://schemas.openxmlformats.org/officeDocument/2006/relationships/image" Target="../media/image412.emf"/><Relationship Id="rId3" Type="http://schemas.openxmlformats.org/officeDocument/2006/relationships/image" Target="../media/image242.jpeg"/><Relationship Id="rId7" Type="http://schemas.openxmlformats.org/officeDocument/2006/relationships/image" Target="../media/image409.emf"/><Relationship Id="rId12" Type="http://schemas.openxmlformats.org/officeDocument/2006/relationships/oleObject" Target="../embeddings/oleObject384.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oleObject" Target="../embeddings/oleObject381.bin"/><Relationship Id="rId11" Type="http://schemas.openxmlformats.org/officeDocument/2006/relationships/image" Target="../media/image411.emf"/><Relationship Id="rId5" Type="http://schemas.openxmlformats.org/officeDocument/2006/relationships/image" Target="../media/image408.emf"/><Relationship Id="rId10" Type="http://schemas.openxmlformats.org/officeDocument/2006/relationships/oleObject" Target="../embeddings/oleObject383.bin"/><Relationship Id="rId4" Type="http://schemas.openxmlformats.org/officeDocument/2006/relationships/oleObject" Target="../embeddings/oleObject380.bin"/><Relationship Id="rId9" Type="http://schemas.openxmlformats.org/officeDocument/2006/relationships/image" Target="../media/image410.emf"/><Relationship Id="rId14" Type="http://schemas.openxmlformats.org/officeDocument/2006/relationships/image" Target="../media/image413.jpeg"/></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387.bin"/><Relationship Id="rId13" Type="http://schemas.openxmlformats.org/officeDocument/2006/relationships/image" Target="../media/image418.wmf"/><Relationship Id="rId3" Type="http://schemas.openxmlformats.org/officeDocument/2006/relationships/image" Target="../media/image420.png"/><Relationship Id="rId7" Type="http://schemas.openxmlformats.org/officeDocument/2006/relationships/image" Target="../media/image415.emf"/><Relationship Id="rId12" Type="http://schemas.openxmlformats.org/officeDocument/2006/relationships/oleObject" Target="../embeddings/oleObject389.bin"/><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oleObject" Target="../embeddings/oleObject386.bin"/><Relationship Id="rId11" Type="http://schemas.openxmlformats.org/officeDocument/2006/relationships/image" Target="../media/image417.emf"/><Relationship Id="rId5" Type="http://schemas.openxmlformats.org/officeDocument/2006/relationships/image" Target="../media/image414.emf"/><Relationship Id="rId15" Type="http://schemas.openxmlformats.org/officeDocument/2006/relationships/image" Target="../media/image419.emf"/><Relationship Id="rId10" Type="http://schemas.openxmlformats.org/officeDocument/2006/relationships/oleObject" Target="../embeddings/oleObject388.bin"/><Relationship Id="rId4" Type="http://schemas.openxmlformats.org/officeDocument/2006/relationships/oleObject" Target="../embeddings/oleObject385.bin"/><Relationship Id="rId9" Type="http://schemas.openxmlformats.org/officeDocument/2006/relationships/image" Target="../media/image416.emf"/><Relationship Id="rId14" Type="http://schemas.openxmlformats.org/officeDocument/2006/relationships/oleObject" Target="../embeddings/oleObject390.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943B08D-3B41-4E5A-932D-19A865A835EE}" type="slidenum">
              <a:rPr lang="en-US" altLang="zh-CN" sz="1200" smtClean="0"/>
              <a:pPr>
                <a:spcBef>
                  <a:spcPct val="0"/>
                </a:spcBef>
                <a:buClrTx/>
                <a:buFontTx/>
                <a:buNone/>
              </a:pPr>
              <a:t>1</a:t>
            </a:fld>
            <a:endParaRPr lang="en-US" altLang="zh-CN" sz="1200" smtClean="0"/>
          </a:p>
        </p:txBody>
      </p:sp>
      <p:sp>
        <p:nvSpPr>
          <p:cNvPr id="5123" name="Rectangle 16"/>
          <p:cNvSpPr>
            <a:spLocks noChangeArrowheads="1"/>
          </p:cNvSpPr>
          <p:nvPr/>
        </p:nvSpPr>
        <p:spPr bwMode="auto">
          <a:xfrm>
            <a:off x="457200" y="73025"/>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Ch.9 The Laplace Transform </a:t>
            </a:r>
          </a:p>
        </p:txBody>
      </p:sp>
      <p:sp>
        <p:nvSpPr>
          <p:cNvPr id="5124" name="Rectangle 17"/>
          <p:cNvSpPr>
            <a:spLocks noChangeArrowheads="1"/>
          </p:cNvSpPr>
          <p:nvPr/>
        </p:nvSpPr>
        <p:spPr bwMode="auto">
          <a:xfrm>
            <a:off x="663575" y="1292225"/>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45000"/>
              </a:spcBef>
              <a:buClrTx/>
              <a:buFontTx/>
              <a:buNone/>
            </a:pPr>
            <a:r>
              <a:rPr kumimoji="1" lang="en-US" altLang="zh-CN" sz="2800" b="1">
                <a:latin typeface="Times New Roman" panose="02020603050405020304" pitchFamily="18" charset="0"/>
              </a:rPr>
              <a:t>1. The Laplace Transform (Ch.9.1) </a:t>
            </a:r>
          </a:p>
          <a:p>
            <a:pPr eaLnBrk="1" hangingPunct="1">
              <a:spcBef>
                <a:spcPct val="45000"/>
              </a:spcBef>
              <a:buClrTx/>
              <a:buFontTx/>
              <a:buNone/>
            </a:pPr>
            <a:r>
              <a:rPr kumimoji="1" lang="en-US" altLang="zh-CN" sz="2800" b="1">
                <a:latin typeface="Times New Roman" panose="02020603050405020304" pitchFamily="18" charset="0"/>
                <a:ea typeface="楷体_GB2312" pitchFamily="49" charset="-122"/>
              </a:rPr>
              <a:t>2. The Region of Convergence for Laplace Transform </a:t>
            </a:r>
            <a:r>
              <a:rPr kumimoji="1" lang="en-US" altLang="zh-CN" sz="2800" b="1">
                <a:latin typeface="Times New Roman" panose="02020603050405020304" pitchFamily="18" charset="0"/>
              </a:rPr>
              <a:t>(Ch.9.2) </a:t>
            </a:r>
            <a:endParaRPr kumimoji="1" lang="en-US" altLang="zh-CN" sz="2800" b="1">
              <a:latin typeface="Times New Roman" panose="02020603050405020304" pitchFamily="18" charset="0"/>
              <a:ea typeface="楷体_GB2312" pitchFamily="49" charset="-122"/>
            </a:endParaRPr>
          </a:p>
          <a:p>
            <a:pPr eaLnBrk="1" hangingPunct="1">
              <a:spcBef>
                <a:spcPct val="45000"/>
              </a:spcBef>
              <a:buClrTx/>
              <a:buFontTx/>
              <a:buNone/>
            </a:pPr>
            <a:r>
              <a:rPr kumimoji="1" lang="en-US" altLang="zh-CN" sz="2800" b="1">
                <a:latin typeface="Times New Roman" panose="02020603050405020304" pitchFamily="18" charset="0"/>
                <a:ea typeface="楷体_GB2312" pitchFamily="49" charset="-122"/>
              </a:rPr>
              <a:t>3. The Inverse Laplace Transform </a:t>
            </a:r>
            <a:r>
              <a:rPr kumimoji="1" lang="en-US" altLang="zh-CN" sz="2800" b="1">
                <a:latin typeface="Times New Roman" panose="02020603050405020304" pitchFamily="18" charset="0"/>
              </a:rPr>
              <a:t>(Ch.9.3) </a:t>
            </a:r>
          </a:p>
          <a:p>
            <a:pPr eaLnBrk="1" hangingPunct="1">
              <a:spcBef>
                <a:spcPct val="45000"/>
              </a:spcBef>
              <a:buClrTx/>
              <a:buFontTx/>
              <a:buNone/>
            </a:pPr>
            <a:r>
              <a:rPr kumimoji="1" lang="en-US" altLang="zh-CN" sz="2800" b="1">
                <a:latin typeface="Times New Roman" panose="02020603050405020304" pitchFamily="18" charset="0"/>
              </a:rPr>
              <a:t>4. Properties of Laplace Transform (Ch.9.5) </a:t>
            </a:r>
          </a:p>
          <a:p>
            <a:pPr eaLnBrk="1" hangingPunct="1">
              <a:spcBef>
                <a:spcPct val="45000"/>
              </a:spcBef>
              <a:buClrTx/>
              <a:buFontTx/>
              <a:buNone/>
            </a:pPr>
            <a:r>
              <a:rPr kumimoji="1" lang="en-US" altLang="zh-CN" sz="2800" b="1">
                <a:latin typeface="Times New Roman" panose="02020603050405020304" pitchFamily="18" charset="0"/>
              </a:rPr>
              <a:t>5. Analysis of LTI systems using LT (Ch.9.7) </a:t>
            </a:r>
          </a:p>
          <a:p>
            <a:pPr eaLnBrk="1" hangingPunct="1">
              <a:spcBef>
                <a:spcPct val="45000"/>
              </a:spcBef>
              <a:buClrTx/>
              <a:buFontTx/>
              <a:buNone/>
            </a:pPr>
            <a:r>
              <a:rPr kumimoji="1" lang="en-US" altLang="zh-CN" sz="2800" b="1">
                <a:latin typeface="Times New Roman" panose="02020603050405020304" pitchFamily="18" charset="0"/>
              </a:rPr>
              <a:t>6. System Function Algebra and Block Diagram </a:t>
            </a:r>
          </a:p>
          <a:p>
            <a:pPr eaLnBrk="1" hangingPunct="1">
              <a:spcBef>
                <a:spcPct val="45000"/>
              </a:spcBef>
              <a:buClrTx/>
              <a:buFontTx/>
              <a:buNone/>
            </a:pPr>
            <a:r>
              <a:rPr kumimoji="1" lang="en-US" altLang="zh-CN" sz="2800" b="1">
                <a:latin typeface="Times New Roman" panose="02020603050405020304" pitchFamily="18" charset="0"/>
              </a:rPr>
              <a:t>7. Unilateral Laplace Transform (Ch.9.9)</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319CA62-0BDA-4F0B-8811-FD46AEB2BB44}" type="slidenum">
              <a:rPr lang="en-US" altLang="zh-CN" sz="1200" smtClean="0"/>
              <a:pPr>
                <a:spcBef>
                  <a:spcPct val="0"/>
                </a:spcBef>
                <a:buClrTx/>
                <a:buFontTx/>
                <a:buNone/>
              </a:pPr>
              <a:t>10</a:t>
            </a:fld>
            <a:endParaRPr lang="en-US" altLang="zh-CN" sz="1200" smtClean="0"/>
          </a:p>
        </p:txBody>
      </p:sp>
      <p:pic>
        <p:nvPicPr>
          <p:cNvPr id="14339" name="Picture 2" descr="绘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437063"/>
            <a:ext cx="33845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3" descr="绘图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2349500"/>
            <a:ext cx="331152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1" name="Object 4"/>
          <p:cNvGraphicFramePr>
            <a:graphicFrameLocks/>
          </p:cNvGraphicFramePr>
          <p:nvPr/>
        </p:nvGraphicFramePr>
        <p:xfrm>
          <a:off x="831850" y="1196975"/>
          <a:ext cx="4760913" cy="1079500"/>
        </p:xfrm>
        <a:graphic>
          <a:graphicData uri="http://schemas.openxmlformats.org/presentationml/2006/ole">
            <mc:AlternateContent xmlns:mc="http://schemas.openxmlformats.org/markup-compatibility/2006">
              <mc:Choice xmlns:v="urn:schemas-microsoft-com:vml" Requires="v">
                <p:oleObj spid="_x0000_s14933" name="公式" r:id="rId5" imgW="1876515" imgH="409511" progId="Equation.3">
                  <p:embed/>
                </p:oleObj>
              </mc:Choice>
              <mc:Fallback>
                <p:oleObj name="公式" r:id="rId5" imgW="1876515" imgH="409511"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850" y="1196975"/>
                        <a:ext cx="47609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5"/>
          <p:cNvGraphicFramePr>
            <a:graphicFrameLocks/>
          </p:cNvGraphicFramePr>
          <p:nvPr/>
        </p:nvGraphicFramePr>
        <p:xfrm>
          <a:off x="6618288" y="1238250"/>
          <a:ext cx="1204912" cy="349250"/>
        </p:xfrm>
        <a:graphic>
          <a:graphicData uri="http://schemas.openxmlformats.org/presentationml/2006/ole">
            <mc:AlternateContent xmlns:mc="http://schemas.openxmlformats.org/markup-compatibility/2006">
              <mc:Choice xmlns:v="urn:schemas-microsoft-com:vml" Requires="v">
                <p:oleObj spid="_x0000_s14934" name="公式" r:id="rId7" imgW="457200" imgH="114397" progId="Equation.3">
                  <p:embed/>
                </p:oleObj>
              </mc:Choice>
              <mc:Fallback>
                <p:oleObj name="公式" r:id="rId7" imgW="457200" imgH="114397"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8288" y="1238250"/>
                        <a:ext cx="1204912"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6"/>
          <p:cNvGraphicFramePr>
            <a:graphicFrameLocks/>
          </p:cNvGraphicFramePr>
          <p:nvPr/>
        </p:nvGraphicFramePr>
        <p:xfrm>
          <a:off x="6588125" y="1730375"/>
          <a:ext cx="1841500" cy="508000"/>
        </p:xfrm>
        <a:graphic>
          <a:graphicData uri="http://schemas.openxmlformats.org/presentationml/2006/ole">
            <mc:AlternateContent xmlns:mc="http://schemas.openxmlformats.org/markup-compatibility/2006">
              <mc:Choice xmlns:v="urn:schemas-microsoft-com:vml" Requires="v">
                <p:oleObj spid="_x0000_s14935" name="公式" r:id="rId9" imgW="714285" imgH="181007" progId="Equation.3">
                  <p:embed/>
                </p:oleObj>
              </mc:Choice>
              <mc:Fallback>
                <p:oleObj name="公式" r:id="rId9" imgW="714285" imgH="181007"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1730375"/>
                        <a:ext cx="1841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Rectangle 7"/>
          <p:cNvSpPr>
            <a:spLocks noChangeArrowheads="1"/>
          </p:cNvSpPr>
          <p:nvPr/>
        </p:nvSpPr>
        <p:spPr bwMode="auto">
          <a:xfrm>
            <a:off x="5970588" y="1658938"/>
            <a:ext cx="7191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or  </a:t>
            </a:r>
          </a:p>
        </p:txBody>
      </p:sp>
      <p:pic>
        <p:nvPicPr>
          <p:cNvPr id="14345"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4600575"/>
            <a:ext cx="34004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3189288"/>
            <a:ext cx="33051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7" name="Object 11"/>
          <p:cNvGraphicFramePr>
            <a:graphicFrameLocks/>
          </p:cNvGraphicFramePr>
          <p:nvPr/>
        </p:nvGraphicFramePr>
        <p:xfrm>
          <a:off x="698500" y="3452813"/>
          <a:ext cx="887413" cy="442912"/>
        </p:xfrm>
        <a:graphic>
          <a:graphicData uri="http://schemas.openxmlformats.org/presentationml/2006/ole">
            <mc:AlternateContent xmlns:mc="http://schemas.openxmlformats.org/markup-compatibility/2006">
              <mc:Choice xmlns:v="urn:schemas-microsoft-com:vml" Requires="v">
                <p:oleObj spid="_x0000_s14936" name="公式" r:id="rId13" imgW="333429" imgH="152336" progId="Equation.3">
                  <p:embed/>
                </p:oleObj>
              </mc:Choice>
              <mc:Fallback>
                <p:oleObj name="公式" r:id="rId13" imgW="333429" imgH="152336"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500" y="3452813"/>
                        <a:ext cx="8874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2"/>
          <p:cNvGraphicFramePr>
            <a:graphicFrameLocks/>
          </p:cNvGraphicFramePr>
          <p:nvPr/>
        </p:nvGraphicFramePr>
        <p:xfrm>
          <a:off x="755650" y="5373688"/>
          <a:ext cx="887413" cy="442912"/>
        </p:xfrm>
        <a:graphic>
          <a:graphicData uri="http://schemas.openxmlformats.org/presentationml/2006/ole">
            <mc:AlternateContent xmlns:mc="http://schemas.openxmlformats.org/markup-compatibility/2006">
              <mc:Choice xmlns:v="urn:schemas-microsoft-com:vml" Requires="v">
                <p:oleObj spid="_x0000_s14937" name="公式" r:id="rId15" imgW="333429" imgH="152336" progId="Equation.3">
                  <p:embed/>
                </p:oleObj>
              </mc:Choice>
              <mc:Fallback>
                <p:oleObj name="公式" r:id="rId15" imgW="333429" imgH="152336" progId="Equation.3">
                  <p:embed/>
                  <p:pic>
                    <p:nvPicPr>
                      <p:cNvPr id="0" name="Object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5373688"/>
                        <a:ext cx="8874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8"/>
          <p:cNvGraphicFramePr>
            <a:graphicFrameLocks/>
          </p:cNvGraphicFramePr>
          <p:nvPr/>
        </p:nvGraphicFramePr>
        <p:xfrm>
          <a:off x="1023938" y="2197100"/>
          <a:ext cx="5205412" cy="1014413"/>
        </p:xfrm>
        <a:graphic>
          <a:graphicData uri="http://schemas.openxmlformats.org/presentationml/2006/ole">
            <mc:AlternateContent xmlns:mc="http://schemas.openxmlformats.org/markup-compatibility/2006">
              <mc:Choice xmlns:v="urn:schemas-microsoft-com:vml" Requires="v">
                <p:oleObj spid="_x0000_s14938" name="Microsoft 公式 3.0" r:id="rId17" imgW="2057545" imgH="381129" progId="Equation.3">
                  <p:embed/>
                </p:oleObj>
              </mc:Choice>
              <mc:Fallback>
                <p:oleObj name="Microsoft 公式 3.0" r:id="rId17" imgW="2057545" imgH="381129" progId="Equation.3">
                  <p:embed/>
                  <p:pic>
                    <p:nvPicPr>
                      <p:cNvPr id="0" name="Object 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3938" y="2197100"/>
                        <a:ext cx="52054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0" name="Rectangle 15"/>
          <p:cNvSpPr>
            <a:spLocks noChangeArrowheads="1"/>
          </p:cNvSpPr>
          <p:nvPr/>
        </p:nvSpPr>
        <p:spPr bwMode="auto">
          <a:xfrm>
            <a:off x="57580" y="467519"/>
            <a:ext cx="80010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 9.1: Find the Laplace transform of </a:t>
            </a:r>
          </a:p>
        </p:txBody>
      </p:sp>
      <p:graphicFrame>
        <p:nvGraphicFramePr>
          <p:cNvPr id="14351" name="Object 17"/>
          <p:cNvGraphicFramePr>
            <a:graphicFrameLocks noChangeAspect="1"/>
          </p:cNvGraphicFramePr>
          <p:nvPr>
            <p:extLst>
              <p:ext uri="{D42A27DB-BD31-4B8C-83A1-F6EECF244321}">
                <p14:modId xmlns:p14="http://schemas.microsoft.com/office/powerpoint/2010/main" val="2578950514"/>
              </p:ext>
            </p:extLst>
          </p:nvPr>
        </p:nvGraphicFramePr>
        <p:xfrm>
          <a:off x="5970725" y="466810"/>
          <a:ext cx="2262143" cy="500305"/>
        </p:xfrm>
        <a:graphic>
          <a:graphicData uri="http://schemas.openxmlformats.org/presentationml/2006/ole">
            <mc:AlternateContent xmlns:mc="http://schemas.openxmlformats.org/markup-compatibility/2006">
              <mc:Choice xmlns:v="urn:schemas-microsoft-com:vml" Requires="v">
                <p:oleObj spid="_x0000_s14939" name="公式" r:id="rId19" imgW="904857" imgH="200122" progId="Equation.3">
                  <p:embed/>
                </p:oleObj>
              </mc:Choice>
              <mc:Fallback>
                <p:oleObj name="公式" r:id="rId19" imgW="904857" imgH="200122" progId="Equation.3">
                  <p:embed/>
                  <p:pic>
                    <p:nvPicPr>
                      <p:cNvPr id="0" name="Object 17"/>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70725" y="466810"/>
                        <a:ext cx="2262143" cy="50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100</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268760"/>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A rational system with only two poles at s = -1 and s = +1 plus the information that the output y(t) = 2 when input x(t) = 1. Determine which one of the following choice (       ) is true.</a:t>
            </a:r>
          </a:p>
        </p:txBody>
      </p:sp>
      <p:sp>
        <p:nvSpPr>
          <p:cNvPr id="24" name="Rectangle 4"/>
          <p:cNvSpPr>
            <a:spLocks noChangeArrowheads="1"/>
          </p:cNvSpPr>
          <p:nvPr/>
        </p:nvSpPr>
        <p:spPr bwMode="auto">
          <a:xfrm>
            <a:off x="114300" y="403440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2. A system with real and causal h(t) and two poles for rational H(s) with one at s = -1+j. For system </a:t>
            </a:r>
            <a:r>
              <a:rPr lang="en-US" altLang="zh-CN" sz="2400" b="1" dirty="0">
                <a:latin typeface="Times New Roman" panose="02020603050405020304" pitchFamily="18" charset="0"/>
                <a:ea typeface="楷体_GB2312" pitchFamily="49" charset="-122"/>
              </a:rPr>
              <a:t> </a:t>
            </a:r>
            <a:r>
              <a:rPr lang="en-US" altLang="zh-CN" sz="2400" b="1" dirty="0" smtClean="0">
                <a:latin typeface="Times New Roman" panose="02020603050405020304" pitchFamily="18" charset="0"/>
                <a:ea typeface="楷体_GB2312" pitchFamily="49" charset="-122"/>
              </a:rPr>
              <a:t>              , </a:t>
            </a:r>
            <a:r>
              <a:rPr lang="en-US" altLang="zh-CN" sz="2400" b="1" dirty="0">
                <a:latin typeface="Times New Roman" panose="02020603050405020304" pitchFamily="18" charset="0"/>
                <a:ea typeface="楷体_GB2312" pitchFamily="49" charset="-122"/>
              </a:rPr>
              <a:t>determine which one of the following choice (       ) is true.</a:t>
            </a:r>
          </a:p>
        </p:txBody>
      </p:sp>
      <p:sp>
        <p:nvSpPr>
          <p:cNvPr id="14" name="Rectangle 4"/>
          <p:cNvSpPr>
            <a:spLocks noChangeArrowheads="1"/>
          </p:cNvSpPr>
          <p:nvPr/>
        </p:nvSpPr>
        <p:spPr bwMode="auto">
          <a:xfrm>
            <a:off x="539552" y="2564904"/>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(a) Causal and stable</a:t>
            </a:r>
            <a:endParaRPr lang="en-US" altLang="zh-CN" sz="2400" b="1" dirty="0">
              <a:latin typeface="Times New Roman" panose="02020603050405020304" pitchFamily="18" charset="0"/>
            </a:endParaRPr>
          </a:p>
        </p:txBody>
      </p:sp>
      <p:sp>
        <p:nvSpPr>
          <p:cNvPr id="16" name="Rectangle 4"/>
          <p:cNvSpPr>
            <a:spLocks noChangeArrowheads="1"/>
          </p:cNvSpPr>
          <p:nvPr/>
        </p:nvSpPr>
        <p:spPr bwMode="auto">
          <a:xfrm>
            <a:off x="4644008" y="2564904"/>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(b) Causal and not stable</a:t>
            </a:r>
            <a:endParaRPr lang="en-US" altLang="zh-CN" sz="2400" b="1" dirty="0">
              <a:latin typeface="Times New Roman" panose="02020603050405020304" pitchFamily="18" charset="0"/>
            </a:endParaRPr>
          </a:p>
        </p:txBody>
      </p:sp>
      <p:sp>
        <p:nvSpPr>
          <p:cNvPr id="17" name="Rectangle 4"/>
          <p:cNvSpPr>
            <a:spLocks noChangeArrowheads="1"/>
          </p:cNvSpPr>
          <p:nvPr/>
        </p:nvSpPr>
        <p:spPr bwMode="auto">
          <a:xfrm>
            <a:off x="539552" y="3140968"/>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(c) Not causal but stable</a:t>
            </a:r>
            <a:endParaRPr lang="en-US" altLang="zh-CN" sz="2400" b="1" dirty="0">
              <a:latin typeface="Times New Roman" panose="02020603050405020304" pitchFamily="18" charset="0"/>
            </a:endParaRPr>
          </a:p>
        </p:txBody>
      </p:sp>
      <p:sp>
        <p:nvSpPr>
          <p:cNvPr id="18" name="Rectangle 4"/>
          <p:cNvSpPr>
            <a:spLocks noChangeArrowheads="1"/>
          </p:cNvSpPr>
          <p:nvPr/>
        </p:nvSpPr>
        <p:spPr bwMode="auto">
          <a:xfrm>
            <a:off x="4644008" y="3140968"/>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(d) Not causal and not stable</a:t>
            </a:r>
            <a:endParaRPr lang="en-US" altLang="zh-CN" sz="2400" b="1" dirty="0">
              <a:latin typeface="Times New Roman" panose="02020603050405020304" pitchFamily="18" charset="0"/>
            </a:endParaRPr>
          </a:p>
        </p:txBody>
      </p:sp>
      <p:graphicFrame>
        <p:nvGraphicFramePr>
          <p:cNvPr id="19" name="Object 3"/>
          <p:cNvGraphicFramePr>
            <a:graphicFrameLocks noChangeAspect="1"/>
          </p:cNvGraphicFramePr>
          <p:nvPr>
            <p:extLst>
              <p:ext uri="{D42A27DB-BD31-4B8C-83A1-F6EECF244321}">
                <p14:modId xmlns:p14="http://schemas.microsoft.com/office/powerpoint/2010/main" val="2766727067"/>
              </p:ext>
            </p:extLst>
          </p:nvPr>
        </p:nvGraphicFramePr>
        <p:xfrm>
          <a:off x="4852714" y="4358059"/>
          <a:ext cx="1087438" cy="504825"/>
        </p:xfrm>
        <a:graphic>
          <a:graphicData uri="http://schemas.openxmlformats.org/presentationml/2006/ole">
            <mc:AlternateContent xmlns:mc="http://schemas.openxmlformats.org/markup-compatibility/2006">
              <mc:Choice xmlns:v="urn:schemas-microsoft-com:vml" Requires="v">
                <p:oleObj spid="_x0000_s156754" name="Equation" r:id="rId4" imgW="495000" imgH="228600" progId="Equation.DSMT4">
                  <p:embed/>
                </p:oleObj>
              </mc:Choice>
              <mc:Fallback>
                <p:oleObj name="Equation" r:id="rId4" imgW="495000" imgH="228600" progId="Equation.DSMT4">
                  <p:embed/>
                  <p:pic>
                    <p:nvPicPr>
                      <p:cNvPr id="11" name="Object 3"/>
                      <p:cNvPicPr>
                        <a:picLocks noChangeAspect="1" noChangeArrowheads="1"/>
                      </p:cNvPicPr>
                      <p:nvPr/>
                    </p:nvPicPr>
                    <p:blipFill>
                      <a:blip r:embed="rId5"/>
                      <a:srcRect/>
                      <a:stretch>
                        <a:fillRect/>
                      </a:stretch>
                    </p:blipFill>
                    <p:spPr bwMode="auto">
                      <a:xfrm>
                        <a:off x="4852714" y="4358059"/>
                        <a:ext cx="108743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4"/>
          <p:cNvSpPr>
            <a:spLocks noChangeArrowheads="1"/>
          </p:cNvSpPr>
          <p:nvPr/>
        </p:nvSpPr>
        <p:spPr bwMode="auto">
          <a:xfrm>
            <a:off x="539552" y="5301208"/>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(a) Causal and stable</a:t>
            </a:r>
            <a:endParaRPr lang="en-US" altLang="zh-CN" sz="2400" b="1" dirty="0">
              <a:latin typeface="Times New Roman" panose="02020603050405020304" pitchFamily="18" charset="0"/>
            </a:endParaRPr>
          </a:p>
        </p:txBody>
      </p:sp>
      <p:sp>
        <p:nvSpPr>
          <p:cNvPr id="21" name="Rectangle 4"/>
          <p:cNvSpPr>
            <a:spLocks noChangeArrowheads="1"/>
          </p:cNvSpPr>
          <p:nvPr/>
        </p:nvSpPr>
        <p:spPr bwMode="auto">
          <a:xfrm>
            <a:off x="4644008" y="5301208"/>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(b) Causal and not stable</a:t>
            </a:r>
            <a:endParaRPr lang="en-US" altLang="zh-CN" sz="2400" b="1" dirty="0">
              <a:latin typeface="Times New Roman" panose="02020603050405020304" pitchFamily="18" charset="0"/>
            </a:endParaRPr>
          </a:p>
        </p:txBody>
      </p:sp>
      <p:sp>
        <p:nvSpPr>
          <p:cNvPr id="22" name="Rectangle 4"/>
          <p:cNvSpPr>
            <a:spLocks noChangeArrowheads="1"/>
          </p:cNvSpPr>
          <p:nvPr/>
        </p:nvSpPr>
        <p:spPr bwMode="auto">
          <a:xfrm>
            <a:off x="539552" y="5834608"/>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(c) Not causal but stable</a:t>
            </a:r>
            <a:endParaRPr lang="en-US" altLang="zh-CN" sz="2400" b="1" dirty="0">
              <a:latin typeface="Times New Roman" panose="02020603050405020304" pitchFamily="18" charset="0"/>
            </a:endParaRPr>
          </a:p>
        </p:txBody>
      </p:sp>
      <p:sp>
        <p:nvSpPr>
          <p:cNvPr id="23" name="Rectangle 4"/>
          <p:cNvSpPr>
            <a:spLocks noChangeArrowheads="1"/>
          </p:cNvSpPr>
          <p:nvPr/>
        </p:nvSpPr>
        <p:spPr bwMode="auto">
          <a:xfrm>
            <a:off x="4644008" y="5834608"/>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(d) Not causal and not stable</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28496230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D3BAF25-C003-4709-92A3-FE3A4CE4B4D1}" type="slidenum">
              <a:rPr lang="en-US" altLang="zh-CN" sz="1200" smtClean="0"/>
              <a:pPr>
                <a:spcBef>
                  <a:spcPct val="0"/>
                </a:spcBef>
                <a:buClrTx/>
                <a:buFontTx/>
                <a:buNone/>
              </a:pPr>
              <a:t>101</a:t>
            </a:fld>
            <a:endParaRPr lang="en-US" altLang="zh-CN" sz="1200" smtClean="0"/>
          </a:p>
        </p:txBody>
      </p:sp>
      <p:sp>
        <p:nvSpPr>
          <p:cNvPr id="90115" name="Rectangle 2"/>
          <p:cNvSpPr>
            <a:spLocks noChangeArrowheads="1"/>
          </p:cNvSpPr>
          <p:nvPr/>
        </p:nvSpPr>
        <p:spPr bwMode="auto">
          <a:xfrm>
            <a:off x="86816" y="12382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Example 9.25: given</a:t>
            </a:r>
          </a:p>
        </p:txBody>
      </p:sp>
      <p:sp>
        <p:nvSpPr>
          <p:cNvPr id="90116" name="Rectangle 3"/>
          <p:cNvSpPr>
            <a:spLocks noChangeArrowheads="1"/>
          </p:cNvSpPr>
          <p:nvPr/>
        </p:nvSpPr>
        <p:spPr bwMode="auto">
          <a:xfrm>
            <a:off x="0" y="2395538"/>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Find its system function and write out the differential equation. </a:t>
            </a:r>
          </a:p>
        </p:txBody>
      </p:sp>
      <p:graphicFrame>
        <p:nvGraphicFramePr>
          <p:cNvPr id="90117" name="Object 2"/>
          <p:cNvGraphicFramePr>
            <a:graphicFrameLocks/>
          </p:cNvGraphicFramePr>
          <p:nvPr/>
        </p:nvGraphicFramePr>
        <p:xfrm>
          <a:off x="1223963" y="1776413"/>
          <a:ext cx="2411412" cy="571500"/>
        </p:xfrm>
        <a:graphic>
          <a:graphicData uri="http://schemas.openxmlformats.org/presentationml/2006/ole">
            <mc:AlternateContent xmlns:mc="http://schemas.openxmlformats.org/markup-compatibility/2006">
              <mc:Choice xmlns:v="urn:schemas-microsoft-com:vml" Requires="v">
                <p:oleObj spid="_x0000_s90714" name="Equation" r:id="rId3" imgW="943029" imgH="200122" progId="Equation.3">
                  <p:embed/>
                </p:oleObj>
              </mc:Choice>
              <mc:Fallback>
                <p:oleObj name="Equation" r:id="rId3" imgW="943029" imgH="200122"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1776413"/>
                        <a:ext cx="24114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8" name="Object 3"/>
          <p:cNvGraphicFramePr>
            <a:graphicFrameLocks/>
          </p:cNvGraphicFramePr>
          <p:nvPr/>
        </p:nvGraphicFramePr>
        <p:xfrm>
          <a:off x="4067175" y="1773238"/>
          <a:ext cx="3459163" cy="571500"/>
        </p:xfrm>
        <a:graphic>
          <a:graphicData uri="http://schemas.openxmlformats.org/presentationml/2006/ole">
            <mc:AlternateContent xmlns:mc="http://schemas.openxmlformats.org/markup-compatibility/2006">
              <mc:Choice xmlns:v="urn:schemas-microsoft-com:vml" Requires="v">
                <p:oleObj spid="_x0000_s90715" name="Equation" r:id="rId5" imgW="1362057" imgH="200122" progId="Equation.3">
                  <p:embed/>
                </p:oleObj>
              </mc:Choice>
              <mc:Fallback>
                <p:oleObj name="Equation" r:id="rId5" imgW="1362057" imgH="200122"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1773238"/>
                        <a:ext cx="34591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9" name="Object 4"/>
          <p:cNvGraphicFramePr>
            <a:graphicFrameLocks/>
          </p:cNvGraphicFramePr>
          <p:nvPr>
            <p:extLst>
              <p:ext uri="{D42A27DB-BD31-4B8C-83A1-F6EECF244321}">
                <p14:modId xmlns:p14="http://schemas.microsoft.com/office/powerpoint/2010/main" val="4162513645"/>
              </p:ext>
            </p:extLst>
          </p:nvPr>
        </p:nvGraphicFramePr>
        <p:xfrm>
          <a:off x="1215215" y="3173413"/>
          <a:ext cx="2063750" cy="1014412"/>
        </p:xfrm>
        <a:graphic>
          <a:graphicData uri="http://schemas.openxmlformats.org/presentationml/2006/ole">
            <mc:AlternateContent xmlns:mc="http://schemas.openxmlformats.org/markup-compatibility/2006">
              <mc:Choice xmlns:v="urn:schemas-microsoft-com:vml" Requires="v">
                <p:oleObj spid="_x0000_s90716" name="Equation" r:id="rId7" imgW="800172" imgH="381129" progId="Equation.3">
                  <p:embed/>
                </p:oleObj>
              </mc:Choice>
              <mc:Fallback>
                <p:oleObj name="Equation" r:id="rId7" imgW="800172" imgH="381129"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5215" y="3173413"/>
                        <a:ext cx="2063750"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0" name="Object 5"/>
          <p:cNvGraphicFramePr>
            <a:graphicFrameLocks/>
          </p:cNvGraphicFramePr>
          <p:nvPr/>
        </p:nvGraphicFramePr>
        <p:xfrm>
          <a:off x="4816475" y="3598863"/>
          <a:ext cx="1808163" cy="508000"/>
        </p:xfrm>
        <a:graphic>
          <a:graphicData uri="http://schemas.openxmlformats.org/presentationml/2006/ole">
            <mc:AlternateContent xmlns:mc="http://schemas.openxmlformats.org/markup-compatibility/2006">
              <mc:Choice xmlns:v="urn:schemas-microsoft-com:vml" Requires="v">
                <p:oleObj spid="_x0000_s90717" name="Equation" r:id="rId9" imgW="695198" imgH="181007" progId="Equation.3">
                  <p:embed/>
                </p:oleObj>
              </mc:Choice>
              <mc:Fallback>
                <p:oleObj name="Equation" r:id="rId9" imgW="695198" imgH="181007"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6475" y="3598863"/>
                        <a:ext cx="180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1" name="Object 6"/>
          <p:cNvGraphicFramePr>
            <a:graphicFrameLocks/>
          </p:cNvGraphicFramePr>
          <p:nvPr/>
        </p:nvGraphicFramePr>
        <p:xfrm>
          <a:off x="1250950" y="4149725"/>
          <a:ext cx="5457825" cy="1079500"/>
        </p:xfrm>
        <a:graphic>
          <a:graphicData uri="http://schemas.openxmlformats.org/presentationml/2006/ole">
            <mc:AlternateContent xmlns:mc="http://schemas.openxmlformats.org/markup-compatibility/2006">
              <mc:Choice xmlns:v="urn:schemas-microsoft-com:vml" Requires="v">
                <p:oleObj spid="_x0000_s90718" name="Equation" r:id="rId11" imgW="2162229" imgH="409511" progId="Equation.3">
                  <p:embed/>
                </p:oleObj>
              </mc:Choice>
              <mc:Fallback>
                <p:oleObj name="Equation" r:id="rId11" imgW="2162229" imgH="409511"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0950" y="4149725"/>
                        <a:ext cx="54578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2" name="Object 7"/>
          <p:cNvGraphicFramePr>
            <a:graphicFrameLocks/>
          </p:cNvGraphicFramePr>
          <p:nvPr/>
        </p:nvGraphicFramePr>
        <p:xfrm>
          <a:off x="7156450" y="4357688"/>
          <a:ext cx="1808163" cy="508000"/>
        </p:xfrm>
        <a:graphic>
          <a:graphicData uri="http://schemas.openxmlformats.org/presentationml/2006/ole">
            <mc:AlternateContent xmlns:mc="http://schemas.openxmlformats.org/markup-compatibility/2006">
              <mc:Choice xmlns:v="urn:schemas-microsoft-com:vml" Requires="v">
                <p:oleObj spid="_x0000_s90719" name="公式" r:id="rId13" imgW="695198" imgH="181007" progId="Equation.3">
                  <p:embed/>
                </p:oleObj>
              </mc:Choice>
              <mc:Fallback>
                <p:oleObj name="公式" r:id="rId13" imgW="695198" imgH="181007" progId="Equation.3">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6450" y="4357688"/>
                        <a:ext cx="180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3" name="Object 8"/>
          <p:cNvGraphicFramePr>
            <a:graphicFrameLocks/>
          </p:cNvGraphicFramePr>
          <p:nvPr>
            <p:extLst>
              <p:ext uri="{D42A27DB-BD31-4B8C-83A1-F6EECF244321}">
                <p14:modId xmlns:p14="http://schemas.microsoft.com/office/powerpoint/2010/main" val="2081297427"/>
              </p:ext>
            </p:extLst>
          </p:nvPr>
        </p:nvGraphicFramePr>
        <p:xfrm>
          <a:off x="940594" y="5272087"/>
          <a:ext cx="4856162" cy="1079500"/>
        </p:xfrm>
        <a:graphic>
          <a:graphicData uri="http://schemas.openxmlformats.org/presentationml/2006/ole">
            <mc:AlternateContent xmlns:mc="http://schemas.openxmlformats.org/markup-compatibility/2006">
              <mc:Choice xmlns:v="urn:schemas-microsoft-com:vml" Requires="v">
                <p:oleObj spid="_x0000_s90720" name="公式" r:id="rId15" imgW="1914398" imgH="409511" progId="Equation.3">
                  <p:embed/>
                </p:oleObj>
              </mc:Choice>
              <mc:Fallback>
                <p:oleObj name="公式" r:id="rId15" imgW="1914398" imgH="409511" progId="Equation.3">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0594" y="5272087"/>
                        <a:ext cx="4856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4" name="Rectangle 12"/>
          <p:cNvSpPr>
            <a:spLocks noChangeArrowheads="1"/>
          </p:cNvSpPr>
          <p:nvPr/>
        </p:nvSpPr>
        <p:spPr bwMode="auto">
          <a:xfrm>
            <a:off x="6553200" y="5527676"/>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ROC? </a:t>
            </a:r>
          </a:p>
        </p:txBody>
      </p:sp>
      <p:sp>
        <p:nvSpPr>
          <p:cNvPr id="90125"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0370273-AE57-4519-ADA1-9197C7098E7A}" type="slidenum">
              <a:rPr lang="en-US" altLang="zh-CN" sz="1200" smtClean="0"/>
              <a:pPr>
                <a:spcBef>
                  <a:spcPct val="0"/>
                </a:spcBef>
                <a:buClrTx/>
                <a:buFontTx/>
                <a:buNone/>
              </a:pPr>
              <a:t>102</a:t>
            </a:fld>
            <a:endParaRPr lang="en-US" altLang="zh-CN" sz="1200" smtClean="0"/>
          </a:p>
        </p:txBody>
      </p:sp>
      <p:sp>
        <p:nvSpPr>
          <p:cNvPr id="91139" name="Rectangle 2"/>
          <p:cNvSpPr>
            <a:spLocks noChangeArrowheads="1"/>
          </p:cNvSpPr>
          <p:nvPr/>
        </p:nvSpPr>
        <p:spPr bwMode="auto">
          <a:xfrm>
            <a:off x="35496" y="1316038"/>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Example 9.25: </a:t>
            </a:r>
          </a:p>
        </p:txBody>
      </p:sp>
      <p:sp>
        <p:nvSpPr>
          <p:cNvPr id="91140" name="Rectangle 3"/>
          <p:cNvSpPr>
            <a:spLocks noChangeArrowheads="1"/>
          </p:cNvSpPr>
          <p:nvPr/>
        </p:nvSpPr>
        <p:spPr bwMode="auto">
          <a:xfrm>
            <a:off x="35496" y="2726432"/>
            <a:ext cx="9008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The overlap of the ROC’s of X(s) and H(s) should be the ROC of Y(s).  So, the only possible choice is then </a:t>
            </a:r>
          </a:p>
        </p:txBody>
      </p:sp>
      <p:graphicFrame>
        <p:nvGraphicFramePr>
          <p:cNvPr id="91141" name="Object 2"/>
          <p:cNvGraphicFramePr>
            <a:graphicFrameLocks/>
          </p:cNvGraphicFramePr>
          <p:nvPr>
            <p:extLst>
              <p:ext uri="{D42A27DB-BD31-4B8C-83A1-F6EECF244321}">
                <p14:modId xmlns:p14="http://schemas.microsoft.com/office/powerpoint/2010/main" val="4214490615"/>
              </p:ext>
            </p:extLst>
          </p:nvPr>
        </p:nvGraphicFramePr>
        <p:xfrm>
          <a:off x="7141369" y="3645024"/>
          <a:ext cx="1808162" cy="508000"/>
        </p:xfrm>
        <a:graphic>
          <a:graphicData uri="http://schemas.openxmlformats.org/presentationml/2006/ole">
            <mc:AlternateContent xmlns:mc="http://schemas.openxmlformats.org/markup-compatibility/2006">
              <mc:Choice xmlns:v="urn:schemas-microsoft-com:vml" Requires="v">
                <p:oleObj spid="_x0000_s91483" name="Equation" r:id="rId3" imgW="695198" imgH="181007" progId="Equation.3">
                  <p:embed/>
                </p:oleObj>
              </mc:Choice>
              <mc:Fallback>
                <p:oleObj name="Equation" r:id="rId3" imgW="695198" imgH="181007"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369" y="3645024"/>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2" name="Rectangle 6"/>
          <p:cNvSpPr>
            <a:spLocks noChangeArrowheads="1"/>
          </p:cNvSpPr>
          <p:nvPr/>
        </p:nvSpPr>
        <p:spPr bwMode="auto">
          <a:xfrm>
            <a:off x="35496" y="2204864"/>
            <a:ext cx="9008962" cy="55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ROC: two poles at s = -1 and s = -2, three possible ROC’s. </a:t>
            </a:r>
          </a:p>
        </p:txBody>
      </p:sp>
      <p:graphicFrame>
        <p:nvGraphicFramePr>
          <p:cNvPr id="91143" name="Object 3"/>
          <p:cNvGraphicFramePr>
            <a:graphicFrameLocks noChangeAspect="1"/>
          </p:cNvGraphicFramePr>
          <p:nvPr>
            <p:extLst>
              <p:ext uri="{D42A27DB-BD31-4B8C-83A1-F6EECF244321}">
                <p14:modId xmlns:p14="http://schemas.microsoft.com/office/powerpoint/2010/main" val="3237257949"/>
              </p:ext>
            </p:extLst>
          </p:nvPr>
        </p:nvGraphicFramePr>
        <p:xfrm>
          <a:off x="2522627" y="1249443"/>
          <a:ext cx="4476570" cy="1023778"/>
        </p:xfrm>
        <a:graphic>
          <a:graphicData uri="http://schemas.openxmlformats.org/presentationml/2006/ole">
            <mc:AlternateContent xmlns:mc="http://schemas.openxmlformats.org/markup-compatibility/2006">
              <mc:Choice xmlns:v="urn:schemas-microsoft-com:vml" Requires="v">
                <p:oleObj spid="_x0000_s91484" name="公式" r:id="rId5" imgW="1790628" imgH="409511" progId="Equation.3">
                  <p:embed/>
                </p:oleObj>
              </mc:Choice>
              <mc:Fallback>
                <p:oleObj name="公式" r:id="rId5" imgW="1790628" imgH="409511"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2627" y="1249443"/>
                        <a:ext cx="4476570" cy="1023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4" name="Object 4"/>
          <p:cNvGraphicFramePr>
            <a:graphicFrameLocks/>
          </p:cNvGraphicFramePr>
          <p:nvPr>
            <p:extLst>
              <p:ext uri="{D42A27DB-BD31-4B8C-83A1-F6EECF244321}">
                <p14:modId xmlns:p14="http://schemas.microsoft.com/office/powerpoint/2010/main" val="2158412813"/>
              </p:ext>
            </p:extLst>
          </p:nvPr>
        </p:nvGraphicFramePr>
        <p:xfrm>
          <a:off x="2105819" y="4077072"/>
          <a:ext cx="4856162" cy="571500"/>
        </p:xfrm>
        <a:graphic>
          <a:graphicData uri="http://schemas.openxmlformats.org/presentationml/2006/ole">
            <mc:AlternateContent xmlns:mc="http://schemas.openxmlformats.org/markup-compatibility/2006">
              <mc:Choice xmlns:v="urn:schemas-microsoft-com:vml" Requires="v">
                <p:oleObj spid="_x0000_s91485" name="Equation" r:id="rId7" imgW="1914398" imgH="200122" progId="Equation.3">
                  <p:embed/>
                </p:oleObj>
              </mc:Choice>
              <mc:Fallback>
                <p:oleObj name="Equation" r:id="rId7" imgW="1914398" imgH="200122"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5819" y="4077072"/>
                        <a:ext cx="48561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5" name="Object 5"/>
          <p:cNvGraphicFramePr>
            <a:graphicFrameLocks/>
          </p:cNvGraphicFramePr>
          <p:nvPr>
            <p:extLst>
              <p:ext uri="{D42A27DB-BD31-4B8C-83A1-F6EECF244321}">
                <p14:modId xmlns:p14="http://schemas.microsoft.com/office/powerpoint/2010/main" val="1482616851"/>
              </p:ext>
            </p:extLst>
          </p:nvPr>
        </p:nvGraphicFramePr>
        <p:xfrm>
          <a:off x="1249362" y="4509120"/>
          <a:ext cx="6569075" cy="1047750"/>
        </p:xfrm>
        <a:graphic>
          <a:graphicData uri="http://schemas.openxmlformats.org/presentationml/2006/ole">
            <mc:AlternateContent xmlns:mc="http://schemas.openxmlformats.org/markup-compatibility/2006">
              <mc:Choice xmlns:v="urn:schemas-microsoft-com:vml" Requires="v">
                <p:oleObj spid="_x0000_s91486" name="Equation" r:id="rId9" imgW="2600343" imgH="390396" progId="Equation.3">
                  <p:embed/>
                </p:oleObj>
              </mc:Choice>
              <mc:Fallback>
                <p:oleObj name="Equation" r:id="rId9" imgW="2600343" imgH="390396"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9362" y="4509120"/>
                        <a:ext cx="656907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6"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
        <p:nvSpPr>
          <p:cNvPr id="11" name="Rectangle 4"/>
          <p:cNvSpPr>
            <a:spLocks noChangeArrowheads="1"/>
          </p:cNvSpPr>
          <p:nvPr/>
        </p:nvSpPr>
        <p:spPr bwMode="auto">
          <a:xfrm>
            <a:off x="36513" y="5589240"/>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Note: why this pair of input-output signal can be used to determine the system by using Laplace transform? </a:t>
            </a:r>
          </a:p>
        </p:txBody>
      </p:sp>
    </p:spTree>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A6948CC-CCDD-4334-9129-A4F83B7AE190}" type="slidenum">
              <a:rPr lang="en-US" altLang="zh-CN" sz="1200" smtClean="0"/>
              <a:pPr>
                <a:spcBef>
                  <a:spcPct val="0"/>
                </a:spcBef>
                <a:buClrTx/>
                <a:buFontTx/>
                <a:buNone/>
              </a:pPr>
              <a:t>103</a:t>
            </a:fld>
            <a:endParaRPr lang="en-US" altLang="zh-CN" sz="1200" smtClean="0"/>
          </a:p>
        </p:txBody>
      </p:sp>
      <p:sp>
        <p:nvSpPr>
          <p:cNvPr id="92163" name="Rectangle 2"/>
          <p:cNvSpPr>
            <a:spLocks noChangeArrowheads="1"/>
          </p:cNvSpPr>
          <p:nvPr/>
        </p:nvSpPr>
        <p:spPr bwMode="auto">
          <a:xfrm>
            <a:off x="107504" y="12573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Example 9.26: </a:t>
            </a:r>
          </a:p>
        </p:txBody>
      </p:sp>
      <p:sp>
        <p:nvSpPr>
          <p:cNvPr id="92164" name="Rectangle 3"/>
          <p:cNvSpPr>
            <a:spLocks noChangeArrowheads="1"/>
          </p:cNvSpPr>
          <p:nvPr/>
        </p:nvSpPr>
        <p:spPr bwMode="auto">
          <a:xfrm>
            <a:off x="323528" y="2996952"/>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AutoNum type="arabicPeriod"/>
            </a:pPr>
            <a:r>
              <a:rPr lang="en-US" altLang="zh-CN" sz="2800" b="1" dirty="0">
                <a:latin typeface="Times New Roman" panose="02020603050405020304" pitchFamily="18" charset="0"/>
                <a:ea typeface="楷体_GB2312" pitchFamily="49" charset="-122"/>
              </a:rPr>
              <a:t>The system is causal.</a:t>
            </a:r>
          </a:p>
          <a:p>
            <a:pPr eaLnBrk="1" hangingPunct="1">
              <a:lnSpc>
                <a:spcPct val="120000"/>
              </a:lnSpc>
              <a:buClrTx/>
              <a:buFontTx/>
              <a:buAutoNum type="arabicPeriod"/>
            </a:pPr>
            <a:r>
              <a:rPr lang="en-US" altLang="zh-CN" sz="2800" b="1" dirty="0">
                <a:latin typeface="Times New Roman" panose="02020603050405020304" pitchFamily="18" charset="0"/>
                <a:ea typeface="楷体_GB2312" pitchFamily="49" charset="-122"/>
              </a:rPr>
              <a:t>The system function is rational and has only two poles at s = -2 and s = -4.</a:t>
            </a:r>
          </a:p>
          <a:p>
            <a:pPr eaLnBrk="1" hangingPunct="1">
              <a:lnSpc>
                <a:spcPct val="120000"/>
              </a:lnSpc>
              <a:buClrTx/>
              <a:buFontTx/>
              <a:buAutoNum type="arabicPeriod"/>
            </a:pPr>
            <a:r>
              <a:rPr lang="en-US" altLang="zh-CN" sz="2800" b="1" dirty="0">
                <a:latin typeface="Times New Roman" panose="02020603050405020304" pitchFamily="18" charset="0"/>
                <a:ea typeface="楷体_GB2312" pitchFamily="49" charset="-122"/>
              </a:rPr>
              <a:t>If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1, then </a:t>
            </a:r>
            <a:r>
              <a:rPr lang="en-US" altLang="zh-CN" sz="2800" b="1" i="1" dirty="0">
                <a:latin typeface="Times New Roman" panose="02020603050405020304" pitchFamily="18" charset="0"/>
                <a:ea typeface="楷体_GB2312" pitchFamily="49" charset="-122"/>
              </a:rPr>
              <a:t>y</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0.</a:t>
            </a:r>
          </a:p>
          <a:p>
            <a:pPr eaLnBrk="1" hangingPunct="1">
              <a:lnSpc>
                <a:spcPct val="120000"/>
              </a:lnSpc>
              <a:buClrTx/>
              <a:buFontTx/>
              <a:buAutoNum type="arabicPeriod"/>
            </a:pPr>
            <a:r>
              <a:rPr lang="en-US" altLang="zh-CN" sz="2800" b="1" dirty="0">
                <a:latin typeface="Times New Roman" panose="02020603050405020304" pitchFamily="18" charset="0"/>
                <a:ea typeface="楷体_GB2312" pitchFamily="49" charset="-122"/>
              </a:rPr>
              <a:t>The value of the impulse response at </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0</a:t>
            </a:r>
            <a:r>
              <a:rPr lang="en-US" altLang="zh-CN" sz="2800" b="1" baseline="30000"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 is 4.  </a:t>
            </a:r>
          </a:p>
        </p:txBody>
      </p:sp>
      <p:sp>
        <p:nvSpPr>
          <p:cNvPr id="92165" name="Rectangle 4"/>
          <p:cNvSpPr>
            <a:spLocks noChangeArrowheads="1"/>
          </p:cNvSpPr>
          <p:nvPr/>
        </p:nvSpPr>
        <p:spPr bwMode="auto">
          <a:xfrm>
            <a:off x="179512" y="18669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Given the following information, determine the LTI system: </a:t>
            </a:r>
          </a:p>
        </p:txBody>
      </p:sp>
      <p:sp>
        <p:nvSpPr>
          <p:cNvPr id="92166"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CB9E0AA-25F6-48A6-A215-24F521A80641}" type="slidenum">
              <a:rPr lang="en-US" altLang="zh-CN" sz="1200" smtClean="0"/>
              <a:pPr>
                <a:spcBef>
                  <a:spcPct val="0"/>
                </a:spcBef>
                <a:buClrTx/>
                <a:buFontTx/>
                <a:buNone/>
              </a:pPr>
              <a:t>104</a:t>
            </a:fld>
            <a:endParaRPr lang="en-US" altLang="zh-CN" sz="1200" smtClean="0"/>
          </a:p>
        </p:txBody>
      </p:sp>
      <p:sp>
        <p:nvSpPr>
          <p:cNvPr id="93187" name="Rectangle 2"/>
          <p:cNvSpPr>
            <a:spLocks noChangeArrowheads="1"/>
          </p:cNvSpPr>
          <p:nvPr/>
        </p:nvSpPr>
        <p:spPr bwMode="auto">
          <a:xfrm>
            <a:off x="533400" y="4508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 9.26: </a:t>
            </a:r>
          </a:p>
        </p:txBody>
      </p:sp>
      <p:sp>
        <p:nvSpPr>
          <p:cNvPr id="93188" name="Rectangle 3"/>
          <p:cNvSpPr>
            <a:spLocks noChangeArrowheads="1"/>
          </p:cNvSpPr>
          <p:nvPr/>
        </p:nvSpPr>
        <p:spPr bwMode="auto">
          <a:xfrm>
            <a:off x="35496" y="1844675"/>
            <a:ext cx="887990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2. The system function is rational and has only two poles at s = -2 and s = -4.</a:t>
            </a:r>
          </a:p>
        </p:txBody>
      </p:sp>
      <p:sp>
        <p:nvSpPr>
          <p:cNvPr id="93189" name="Rectangle 4"/>
          <p:cNvSpPr>
            <a:spLocks noChangeArrowheads="1"/>
          </p:cNvSpPr>
          <p:nvPr/>
        </p:nvSpPr>
        <p:spPr bwMode="auto">
          <a:xfrm>
            <a:off x="35496" y="1270000"/>
            <a:ext cx="3890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1. The system is causal.</a:t>
            </a:r>
          </a:p>
        </p:txBody>
      </p:sp>
      <p:sp>
        <p:nvSpPr>
          <p:cNvPr id="93190" name="Rectangle 5"/>
          <p:cNvSpPr>
            <a:spLocks noChangeArrowheads="1"/>
          </p:cNvSpPr>
          <p:nvPr/>
        </p:nvSpPr>
        <p:spPr bwMode="auto">
          <a:xfrm>
            <a:off x="107504" y="3860800"/>
            <a:ext cx="83058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3. If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1, then </a:t>
            </a:r>
            <a:r>
              <a:rPr lang="en-US" altLang="zh-CN" sz="2800" b="1" i="1" dirty="0">
                <a:latin typeface="Times New Roman" panose="02020603050405020304" pitchFamily="18" charset="0"/>
                <a:ea typeface="楷体_GB2312" pitchFamily="49" charset="-122"/>
              </a:rPr>
              <a:t>y</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0.</a:t>
            </a:r>
          </a:p>
        </p:txBody>
      </p:sp>
      <p:graphicFrame>
        <p:nvGraphicFramePr>
          <p:cNvPr id="93191" name="Object 2"/>
          <p:cNvGraphicFramePr>
            <a:graphicFrameLocks/>
          </p:cNvGraphicFramePr>
          <p:nvPr>
            <p:extLst>
              <p:ext uri="{D42A27DB-BD31-4B8C-83A1-F6EECF244321}">
                <p14:modId xmlns:p14="http://schemas.microsoft.com/office/powerpoint/2010/main" val="4248396129"/>
              </p:ext>
            </p:extLst>
          </p:nvPr>
        </p:nvGraphicFramePr>
        <p:xfrm>
          <a:off x="1311275" y="2636912"/>
          <a:ext cx="3332163" cy="1079500"/>
        </p:xfrm>
        <a:graphic>
          <a:graphicData uri="http://schemas.openxmlformats.org/presentationml/2006/ole">
            <mc:AlternateContent xmlns:mc="http://schemas.openxmlformats.org/markup-compatibility/2006">
              <mc:Choice xmlns:v="urn:schemas-microsoft-com:vml" Requires="v">
                <p:oleObj spid="_x0000_s93541" name="公式" r:id="rId3" imgW="1304798" imgH="409511" progId="Equation.3">
                  <p:embed/>
                </p:oleObj>
              </mc:Choice>
              <mc:Fallback>
                <p:oleObj name="公式" r:id="rId3" imgW="1304798" imgH="409511"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2636912"/>
                        <a:ext cx="33321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2" name="Object 3"/>
          <p:cNvGraphicFramePr>
            <a:graphicFrameLocks/>
          </p:cNvGraphicFramePr>
          <p:nvPr>
            <p:extLst>
              <p:ext uri="{D42A27DB-BD31-4B8C-83A1-F6EECF244321}">
                <p14:modId xmlns:p14="http://schemas.microsoft.com/office/powerpoint/2010/main" val="134604279"/>
              </p:ext>
            </p:extLst>
          </p:nvPr>
        </p:nvGraphicFramePr>
        <p:xfrm>
          <a:off x="5977024" y="2922662"/>
          <a:ext cx="1808163" cy="508000"/>
        </p:xfrm>
        <a:graphic>
          <a:graphicData uri="http://schemas.openxmlformats.org/presentationml/2006/ole">
            <mc:AlternateContent xmlns:mc="http://schemas.openxmlformats.org/markup-compatibility/2006">
              <mc:Choice xmlns:v="urn:schemas-microsoft-com:vml" Requires="v">
                <p:oleObj spid="_x0000_s93542" name="公式" r:id="rId5" imgW="695198" imgH="181007" progId="Equation.3">
                  <p:embed/>
                </p:oleObj>
              </mc:Choice>
              <mc:Fallback>
                <p:oleObj name="公式" r:id="rId5" imgW="695198" imgH="181007"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7024" y="2922662"/>
                        <a:ext cx="180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3" name="Object 4"/>
          <p:cNvGraphicFramePr>
            <a:graphicFrameLocks noChangeAspect="1"/>
          </p:cNvGraphicFramePr>
          <p:nvPr>
            <p:extLst>
              <p:ext uri="{D42A27DB-BD31-4B8C-83A1-F6EECF244321}">
                <p14:modId xmlns:p14="http://schemas.microsoft.com/office/powerpoint/2010/main" val="2766818128"/>
              </p:ext>
            </p:extLst>
          </p:nvPr>
        </p:nvGraphicFramePr>
        <p:xfrm>
          <a:off x="107504" y="5562055"/>
          <a:ext cx="6405428" cy="547365"/>
        </p:xfrm>
        <a:graphic>
          <a:graphicData uri="http://schemas.openxmlformats.org/presentationml/2006/ole">
            <mc:AlternateContent xmlns:mc="http://schemas.openxmlformats.org/markup-compatibility/2006">
              <mc:Choice xmlns:v="urn:schemas-microsoft-com:vml" Requires="v">
                <p:oleObj spid="_x0000_s93543" name="公式" r:id="rId7" imgW="2562171" imgH="218946" progId="Equation.3">
                  <p:embed/>
                </p:oleObj>
              </mc:Choice>
              <mc:Fallback>
                <p:oleObj name="公式" r:id="rId7" imgW="2562171" imgH="218946"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5562055"/>
                        <a:ext cx="6405428" cy="547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4" name="Rectangle 9"/>
          <p:cNvSpPr>
            <a:spLocks noChangeArrowheads="1"/>
          </p:cNvSpPr>
          <p:nvPr/>
        </p:nvSpPr>
        <p:spPr bwMode="auto">
          <a:xfrm>
            <a:off x="533400" y="4437063"/>
            <a:ext cx="8502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Cannot apply H(s) = Y(s)/X(s) as Example 25,    </a:t>
            </a:r>
            <a:endParaRPr lang="en-US" altLang="zh-CN" sz="2800" b="1" dirty="0" smtClean="0">
              <a:latin typeface="Times New Roman" panose="02020603050405020304" pitchFamily="18" charset="0"/>
              <a:ea typeface="楷体_GB2312" pitchFamily="49" charset="-122"/>
            </a:endParaRPr>
          </a:p>
          <a:p>
            <a:pPr eaLnBrk="1" hangingPunct="1">
              <a:buClrTx/>
              <a:buFontTx/>
              <a:buNone/>
            </a:pPr>
            <a:r>
              <a:rPr lang="en-US" altLang="zh-CN" sz="2800" b="1" dirty="0" smtClean="0">
                <a:latin typeface="Times New Roman" panose="02020603050405020304" pitchFamily="18" charset="0"/>
                <a:ea typeface="楷体_GB2312" pitchFamily="49" charset="-122"/>
              </a:rPr>
              <a:t>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1 has no LT, plus y(t) = 0 gives Y(s) = 0 !</a:t>
            </a:r>
          </a:p>
        </p:txBody>
      </p:sp>
      <p:graphicFrame>
        <p:nvGraphicFramePr>
          <p:cNvPr id="93195" name="Object 5"/>
          <p:cNvGraphicFramePr>
            <a:graphicFrameLocks noChangeAspect="1"/>
          </p:cNvGraphicFramePr>
          <p:nvPr>
            <p:extLst>
              <p:ext uri="{D42A27DB-BD31-4B8C-83A1-F6EECF244321}">
                <p14:modId xmlns:p14="http://schemas.microsoft.com/office/powerpoint/2010/main" val="989333634"/>
              </p:ext>
            </p:extLst>
          </p:nvPr>
        </p:nvGraphicFramePr>
        <p:xfrm>
          <a:off x="6798646" y="5592991"/>
          <a:ext cx="2309858" cy="500305"/>
        </p:xfrm>
        <a:graphic>
          <a:graphicData uri="http://schemas.openxmlformats.org/presentationml/2006/ole">
            <mc:AlternateContent xmlns:mc="http://schemas.openxmlformats.org/markup-compatibility/2006">
              <mc:Choice xmlns:v="urn:schemas-microsoft-com:vml" Requires="v">
                <p:oleObj spid="_x0000_s93544" name="公式" r:id="rId9" imgW="923943" imgH="200122" progId="Equation.3">
                  <p:embed/>
                </p:oleObj>
              </mc:Choice>
              <mc:Fallback>
                <p:oleObj name="公式" r:id="rId9" imgW="923943" imgH="200122"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8646" y="5592991"/>
                        <a:ext cx="2309858" cy="50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6" name="Rectangle 4"/>
          <p:cNvSpPr>
            <a:spLocks noChangeArrowheads="1"/>
          </p:cNvSpPr>
          <p:nvPr/>
        </p:nvSpPr>
        <p:spPr bwMode="auto">
          <a:xfrm>
            <a:off x="4546600" y="1268413"/>
            <a:ext cx="41290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The ROC is a right ROC.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93"/>
                                        </p:tgtEl>
                                        <p:attrNameLst>
                                          <p:attrName>style.visibility</p:attrName>
                                        </p:attrNameLst>
                                      </p:cBhvr>
                                      <p:to>
                                        <p:strVal val="visible"/>
                                      </p:to>
                                    </p:set>
                                    <p:anim calcmode="lin" valueType="num">
                                      <p:cBhvr additive="base">
                                        <p:cTn id="7" dur="500" fill="hold"/>
                                        <p:tgtEl>
                                          <p:spTgt spid="93193"/>
                                        </p:tgtEl>
                                        <p:attrNameLst>
                                          <p:attrName>ppt_x</p:attrName>
                                        </p:attrNameLst>
                                      </p:cBhvr>
                                      <p:tavLst>
                                        <p:tav tm="0">
                                          <p:val>
                                            <p:strVal val="#ppt_x"/>
                                          </p:val>
                                        </p:tav>
                                        <p:tav tm="100000">
                                          <p:val>
                                            <p:strVal val="#ppt_x"/>
                                          </p:val>
                                        </p:tav>
                                      </p:tavLst>
                                    </p:anim>
                                    <p:anim calcmode="lin" valueType="num">
                                      <p:cBhvr additive="base">
                                        <p:cTn id="8" dur="500" fill="hold"/>
                                        <p:tgtEl>
                                          <p:spTgt spid="931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95"/>
                                        </p:tgtEl>
                                        <p:attrNameLst>
                                          <p:attrName>style.visibility</p:attrName>
                                        </p:attrNameLst>
                                      </p:cBhvr>
                                      <p:to>
                                        <p:strVal val="visible"/>
                                      </p:to>
                                    </p:set>
                                    <p:anim calcmode="lin" valueType="num">
                                      <p:cBhvr additive="base">
                                        <p:cTn id="11" dur="500" fill="hold"/>
                                        <p:tgtEl>
                                          <p:spTgt spid="93195"/>
                                        </p:tgtEl>
                                        <p:attrNameLst>
                                          <p:attrName>ppt_x</p:attrName>
                                        </p:attrNameLst>
                                      </p:cBhvr>
                                      <p:tavLst>
                                        <p:tav tm="0">
                                          <p:val>
                                            <p:strVal val="#ppt_x"/>
                                          </p:val>
                                        </p:tav>
                                        <p:tav tm="100000">
                                          <p:val>
                                            <p:strVal val="#ppt_x"/>
                                          </p:val>
                                        </p:tav>
                                      </p:tavLst>
                                    </p:anim>
                                    <p:anim calcmode="lin" valueType="num">
                                      <p:cBhvr additive="base">
                                        <p:cTn id="12" dur="500" fill="hold"/>
                                        <p:tgtEl>
                                          <p:spTgt spid="93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3C38E7C-E699-4740-84A4-6F6FD82B4044}" type="slidenum">
              <a:rPr lang="en-US" altLang="zh-CN" sz="1200" smtClean="0"/>
              <a:pPr>
                <a:spcBef>
                  <a:spcPct val="0"/>
                </a:spcBef>
                <a:buClrTx/>
                <a:buFontTx/>
                <a:buNone/>
              </a:pPr>
              <a:t>105</a:t>
            </a:fld>
            <a:endParaRPr lang="en-US" altLang="zh-CN" sz="1200" smtClean="0"/>
          </a:p>
        </p:txBody>
      </p:sp>
      <p:sp>
        <p:nvSpPr>
          <p:cNvPr id="94211" name="Rectangle 2"/>
          <p:cNvSpPr>
            <a:spLocks noChangeArrowheads="1"/>
          </p:cNvSpPr>
          <p:nvPr/>
        </p:nvSpPr>
        <p:spPr bwMode="auto">
          <a:xfrm>
            <a:off x="533400" y="4762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cs typeface="Times New Roman" panose="02020603050405020304" pitchFamily="18" charset="0"/>
              </a:rPr>
              <a:t>Example 9.26: </a:t>
            </a:r>
          </a:p>
        </p:txBody>
      </p:sp>
      <p:sp>
        <p:nvSpPr>
          <p:cNvPr id="94212" name="Rectangle 3"/>
          <p:cNvSpPr>
            <a:spLocks noChangeArrowheads="1"/>
          </p:cNvSpPr>
          <p:nvPr/>
        </p:nvSpPr>
        <p:spPr bwMode="auto">
          <a:xfrm>
            <a:off x="609600" y="1917700"/>
            <a:ext cx="83058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Thus, </a:t>
            </a:r>
            <a:r>
              <a:rPr lang="en-US" altLang="zh-CN" sz="2800" b="1" i="1" dirty="0">
                <a:latin typeface="Times New Roman" panose="02020603050405020304" pitchFamily="18" charset="0"/>
                <a:ea typeface="楷体_GB2312" pitchFamily="49" charset="-122"/>
                <a:cs typeface="Times New Roman" panose="02020603050405020304" pitchFamily="18" charset="0"/>
              </a:rPr>
              <a:t>s</a:t>
            </a:r>
            <a:r>
              <a:rPr lang="en-US" altLang="zh-CN" sz="2800" b="1" dirty="0">
                <a:latin typeface="Times New Roman" panose="02020603050405020304" pitchFamily="18" charset="0"/>
                <a:ea typeface="楷体_GB2312" pitchFamily="49" charset="-122"/>
                <a:cs typeface="Times New Roman" panose="02020603050405020304" pitchFamily="18" charset="0"/>
              </a:rPr>
              <a:t> = 0 is a zero for </a:t>
            </a:r>
            <a:r>
              <a:rPr lang="en-US" altLang="zh-CN" sz="2800" b="1" i="1" dirty="0">
                <a:latin typeface="Times New Roman" panose="02020603050405020304" pitchFamily="18" charset="0"/>
                <a:ea typeface="楷体_GB2312" pitchFamily="49" charset="-122"/>
                <a:cs typeface="Times New Roman" panose="02020603050405020304" pitchFamily="18" charset="0"/>
              </a:rPr>
              <a:t>H</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s</a:t>
            </a:r>
            <a:r>
              <a:rPr lang="en-US" altLang="zh-CN" sz="2800" b="1" dirty="0">
                <a:latin typeface="Times New Roman" panose="02020603050405020304" pitchFamily="18" charset="0"/>
                <a:ea typeface="楷体_GB2312" pitchFamily="49" charset="-122"/>
                <a:cs typeface="Times New Roman" panose="02020603050405020304" pitchFamily="18" charset="0"/>
              </a:rPr>
              <a:t>).  Re-write </a:t>
            </a:r>
            <a:r>
              <a:rPr lang="en-US" altLang="zh-CN" sz="2800" b="1" i="1" dirty="0">
                <a:latin typeface="Times New Roman" panose="02020603050405020304" pitchFamily="18" charset="0"/>
                <a:ea typeface="楷体_GB2312" pitchFamily="49" charset="-122"/>
                <a:cs typeface="Times New Roman" panose="02020603050405020304" pitchFamily="18" charset="0"/>
              </a:rPr>
              <a:t>H</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s</a:t>
            </a:r>
            <a:r>
              <a:rPr lang="en-US" altLang="zh-CN" sz="2800" b="1" dirty="0">
                <a:latin typeface="Times New Roman" panose="02020603050405020304" pitchFamily="18" charset="0"/>
                <a:ea typeface="楷体_GB2312" pitchFamily="49" charset="-122"/>
                <a:cs typeface="Times New Roman" panose="02020603050405020304" pitchFamily="18" charset="0"/>
              </a:rPr>
              <a:t>) as </a:t>
            </a:r>
          </a:p>
        </p:txBody>
      </p:sp>
      <p:graphicFrame>
        <p:nvGraphicFramePr>
          <p:cNvPr id="94213" name="Object 2"/>
          <p:cNvGraphicFramePr>
            <a:graphicFrameLocks/>
          </p:cNvGraphicFramePr>
          <p:nvPr/>
        </p:nvGraphicFramePr>
        <p:xfrm>
          <a:off x="3348038" y="1341438"/>
          <a:ext cx="1524000" cy="508000"/>
        </p:xfrm>
        <a:graphic>
          <a:graphicData uri="http://schemas.openxmlformats.org/presentationml/2006/ole">
            <mc:AlternateContent xmlns:mc="http://schemas.openxmlformats.org/markup-compatibility/2006">
              <mc:Choice xmlns:v="urn:schemas-microsoft-com:vml" Requires="v">
                <p:oleObj spid="_x0000_s94809" name="公式" r:id="rId3" imgW="580971" imgH="181007" progId="Equation.3">
                  <p:embed/>
                </p:oleObj>
              </mc:Choice>
              <mc:Fallback>
                <p:oleObj name="公式" r:id="rId3" imgW="580971" imgH="181007"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1524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4" name="Object 3"/>
          <p:cNvGraphicFramePr>
            <a:graphicFrameLocks/>
          </p:cNvGraphicFramePr>
          <p:nvPr/>
        </p:nvGraphicFramePr>
        <p:xfrm>
          <a:off x="5867400" y="2755900"/>
          <a:ext cx="1808163" cy="508000"/>
        </p:xfrm>
        <a:graphic>
          <a:graphicData uri="http://schemas.openxmlformats.org/presentationml/2006/ole">
            <mc:AlternateContent xmlns:mc="http://schemas.openxmlformats.org/markup-compatibility/2006">
              <mc:Choice xmlns:v="urn:schemas-microsoft-com:vml" Requires="v">
                <p:oleObj spid="_x0000_s94810" name="公式" r:id="rId5" imgW="695198" imgH="181007" progId="Equation.3">
                  <p:embed/>
                </p:oleObj>
              </mc:Choice>
              <mc:Fallback>
                <p:oleObj name="公式" r:id="rId5" imgW="695198" imgH="181007"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755900"/>
                        <a:ext cx="180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5" name="Rectangle 6"/>
          <p:cNvSpPr>
            <a:spLocks noChangeArrowheads="1"/>
          </p:cNvSpPr>
          <p:nvPr/>
        </p:nvSpPr>
        <p:spPr bwMode="auto">
          <a:xfrm>
            <a:off x="82624" y="3578225"/>
            <a:ext cx="8305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4. The value of the impulse response at </a:t>
            </a:r>
            <a:r>
              <a:rPr lang="en-US" altLang="zh-CN" sz="2800" b="1" i="1" dirty="0">
                <a:latin typeface="Times New Roman" panose="02020603050405020304" pitchFamily="18" charset="0"/>
                <a:ea typeface="楷体_GB2312" pitchFamily="49" charset="-122"/>
                <a:cs typeface="Times New Roman" panose="02020603050405020304" pitchFamily="18" charset="0"/>
              </a:rPr>
              <a:t>t</a:t>
            </a:r>
            <a:r>
              <a:rPr lang="en-US" altLang="zh-CN" sz="2800" b="1" dirty="0">
                <a:latin typeface="Times New Roman" panose="02020603050405020304" pitchFamily="18" charset="0"/>
                <a:ea typeface="楷体_GB2312" pitchFamily="49" charset="-122"/>
                <a:cs typeface="Times New Roman" panose="02020603050405020304" pitchFamily="18" charset="0"/>
              </a:rPr>
              <a:t> = 0</a:t>
            </a:r>
            <a:r>
              <a:rPr lang="en-US" altLang="zh-CN" sz="2800" b="1" baseline="30000" dirty="0">
                <a:latin typeface="Times New Roman" panose="02020603050405020304" pitchFamily="18" charset="0"/>
                <a:ea typeface="楷体_GB2312" pitchFamily="49" charset="-122"/>
                <a:cs typeface="Times New Roman" panose="02020603050405020304" pitchFamily="18" charset="0"/>
              </a:rPr>
              <a:t>+</a:t>
            </a:r>
            <a:r>
              <a:rPr lang="en-US" altLang="zh-CN" sz="2800" b="1" dirty="0">
                <a:latin typeface="Times New Roman" panose="02020603050405020304" pitchFamily="18" charset="0"/>
                <a:ea typeface="楷体_GB2312" pitchFamily="49" charset="-122"/>
                <a:cs typeface="Times New Roman" panose="02020603050405020304" pitchFamily="18" charset="0"/>
              </a:rPr>
              <a:t> is 4.  </a:t>
            </a:r>
          </a:p>
        </p:txBody>
      </p:sp>
      <p:graphicFrame>
        <p:nvGraphicFramePr>
          <p:cNvPr id="94216" name="Object 4"/>
          <p:cNvGraphicFramePr>
            <a:graphicFrameLocks/>
          </p:cNvGraphicFramePr>
          <p:nvPr/>
        </p:nvGraphicFramePr>
        <p:xfrm>
          <a:off x="1187450" y="2451100"/>
          <a:ext cx="3332163" cy="1079500"/>
        </p:xfrm>
        <a:graphic>
          <a:graphicData uri="http://schemas.openxmlformats.org/presentationml/2006/ole">
            <mc:AlternateContent xmlns:mc="http://schemas.openxmlformats.org/markup-compatibility/2006">
              <mc:Choice xmlns:v="urn:schemas-microsoft-com:vml" Requires="v">
                <p:oleObj spid="_x0000_s94811" name="公式" r:id="rId7" imgW="1304798" imgH="409511" progId="Equation.3">
                  <p:embed/>
                </p:oleObj>
              </mc:Choice>
              <mc:Fallback>
                <p:oleObj name="公式" r:id="rId7" imgW="1304798" imgH="409511"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451100"/>
                        <a:ext cx="33321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7" name="Object 5"/>
          <p:cNvGraphicFramePr>
            <a:graphicFrameLocks/>
          </p:cNvGraphicFramePr>
          <p:nvPr/>
        </p:nvGraphicFramePr>
        <p:xfrm>
          <a:off x="1190625" y="4149725"/>
          <a:ext cx="5235575" cy="1109663"/>
        </p:xfrm>
        <a:graphic>
          <a:graphicData uri="http://schemas.openxmlformats.org/presentationml/2006/ole">
            <mc:AlternateContent xmlns:mc="http://schemas.openxmlformats.org/markup-compatibility/2006">
              <mc:Choice xmlns:v="urn:schemas-microsoft-com:vml" Requires="v">
                <p:oleObj spid="_x0000_s94812" name="公式" r:id="rId9" imgW="2066798" imgH="419068" progId="Equation.3">
                  <p:embed/>
                </p:oleObj>
              </mc:Choice>
              <mc:Fallback>
                <p:oleObj name="公式" r:id="rId9" imgW="2066798" imgH="419068"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0625" y="4149725"/>
                        <a:ext cx="5235575"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8" name="Object 6"/>
          <p:cNvGraphicFramePr>
            <a:graphicFrameLocks/>
          </p:cNvGraphicFramePr>
          <p:nvPr/>
        </p:nvGraphicFramePr>
        <p:xfrm>
          <a:off x="2794000" y="5278438"/>
          <a:ext cx="3649663" cy="1079500"/>
        </p:xfrm>
        <a:graphic>
          <a:graphicData uri="http://schemas.openxmlformats.org/presentationml/2006/ole">
            <mc:AlternateContent xmlns:mc="http://schemas.openxmlformats.org/markup-compatibility/2006">
              <mc:Choice xmlns:v="urn:schemas-microsoft-com:vml" Requires="v">
                <p:oleObj spid="_x0000_s94813" name="公式" r:id="rId11" imgW="1438402" imgH="409511" progId="Equation.3">
                  <p:embed/>
                </p:oleObj>
              </mc:Choice>
              <mc:Fallback>
                <p:oleObj name="公式" r:id="rId11" imgW="1438402" imgH="409511"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4000" y="5278438"/>
                        <a:ext cx="36496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9" name="Object 7"/>
          <p:cNvGraphicFramePr>
            <a:graphicFrameLocks/>
          </p:cNvGraphicFramePr>
          <p:nvPr/>
        </p:nvGraphicFramePr>
        <p:xfrm>
          <a:off x="1187450" y="5562600"/>
          <a:ext cx="1331913" cy="508000"/>
        </p:xfrm>
        <a:graphic>
          <a:graphicData uri="http://schemas.openxmlformats.org/presentationml/2006/ole">
            <mc:AlternateContent xmlns:mc="http://schemas.openxmlformats.org/markup-compatibility/2006">
              <mc:Choice xmlns:v="urn:schemas-microsoft-com:vml" Requires="v">
                <p:oleObj spid="_x0000_s94814" name="Equation" r:id="rId13" imgW="504915" imgH="181007" progId="Equation.3">
                  <p:embed/>
                </p:oleObj>
              </mc:Choice>
              <mc:Fallback>
                <p:oleObj name="Equation" r:id="rId13" imgW="504915" imgH="181007" progId="Equation.3">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5562600"/>
                        <a:ext cx="1331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0" name="Object 8"/>
          <p:cNvGraphicFramePr>
            <a:graphicFrameLocks/>
          </p:cNvGraphicFramePr>
          <p:nvPr/>
        </p:nvGraphicFramePr>
        <p:xfrm>
          <a:off x="6804025" y="5567363"/>
          <a:ext cx="1808163" cy="508000"/>
        </p:xfrm>
        <a:graphic>
          <a:graphicData uri="http://schemas.openxmlformats.org/presentationml/2006/ole">
            <mc:AlternateContent xmlns:mc="http://schemas.openxmlformats.org/markup-compatibility/2006">
              <mc:Choice xmlns:v="urn:schemas-microsoft-com:vml" Requires="v">
                <p:oleObj spid="_x0000_s94815" name="公式" r:id="rId15" imgW="695198" imgH="181007" progId="Equation.3">
                  <p:embed/>
                </p:oleObj>
              </mc:Choice>
              <mc:Fallback>
                <p:oleObj name="公式" r:id="rId15" imgW="695198" imgH="181007" progId="Equation.3">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4025" y="5567363"/>
                        <a:ext cx="180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4028C801-7442-4DAD-AC64-03F7F513E209}" type="slidenum">
              <a:rPr lang="en-US" altLang="zh-CN" sz="1200" smtClean="0"/>
              <a:pPr>
                <a:spcBef>
                  <a:spcPct val="0"/>
                </a:spcBef>
                <a:buClrTx/>
                <a:buFontTx/>
                <a:buNone/>
              </a:pPr>
              <a:t>106</a:t>
            </a:fld>
            <a:endParaRPr lang="en-US" altLang="zh-CN" sz="1200" smtClean="0"/>
          </a:p>
        </p:txBody>
      </p:sp>
      <p:sp>
        <p:nvSpPr>
          <p:cNvPr id="95235" name="Rectangle 2"/>
          <p:cNvSpPr>
            <a:spLocks noChangeArrowheads="1"/>
          </p:cNvSpPr>
          <p:nvPr/>
        </p:nvSpPr>
        <p:spPr bwMode="auto">
          <a:xfrm>
            <a:off x="107504" y="4508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Example 9.27: </a:t>
            </a:r>
          </a:p>
        </p:txBody>
      </p:sp>
      <p:sp>
        <p:nvSpPr>
          <p:cNvPr id="95236" name="Rectangle 3"/>
          <p:cNvSpPr>
            <a:spLocks noChangeArrowheads="1"/>
          </p:cNvSpPr>
          <p:nvPr/>
        </p:nvSpPr>
        <p:spPr bwMode="auto">
          <a:xfrm>
            <a:off x="0" y="1243608"/>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a:latin typeface="Times New Roman" panose="02020603050405020304" pitchFamily="18" charset="0"/>
                <a:ea typeface="楷体_GB2312" pitchFamily="49" charset="-122"/>
              </a:rPr>
              <a:t>Consider a </a:t>
            </a:r>
            <a:r>
              <a:rPr lang="en-US" altLang="zh-CN" sz="2800" b="1" dirty="0">
                <a:solidFill>
                  <a:srgbClr val="FF0000"/>
                </a:solidFill>
                <a:latin typeface="Times New Roman" panose="02020603050405020304" pitchFamily="18" charset="0"/>
                <a:ea typeface="楷体_GB2312" pitchFamily="49" charset="-122"/>
              </a:rPr>
              <a:t>stable</a:t>
            </a:r>
            <a:r>
              <a:rPr lang="en-US" altLang="zh-CN" sz="2800" b="1" dirty="0">
                <a:latin typeface="Times New Roman" panose="02020603050405020304" pitchFamily="18" charset="0"/>
                <a:ea typeface="楷体_GB2312" pitchFamily="49" charset="-122"/>
              </a:rPr>
              <a:t> and </a:t>
            </a:r>
            <a:r>
              <a:rPr lang="en-US" altLang="zh-CN" sz="2800" b="1" dirty="0">
                <a:solidFill>
                  <a:srgbClr val="FF0000"/>
                </a:solidFill>
                <a:latin typeface="Times New Roman" panose="02020603050405020304" pitchFamily="18" charset="0"/>
                <a:ea typeface="楷体_GB2312" pitchFamily="49" charset="-122"/>
              </a:rPr>
              <a:t>causal</a:t>
            </a:r>
            <a:r>
              <a:rPr lang="en-US" altLang="zh-CN" sz="2800" b="1" dirty="0">
                <a:latin typeface="Times New Roman" panose="02020603050405020304" pitchFamily="18" charset="0"/>
                <a:ea typeface="楷体_GB2312" pitchFamily="49" charset="-122"/>
              </a:rPr>
              <a:t> system.  Its </a:t>
            </a:r>
            <a:r>
              <a:rPr lang="en-US" altLang="zh-CN" sz="2800" b="1" i="1" dirty="0">
                <a:latin typeface="Times New Roman" panose="02020603050405020304" pitchFamily="18" charset="0"/>
                <a:ea typeface="楷体_GB2312" pitchFamily="49" charset="-122"/>
              </a:rPr>
              <a:t>H</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is </a:t>
            </a:r>
            <a:r>
              <a:rPr lang="en-US" altLang="zh-CN" sz="2800" b="1" dirty="0">
                <a:solidFill>
                  <a:srgbClr val="FF0000"/>
                </a:solidFill>
                <a:latin typeface="Times New Roman" panose="02020603050405020304" pitchFamily="18" charset="0"/>
                <a:ea typeface="楷体_GB2312" pitchFamily="49" charset="-122"/>
              </a:rPr>
              <a:t>rational</a:t>
            </a:r>
            <a:r>
              <a:rPr lang="en-US" altLang="zh-CN" sz="2800" b="1" dirty="0">
                <a:latin typeface="Times New Roman" panose="02020603050405020304" pitchFamily="18" charset="0"/>
                <a:ea typeface="楷体_GB2312" pitchFamily="49" charset="-122"/>
              </a:rPr>
              <a:t>, contains a </a:t>
            </a:r>
            <a:r>
              <a:rPr lang="en-US" altLang="zh-CN" sz="2800" b="1" dirty="0">
                <a:solidFill>
                  <a:srgbClr val="FF0000"/>
                </a:solidFill>
                <a:latin typeface="Times New Roman" panose="02020603050405020304" pitchFamily="18" charset="0"/>
                <a:ea typeface="楷体_GB2312" pitchFamily="49" charset="-122"/>
              </a:rPr>
              <a:t>pole</a:t>
            </a:r>
            <a:r>
              <a:rPr lang="en-US" altLang="zh-CN" sz="2800" b="1" dirty="0">
                <a:latin typeface="Times New Roman" panose="02020603050405020304" pitchFamily="18" charset="0"/>
                <a:ea typeface="楷体_GB2312" pitchFamily="49" charset="-122"/>
              </a:rPr>
              <a:t> at </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 -2, and does not have a zero at the origin.  The location of other poles and zeros is unknown.  </a:t>
            </a:r>
          </a:p>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For each of the following statement, determine whether it is true, or false, or can’t determine.  </a:t>
            </a:r>
          </a:p>
        </p:txBody>
      </p:sp>
      <p:sp>
        <p:nvSpPr>
          <p:cNvPr id="5" name="Rectangle 4"/>
          <p:cNvSpPr>
            <a:spLocks noChangeArrowheads="1"/>
          </p:cNvSpPr>
          <p:nvPr/>
        </p:nvSpPr>
        <p:spPr bwMode="auto">
          <a:xfrm>
            <a:off x="35497" y="3717032"/>
            <a:ext cx="60486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a:latin typeface="Times New Roman" panose="02020603050405020304" pitchFamily="18" charset="0"/>
                <a:ea typeface="楷体_GB2312" pitchFamily="49" charset="-122"/>
              </a:rPr>
              <a:t>What can we say from above facts? </a:t>
            </a:r>
          </a:p>
        </p:txBody>
      </p:sp>
      <p:pic>
        <p:nvPicPr>
          <p:cNvPr id="95238" name="Picture 7" descr="ZP图-Example-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764703"/>
            <a:ext cx="3744416" cy="240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07504" y="5373216"/>
            <a:ext cx="60486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smtClean="0">
                <a:latin typeface="Times New Roman" panose="02020603050405020304" pitchFamily="18" charset="0"/>
                <a:ea typeface="楷体_GB2312" pitchFamily="49" charset="-122"/>
              </a:rPr>
              <a:t>One </a:t>
            </a:r>
            <a:r>
              <a:rPr lang="en-US" altLang="zh-CN" sz="2800" b="1" dirty="0">
                <a:latin typeface="Times New Roman" panose="02020603050405020304" pitchFamily="18" charset="0"/>
                <a:ea typeface="楷体_GB2312" pitchFamily="49" charset="-122"/>
              </a:rPr>
              <a:t>pole at </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 -2 plus causal, </a:t>
            </a:r>
            <a:r>
              <a:rPr lang="en-US" altLang="zh-CN" sz="2800" b="1" dirty="0" smtClean="0">
                <a:latin typeface="Times New Roman" panose="02020603050405020304" pitchFamily="18" charset="0"/>
                <a:ea typeface="楷体_GB2312" pitchFamily="49" charset="-122"/>
              </a:rPr>
              <a:t>boundary of the ROC.  </a:t>
            </a:r>
            <a:endParaRPr lang="en-US" altLang="zh-CN" sz="2800" b="1" dirty="0">
              <a:latin typeface="Times New Roman" panose="02020603050405020304" pitchFamily="18" charset="0"/>
              <a:ea typeface="楷体_GB2312" pitchFamily="49" charset="-122"/>
            </a:endParaRPr>
          </a:p>
        </p:txBody>
      </p:sp>
      <p:sp>
        <p:nvSpPr>
          <p:cNvPr id="8" name="Rectangle 4"/>
          <p:cNvSpPr>
            <a:spLocks noChangeArrowheads="1"/>
          </p:cNvSpPr>
          <p:nvPr/>
        </p:nvSpPr>
        <p:spPr bwMode="auto">
          <a:xfrm>
            <a:off x="107504" y="4267944"/>
            <a:ext cx="60486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smtClean="0">
                <a:latin typeface="Times New Roman" panose="02020603050405020304" pitchFamily="18" charset="0"/>
                <a:ea typeface="楷体_GB2312" pitchFamily="49" charset="-122"/>
              </a:rPr>
              <a:t>Stable</a:t>
            </a:r>
            <a:r>
              <a:rPr lang="en-US" altLang="zh-CN" sz="2800" b="1" dirty="0">
                <a:latin typeface="Times New Roman" panose="02020603050405020304" pitchFamily="18" charset="0"/>
                <a:ea typeface="楷体_GB2312" pitchFamily="49" charset="-122"/>
              </a:rPr>
              <a:t>, the ROC includes Re{</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 0</a:t>
            </a:r>
            <a:r>
              <a:rPr lang="en-US" altLang="zh-CN" sz="2800" b="1" dirty="0" smtClean="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p:txBody>
      </p:sp>
      <p:sp>
        <p:nvSpPr>
          <p:cNvPr id="9" name="Rectangle 4"/>
          <p:cNvSpPr>
            <a:spLocks noChangeArrowheads="1"/>
          </p:cNvSpPr>
          <p:nvPr/>
        </p:nvSpPr>
        <p:spPr bwMode="auto">
          <a:xfrm>
            <a:off x="107504" y="4851361"/>
            <a:ext cx="60486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smtClean="0">
                <a:latin typeface="Times New Roman" panose="02020603050405020304" pitchFamily="18" charset="0"/>
                <a:ea typeface="楷体_GB2312" pitchFamily="49" charset="-122"/>
              </a:rPr>
              <a:t>Rational </a:t>
            </a:r>
            <a:r>
              <a:rPr lang="en-US" altLang="zh-CN" sz="2800" b="1" dirty="0">
                <a:latin typeface="Times New Roman" panose="02020603050405020304" pitchFamily="18" charset="0"/>
                <a:ea typeface="楷体_GB2312" pitchFamily="49" charset="-122"/>
              </a:rPr>
              <a:t>and causal, a right ROC. </a:t>
            </a:r>
          </a:p>
        </p:txBody>
      </p:sp>
    </p:spTree>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6258" name="Picture 18" descr="ZP图-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3141663"/>
            <a:ext cx="27336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9" name="Picture 17" descr="ZP图-Exampl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116263"/>
            <a:ext cx="27336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E6CD96D-35C9-4587-8A6F-3058F3C8211A}" type="slidenum">
              <a:rPr lang="en-US" altLang="zh-CN" sz="1200" smtClean="0"/>
              <a:pPr>
                <a:spcBef>
                  <a:spcPct val="0"/>
                </a:spcBef>
                <a:buClrTx/>
                <a:buFontTx/>
                <a:buNone/>
              </a:pPr>
              <a:t>107</a:t>
            </a:fld>
            <a:endParaRPr lang="en-US" altLang="zh-CN" sz="1200" smtClean="0"/>
          </a:p>
        </p:txBody>
      </p:sp>
      <p:sp>
        <p:nvSpPr>
          <p:cNvPr id="96261" name="Rectangle 2"/>
          <p:cNvSpPr>
            <a:spLocks noChangeArrowheads="1"/>
          </p:cNvSpPr>
          <p:nvPr/>
        </p:nvSpPr>
        <p:spPr bwMode="auto">
          <a:xfrm>
            <a:off x="533400" y="4508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a:latin typeface="Times New Roman" panose="02020603050405020304" pitchFamily="18" charset="0"/>
                <a:ea typeface="楷体_GB2312" pitchFamily="49" charset="-122"/>
                <a:cs typeface="Times New Roman" panose="02020603050405020304" pitchFamily="18" charset="0"/>
              </a:rPr>
              <a:t>Example 9.27: </a:t>
            </a:r>
          </a:p>
        </p:txBody>
      </p:sp>
      <p:sp>
        <p:nvSpPr>
          <p:cNvPr id="96262" name="Rectangle 3"/>
          <p:cNvSpPr>
            <a:spLocks noChangeArrowheads="1"/>
          </p:cNvSpPr>
          <p:nvPr/>
        </p:nvSpPr>
        <p:spPr bwMode="auto">
          <a:xfrm>
            <a:off x="0" y="1773238"/>
            <a:ext cx="905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Need to know whether the ROC of </a:t>
            </a:r>
            <a:r>
              <a:rPr lang="en-US" altLang="zh-CN" sz="2800" b="1" i="1" dirty="0">
                <a:latin typeface="Times New Roman" panose="02020603050405020304" pitchFamily="18" charset="0"/>
                <a:ea typeface="楷体_GB2312" pitchFamily="49" charset="-122"/>
                <a:cs typeface="Times New Roman" panose="02020603050405020304" pitchFamily="18" charset="0"/>
              </a:rPr>
              <a:t>Y</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s</a:t>
            </a:r>
            <a:r>
              <a:rPr lang="en-US" altLang="zh-CN" sz="2800" b="1" dirty="0">
                <a:latin typeface="Times New Roman" panose="02020603050405020304" pitchFamily="18" charset="0"/>
                <a:ea typeface="楷体_GB2312" pitchFamily="49" charset="-122"/>
                <a:cs typeface="Times New Roman" panose="02020603050405020304" pitchFamily="18" charset="0"/>
              </a:rPr>
              <a:t>) for the new signal </a:t>
            </a:r>
            <a:r>
              <a:rPr lang="en-US" altLang="zh-CN" sz="2800" b="1" i="1" dirty="0">
                <a:latin typeface="Times New Roman" panose="02020603050405020304" pitchFamily="18" charset="0"/>
                <a:ea typeface="楷体_GB2312" pitchFamily="49" charset="-122"/>
                <a:cs typeface="Times New Roman" panose="02020603050405020304" pitchFamily="18" charset="0"/>
              </a:rPr>
              <a:t>y</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t</a:t>
            </a:r>
            <a:r>
              <a:rPr lang="en-US" altLang="zh-CN" sz="2800" b="1" dirty="0">
                <a:latin typeface="Times New Roman" panose="02020603050405020304" pitchFamily="18" charset="0"/>
                <a:ea typeface="楷体_GB2312" pitchFamily="49" charset="-122"/>
                <a:cs typeface="Times New Roman" panose="02020603050405020304" pitchFamily="18" charset="0"/>
              </a:rPr>
              <a:t>) = </a:t>
            </a:r>
            <a:r>
              <a:rPr lang="en-US" altLang="zh-CN" sz="2800" b="1" i="1" dirty="0">
                <a:latin typeface="Times New Roman" panose="02020603050405020304" pitchFamily="18" charset="0"/>
                <a:ea typeface="楷体_GB2312" pitchFamily="49" charset="-122"/>
                <a:cs typeface="Times New Roman" panose="02020603050405020304" pitchFamily="18" charset="0"/>
              </a:rPr>
              <a:t>h</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t</a:t>
            </a:r>
            <a:r>
              <a:rPr lang="en-US" altLang="zh-CN" sz="2800" b="1" dirty="0">
                <a:latin typeface="Times New Roman" panose="02020603050405020304" pitchFamily="18" charset="0"/>
                <a:ea typeface="楷体_GB2312" pitchFamily="49" charset="-122"/>
                <a:cs typeface="Times New Roman" panose="02020603050405020304" pitchFamily="18" charset="0"/>
              </a:rPr>
              <a:t>) e</a:t>
            </a:r>
            <a:r>
              <a:rPr lang="en-US" altLang="zh-CN" sz="2800" b="1" baseline="30000" dirty="0">
                <a:latin typeface="Times New Roman" panose="02020603050405020304" pitchFamily="18" charset="0"/>
                <a:ea typeface="楷体_GB2312" pitchFamily="49" charset="-122"/>
                <a:cs typeface="Times New Roman" panose="02020603050405020304" pitchFamily="18" charset="0"/>
              </a:rPr>
              <a:t>3</a:t>
            </a:r>
            <a:r>
              <a:rPr lang="en-US" altLang="zh-CN" sz="2800" b="1" i="1" baseline="30000" dirty="0">
                <a:latin typeface="Times New Roman" panose="02020603050405020304" pitchFamily="18" charset="0"/>
                <a:ea typeface="楷体_GB2312" pitchFamily="49" charset="-122"/>
                <a:cs typeface="Times New Roman" panose="02020603050405020304" pitchFamily="18" charset="0"/>
              </a:rPr>
              <a:t>t</a:t>
            </a:r>
            <a:r>
              <a:rPr lang="en-US" altLang="zh-CN" sz="2800" b="1" baseline="30000" dirty="0">
                <a:latin typeface="Times New Roman" panose="02020603050405020304" pitchFamily="18" charset="0"/>
                <a:ea typeface="楷体_GB2312" pitchFamily="49" charset="-122"/>
                <a:cs typeface="Times New Roman" panose="02020603050405020304" pitchFamily="18" charset="0"/>
              </a:rPr>
              <a:t> </a:t>
            </a:r>
            <a:r>
              <a:rPr lang="en-US" altLang="zh-CN" sz="2800" b="1" dirty="0" smtClean="0">
                <a:latin typeface="Times New Roman" panose="02020603050405020304" pitchFamily="18" charset="0"/>
                <a:ea typeface="楷体_GB2312" pitchFamily="49" charset="-122"/>
                <a:cs typeface="Times New Roman" panose="02020603050405020304" pitchFamily="18" charset="0"/>
              </a:rPr>
              <a:t> includes </a:t>
            </a:r>
            <a:r>
              <a:rPr lang="en-US" altLang="zh-CN" sz="2800" b="1" dirty="0">
                <a:latin typeface="Times New Roman" panose="02020603050405020304" pitchFamily="18" charset="0"/>
                <a:ea typeface="楷体_GB2312" pitchFamily="49" charset="-122"/>
                <a:cs typeface="Times New Roman" panose="02020603050405020304" pitchFamily="18" charset="0"/>
              </a:rPr>
              <a:t>the </a:t>
            </a:r>
            <a:r>
              <a:rPr lang="en-US" altLang="zh-CN" sz="2800" b="1" dirty="0" err="1">
                <a:latin typeface="Times New Roman" panose="02020603050405020304" pitchFamily="18" charset="0"/>
                <a:ea typeface="楷体_GB2312" pitchFamily="49" charset="-122"/>
                <a:cs typeface="Times New Roman" panose="02020603050405020304" pitchFamily="18" charset="0"/>
              </a:rPr>
              <a:t>jw</a:t>
            </a:r>
            <a:r>
              <a:rPr lang="en-US" altLang="zh-CN" sz="2800" b="1" dirty="0">
                <a:latin typeface="Times New Roman" panose="02020603050405020304" pitchFamily="18" charset="0"/>
                <a:ea typeface="楷体_GB2312" pitchFamily="49" charset="-122"/>
                <a:cs typeface="Times New Roman" panose="02020603050405020304" pitchFamily="18" charset="0"/>
              </a:rPr>
              <a:t>-axis.  </a:t>
            </a:r>
          </a:p>
        </p:txBody>
      </p:sp>
      <p:sp>
        <p:nvSpPr>
          <p:cNvPr id="96263" name="Rectangle 8"/>
          <p:cNvSpPr>
            <a:spLocks noChangeArrowheads="1"/>
          </p:cNvSpPr>
          <p:nvPr/>
        </p:nvSpPr>
        <p:spPr bwMode="auto">
          <a:xfrm>
            <a:off x="86816" y="1268413"/>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AutoNum type="alphaLcParenBoth"/>
            </a:pPr>
            <a:r>
              <a:rPr lang="en-US" altLang="zh-CN" sz="2800" b="1" dirty="0">
                <a:latin typeface="Times New Roman" panose="02020603050405020304" pitchFamily="18" charset="0"/>
                <a:ea typeface="楷体_GB2312" pitchFamily="49" charset="-122"/>
                <a:cs typeface="Times New Roman" panose="02020603050405020304" pitchFamily="18" charset="0"/>
              </a:rPr>
              <a:t> </a:t>
            </a:r>
            <a:r>
              <a:rPr lang="en-US" altLang="zh-CN" sz="2800" b="1" i="1" dirty="0">
                <a:latin typeface="Times New Roman" panose="02020603050405020304" pitchFamily="18" charset="0"/>
                <a:ea typeface="楷体_GB2312" pitchFamily="49" charset="-122"/>
                <a:cs typeface="Times New Roman" panose="02020603050405020304" pitchFamily="18" charset="0"/>
              </a:rPr>
              <a:t>F</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h</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t</a:t>
            </a:r>
            <a:r>
              <a:rPr lang="en-US" altLang="zh-CN" sz="2800" b="1" dirty="0">
                <a:latin typeface="Times New Roman" panose="02020603050405020304" pitchFamily="18" charset="0"/>
                <a:ea typeface="楷体_GB2312" pitchFamily="49" charset="-122"/>
                <a:cs typeface="Times New Roman" panose="02020603050405020304" pitchFamily="18" charset="0"/>
              </a:rPr>
              <a:t>) e</a:t>
            </a:r>
            <a:r>
              <a:rPr lang="en-US" altLang="zh-CN" sz="2800" b="1" baseline="30000" dirty="0">
                <a:latin typeface="Times New Roman" panose="02020603050405020304" pitchFamily="18" charset="0"/>
                <a:ea typeface="楷体_GB2312" pitchFamily="49" charset="-122"/>
                <a:cs typeface="Times New Roman" panose="02020603050405020304" pitchFamily="18" charset="0"/>
              </a:rPr>
              <a:t>3</a:t>
            </a:r>
            <a:r>
              <a:rPr lang="en-US" altLang="zh-CN" sz="2800" b="1" i="1" baseline="30000" dirty="0">
                <a:latin typeface="Times New Roman" panose="02020603050405020304" pitchFamily="18" charset="0"/>
                <a:ea typeface="楷体_GB2312" pitchFamily="49" charset="-122"/>
                <a:cs typeface="Times New Roman" panose="02020603050405020304" pitchFamily="18" charset="0"/>
              </a:rPr>
              <a:t>t</a:t>
            </a:r>
            <a:r>
              <a:rPr lang="en-US" altLang="zh-CN" sz="2800" b="1" dirty="0">
                <a:latin typeface="Times New Roman" panose="02020603050405020304" pitchFamily="18" charset="0"/>
                <a:ea typeface="楷体_GB2312" pitchFamily="49" charset="-122"/>
                <a:cs typeface="Times New Roman" panose="02020603050405020304" pitchFamily="18" charset="0"/>
              </a:rPr>
              <a:t>} converges.  </a:t>
            </a:r>
          </a:p>
        </p:txBody>
      </p:sp>
      <p:sp>
        <p:nvSpPr>
          <p:cNvPr id="96264" name="Rectangle 9"/>
          <p:cNvSpPr>
            <a:spLocks noChangeArrowheads="1"/>
          </p:cNvSpPr>
          <p:nvPr/>
        </p:nvSpPr>
        <p:spPr bwMode="auto">
          <a:xfrm>
            <a:off x="0" y="5013325"/>
            <a:ext cx="9063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However, the original ROC is no larger than Re{</a:t>
            </a:r>
            <a:r>
              <a:rPr lang="en-US" altLang="zh-CN" sz="2800" b="1" i="1" dirty="0">
                <a:latin typeface="Times New Roman" panose="02020603050405020304" pitchFamily="18" charset="0"/>
                <a:ea typeface="楷体_GB2312" pitchFamily="49" charset="-122"/>
                <a:cs typeface="Times New Roman" panose="02020603050405020304" pitchFamily="18" charset="0"/>
              </a:rPr>
              <a:t>s</a:t>
            </a:r>
            <a:r>
              <a:rPr lang="en-US" altLang="zh-CN" sz="2800" b="1" dirty="0">
                <a:latin typeface="Times New Roman" panose="02020603050405020304" pitchFamily="18" charset="0"/>
                <a:ea typeface="楷体_GB2312" pitchFamily="49" charset="-122"/>
                <a:cs typeface="Times New Roman" panose="02020603050405020304" pitchFamily="18" charset="0"/>
              </a:rPr>
              <a:t>} &gt; -2, thus the ROC for the new </a:t>
            </a:r>
            <a:r>
              <a:rPr lang="en-US" altLang="zh-CN" sz="2800" b="1" dirty="0" err="1">
                <a:latin typeface="Times New Roman" panose="02020603050405020304" pitchFamily="18" charset="0"/>
                <a:ea typeface="楷体_GB2312" pitchFamily="49" charset="-122"/>
                <a:cs typeface="Times New Roman" panose="02020603050405020304" pitchFamily="18" charset="0"/>
              </a:rPr>
              <a:t>singal</a:t>
            </a:r>
            <a:r>
              <a:rPr lang="en-US" altLang="zh-CN" sz="2800" b="1" dirty="0">
                <a:latin typeface="Times New Roman" panose="02020603050405020304" pitchFamily="18" charset="0"/>
                <a:ea typeface="楷体_GB2312" pitchFamily="49" charset="-122"/>
                <a:cs typeface="Times New Roman" panose="02020603050405020304" pitchFamily="18" charset="0"/>
              </a:rPr>
              <a:t> is no larger than Re{s} &gt; 1.</a:t>
            </a:r>
          </a:p>
        </p:txBody>
      </p:sp>
      <p:sp>
        <p:nvSpPr>
          <p:cNvPr id="96265" name="Rectangle 11"/>
          <p:cNvSpPr>
            <a:spLocks noChangeArrowheads="1"/>
          </p:cNvSpPr>
          <p:nvPr/>
        </p:nvSpPr>
        <p:spPr bwMode="auto">
          <a:xfrm>
            <a:off x="5076056" y="606742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Answer: False. </a:t>
            </a:r>
          </a:p>
        </p:txBody>
      </p:sp>
      <p:graphicFrame>
        <p:nvGraphicFramePr>
          <p:cNvPr id="96266" name="Object 2"/>
          <p:cNvGraphicFramePr>
            <a:graphicFrameLocks/>
          </p:cNvGraphicFramePr>
          <p:nvPr>
            <p:extLst>
              <p:ext uri="{D42A27DB-BD31-4B8C-83A1-F6EECF244321}">
                <p14:modId xmlns:p14="http://schemas.microsoft.com/office/powerpoint/2010/main" val="196098732"/>
              </p:ext>
            </p:extLst>
          </p:nvPr>
        </p:nvGraphicFramePr>
        <p:xfrm>
          <a:off x="344406" y="3127375"/>
          <a:ext cx="920750" cy="508000"/>
        </p:xfrm>
        <a:graphic>
          <a:graphicData uri="http://schemas.openxmlformats.org/presentationml/2006/ole">
            <mc:AlternateContent xmlns:mc="http://schemas.openxmlformats.org/markup-compatibility/2006">
              <mc:Choice xmlns:v="urn:schemas-microsoft-com:vml" Requires="v">
                <p:oleObj spid="_x0000_s96437" name="公式" r:id="rId5" imgW="342972" imgH="181007" progId="Equation.3">
                  <p:embed/>
                </p:oleObj>
              </mc:Choice>
              <mc:Fallback>
                <p:oleObj name="公式" r:id="rId5" imgW="342972" imgH="181007" progId="Equation.3">
                  <p:embed/>
                  <p:pic>
                    <p:nvPicPr>
                      <p:cNvPr id="0" name="Object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406" y="3127375"/>
                        <a:ext cx="920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7" name="Object 3"/>
          <p:cNvGraphicFramePr>
            <a:graphicFrameLocks/>
          </p:cNvGraphicFramePr>
          <p:nvPr>
            <p:extLst>
              <p:ext uri="{D42A27DB-BD31-4B8C-83A1-F6EECF244321}">
                <p14:modId xmlns:p14="http://schemas.microsoft.com/office/powerpoint/2010/main" val="2232421071"/>
              </p:ext>
            </p:extLst>
          </p:nvPr>
        </p:nvGraphicFramePr>
        <p:xfrm>
          <a:off x="4926013" y="2830513"/>
          <a:ext cx="3967162" cy="571500"/>
        </p:xfrm>
        <a:graphic>
          <a:graphicData uri="http://schemas.openxmlformats.org/presentationml/2006/ole">
            <mc:AlternateContent xmlns:mc="http://schemas.openxmlformats.org/markup-compatibility/2006">
              <mc:Choice xmlns:v="urn:schemas-microsoft-com:vml" Requires="v">
                <p:oleObj spid="_x0000_s96438" name="公式" r:id="rId7" imgW="1562172" imgH="200122" progId="Equation.3">
                  <p:embed/>
                </p:oleObj>
              </mc:Choice>
              <mc:Fallback>
                <p:oleObj name="公式" r:id="rId7" imgW="1562172" imgH="200122" progId="Equation.3">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6013" y="2830513"/>
                        <a:ext cx="39671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8" name="AutoShape 19"/>
          <p:cNvSpPr>
            <a:spLocks noChangeArrowheads="1"/>
          </p:cNvSpPr>
          <p:nvPr/>
        </p:nvSpPr>
        <p:spPr bwMode="auto">
          <a:xfrm>
            <a:off x="4487863" y="4005263"/>
            <a:ext cx="876300" cy="287337"/>
          </a:xfrm>
          <a:prstGeom prst="rightArrow">
            <a:avLst>
              <a:gd name="adj1" fmla="val 50000"/>
              <a:gd name="adj2" fmla="val 76243"/>
            </a:avLst>
          </a:prstGeom>
          <a:solidFill>
            <a:srgbClr val="00CC00"/>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800" b="1">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4D5AD677-4F20-4150-8761-94D0447DA84E}" type="slidenum">
              <a:rPr lang="en-US" altLang="zh-CN" sz="1200" smtClean="0"/>
              <a:pPr>
                <a:spcBef>
                  <a:spcPct val="0"/>
                </a:spcBef>
                <a:buClrTx/>
                <a:buFontTx/>
                <a:buNone/>
              </a:pPr>
              <a:t>108</a:t>
            </a:fld>
            <a:endParaRPr lang="en-US" altLang="zh-CN" sz="1200" smtClean="0"/>
          </a:p>
        </p:txBody>
      </p:sp>
      <p:sp>
        <p:nvSpPr>
          <p:cNvPr id="97283" name="Rectangle 2"/>
          <p:cNvSpPr>
            <a:spLocks noChangeArrowheads="1"/>
          </p:cNvSpPr>
          <p:nvPr/>
        </p:nvSpPr>
        <p:spPr bwMode="auto">
          <a:xfrm>
            <a:off x="533400" y="404813"/>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a:latin typeface="Times New Roman" panose="02020603050405020304" pitchFamily="18" charset="0"/>
                <a:ea typeface="楷体_GB2312" pitchFamily="49" charset="-122"/>
              </a:rPr>
              <a:t>Example 9.27: </a:t>
            </a:r>
          </a:p>
        </p:txBody>
      </p:sp>
      <p:sp>
        <p:nvSpPr>
          <p:cNvPr id="97284" name="Rectangle 4"/>
          <p:cNvSpPr>
            <a:spLocks noChangeArrowheads="1"/>
          </p:cNvSpPr>
          <p:nvPr/>
        </p:nvSpPr>
        <p:spPr bwMode="auto">
          <a:xfrm>
            <a:off x="107504" y="1412776"/>
            <a:ext cx="72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(b)</a:t>
            </a:r>
          </a:p>
        </p:txBody>
      </p:sp>
      <p:graphicFrame>
        <p:nvGraphicFramePr>
          <p:cNvPr id="97285" name="Object 2"/>
          <p:cNvGraphicFramePr>
            <a:graphicFrameLocks/>
          </p:cNvGraphicFramePr>
          <p:nvPr>
            <p:extLst>
              <p:ext uri="{D42A27DB-BD31-4B8C-83A1-F6EECF244321}">
                <p14:modId xmlns:p14="http://schemas.microsoft.com/office/powerpoint/2010/main" val="3922518695"/>
              </p:ext>
            </p:extLst>
          </p:nvPr>
        </p:nvGraphicFramePr>
        <p:xfrm>
          <a:off x="945704" y="1341438"/>
          <a:ext cx="2125662" cy="825500"/>
        </p:xfrm>
        <a:graphic>
          <a:graphicData uri="http://schemas.openxmlformats.org/presentationml/2006/ole">
            <mc:AlternateContent xmlns:mc="http://schemas.openxmlformats.org/markup-compatibility/2006">
              <mc:Choice xmlns:v="urn:schemas-microsoft-com:vml" Requires="v">
                <p:oleObj spid="_x0000_s97549" name="Equation" r:id="rId3" imgW="828802" imgH="304671" progId="Equation.3">
                  <p:embed/>
                </p:oleObj>
              </mc:Choice>
              <mc:Fallback>
                <p:oleObj name="Equation" r:id="rId3" imgW="828802" imgH="304671"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704" y="1341438"/>
                        <a:ext cx="212566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6" name="Object 3"/>
          <p:cNvGraphicFramePr>
            <a:graphicFrameLocks/>
          </p:cNvGraphicFramePr>
          <p:nvPr>
            <p:extLst>
              <p:ext uri="{D42A27DB-BD31-4B8C-83A1-F6EECF244321}">
                <p14:modId xmlns:p14="http://schemas.microsoft.com/office/powerpoint/2010/main" val="686307258"/>
              </p:ext>
            </p:extLst>
          </p:nvPr>
        </p:nvGraphicFramePr>
        <p:xfrm>
          <a:off x="5652120" y="1552848"/>
          <a:ext cx="1524000" cy="508000"/>
        </p:xfrm>
        <a:graphic>
          <a:graphicData uri="http://schemas.openxmlformats.org/presentationml/2006/ole">
            <mc:AlternateContent xmlns:mc="http://schemas.openxmlformats.org/markup-compatibility/2006">
              <mc:Choice xmlns:v="urn:schemas-microsoft-com:vml" Requires="v">
                <p:oleObj spid="_x0000_s97550" name="Equation" r:id="rId5" imgW="580971" imgH="181007" progId="Equation.3">
                  <p:embed/>
                </p:oleObj>
              </mc:Choice>
              <mc:Fallback>
                <p:oleObj name="Equation" r:id="rId5" imgW="580971" imgH="181007"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1552848"/>
                        <a:ext cx="1524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7" name="Rectangle 7"/>
          <p:cNvSpPr>
            <a:spLocks noChangeArrowheads="1"/>
          </p:cNvSpPr>
          <p:nvPr/>
        </p:nvSpPr>
        <p:spPr bwMode="auto">
          <a:xfrm>
            <a:off x="6077272" y="1916832"/>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Answer: False. </a:t>
            </a:r>
          </a:p>
        </p:txBody>
      </p:sp>
      <p:sp>
        <p:nvSpPr>
          <p:cNvPr id="97288" name="Rectangle 12"/>
          <p:cNvSpPr>
            <a:spLocks noChangeArrowheads="1"/>
          </p:cNvSpPr>
          <p:nvPr/>
        </p:nvSpPr>
        <p:spPr bwMode="auto">
          <a:xfrm>
            <a:off x="3491880" y="1468438"/>
            <a:ext cx="54219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What is this</a:t>
            </a:r>
            <a:r>
              <a:rPr lang="en-US" altLang="zh-CN" sz="2800" b="1" dirty="0" smtClean="0">
                <a:latin typeface="Times New Roman" panose="02020603050405020304" pitchFamily="18" charset="0"/>
                <a:ea typeface="楷体_GB2312" pitchFamily="49" charset="-122"/>
              </a:rPr>
              <a:t>?                    A zero </a:t>
            </a:r>
            <a:endParaRPr lang="en-US" altLang="zh-CN" sz="2800" b="1" dirty="0">
              <a:latin typeface="Times New Roman" panose="02020603050405020304" pitchFamily="18" charset="0"/>
              <a:ea typeface="楷体_GB2312" pitchFamily="49" charset="-122"/>
            </a:endParaRPr>
          </a:p>
        </p:txBody>
      </p:sp>
      <p:sp>
        <p:nvSpPr>
          <p:cNvPr id="97289" name="Rectangle 13"/>
          <p:cNvSpPr>
            <a:spLocks noChangeArrowheads="1"/>
          </p:cNvSpPr>
          <p:nvPr/>
        </p:nvSpPr>
        <p:spPr bwMode="auto">
          <a:xfrm>
            <a:off x="86816" y="2597150"/>
            <a:ext cx="90571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(c) </a:t>
            </a:r>
            <a:r>
              <a:rPr lang="en-US" altLang="zh-CN" sz="2800" b="1" i="1" dirty="0" err="1">
                <a:latin typeface="Times New Roman" panose="02020603050405020304" pitchFamily="18" charset="0"/>
                <a:ea typeface="楷体_GB2312" pitchFamily="49" charset="-122"/>
              </a:rPr>
              <a:t>th</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is the impulse response of a causal and stable system.  </a:t>
            </a:r>
          </a:p>
        </p:txBody>
      </p:sp>
      <p:graphicFrame>
        <p:nvGraphicFramePr>
          <p:cNvPr id="97290" name="Object 4"/>
          <p:cNvGraphicFramePr>
            <a:graphicFrameLocks/>
          </p:cNvGraphicFramePr>
          <p:nvPr>
            <p:extLst>
              <p:ext uri="{D42A27DB-BD31-4B8C-83A1-F6EECF244321}">
                <p14:modId xmlns:p14="http://schemas.microsoft.com/office/powerpoint/2010/main" val="34106954"/>
              </p:ext>
            </p:extLst>
          </p:nvPr>
        </p:nvGraphicFramePr>
        <p:xfrm>
          <a:off x="2255341" y="3134667"/>
          <a:ext cx="6061075" cy="1014413"/>
        </p:xfrm>
        <a:graphic>
          <a:graphicData uri="http://schemas.openxmlformats.org/presentationml/2006/ole">
            <mc:AlternateContent xmlns:mc="http://schemas.openxmlformats.org/markup-compatibility/2006">
              <mc:Choice xmlns:v="urn:schemas-microsoft-com:vml" Requires="v">
                <p:oleObj spid="_x0000_s97551" name="公式" r:id="rId7" imgW="2400228" imgH="381129" progId="Equation.3">
                  <p:embed/>
                </p:oleObj>
              </mc:Choice>
              <mc:Fallback>
                <p:oleObj name="公式" r:id="rId7" imgW="2400228" imgH="381129"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5341" y="3134667"/>
                        <a:ext cx="606107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91" name="Rectangle 15"/>
          <p:cNvSpPr>
            <a:spLocks noChangeArrowheads="1"/>
          </p:cNvSpPr>
          <p:nvPr/>
        </p:nvSpPr>
        <p:spPr bwMode="auto">
          <a:xfrm>
            <a:off x="14807" y="4076700"/>
            <a:ext cx="91196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	ROC is not changed, still stable.  </a:t>
            </a:r>
          </a:p>
          <a:p>
            <a:pPr eaLnBrk="1" hangingPunct="1">
              <a:buClrTx/>
              <a:buFontTx/>
              <a:buNone/>
            </a:pPr>
            <a:r>
              <a:rPr lang="en-US" altLang="zh-CN" sz="2800" b="1" dirty="0">
                <a:latin typeface="Times New Roman" panose="02020603050405020304" pitchFamily="18" charset="0"/>
                <a:ea typeface="楷体_GB2312" pitchFamily="49" charset="-122"/>
              </a:rPr>
              <a:t>	H(s) is rational, differentiation in s-domain is still rational, with a right ROC, so still causal.</a:t>
            </a:r>
          </a:p>
        </p:txBody>
      </p:sp>
      <p:sp>
        <p:nvSpPr>
          <p:cNvPr id="97292" name="Rectangle 7"/>
          <p:cNvSpPr>
            <a:spLocks noChangeArrowheads="1"/>
          </p:cNvSpPr>
          <p:nvPr/>
        </p:nvSpPr>
        <p:spPr bwMode="auto">
          <a:xfrm>
            <a:off x="5868144" y="5481638"/>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latin typeface="Times New Roman" panose="02020603050405020304" pitchFamily="18" charset="0"/>
                <a:ea typeface="楷体_GB2312" pitchFamily="49" charset="-122"/>
              </a:rPr>
              <a:t>Answer: True. </a:t>
            </a:r>
          </a:p>
        </p:txBody>
      </p:sp>
      <p:sp>
        <p:nvSpPr>
          <p:cNvPr id="97293" name="Rectangle 4"/>
          <p:cNvSpPr>
            <a:spLocks noChangeArrowheads="1"/>
          </p:cNvSpPr>
          <p:nvPr/>
        </p:nvSpPr>
        <p:spPr bwMode="auto">
          <a:xfrm>
            <a:off x="-9525" y="594928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Question: Can you obtain the same answer from the time-domain properties of impulse response? </a:t>
            </a:r>
            <a:endParaRPr kumimoji="1" lang="en-US" altLang="zh-CN" sz="2400" b="1"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09DB90B1-D9B0-4C0B-9353-32218BF29522}" type="slidenum">
              <a:rPr lang="en-US" altLang="zh-CN" sz="1200" smtClean="0"/>
              <a:pPr>
                <a:spcBef>
                  <a:spcPct val="0"/>
                </a:spcBef>
                <a:buClrTx/>
                <a:buFontTx/>
                <a:buNone/>
              </a:pPr>
              <a:t>109</a:t>
            </a:fld>
            <a:endParaRPr lang="en-US" altLang="zh-CN" sz="1200" smtClean="0"/>
          </a:p>
        </p:txBody>
      </p:sp>
      <p:sp>
        <p:nvSpPr>
          <p:cNvPr id="98307" name="Rectangle 2"/>
          <p:cNvSpPr>
            <a:spLocks noChangeArrowheads="1"/>
          </p:cNvSpPr>
          <p:nvPr/>
        </p:nvSpPr>
        <p:spPr bwMode="auto">
          <a:xfrm>
            <a:off x="533400" y="4762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 9.27: </a:t>
            </a:r>
          </a:p>
        </p:txBody>
      </p:sp>
      <p:sp>
        <p:nvSpPr>
          <p:cNvPr id="98308" name="Rectangle 4"/>
          <p:cNvSpPr>
            <a:spLocks noChangeArrowheads="1"/>
          </p:cNvSpPr>
          <p:nvPr/>
        </p:nvSpPr>
        <p:spPr bwMode="auto">
          <a:xfrm>
            <a:off x="86816" y="1474788"/>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(d) </a:t>
            </a:r>
            <a:r>
              <a:rPr lang="en-US" altLang="zh-CN" sz="2800" b="1" i="1" dirty="0">
                <a:latin typeface="Times New Roman" panose="02020603050405020304" pitchFamily="18" charset="0"/>
                <a:ea typeface="楷体_GB2312" pitchFamily="49" charset="-122"/>
              </a:rPr>
              <a:t>dh</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a:t>
            </a:r>
            <a:r>
              <a:rPr lang="en-US" altLang="zh-CN" sz="2800" b="1" i="1" dirty="0" err="1">
                <a:latin typeface="Times New Roman" panose="02020603050405020304" pitchFamily="18" charset="0"/>
                <a:ea typeface="楷体_GB2312" pitchFamily="49" charset="-122"/>
              </a:rPr>
              <a:t>dt</a:t>
            </a:r>
            <a:r>
              <a:rPr lang="en-US" altLang="zh-CN" sz="2800" b="1" dirty="0">
                <a:latin typeface="Times New Roman" panose="02020603050405020304" pitchFamily="18" charset="0"/>
                <a:ea typeface="楷体_GB2312" pitchFamily="49" charset="-122"/>
              </a:rPr>
              <a:t> contains at least one pole in its LT.</a:t>
            </a:r>
          </a:p>
        </p:txBody>
      </p:sp>
      <p:sp>
        <p:nvSpPr>
          <p:cNvPr id="98309" name="Rectangle 5"/>
          <p:cNvSpPr>
            <a:spLocks noChangeArrowheads="1"/>
          </p:cNvSpPr>
          <p:nvPr/>
        </p:nvSpPr>
        <p:spPr bwMode="auto">
          <a:xfrm>
            <a:off x="6156176" y="3259832"/>
            <a:ext cx="273699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Answer: True. </a:t>
            </a:r>
          </a:p>
        </p:txBody>
      </p:sp>
      <p:graphicFrame>
        <p:nvGraphicFramePr>
          <p:cNvPr id="98310" name="Object 2"/>
          <p:cNvGraphicFramePr>
            <a:graphicFrameLocks/>
          </p:cNvGraphicFramePr>
          <p:nvPr/>
        </p:nvGraphicFramePr>
        <p:xfrm>
          <a:off x="1822450" y="2084388"/>
          <a:ext cx="4879975" cy="601662"/>
        </p:xfrm>
        <a:graphic>
          <a:graphicData uri="http://schemas.openxmlformats.org/presentationml/2006/ole">
            <mc:AlternateContent xmlns:mc="http://schemas.openxmlformats.org/markup-compatibility/2006">
              <mc:Choice xmlns:v="urn:schemas-microsoft-com:vml" Requires="v">
                <p:oleObj spid="_x0000_s98398" name="公式" r:id="rId3" imgW="1933485" imgH="218946" progId="Equation.3">
                  <p:embed/>
                </p:oleObj>
              </mc:Choice>
              <mc:Fallback>
                <p:oleObj name="公式" r:id="rId3" imgW="1933485" imgH="218946"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450" y="2084388"/>
                        <a:ext cx="4879975"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1" name="Rectangle 9"/>
          <p:cNvSpPr>
            <a:spLocks noChangeArrowheads="1"/>
          </p:cNvSpPr>
          <p:nvPr/>
        </p:nvSpPr>
        <p:spPr bwMode="auto">
          <a:xfrm>
            <a:off x="-36512" y="4090988"/>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(e) h(t) has finite duration. </a:t>
            </a:r>
          </a:p>
        </p:txBody>
      </p:sp>
      <p:sp>
        <p:nvSpPr>
          <p:cNvPr id="98312" name="Rectangle 10"/>
          <p:cNvSpPr>
            <a:spLocks noChangeArrowheads="1"/>
          </p:cNvSpPr>
          <p:nvPr/>
        </p:nvSpPr>
        <p:spPr bwMode="auto">
          <a:xfrm>
            <a:off x="663575" y="4700588"/>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Answer: False.   If it is of finite duration, the ROC should be the entire s-plane. </a:t>
            </a:r>
          </a:p>
        </p:txBody>
      </p:sp>
      <p:sp>
        <p:nvSpPr>
          <p:cNvPr id="9" name="Rectangle 10"/>
          <p:cNvSpPr>
            <a:spLocks noChangeArrowheads="1"/>
          </p:cNvSpPr>
          <p:nvPr/>
        </p:nvSpPr>
        <p:spPr bwMode="auto">
          <a:xfrm>
            <a:off x="611560" y="270892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smtClean="0">
                <a:latin typeface="Times New Roman" panose="02020603050405020304" pitchFamily="18" charset="0"/>
                <a:ea typeface="楷体_GB2312" pitchFamily="49" charset="-122"/>
              </a:rPr>
              <a:t>No pole-zero cancellation at s = -2, still one pole.</a:t>
            </a:r>
            <a:endParaRPr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30C3875-F0FC-4380-A848-1EE403E88595}" type="slidenum">
              <a:rPr lang="en-US" altLang="zh-CN" sz="1200" smtClean="0"/>
              <a:pPr>
                <a:spcBef>
                  <a:spcPct val="0"/>
                </a:spcBef>
                <a:buClrTx/>
                <a:buFontTx/>
                <a:buNone/>
              </a:pPr>
              <a:t>11</a:t>
            </a:fld>
            <a:endParaRPr lang="en-US" altLang="zh-CN" sz="1200" smtClean="0"/>
          </a:p>
        </p:txBody>
      </p:sp>
      <p:sp>
        <p:nvSpPr>
          <p:cNvPr id="15363" name="Rectangle 2"/>
          <p:cNvSpPr>
            <a:spLocks noChangeArrowheads="1"/>
          </p:cNvSpPr>
          <p:nvPr/>
        </p:nvSpPr>
        <p:spPr bwMode="auto">
          <a:xfrm>
            <a:off x="684213" y="1339850"/>
            <a:ext cx="80645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Note the following: </a:t>
            </a:r>
          </a:p>
          <a:p>
            <a:pPr eaLnBrk="1" hangingPunct="1">
              <a:buFontTx/>
              <a:buNone/>
            </a:pPr>
            <a:r>
              <a:rPr lang="en-US" altLang="zh-CN" sz="2800" b="1">
                <a:latin typeface="Times New Roman" panose="02020603050405020304" pitchFamily="18" charset="0"/>
                <a:ea typeface="楷体_GB2312" pitchFamily="49" charset="-122"/>
              </a:rPr>
              <a:t>1.    The ROC consists of strips parallel to the j</a:t>
            </a:r>
            <a:r>
              <a:rPr lang="el-GR" altLang="zh-CN" sz="2800" b="1">
                <a:latin typeface="Times New Roman" panose="02020603050405020304" pitchFamily="18" charset="0"/>
                <a:ea typeface="楷体_GB2312" pitchFamily="49" charset="-122"/>
                <a:cs typeface="Arial" panose="020B0604020202020204" pitchFamily="34" charset="0"/>
              </a:rPr>
              <a:t>ω</a:t>
            </a:r>
            <a:r>
              <a:rPr lang="en-US" altLang="zh-CN" sz="2800" b="1">
                <a:latin typeface="Times New Roman" panose="02020603050405020304" pitchFamily="18" charset="0"/>
                <a:cs typeface="Arial" panose="020B0604020202020204" pitchFamily="34" charset="0"/>
              </a:rPr>
              <a:t>-axis</a:t>
            </a:r>
            <a:r>
              <a:rPr lang="en-US" altLang="zh-CN" sz="2800" b="1">
                <a:latin typeface="Times New Roman" panose="02020603050405020304" pitchFamily="18" charset="0"/>
                <a:ea typeface="楷体_GB2312" pitchFamily="49" charset="-122"/>
              </a:rPr>
              <a:t>. </a:t>
            </a:r>
          </a:p>
          <a:p>
            <a:pPr eaLnBrk="1" hangingPunct="1">
              <a:buFontTx/>
              <a:buNone/>
            </a:pPr>
            <a:r>
              <a:rPr lang="en-US" altLang="zh-CN" sz="2800" b="1">
                <a:latin typeface="Times New Roman" panose="02020603050405020304" pitchFamily="18" charset="0"/>
                <a:ea typeface="楷体_GB2312" pitchFamily="49" charset="-122"/>
              </a:rPr>
              <a:t>2.    If a &gt; 0, x(t) is absolutely integrable and has Fourier transform; also, the ROC for X(s) includes the j</a:t>
            </a:r>
            <a:r>
              <a:rPr lang="el-GR" altLang="zh-CN" sz="2800" b="1">
                <a:latin typeface="Times New Roman" panose="02020603050405020304" pitchFamily="18" charset="0"/>
                <a:ea typeface="楷体_GB2312" pitchFamily="49" charset="-122"/>
              </a:rPr>
              <a:t>ω</a:t>
            </a:r>
            <a:r>
              <a:rPr lang="en-US" altLang="zh-CN" sz="2800" b="1">
                <a:latin typeface="Times New Roman" panose="02020603050405020304" pitchFamily="18" charset="0"/>
                <a:cs typeface="Arial" panose="020B0604020202020204" pitchFamily="34" charset="0"/>
              </a:rPr>
              <a:t>-axis. </a:t>
            </a:r>
          </a:p>
        </p:txBody>
      </p:sp>
      <p:graphicFrame>
        <p:nvGraphicFramePr>
          <p:cNvPr id="15364" name="Object 3"/>
          <p:cNvGraphicFramePr>
            <a:graphicFrameLocks/>
          </p:cNvGraphicFramePr>
          <p:nvPr/>
        </p:nvGraphicFramePr>
        <p:xfrm>
          <a:off x="2597150" y="4778375"/>
          <a:ext cx="4475163" cy="1079500"/>
        </p:xfrm>
        <a:graphic>
          <a:graphicData uri="http://schemas.openxmlformats.org/presentationml/2006/ole">
            <mc:AlternateContent xmlns:mc="http://schemas.openxmlformats.org/markup-compatibility/2006">
              <mc:Choice xmlns:v="urn:schemas-microsoft-com:vml" Requires="v">
                <p:oleObj spid="_x0000_s15534" name="公式" r:id="rId3" imgW="1761998" imgH="409511" progId="Equation.3">
                  <p:embed/>
                </p:oleObj>
              </mc:Choice>
              <mc:Fallback>
                <p:oleObj name="公式" r:id="rId3" imgW="1761998" imgH="409511"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150" y="4778375"/>
                        <a:ext cx="44751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Rectangle 4"/>
          <p:cNvSpPr>
            <a:spLocks noChangeArrowheads="1"/>
          </p:cNvSpPr>
          <p:nvPr/>
        </p:nvSpPr>
        <p:spPr bwMode="auto">
          <a:xfrm>
            <a:off x="695325" y="4313238"/>
            <a:ext cx="80645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cs typeface="Arial" panose="020B0604020202020204" pitchFamily="34" charset="0"/>
              </a:rPr>
              <a:t>If the Fourier transform exists, then </a:t>
            </a:r>
          </a:p>
        </p:txBody>
      </p:sp>
      <p:sp>
        <p:nvSpPr>
          <p:cNvPr id="8" name="Rectangle 15"/>
          <p:cNvSpPr>
            <a:spLocks noChangeArrowheads="1"/>
          </p:cNvSpPr>
          <p:nvPr/>
        </p:nvSpPr>
        <p:spPr bwMode="auto">
          <a:xfrm>
            <a:off x="57580" y="467519"/>
            <a:ext cx="80010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 9.1: Find the Laplace transform of </a:t>
            </a:r>
          </a:p>
        </p:txBody>
      </p:sp>
      <p:graphicFrame>
        <p:nvGraphicFramePr>
          <p:cNvPr id="9" name="Object 17"/>
          <p:cNvGraphicFramePr>
            <a:graphicFrameLocks noChangeAspect="1"/>
          </p:cNvGraphicFramePr>
          <p:nvPr>
            <p:extLst>
              <p:ext uri="{D42A27DB-BD31-4B8C-83A1-F6EECF244321}">
                <p14:modId xmlns:p14="http://schemas.microsoft.com/office/powerpoint/2010/main" val="3951986869"/>
              </p:ext>
            </p:extLst>
          </p:nvPr>
        </p:nvGraphicFramePr>
        <p:xfrm>
          <a:off x="5970725" y="466810"/>
          <a:ext cx="2262143" cy="500305"/>
        </p:xfrm>
        <a:graphic>
          <a:graphicData uri="http://schemas.openxmlformats.org/presentationml/2006/ole">
            <mc:AlternateContent xmlns:mc="http://schemas.openxmlformats.org/markup-compatibility/2006">
              <mc:Choice xmlns:v="urn:schemas-microsoft-com:vml" Requires="v">
                <p:oleObj spid="_x0000_s15535" name="公式" r:id="rId5" imgW="904857" imgH="200122" progId="Equation.3">
                  <p:embed/>
                </p:oleObj>
              </mc:Choice>
              <mc:Fallback>
                <p:oleObj name="公式" r:id="rId5" imgW="904857" imgH="200122" progId="Equation.3">
                  <p:embed/>
                  <p:pic>
                    <p:nvPicPr>
                      <p:cNvPr id="14351"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0725" y="466810"/>
                        <a:ext cx="2262143" cy="50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0F55605C-575F-405C-AFE3-F5610DBF9C2F}" type="slidenum">
              <a:rPr lang="en-US" altLang="zh-CN" sz="1200" smtClean="0"/>
              <a:pPr>
                <a:spcBef>
                  <a:spcPct val="0"/>
                </a:spcBef>
                <a:buClrTx/>
                <a:buFontTx/>
                <a:buNone/>
              </a:pPr>
              <a:t>110</a:t>
            </a:fld>
            <a:endParaRPr lang="en-US" altLang="zh-CN" sz="1200" smtClean="0"/>
          </a:p>
        </p:txBody>
      </p:sp>
      <p:sp>
        <p:nvSpPr>
          <p:cNvPr id="99331" name="Rectangle 2"/>
          <p:cNvSpPr>
            <a:spLocks noChangeArrowheads="1"/>
          </p:cNvSpPr>
          <p:nvPr/>
        </p:nvSpPr>
        <p:spPr bwMode="auto">
          <a:xfrm>
            <a:off x="533400" y="434975"/>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 9.27: </a:t>
            </a:r>
          </a:p>
        </p:txBody>
      </p:sp>
      <p:sp>
        <p:nvSpPr>
          <p:cNvPr id="99332" name="Rectangle 4"/>
          <p:cNvSpPr>
            <a:spLocks noChangeArrowheads="1"/>
          </p:cNvSpPr>
          <p:nvPr/>
        </p:nvSpPr>
        <p:spPr bwMode="auto">
          <a:xfrm>
            <a:off x="3759919" y="5556250"/>
            <a:ext cx="527657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Answer: Can NOT determine.</a:t>
            </a:r>
          </a:p>
        </p:txBody>
      </p:sp>
      <p:sp>
        <p:nvSpPr>
          <p:cNvPr id="99333" name="Rectangle 6"/>
          <p:cNvSpPr>
            <a:spLocks noChangeArrowheads="1"/>
          </p:cNvSpPr>
          <p:nvPr/>
        </p:nvSpPr>
        <p:spPr bwMode="auto">
          <a:xfrm>
            <a:off x="107504" y="1412875"/>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(f) H(s) = H(-s). </a:t>
            </a:r>
          </a:p>
        </p:txBody>
      </p:sp>
      <p:sp>
        <p:nvSpPr>
          <p:cNvPr id="99334" name="Rectangle 7"/>
          <p:cNvSpPr>
            <a:spLocks noChangeArrowheads="1"/>
          </p:cNvSpPr>
          <p:nvPr/>
        </p:nvSpPr>
        <p:spPr bwMode="auto">
          <a:xfrm>
            <a:off x="663575" y="1946275"/>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	s = -2 is a pole, then s = 2 is also a pole.  For the system to be causal, the (right) ROC should NOT be larger than Re{s} &gt; 2.  However, this violates the stable condition. </a:t>
            </a:r>
          </a:p>
        </p:txBody>
      </p:sp>
      <p:graphicFrame>
        <p:nvGraphicFramePr>
          <p:cNvPr id="99335" name="Object 2"/>
          <p:cNvGraphicFramePr>
            <a:graphicFrameLocks/>
          </p:cNvGraphicFramePr>
          <p:nvPr>
            <p:extLst>
              <p:ext uri="{D42A27DB-BD31-4B8C-83A1-F6EECF244321}">
                <p14:modId xmlns:p14="http://schemas.microsoft.com/office/powerpoint/2010/main" val="3440428916"/>
              </p:ext>
            </p:extLst>
          </p:nvPr>
        </p:nvGraphicFramePr>
        <p:xfrm>
          <a:off x="834579" y="4857750"/>
          <a:ext cx="2098675" cy="698500"/>
        </p:xfrm>
        <a:graphic>
          <a:graphicData uri="http://schemas.openxmlformats.org/presentationml/2006/ole">
            <mc:AlternateContent xmlns:mc="http://schemas.openxmlformats.org/markup-compatibility/2006">
              <mc:Choice xmlns:v="urn:schemas-microsoft-com:vml" Requires="v">
                <p:oleObj spid="_x0000_s99421" name="Equation" r:id="rId3" imgW="809715" imgH="257175" progId="Equation.3">
                  <p:embed/>
                </p:oleObj>
              </mc:Choice>
              <mc:Fallback>
                <p:oleObj name="Equation" r:id="rId3" imgW="809715" imgH="257175"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79" y="4857750"/>
                        <a:ext cx="209867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6" name="Rectangle 9"/>
          <p:cNvSpPr>
            <a:spLocks noChangeArrowheads="1"/>
          </p:cNvSpPr>
          <p:nvPr/>
        </p:nvSpPr>
        <p:spPr bwMode="auto">
          <a:xfrm>
            <a:off x="107504" y="47942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(g)</a:t>
            </a:r>
          </a:p>
        </p:txBody>
      </p:sp>
      <p:sp>
        <p:nvSpPr>
          <p:cNvPr id="9" name="Rectangle 7"/>
          <p:cNvSpPr>
            <a:spLocks noChangeArrowheads="1"/>
          </p:cNvSpPr>
          <p:nvPr/>
        </p:nvSpPr>
        <p:spPr bwMode="auto">
          <a:xfrm>
            <a:off x="5940152" y="3645024"/>
            <a:ext cx="30359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smtClean="0">
                <a:latin typeface="Times New Roman" panose="02020603050405020304" pitchFamily="18" charset="0"/>
                <a:ea typeface="楷体_GB2312" pitchFamily="49" charset="-122"/>
              </a:rPr>
              <a:t>Answer</a:t>
            </a:r>
            <a:r>
              <a:rPr lang="en-US" altLang="zh-CN" sz="2800" b="1" dirty="0">
                <a:latin typeface="Times New Roman" panose="02020603050405020304" pitchFamily="18" charset="0"/>
                <a:ea typeface="楷体_GB2312" pitchFamily="49" charset="-122"/>
              </a:rPr>
              <a:t>: False. </a:t>
            </a:r>
          </a:p>
        </p:txBody>
      </p:sp>
    </p:spTree>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5714397-BFBE-4D2A-991F-4BA1E4352A6E}" type="slidenum">
              <a:rPr lang="en-US" altLang="zh-CN" sz="1200" smtClean="0"/>
              <a:pPr>
                <a:spcBef>
                  <a:spcPct val="0"/>
                </a:spcBef>
                <a:buClrTx/>
                <a:buFontTx/>
                <a:buNone/>
              </a:pPr>
              <a:t>111</a:t>
            </a:fld>
            <a:endParaRPr lang="en-US" altLang="zh-CN" sz="1200" smtClean="0"/>
          </a:p>
        </p:txBody>
      </p:sp>
      <p:sp>
        <p:nvSpPr>
          <p:cNvPr id="100355" name="Text Box 12"/>
          <p:cNvSpPr txBox="1">
            <a:spLocks noChangeArrowheads="1"/>
          </p:cNvSpPr>
          <p:nvPr/>
        </p:nvSpPr>
        <p:spPr bwMode="auto">
          <a:xfrm>
            <a:off x="1" y="1293813"/>
            <a:ext cx="90360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61950" indent="-36195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a:latin typeface="Times New Roman" panose="02020603050405020304" pitchFamily="18" charset="0"/>
                <a:ea typeface="楷体_GB2312" pitchFamily="49" charset="-122"/>
              </a:rPr>
              <a:t>Summaries: </a:t>
            </a: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    Comprehensive understanding and application of   knowledge about LT.   </a:t>
            </a:r>
          </a:p>
        </p:txBody>
      </p:sp>
      <p:sp>
        <p:nvSpPr>
          <p:cNvPr id="100356" name="Text Box 13"/>
          <p:cNvSpPr txBox="1">
            <a:spLocks noChangeArrowheads="1"/>
          </p:cNvSpPr>
          <p:nvPr/>
        </p:nvSpPr>
        <p:spPr bwMode="auto">
          <a:xfrm>
            <a:off x="144017" y="2924944"/>
            <a:ext cx="882047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a:latin typeface="Times New Roman" panose="02020603050405020304" pitchFamily="18" charset="0"/>
                <a:ea typeface="楷体_GB2312" pitchFamily="49" charset="-122"/>
              </a:rPr>
              <a:t>1. Determine the input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a:t>
            </a:r>
            <a:r>
              <a:rPr lang="en-US" altLang="zh-CN" sz="2800" b="1" dirty="0" smtClean="0">
                <a:latin typeface="Times New Roman" panose="02020603050405020304" pitchFamily="18" charset="0"/>
                <a:ea typeface="楷体_GB2312" pitchFamily="49" charset="-122"/>
              </a:rPr>
              <a:t>and </a:t>
            </a:r>
            <a:r>
              <a:rPr lang="en-US" altLang="zh-CN" sz="2800" b="1" dirty="0">
                <a:latin typeface="Times New Roman" panose="02020603050405020304" pitchFamily="18" charset="0"/>
                <a:ea typeface="楷体_GB2312" pitchFamily="49" charset="-122"/>
              </a:rPr>
              <a:t>its ROC: …</a:t>
            </a: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2. Determine the system function </a:t>
            </a:r>
            <a:r>
              <a:rPr lang="en-US" altLang="zh-CN" sz="2800" b="1" i="1" dirty="0">
                <a:latin typeface="Times New Roman" panose="02020603050405020304" pitchFamily="18" charset="0"/>
                <a:ea typeface="楷体_GB2312" pitchFamily="49" charset="-122"/>
              </a:rPr>
              <a:t>H</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s</a:t>
            </a:r>
            <a:r>
              <a:rPr lang="en-US" altLang="zh-CN" sz="2800" b="1" dirty="0" smtClean="0">
                <a:latin typeface="Times New Roman" panose="02020603050405020304" pitchFamily="18" charset="0"/>
                <a:ea typeface="楷体_GB2312" pitchFamily="49" charset="-122"/>
              </a:rPr>
              <a:t>) and its ROC: </a:t>
            </a:r>
            <a:r>
              <a:rPr lang="en-US" altLang="zh-CN" sz="2800" b="1" dirty="0">
                <a:latin typeface="Times New Roman" panose="02020603050405020304" pitchFamily="18" charset="0"/>
                <a:ea typeface="楷体_GB2312" pitchFamily="49" charset="-122"/>
              </a:rPr>
              <a:t>…</a:t>
            </a: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	zeros, poles;  	differential equations;</a:t>
            </a: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	given special input-output pair; </a:t>
            </a: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	if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1, </a:t>
            </a:r>
            <a:r>
              <a:rPr lang="en-US" altLang="zh-CN" sz="2800" b="1" i="1" dirty="0">
                <a:latin typeface="Times New Roman" panose="02020603050405020304" pitchFamily="18" charset="0"/>
                <a:ea typeface="楷体_GB2312" pitchFamily="49" charset="-122"/>
              </a:rPr>
              <a:t>y</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a:t>
            </a:r>
            <a:r>
              <a:rPr lang="en-US" altLang="zh-CN" sz="2800" b="1" dirty="0" smtClean="0">
                <a:latin typeface="Times New Roman" panose="02020603050405020304" pitchFamily="18" charset="0"/>
                <a:ea typeface="楷体_GB2312" pitchFamily="49" charset="-122"/>
              </a:rPr>
              <a:t>0</a:t>
            </a:r>
            <a:endParaRPr lang="en-US" altLang="zh-CN" sz="2800" b="1" dirty="0">
              <a:latin typeface="Times New Roman" panose="02020603050405020304" pitchFamily="18" charset="0"/>
              <a:ea typeface="楷体_GB2312" pitchFamily="49" charset="-122"/>
            </a:endParaRP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	causal, </a:t>
            </a:r>
            <a:r>
              <a:rPr lang="en-US" altLang="zh-CN" sz="2800" b="1" dirty="0" smtClean="0">
                <a:latin typeface="Times New Roman" panose="02020603050405020304" pitchFamily="18" charset="0"/>
                <a:ea typeface="楷体_GB2312" pitchFamily="49" charset="-122"/>
              </a:rPr>
              <a:t>stable</a:t>
            </a:r>
            <a:endParaRPr lang="en-US" altLang="zh-CN" sz="2800" b="1" dirty="0">
              <a:latin typeface="Times New Roman" panose="02020603050405020304" pitchFamily="18" charset="0"/>
              <a:ea typeface="楷体_GB2312" pitchFamily="49" charset="-122"/>
            </a:endParaRP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4. </a:t>
            </a:r>
            <a:r>
              <a:rPr lang="en-US" altLang="zh-CN" sz="2800" b="1" i="1" dirty="0">
                <a:latin typeface="Times New Roman" panose="02020603050405020304" pitchFamily="18" charset="0"/>
                <a:ea typeface="楷体_GB2312" pitchFamily="49" charset="-122"/>
              </a:rPr>
              <a:t>Y</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and its </a:t>
            </a:r>
            <a:r>
              <a:rPr lang="en-US" altLang="zh-CN" sz="2800" b="1" dirty="0" smtClean="0">
                <a:latin typeface="Times New Roman" panose="02020603050405020304" pitchFamily="18" charset="0"/>
                <a:ea typeface="楷体_GB2312" pitchFamily="49" charset="-122"/>
              </a:rPr>
              <a:t>ROC, inverse LT for </a:t>
            </a:r>
            <a:r>
              <a:rPr lang="en-US" altLang="zh-CN" sz="2800" b="1" i="1" dirty="0" smtClean="0">
                <a:latin typeface="Times New Roman" panose="02020603050405020304" pitchFamily="18" charset="0"/>
                <a:ea typeface="楷体_GB2312" pitchFamily="49" charset="-122"/>
              </a:rPr>
              <a:t>h</a:t>
            </a:r>
            <a:r>
              <a:rPr lang="en-US" altLang="zh-CN" sz="2800" b="1" dirty="0" smtClean="0">
                <a:latin typeface="Times New Roman" panose="02020603050405020304" pitchFamily="18" charset="0"/>
                <a:ea typeface="楷体_GB2312" pitchFamily="49" charset="-122"/>
              </a:rPr>
              <a:t>(</a:t>
            </a:r>
            <a:r>
              <a:rPr lang="en-US" altLang="zh-CN" sz="2800" b="1" i="1" dirty="0" smtClean="0">
                <a:latin typeface="Times New Roman" panose="02020603050405020304" pitchFamily="18" charset="0"/>
                <a:ea typeface="楷体_GB2312" pitchFamily="49" charset="-122"/>
              </a:rPr>
              <a:t>t</a:t>
            </a:r>
            <a:r>
              <a:rPr lang="en-US" altLang="zh-CN" sz="2800" b="1" dirty="0" smtClean="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p:txBody>
      </p:sp>
      <p:sp>
        <p:nvSpPr>
          <p:cNvPr id="100357"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ABFCB02-C08A-4636-AE69-9371E913EBEB}" type="slidenum">
              <a:rPr lang="en-US" altLang="zh-CN" sz="1200" smtClean="0"/>
              <a:pPr>
                <a:spcBef>
                  <a:spcPct val="0"/>
                </a:spcBef>
                <a:buClrTx/>
                <a:buFontTx/>
                <a:buNone/>
              </a:pPr>
              <a:t>112</a:t>
            </a:fld>
            <a:endParaRPr lang="en-US" altLang="zh-CN" sz="1200" smtClean="0"/>
          </a:p>
        </p:txBody>
      </p:sp>
      <p:sp>
        <p:nvSpPr>
          <p:cNvPr id="101379" name="Text Box 12"/>
          <p:cNvSpPr txBox="1">
            <a:spLocks noChangeArrowheads="1"/>
          </p:cNvSpPr>
          <p:nvPr/>
        </p:nvSpPr>
        <p:spPr bwMode="auto">
          <a:xfrm>
            <a:off x="107950" y="1341438"/>
            <a:ext cx="8964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1950" indent="-36195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a:latin typeface="Times New Roman" panose="02020603050405020304" pitchFamily="18" charset="0"/>
                <a:ea typeface="楷体_GB2312" pitchFamily="49" charset="-122"/>
              </a:rPr>
              <a:t>Exercise 9.49: Minimum-delay or minimum-phase system</a:t>
            </a:r>
          </a:p>
        </p:txBody>
      </p:sp>
      <p:sp>
        <p:nvSpPr>
          <p:cNvPr id="101380" name="Text Box 13"/>
          <p:cNvSpPr txBox="1">
            <a:spLocks noChangeArrowheads="1"/>
          </p:cNvSpPr>
          <p:nvPr/>
        </p:nvSpPr>
        <p:spPr bwMode="auto">
          <a:xfrm>
            <a:off x="107950" y="1916832"/>
            <a:ext cx="89646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a:latin typeface="Times New Roman" panose="02020603050405020304" pitchFamily="18" charset="0"/>
                <a:ea typeface="楷体_GB2312" pitchFamily="49" charset="-122"/>
              </a:rPr>
              <a:t>A class of systems which are causal and stable and the inverse systems are also causal and stable. </a:t>
            </a:r>
          </a:p>
        </p:txBody>
      </p:sp>
      <p:sp>
        <p:nvSpPr>
          <p:cNvPr id="101381"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
        <p:nvSpPr>
          <p:cNvPr id="101382" name="Text Box 13"/>
          <p:cNvSpPr txBox="1">
            <a:spLocks noChangeArrowheads="1"/>
          </p:cNvSpPr>
          <p:nvPr/>
        </p:nvSpPr>
        <p:spPr bwMode="auto">
          <a:xfrm>
            <a:off x="107950" y="2852936"/>
            <a:ext cx="89646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a:latin typeface="Times New Roman" panose="02020603050405020304" pitchFamily="18" charset="0"/>
                <a:ea typeface="楷体_GB2312" pitchFamily="49" charset="-122"/>
              </a:rPr>
              <a:t>Conclusion: </a:t>
            </a:r>
          </a:p>
          <a:p>
            <a:pPr eaLnBrk="1" hangingPunct="1">
              <a:spcBef>
                <a:spcPct val="0"/>
              </a:spcBef>
              <a:buClrTx/>
              <a:buFontTx/>
              <a:buNone/>
            </a:pPr>
            <a:r>
              <a:rPr lang="en-US" altLang="zh-CN" sz="2800" b="1" dirty="0">
                <a:latin typeface="Times New Roman" panose="02020603050405020304" pitchFamily="18" charset="0"/>
                <a:ea typeface="楷体_GB2312" pitchFamily="49" charset="-122"/>
              </a:rPr>
              <a:t>        For such class of systems, all poles and zeros of the transfer function must be in the left half of the s-plane.</a:t>
            </a:r>
          </a:p>
        </p:txBody>
      </p:sp>
      <p:graphicFrame>
        <p:nvGraphicFramePr>
          <p:cNvPr id="7" name="Object 2"/>
          <p:cNvGraphicFramePr>
            <a:graphicFrameLocks noChangeAspect="1"/>
          </p:cNvGraphicFramePr>
          <p:nvPr>
            <p:extLst>
              <p:ext uri="{D42A27DB-BD31-4B8C-83A1-F6EECF244321}">
                <p14:modId xmlns:p14="http://schemas.microsoft.com/office/powerpoint/2010/main" val="1787348753"/>
              </p:ext>
            </p:extLst>
          </p:nvPr>
        </p:nvGraphicFramePr>
        <p:xfrm>
          <a:off x="2130685" y="4441320"/>
          <a:ext cx="920700" cy="507600"/>
        </p:xfrm>
        <a:graphic>
          <a:graphicData uri="http://schemas.openxmlformats.org/presentationml/2006/ole">
            <mc:AlternateContent xmlns:mc="http://schemas.openxmlformats.org/markup-compatibility/2006">
              <mc:Choice xmlns:v="urn:schemas-microsoft-com:vml" Requires="v">
                <p:oleObj spid="_x0000_s157863" name="Equation" r:id="rId3" imgW="368280" imgH="203040" progId="Equation.DSMT4">
                  <p:embed/>
                </p:oleObj>
              </mc:Choice>
              <mc:Fallback>
                <p:oleObj name="Equation" r:id="rId3" imgW="368280" imgH="203040" progId="Equation.DSMT4">
                  <p:embed/>
                  <p:pic>
                    <p:nvPicPr>
                      <p:cNvPr id="98310" name="Object 2"/>
                      <p:cNvPicPr>
                        <a:picLocks noChangeArrowheads="1"/>
                      </p:cNvPicPr>
                      <p:nvPr/>
                    </p:nvPicPr>
                    <p:blipFill>
                      <a:blip r:embed="rId4"/>
                      <a:srcRect/>
                      <a:stretch>
                        <a:fillRect/>
                      </a:stretch>
                    </p:blipFill>
                    <p:spPr bwMode="auto">
                      <a:xfrm>
                        <a:off x="2130685" y="4441320"/>
                        <a:ext cx="920700" cy="50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3"/>
          <p:cNvSpPr txBox="1">
            <a:spLocks noChangeArrowheads="1"/>
          </p:cNvSpPr>
          <p:nvPr/>
        </p:nvSpPr>
        <p:spPr bwMode="auto">
          <a:xfrm>
            <a:off x="546384" y="4386501"/>
            <a:ext cx="19443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smtClean="0">
                <a:latin typeface="Times New Roman" panose="02020603050405020304" pitchFamily="18" charset="0"/>
                <a:ea typeface="楷体_GB2312" pitchFamily="49" charset="-122"/>
              </a:rPr>
              <a:t>Systems: </a:t>
            </a:r>
            <a:endParaRPr lang="en-US" altLang="zh-CN" sz="2800" b="1" dirty="0">
              <a:latin typeface="Times New Roman" panose="02020603050405020304" pitchFamily="18" charset="0"/>
              <a:ea typeface="楷体_GB2312" pitchFamily="49" charset="-122"/>
            </a:endParaRPr>
          </a:p>
        </p:txBody>
      </p:sp>
      <p:sp>
        <p:nvSpPr>
          <p:cNvPr id="9" name="Text Box 13"/>
          <p:cNvSpPr txBox="1">
            <a:spLocks noChangeArrowheads="1"/>
          </p:cNvSpPr>
          <p:nvPr/>
        </p:nvSpPr>
        <p:spPr bwMode="auto">
          <a:xfrm>
            <a:off x="4218917" y="4394735"/>
            <a:ext cx="3816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dirty="0" smtClean="0">
                <a:latin typeface="Times New Roman" panose="02020603050405020304" pitchFamily="18" charset="0"/>
                <a:ea typeface="楷体_GB2312" pitchFamily="49" charset="-122"/>
              </a:rPr>
              <a:t>Inverse systems: </a:t>
            </a:r>
            <a:endParaRPr lang="en-US" altLang="zh-CN" sz="2800" b="1" dirty="0">
              <a:latin typeface="Times New Roman" panose="02020603050405020304" pitchFamily="18" charset="0"/>
              <a:ea typeface="楷体_GB2312" pitchFamily="49" charset="-122"/>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3642883987"/>
              </p:ext>
            </p:extLst>
          </p:nvPr>
        </p:nvGraphicFramePr>
        <p:xfrm>
          <a:off x="7260708" y="4077072"/>
          <a:ext cx="983700" cy="1079100"/>
        </p:xfrm>
        <a:graphic>
          <a:graphicData uri="http://schemas.openxmlformats.org/presentationml/2006/ole">
            <mc:AlternateContent xmlns:mc="http://schemas.openxmlformats.org/markup-compatibility/2006">
              <mc:Choice xmlns:v="urn:schemas-microsoft-com:vml" Requires="v">
                <p:oleObj spid="_x0000_s157864" name="Equation" r:id="rId5" imgW="393480" imgH="431640" progId="Equation.DSMT4">
                  <p:embed/>
                </p:oleObj>
              </mc:Choice>
              <mc:Fallback>
                <p:oleObj name="Equation" r:id="rId5" imgW="393480" imgH="431640" progId="Equation.DSMT4">
                  <p:embed/>
                  <p:pic>
                    <p:nvPicPr>
                      <p:cNvPr id="7" name="Object 2"/>
                      <p:cNvPicPr>
                        <a:picLocks noChangeArrowheads="1"/>
                      </p:cNvPicPr>
                      <p:nvPr/>
                    </p:nvPicPr>
                    <p:blipFill>
                      <a:blip r:embed="rId6"/>
                      <a:srcRect/>
                      <a:stretch>
                        <a:fillRect/>
                      </a:stretch>
                    </p:blipFill>
                    <p:spPr bwMode="auto">
                      <a:xfrm>
                        <a:off x="7260708" y="4077072"/>
                        <a:ext cx="983700" cy="107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1400274737"/>
              </p:ext>
            </p:extLst>
          </p:nvPr>
        </p:nvGraphicFramePr>
        <p:xfrm>
          <a:off x="670185" y="5861512"/>
          <a:ext cx="2921000" cy="571500"/>
        </p:xfrm>
        <a:graphic>
          <a:graphicData uri="http://schemas.openxmlformats.org/presentationml/2006/ole">
            <mc:AlternateContent xmlns:mc="http://schemas.openxmlformats.org/markup-compatibility/2006">
              <mc:Choice xmlns:v="urn:schemas-microsoft-com:vml" Requires="v">
                <p:oleObj spid="_x0000_s157865" name="Equation" r:id="rId7" imgW="1168200" imgH="228600" progId="Equation.DSMT4">
                  <p:embed/>
                </p:oleObj>
              </mc:Choice>
              <mc:Fallback>
                <p:oleObj name="Equation" r:id="rId7" imgW="1168200" imgH="228600" progId="Equation.DSMT4">
                  <p:embed/>
                  <p:pic>
                    <p:nvPicPr>
                      <p:cNvPr id="7" name="Object 2"/>
                      <p:cNvPicPr>
                        <a:picLocks noChangeArrowheads="1"/>
                      </p:cNvPicPr>
                      <p:nvPr/>
                    </p:nvPicPr>
                    <p:blipFill>
                      <a:blip r:embed="rId8"/>
                      <a:srcRect/>
                      <a:stretch>
                        <a:fillRect/>
                      </a:stretch>
                    </p:blipFill>
                    <p:spPr bwMode="auto">
                      <a:xfrm>
                        <a:off x="670185" y="5861512"/>
                        <a:ext cx="2921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124389482"/>
              </p:ext>
            </p:extLst>
          </p:nvPr>
        </p:nvGraphicFramePr>
        <p:xfrm>
          <a:off x="4355976" y="5830547"/>
          <a:ext cx="2508250" cy="571500"/>
        </p:xfrm>
        <a:graphic>
          <a:graphicData uri="http://schemas.openxmlformats.org/presentationml/2006/ole">
            <mc:AlternateContent xmlns:mc="http://schemas.openxmlformats.org/markup-compatibility/2006">
              <mc:Choice xmlns:v="urn:schemas-microsoft-com:vml" Requires="v">
                <p:oleObj spid="_x0000_s157866" name="Equation" r:id="rId9" imgW="1002960" imgH="228600" progId="Equation.DSMT4">
                  <p:embed/>
                </p:oleObj>
              </mc:Choice>
              <mc:Fallback>
                <p:oleObj name="Equation" r:id="rId9" imgW="1002960" imgH="228600" progId="Equation.DSMT4">
                  <p:embed/>
                  <p:pic>
                    <p:nvPicPr>
                      <p:cNvPr id="11" name="Object 2"/>
                      <p:cNvPicPr>
                        <a:picLocks noChangeArrowheads="1"/>
                      </p:cNvPicPr>
                      <p:nvPr/>
                    </p:nvPicPr>
                    <p:blipFill>
                      <a:blip r:embed="rId10"/>
                      <a:srcRect/>
                      <a:stretch>
                        <a:fillRect/>
                      </a:stretch>
                    </p:blipFill>
                    <p:spPr bwMode="auto">
                      <a:xfrm>
                        <a:off x="4355976" y="5830547"/>
                        <a:ext cx="25082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3751360740"/>
              </p:ext>
            </p:extLst>
          </p:nvPr>
        </p:nvGraphicFramePr>
        <p:xfrm>
          <a:off x="583542" y="5151416"/>
          <a:ext cx="7270750" cy="571500"/>
        </p:xfrm>
        <a:graphic>
          <a:graphicData uri="http://schemas.openxmlformats.org/presentationml/2006/ole">
            <mc:AlternateContent xmlns:mc="http://schemas.openxmlformats.org/markup-compatibility/2006">
              <mc:Choice xmlns:v="urn:schemas-microsoft-com:vml" Requires="v">
                <p:oleObj spid="_x0000_s157867" name="Equation" r:id="rId11" imgW="2908080" imgH="228600" progId="Equation.DSMT4">
                  <p:embed/>
                </p:oleObj>
              </mc:Choice>
              <mc:Fallback>
                <p:oleObj name="Equation" r:id="rId11" imgW="2908080" imgH="228600" progId="Equation.DSMT4">
                  <p:embed/>
                  <p:pic>
                    <p:nvPicPr>
                      <p:cNvPr id="11" name="Object 2"/>
                      <p:cNvPicPr>
                        <a:picLocks noChangeArrowheads="1"/>
                      </p:cNvPicPr>
                      <p:nvPr/>
                    </p:nvPicPr>
                    <p:blipFill>
                      <a:blip r:embed="rId12"/>
                      <a:srcRect/>
                      <a:stretch>
                        <a:fillRect/>
                      </a:stretch>
                    </p:blipFill>
                    <p:spPr bwMode="auto">
                      <a:xfrm>
                        <a:off x="583542" y="5151416"/>
                        <a:ext cx="7270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113</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34076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For a 2</a:t>
            </a:r>
            <a:r>
              <a:rPr lang="en-US" altLang="zh-CN" sz="2400" b="1" baseline="30000" dirty="0" smtClean="0">
                <a:latin typeface="Times New Roman" panose="02020603050405020304" pitchFamily="18" charset="0"/>
                <a:ea typeface="楷体_GB2312" pitchFamily="49" charset="-122"/>
              </a:rPr>
              <a:t>nd</a:t>
            </a:r>
            <a:r>
              <a:rPr lang="en-US" altLang="zh-CN" sz="2400" b="1" dirty="0" smtClean="0">
                <a:latin typeface="Times New Roman" panose="02020603050405020304" pitchFamily="18" charset="0"/>
                <a:ea typeface="楷体_GB2312" pitchFamily="49" charset="-122"/>
              </a:rPr>
              <a:t>-order </a:t>
            </a:r>
            <a:r>
              <a:rPr lang="en-US" altLang="zh-CN" sz="2400" b="1" dirty="0" err="1" smtClean="0">
                <a:latin typeface="Times New Roman" panose="02020603050405020304" pitchFamily="18" charset="0"/>
                <a:ea typeface="楷体_GB2312" pitchFamily="49" charset="-122"/>
              </a:rPr>
              <a:t>lowpass</a:t>
            </a:r>
            <a:r>
              <a:rPr lang="en-US" altLang="zh-CN" sz="2400" b="1" dirty="0" smtClean="0">
                <a:latin typeface="Times New Roman" panose="02020603050405020304" pitchFamily="18" charset="0"/>
                <a:ea typeface="楷体_GB2312" pitchFamily="49" charset="-122"/>
              </a:rPr>
              <a:t> Butterworth filter designed as </a:t>
            </a:r>
          </a:p>
        </p:txBody>
      </p:sp>
      <p:graphicFrame>
        <p:nvGraphicFramePr>
          <p:cNvPr id="11" name="Object 3"/>
          <p:cNvGraphicFramePr>
            <a:graphicFrameLocks noChangeAspect="1"/>
          </p:cNvGraphicFramePr>
          <p:nvPr>
            <p:extLst>
              <p:ext uri="{D42A27DB-BD31-4B8C-83A1-F6EECF244321}">
                <p14:modId xmlns:p14="http://schemas.microsoft.com/office/powerpoint/2010/main" val="1518871999"/>
              </p:ext>
            </p:extLst>
          </p:nvPr>
        </p:nvGraphicFramePr>
        <p:xfrm>
          <a:off x="2440852" y="1714964"/>
          <a:ext cx="3324225" cy="1033462"/>
        </p:xfrm>
        <a:graphic>
          <a:graphicData uri="http://schemas.openxmlformats.org/presentationml/2006/ole">
            <mc:AlternateContent xmlns:mc="http://schemas.openxmlformats.org/markup-compatibility/2006">
              <mc:Choice xmlns:v="urn:schemas-microsoft-com:vml" Requires="v">
                <p:oleObj spid="_x0000_s144643" name="Equation" r:id="rId4" imgW="1511280" imgH="469800" progId="Equation.DSMT4">
                  <p:embed/>
                </p:oleObj>
              </mc:Choice>
              <mc:Fallback>
                <p:oleObj name="Equation" r:id="rId4" imgW="1511280" imgH="469800" progId="Equation.DSMT4">
                  <p:embed/>
                  <p:pic>
                    <p:nvPicPr>
                      <p:cNvPr id="11" name="Object 3"/>
                      <p:cNvPicPr>
                        <a:picLocks noChangeAspect="1" noChangeArrowheads="1"/>
                      </p:cNvPicPr>
                      <p:nvPr/>
                    </p:nvPicPr>
                    <p:blipFill>
                      <a:blip r:embed="rId5"/>
                      <a:srcRect/>
                      <a:stretch>
                        <a:fillRect/>
                      </a:stretch>
                    </p:blipFill>
                    <p:spPr bwMode="auto">
                      <a:xfrm>
                        <a:off x="2440852" y="1714964"/>
                        <a:ext cx="3324225"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4"/>
          <p:cNvSpPr>
            <a:spLocks noChangeArrowheads="1"/>
          </p:cNvSpPr>
          <p:nvPr/>
        </p:nvSpPr>
        <p:spPr bwMode="auto">
          <a:xfrm>
            <a:off x="395536" y="2708920"/>
            <a:ext cx="792088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Confirm that the system is both causal and stable.</a:t>
            </a:r>
          </a:p>
        </p:txBody>
      </p:sp>
      <p:sp>
        <p:nvSpPr>
          <p:cNvPr id="16" name="Rectangle 4"/>
          <p:cNvSpPr>
            <a:spLocks noChangeArrowheads="1"/>
          </p:cNvSpPr>
          <p:nvPr/>
        </p:nvSpPr>
        <p:spPr bwMode="auto">
          <a:xfrm>
            <a:off x="35496" y="375969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a:latin typeface="Times New Roman" panose="02020603050405020304" pitchFamily="18" charset="0"/>
                <a:ea typeface="楷体_GB2312" pitchFamily="49" charset="-122"/>
              </a:rPr>
              <a:t>2</a:t>
            </a:r>
            <a:r>
              <a:rPr lang="en-US" altLang="zh-CN" sz="2400" b="1" dirty="0" smtClean="0">
                <a:latin typeface="Times New Roman" panose="02020603050405020304" pitchFamily="18" charset="0"/>
                <a:ea typeface="楷体_GB2312" pitchFamily="49" charset="-122"/>
              </a:rPr>
              <a:t>. For a system with </a:t>
            </a:r>
          </a:p>
        </p:txBody>
      </p:sp>
      <p:graphicFrame>
        <p:nvGraphicFramePr>
          <p:cNvPr id="17" name="Object 3"/>
          <p:cNvGraphicFramePr>
            <a:graphicFrameLocks noChangeAspect="1"/>
          </p:cNvGraphicFramePr>
          <p:nvPr>
            <p:extLst>
              <p:ext uri="{D42A27DB-BD31-4B8C-83A1-F6EECF244321}">
                <p14:modId xmlns:p14="http://schemas.microsoft.com/office/powerpoint/2010/main" val="1645327811"/>
              </p:ext>
            </p:extLst>
          </p:nvPr>
        </p:nvGraphicFramePr>
        <p:xfrm>
          <a:off x="3082925" y="3529013"/>
          <a:ext cx="5418138" cy="920750"/>
        </p:xfrm>
        <a:graphic>
          <a:graphicData uri="http://schemas.openxmlformats.org/presentationml/2006/ole">
            <mc:AlternateContent xmlns:mc="http://schemas.openxmlformats.org/markup-compatibility/2006">
              <mc:Choice xmlns:v="urn:schemas-microsoft-com:vml" Requires="v">
                <p:oleObj spid="_x0000_s144644" name="Equation" r:id="rId6" imgW="2463480" imgH="419040" progId="Equation.DSMT4">
                  <p:embed/>
                </p:oleObj>
              </mc:Choice>
              <mc:Fallback>
                <p:oleObj name="Equation" r:id="rId6" imgW="2463480" imgH="419040" progId="Equation.DSMT4">
                  <p:embed/>
                  <p:pic>
                    <p:nvPicPr>
                      <p:cNvPr id="11" name="Object 3"/>
                      <p:cNvPicPr>
                        <a:picLocks noChangeAspect="1" noChangeArrowheads="1"/>
                      </p:cNvPicPr>
                      <p:nvPr/>
                    </p:nvPicPr>
                    <p:blipFill>
                      <a:blip r:embed="rId7"/>
                      <a:srcRect/>
                      <a:stretch>
                        <a:fillRect/>
                      </a:stretch>
                    </p:blipFill>
                    <p:spPr bwMode="auto">
                      <a:xfrm>
                        <a:off x="3082925" y="3529013"/>
                        <a:ext cx="5418138"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4"/>
          <p:cNvSpPr>
            <a:spLocks noChangeArrowheads="1"/>
          </p:cNvSpPr>
          <p:nvPr/>
        </p:nvSpPr>
        <p:spPr bwMode="auto">
          <a:xfrm>
            <a:off x="35496" y="447977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      For the system, </a:t>
            </a:r>
            <a:r>
              <a:rPr lang="en-US" altLang="zh-CN" sz="2400" b="1" dirty="0">
                <a:latin typeface="Times New Roman" panose="02020603050405020304" pitchFamily="18" charset="0"/>
                <a:ea typeface="楷体_GB2312" pitchFamily="49" charset="-122"/>
              </a:rPr>
              <a:t>determine which one of the following choice (       ) is true.</a:t>
            </a:r>
          </a:p>
        </p:txBody>
      </p:sp>
      <p:sp>
        <p:nvSpPr>
          <p:cNvPr id="19" name="Rectangle 4"/>
          <p:cNvSpPr>
            <a:spLocks noChangeArrowheads="1"/>
          </p:cNvSpPr>
          <p:nvPr/>
        </p:nvSpPr>
        <p:spPr bwMode="auto">
          <a:xfrm>
            <a:off x="460748" y="5343872"/>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(a) Causal and stable</a:t>
            </a:r>
            <a:endParaRPr lang="en-US" altLang="zh-CN" sz="2400" b="1" dirty="0">
              <a:latin typeface="Times New Roman" panose="02020603050405020304" pitchFamily="18" charset="0"/>
            </a:endParaRPr>
          </a:p>
        </p:txBody>
      </p:sp>
      <p:sp>
        <p:nvSpPr>
          <p:cNvPr id="20" name="Rectangle 4"/>
          <p:cNvSpPr>
            <a:spLocks noChangeArrowheads="1"/>
          </p:cNvSpPr>
          <p:nvPr/>
        </p:nvSpPr>
        <p:spPr bwMode="auto">
          <a:xfrm>
            <a:off x="4565204" y="5343872"/>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(b) Causal and not stable</a:t>
            </a:r>
            <a:endParaRPr lang="en-US" altLang="zh-CN" sz="2400" b="1" dirty="0">
              <a:latin typeface="Times New Roman" panose="02020603050405020304" pitchFamily="18" charset="0"/>
            </a:endParaRPr>
          </a:p>
        </p:txBody>
      </p:sp>
      <p:sp>
        <p:nvSpPr>
          <p:cNvPr id="21" name="Rectangle 4"/>
          <p:cNvSpPr>
            <a:spLocks noChangeArrowheads="1"/>
          </p:cNvSpPr>
          <p:nvPr/>
        </p:nvSpPr>
        <p:spPr bwMode="auto">
          <a:xfrm>
            <a:off x="460748" y="5762600"/>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(c) Not causal but stable</a:t>
            </a:r>
            <a:endParaRPr lang="en-US" altLang="zh-CN" sz="2400" b="1" dirty="0">
              <a:latin typeface="Times New Roman" panose="02020603050405020304" pitchFamily="18" charset="0"/>
            </a:endParaRPr>
          </a:p>
        </p:txBody>
      </p:sp>
      <p:sp>
        <p:nvSpPr>
          <p:cNvPr id="22" name="Rectangle 4"/>
          <p:cNvSpPr>
            <a:spLocks noChangeArrowheads="1"/>
          </p:cNvSpPr>
          <p:nvPr/>
        </p:nvSpPr>
        <p:spPr bwMode="auto">
          <a:xfrm>
            <a:off x="4565204" y="5762600"/>
            <a:ext cx="44644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(d) Not causal and not stable</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29606369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20B14C4-096E-40E4-A678-4E56B0E967A9}" type="slidenum">
              <a:rPr lang="en-US" altLang="zh-CN" sz="1200" smtClean="0"/>
              <a:pPr>
                <a:spcBef>
                  <a:spcPct val="0"/>
                </a:spcBef>
                <a:buClrTx/>
                <a:buFontTx/>
                <a:buNone/>
              </a:pPr>
              <a:t>114</a:t>
            </a:fld>
            <a:endParaRPr lang="en-US" altLang="zh-CN" sz="1200" smtClean="0"/>
          </a:p>
        </p:txBody>
      </p:sp>
      <p:sp>
        <p:nvSpPr>
          <p:cNvPr id="102403"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sp>
        <p:nvSpPr>
          <p:cNvPr id="102404" name="Rectangle 3"/>
          <p:cNvSpPr>
            <a:spLocks noChangeArrowheads="1"/>
          </p:cNvSpPr>
          <p:nvPr/>
        </p:nvSpPr>
        <p:spPr bwMode="auto">
          <a:xfrm>
            <a:off x="251520" y="1484784"/>
            <a:ext cx="871296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solidFill>
                  <a:srgbClr val="000000"/>
                </a:solidFill>
                <a:latin typeface="Times New Roman" panose="02020603050405020304" pitchFamily="18" charset="0"/>
                <a:ea typeface="楷体_GB2312" pitchFamily="49" charset="-122"/>
              </a:rPr>
              <a:t>Basic requirements:</a:t>
            </a:r>
          </a:p>
          <a:p>
            <a:pPr>
              <a:spcBef>
                <a:spcPct val="50000"/>
              </a:spcBef>
              <a:buClrTx/>
              <a:buFontTx/>
              <a:buAutoNum type="arabicPeriod"/>
            </a:pPr>
            <a:r>
              <a:rPr lang="en-US" altLang="zh-CN" sz="2800" b="1" dirty="0">
                <a:solidFill>
                  <a:srgbClr val="000000"/>
                </a:solidFill>
                <a:latin typeface="Times New Roman" panose="02020603050405020304" pitchFamily="18" charset="0"/>
                <a:ea typeface="楷体_GB2312" pitchFamily="49" charset="-122"/>
              </a:rPr>
              <a:t>Can derive the system function from the system block diagram; </a:t>
            </a:r>
          </a:p>
          <a:p>
            <a:pPr>
              <a:spcBef>
                <a:spcPct val="50000"/>
              </a:spcBef>
              <a:buClrTx/>
              <a:buFontTx/>
              <a:buAutoNum type="arabicPeriod"/>
            </a:pPr>
            <a:r>
              <a:rPr lang="en-US" altLang="zh-CN" sz="2800" b="1" dirty="0">
                <a:solidFill>
                  <a:srgbClr val="000000"/>
                </a:solidFill>
                <a:latin typeface="Times New Roman" panose="02020603050405020304" pitchFamily="18" charset="0"/>
                <a:ea typeface="楷体_GB2312" pitchFamily="49" charset="-122"/>
              </a:rPr>
              <a:t>Several equivalent block diagrams are possible. </a:t>
            </a:r>
            <a:r>
              <a:rPr lang="en-US" altLang="zh-CN" sz="2800" b="1" dirty="0">
                <a:latin typeface="Times New Roman" panose="02020603050405020304" pitchFamily="18" charset="0"/>
              </a:rPr>
              <a:t>Given a system function in rational form, can draw a block diagram, especially the direct-form</a:t>
            </a:r>
            <a:r>
              <a:rPr lang="en-US" altLang="zh-CN" sz="2800" b="1" dirty="0" smtClean="0">
                <a:latin typeface="Times New Roman" panose="02020603050405020304" pitchFamily="18" charset="0"/>
              </a:rPr>
              <a:t>.</a:t>
            </a:r>
          </a:p>
          <a:p>
            <a:pPr>
              <a:spcBef>
                <a:spcPct val="50000"/>
              </a:spcBef>
              <a:buClrTx/>
              <a:buFontTx/>
              <a:buAutoNum type="arabicPeriod"/>
            </a:pPr>
            <a:r>
              <a:rPr lang="en-US" altLang="zh-CN" sz="2800" b="1" dirty="0" smtClean="0">
                <a:latin typeface="Times New Roman" panose="02020603050405020304" pitchFamily="18" charset="0"/>
                <a:ea typeface="楷体_GB2312" pitchFamily="49" charset="-122"/>
              </a:rPr>
              <a:t>Location of poles plus causal and stable properties </a:t>
            </a:r>
          </a:p>
          <a:p>
            <a:pPr>
              <a:spcBef>
                <a:spcPct val="50000"/>
              </a:spcBef>
              <a:buClrTx/>
              <a:buFontTx/>
              <a:buAutoNum type="arabicPeriod"/>
            </a:pPr>
            <a:r>
              <a:rPr lang="en-US" altLang="zh-CN" sz="2800" b="1" dirty="0" smtClean="0">
                <a:latin typeface="Times New Roman" panose="02020603050405020304" pitchFamily="18" charset="0"/>
                <a:ea typeface="楷体_GB2312" pitchFamily="49" charset="-122"/>
              </a:rPr>
              <a:t>Inter-connection of sub-systems</a:t>
            </a:r>
            <a:endParaRPr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091B09B-D7B7-43BA-919D-C7D6B2EB0262}" type="slidenum">
              <a:rPr lang="en-US" altLang="zh-CN" sz="1200" smtClean="0"/>
              <a:pPr>
                <a:spcBef>
                  <a:spcPct val="0"/>
                </a:spcBef>
                <a:buClrTx/>
                <a:buFontTx/>
                <a:buNone/>
              </a:pPr>
              <a:t>115</a:t>
            </a:fld>
            <a:endParaRPr lang="en-US" altLang="zh-CN" sz="1200" dirty="0" smtClean="0"/>
          </a:p>
        </p:txBody>
      </p:sp>
      <p:sp>
        <p:nvSpPr>
          <p:cNvPr id="103427" name="Text Box 5"/>
          <p:cNvSpPr txBox="1">
            <a:spLocks noChangeArrowheads="1"/>
          </p:cNvSpPr>
          <p:nvPr/>
        </p:nvSpPr>
        <p:spPr bwMode="auto">
          <a:xfrm>
            <a:off x="107504" y="3067050"/>
            <a:ext cx="8657084"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61950" indent="-36195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Interconnections of LTI systems: </a:t>
            </a:r>
          </a:p>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1) Determine the input and output of the system; </a:t>
            </a:r>
          </a:p>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2) Decompose the system into subsystems, and find the input-output relationship for </a:t>
            </a:r>
            <a:r>
              <a:rPr lang="en-US" altLang="zh-CN" sz="2800" b="1" dirty="0" smtClean="0">
                <a:latin typeface="Times New Roman" panose="02020603050405020304" pitchFamily="18" charset="0"/>
                <a:ea typeface="楷体_GB2312" pitchFamily="49" charset="-122"/>
              </a:rPr>
              <a:t>each subsystem; </a:t>
            </a:r>
            <a:endParaRPr lang="en-US" altLang="zh-CN" sz="2800" b="1" dirty="0">
              <a:latin typeface="Times New Roman" panose="02020603050405020304" pitchFamily="18" charset="0"/>
              <a:ea typeface="楷体_GB2312" pitchFamily="49" charset="-122"/>
            </a:endParaRPr>
          </a:p>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3) Obtain the overall input-output relationship.  </a:t>
            </a:r>
          </a:p>
        </p:txBody>
      </p:sp>
      <p:graphicFrame>
        <p:nvGraphicFramePr>
          <p:cNvPr id="103428" name="Object 2"/>
          <p:cNvGraphicFramePr>
            <a:graphicFrameLocks noChangeAspect="1"/>
          </p:cNvGraphicFramePr>
          <p:nvPr>
            <p:extLst>
              <p:ext uri="{D42A27DB-BD31-4B8C-83A1-F6EECF244321}">
                <p14:modId xmlns:p14="http://schemas.microsoft.com/office/powerpoint/2010/main" val="2905968469"/>
              </p:ext>
            </p:extLst>
          </p:nvPr>
        </p:nvGraphicFramePr>
        <p:xfrm>
          <a:off x="4395758" y="1124744"/>
          <a:ext cx="4712746" cy="2068319"/>
        </p:xfrm>
        <a:graphic>
          <a:graphicData uri="http://schemas.openxmlformats.org/presentationml/2006/ole">
            <mc:AlternateContent xmlns:mc="http://schemas.openxmlformats.org/markup-compatibility/2006">
              <mc:Choice xmlns:v="urn:schemas-microsoft-com:vml" Requires="v">
                <p:oleObj spid="_x0000_s103513" name="Visio" r:id="rId3" imgW="3608832" imgH="1341120" progId="Visio.Drawing.11">
                  <p:embed/>
                </p:oleObj>
              </mc:Choice>
              <mc:Fallback>
                <p:oleObj name="Visio" r:id="rId3" imgW="3608832" imgH="134112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58" y="1124744"/>
                        <a:ext cx="4712746" cy="2068319"/>
                      </a:xfrm>
                      <a:prstGeom prst="rect">
                        <a:avLst/>
                      </a:prstGeom>
                      <a:noFill/>
                      <a:ln>
                        <a:noFill/>
                      </a:ln>
                      <a:effectLst/>
                      <a:extLst/>
                    </p:spPr>
                  </p:pic>
                </p:oleObj>
              </mc:Fallback>
            </mc:AlternateContent>
          </a:graphicData>
        </a:graphic>
      </p:graphicFrame>
      <p:sp>
        <p:nvSpPr>
          <p:cNvPr id="103429"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spTree>
  </p:cSld>
  <p:clrMapOvr>
    <a:masterClrMapping/>
  </p:clrMapOvr>
  <p:transition>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091B09B-D7B7-43BA-919D-C7D6B2EB0262}" type="slidenum">
              <a:rPr lang="en-US" altLang="zh-CN" sz="1200" smtClean="0"/>
              <a:pPr>
                <a:spcBef>
                  <a:spcPct val="0"/>
                </a:spcBef>
                <a:buClrTx/>
                <a:buFontTx/>
                <a:buNone/>
              </a:pPr>
              <a:t>116</a:t>
            </a:fld>
            <a:endParaRPr lang="en-US" altLang="zh-CN" sz="1200" dirty="0" smtClean="0"/>
          </a:p>
        </p:txBody>
      </p:sp>
      <p:sp>
        <p:nvSpPr>
          <p:cNvPr id="103429"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graphicFrame>
        <p:nvGraphicFramePr>
          <p:cNvPr id="6" name="Object 3"/>
          <p:cNvGraphicFramePr>
            <a:graphicFrameLocks noChangeAspect="1"/>
          </p:cNvGraphicFramePr>
          <p:nvPr>
            <p:extLst>
              <p:ext uri="{D42A27DB-BD31-4B8C-83A1-F6EECF244321}">
                <p14:modId xmlns:p14="http://schemas.microsoft.com/office/powerpoint/2010/main" val="436321434"/>
              </p:ext>
            </p:extLst>
          </p:nvPr>
        </p:nvGraphicFramePr>
        <p:xfrm>
          <a:off x="170611" y="1820857"/>
          <a:ext cx="4113357" cy="1805213"/>
        </p:xfrm>
        <a:graphic>
          <a:graphicData uri="http://schemas.openxmlformats.org/presentationml/2006/ole">
            <mc:AlternateContent xmlns:mc="http://schemas.openxmlformats.org/markup-compatibility/2006">
              <mc:Choice xmlns:v="urn:schemas-microsoft-com:vml" Requires="v">
                <p:oleObj spid="_x0000_s163866" name="Visio" r:id="rId3" imgW="3637702" imgH="1369839" progId="Visio.Drawing.11">
                  <p:embed/>
                </p:oleObj>
              </mc:Choice>
              <mc:Fallback>
                <p:oleObj name="Visio" r:id="rId3" imgW="3637702" imgH="1369839" progId="Visio.Drawing.11">
                  <p:embed/>
                  <p:pic>
                    <p:nvPicPr>
                      <p:cNvPr id="1044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11" y="1820857"/>
                        <a:ext cx="4113357" cy="1805213"/>
                      </a:xfrm>
                      <a:prstGeom prst="rect">
                        <a:avLst/>
                      </a:prstGeom>
                      <a:noFill/>
                      <a:ln>
                        <a:noFill/>
                      </a:ln>
                      <a:effectLs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311340651"/>
              </p:ext>
            </p:extLst>
          </p:nvPr>
        </p:nvGraphicFramePr>
        <p:xfrm>
          <a:off x="4572000" y="1820857"/>
          <a:ext cx="4584576" cy="2653111"/>
        </p:xfrm>
        <a:graphic>
          <a:graphicData uri="http://schemas.openxmlformats.org/presentationml/2006/ole">
            <mc:AlternateContent xmlns:mc="http://schemas.openxmlformats.org/markup-compatibility/2006">
              <mc:Choice xmlns:v="urn:schemas-microsoft-com:vml" Requires="v">
                <p:oleObj spid="_x0000_s163867" name="Visio" r:id="rId5" imgW="3791712" imgH="2182368" progId="Visio.Drawing.11">
                  <p:embed/>
                </p:oleObj>
              </mc:Choice>
              <mc:Fallback>
                <p:oleObj name="Visio" r:id="rId5" imgW="3791712" imgH="2182368" progId="Visio.Drawing.11">
                  <p:embed/>
                  <p:pic>
                    <p:nvPicPr>
                      <p:cNvPr id="1044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820857"/>
                        <a:ext cx="4584576" cy="2653111"/>
                      </a:xfrm>
                      <a:prstGeom prst="rect">
                        <a:avLst/>
                      </a:prstGeom>
                      <a:noFill/>
                      <a:ln>
                        <a:noFill/>
                      </a:ln>
                      <a:effectLst/>
                      <a:extLst/>
                    </p:spPr>
                  </p:pic>
                </p:oleObj>
              </mc:Fallback>
            </mc:AlternateContent>
          </a:graphicData>
        </a:graphic>
      </p:graphicFrame>
      <p:sp>
        <p:nvSpPr>
          <p:cNvPr id="8" name="Text Box 12"/>
          <p:cNvSpPr txBox="1">
            <a:spLocks noChangeArrowheads="1"/>
          </p:cNvSpPr>
          <p:nvPr/>
        </p:nvSpPr>
        <p:spPr bwMode="auto">
          <a:xfrm>
            <a:off x="107974" y="4254072"/>
            <a:ext cx="495158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smtClean="0">
                <a:solidFill>
                  <a:srgbClr val="FF0000"/>
                </a:solidFill>
                <a:latin typeface="Times New Roman" panose="02020603050405020304" pitchFamily="18" charset="0"/>
                <a:ea typeface="楷体_GB2312" pitchFamily="49" charset="-122"/>
              </a:rPr>
              <a:t>ROC? Causal or stable? </a:t>
            </a:r>
            <a:endParaRPr lang="en-US" altLang="zh-CN" sz="2800" b="1" dirty="0">
              <a:solidFill>
                <a:srgbClr val="FF0000"/>
              </a:solidFill>
              <a:latin typeface="Times New Roman" panose="02020603050405020304" pitchFamily="18" charset="0"/>
              <a:ea typeface="楷体_GB2312" pitchFamily="49" charset="-122"/>
            </a:endParaRPr>
          </a:p>
        </p:txBody>
      </p:sp>
      <p:sp>
        <p:nvSpPr>
          <p:cNvPr id="9" name="Rectangle 4"/>
          <p:cNvSpPr>
            <a:spLocks noChangeArrowheads="1"/>
          </p:cNvSpPr>
          <p:nvPr/>
        </p:nvSpPr>
        <p:spPr bwMode="auto">
          <a:xfrm>
            <a:off x="-9525" y="494116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smtClean="0">
                <a:latin typeface="Times New Roman" panose="02020603050405020304" pitchFamily="18" charset="0"/>
              </a:rPr>
              <a:t>Convolution property and linear property: ROC no change</a:t>
            </a:r>
            <a:endParaRPr kumimoji="1" lang="en-US" altLang="zh-CN" sz="2400" b="1" dirty="0">
              <a:solidFill>
                <a:srgbClr val="FF0000"/>
              </a:solidFill>
              <a:latin typeface="Times New Roman" panose="02020603050405020304" pitchFamily="18" charset="0"/>
            </a:endParaRPr>
          </a:p>
        </p:txBody>
      </p:sp>
      <p:sp>
        <p:nvSpPr>
          <p:cNvPr id="10" name="Text Box 7"/>
          <p:cNvSpPr txBox="1">
            <a:spLocks noChangeArrowheads="1"/>
          </p:cNvSpPr>
          <p:nvPr/>
        </p:nvSpPr>
        <p:spPr bwMode="auto">
          <a:xfrm>
            <a:off x="91008" y="1229737"/>
            <a:ext cx="404894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smtClean="0">
                <a:latin typeface="Times New Roman" panose="02020603050405020304" pitchFamily="18" charset="0"/>
                <a:ea typeface="楷体_GB2312" pitchFamily="49" charset="-122"/>
              </a:rPr>
              <a:t>Series: </a:t>
            </a:r>
            <a:endParaRPr lang="en-US" altLang="zh-CN" sz="2800" b="1" dirty="0">
              <a:latin typeface="Times New Roman" panose="02020603050405020304" pitchFamily="18" charset="0"/>
              <a:ea typeface="楷体_GB2312" pitchFamily="49" charset="-122"/>
            </a:endParaRPr>
          </a:p>
        </p:txBody>
      </p:sp>
      <p:sp>
        <p:nvSpPr>
          <p:cNvPr id="11" name="Text Box 7"/>
          <p:cNvSpPr txBox="1">
            <a:spLocks noChangeArrowheads="1"/>
          </p:cNvSpPr>
          <p:nvPr/>
        </p:nvSpPr>
        <p:spPr bwMode="auto">
          <a:xfrm>
            <a:off x="5059560" y="1229737"/>
            <a:ext cx="404894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smtClean="0">
                <a:latin typeface="Times New Roman" panose="02020603050405020304" pitchFamily="18" charset="0"/>
                <a:ea typeface="楷体_GB2312" pitchFamily="49" charset="-122"/>
              </a:rPr>
              <a:t>Parallel: </a:t>
            </a:r>
            <a:endParaRPr lang="en-US" altLang="zh-CN" sz="2800" b="1" dirty="0">
              <a:latin typeface="Times New Roman" panose="02020603050405020304" pitchFamily="18" charset="0"/>
              <a:ea typeface="楷体_GB2312" pitchFamily="49" charset="-122"/>
            </a:endParaRPr>
          </a:p>
        </p:txBody>
      </p:sp>
      <p:sp>
        <p:nvSpPr>
          <p:cNvPr id="12" name="Rectangle 4"/>
          <p:cNvSpPr>
            <a:spLocks noChangeArrowheads="1"/>
          </p:cNvSpPr>
          <p:nvPr/>
        </p:nvSpPr>
        <p:spPr bwMode="auto">
          <a:xfrm>
            <a:off x="36512" y="5445224"/>
            <a:ext cx="91074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smtClean="0">
                <a:latin typeface="Times New Roman" panose="02020603050405020304" pitchFamily="18" charset="0"/>
              </a:rPr>
              <a:t>Plus, location </a:t>
            </a:r>
            <a:r>
              <a:rPr kumimoji="1" lang="en-US" altLang="zh-CN" sz="2400" b="1" dirty="0">
                <a:latin typeface="Times New Roman" panose="02020603050405020304" pitchFamily="18" charset="0"/>
              </a:rPr>
              <a:t>of poles </a:t>
            </a:r>
            <a:r>
              <a:rPr kumimoji="1" lang="en-US" altLang="zh-CN" sz="2400" b="1" dirty="0" smtClean="0">
                <a:latin typeface="Times New Roman" panose="02020603050405020304" pitchFamily="18" charset="0"/>
              </a:rPr>
              <a:t>not </a:t>
            </a:r>
            <a:r>
              <a:rPr kumimoji="1" lang="en-US" altLang="zh-CN" sz="2400" b="1" dirty="0">
                <a:latin typeface="Times New Roman" panose="02020603050405020304" pitchFamily="18" charset="0"/>
              </a:rPr>
              <a:t>change. </a:t>
            </a:r>
            <a:r>
              <a:rPr kumimoji="1" lang="en-US" altLang="zh-CN" sz="2400" b="1" dirty="0" smtClean="0">
                <a:latin typeface="Times New Roman" panose="02020603050405020304" pitchFamily="18" charset="0"/>
              </a:rPr>
              <a:t>Still right-sided ROC for causality and still ROC include the </a:t>
            </a:r>
            <a:r>
              <a:rPr kumimoji="1" lang="en-US" altLang="zh-CN" sz="2400" b="1" dirty="0" err="1" smtClean="0">
                <a:latin typeface="Times New Roman" panose="02020603050405020304" pitchFamily="18" charset="0"/>
              </a:rPr>
              <a:t>jw</a:t>
            </a:r>
            <a:r>
              <a:rPr kumimoji="1" lang="en-US" altLang="zh-CN" sz="2400" b="1" dirty="0" smtClean="0">
                <a:latin typeface="Times New Roman" panose="02020603050405020304" pitchFamily="18" charset="0"/>
              </a:rPr>
              <a:t>-axis for stability</a:t>
            </a:r>
            <a:endParaRPr kumimoji="1" lang="en-US" altLang="zh-CN" sz="2400" b="1" dirty="0">
              <a:solidFill>
                <a:srgbClr val="FF0000"/>
              </a:solidFill>
              <a:latin typeface="Times New Roman" panose="02020603050405020304" pitchFamily="18" charset="0"/>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1715224476"/>
              </p:ext>
            </p:extLst>
          </p:nvPr>
        </p:nvGraphicFramePr>
        <p:xfrm>
          <a:off x="956495" y="3544436"/>
          <a:ext cx="2541587" cy="503238"/>
        </p:xfrm>
        <a:graphic>
          <a:graphicData uri="http://schemas.openxmlformats.org/presentationml/2006/ole">
            <mc:AlternateContent xmlns:mc="http://schemas.openxmlformats.org/markup-compatibility/2006">
              <mc:Choice xmlns:v="urn:schemas-microsoft-com:vml" Requires="v">
                <p:oleObj spid="_x0000_s163868" name="Equation" r:id="rId7" imgW="1155600" imgH="228600" progId="Equation.DSMT4">
                  <p:embed/>
                </p:oleObj>
              </mc:Choice>
              <mc:Fallback>
                <p:oleObj name="Equation" r:id="rId7" imgW="1155600" imgH="228600" progId="Equation.DSMT4">
                  <p:embed/>
                  <p:pic>
                    <p:nvPicPr>
                      <p:cNvPr id="11" name="Object 3"/>
                      <p:cNvPicPr>
                        <a:picLocks noChangeAspect="1" noChangeArrowheads="1"/>
                      </p:cNvPicPr>
                      <p:nvPr/>
                    </p:nvPicPr>
                    <p:blipFill>
                      <a:blip r:embed="rId8"/>
                      <a:srcRect/>
                      <a:stretch>
                        <a:fillRect/>
                      </a:stretch>
                    </p:blipFill>
                    <p:spPr bwMode="auto">
                      <a:xfrm>
                        <a:off x="956495" y="3544436"/>
                        <a:ext cx="25415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3"/>
          <p:cNvGraphicFramePr>
            <a:graphicFrameLocks noChangeAspect="1"/>
          </p:cNvGraphicFramePr>
          <p:nvPr>
            <p:extLst>
              <p:ext uri="{D42A27DB-BD31-4B8C-83A1-F6EECF244321}">
                <p14:modId xmlns:p14="http://schemas.microsoft.com/office/powerpoint/2010/main" val="4148863173"/>
              </p:ext>
            </p:extLst>
          </p:nvPr>
        </p:nvGraphicFramePr>
        <p:xfrm>
          <a:off x="6345238" y="4413964"/>
          <a:ext cx="2597150" cy="503237"/>
        </p:xfrm>
        <a:graphic>
          <a:graphicData uri="http://schemas.openxmlformats.org/presentationml/2006/ole">
            <mc:AlternateContent xmlns:mc="http://schemas.openxmlformats.org/markup-compatibility/2006">
              <mc:Choice xmlns:v="urn:schemas-microsoft-com:vml" Requires="v">
                <p:oleObj spid="_x0000_s163869" name="Equation" r:id="rId9" imgW="1180800" imgH="228600" progId="Equation.DSMT4">
                  <p:embed/>
                </p:oleObj>
              </mc:Choice>
              <mc:Fallback>
                <p:oleObj name="Equation" r:id="rId9" imgW="1180800" imgH="228600" progId="Equation.DSMT4">
                  <p:embed/>
                  <p:pic>
                    <p:nvPicPr>
                      <p:cNvPr id="12" name="Object 3"/>
                      <p:cNvPicPr>
                        <a:picLocks noChangeAspect="1" noChangeArrowheads="1"/>
                      </p:cNvPicPr>
                      <p:nvPr/>
                    </p:nvPicPr>
                    <p:blipFill>
                      <a:blip r:embed="rId10"/>
                      <a:srcRect/>
                      <a:stretch>
                        <a:fillRect/>
                      </a:stretch>
                    </p:blipFill>
                    <p:spPr bwMode="auto">
                      <a:xfrm>
                        <a:off x="6345238" y="4413964"/>
                        <a:ext cx="2597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365955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67B5974-988F-4001-983F-90D61ED6A867}" type="slidenum">
              <a:rPr lang="en-US" altLang="zh-CN" sz="1200" smtClean="0"/>
              <a:pPr>
                <a:spcBef>
                  <a:spcPct val="0"/>
                </a:spcBef>
                <a:buClrTx/>
                <a:buFontTx/>
                <a:buNone/>
              </a:pPr>
              <a:t>117</a:t>
            </a:fld>
            <a:endParaRPr lang="en-US" altLang="zh-CN" sz="1200" smtClean="0"/>
          </a:p>
        </p:txBody>
      </p:sp>
      <p:graphicFrame>
        <p:nvGraphicFramePr>
          <p:cNvPr id="105475" name="Object 2"/>
          <p:cNvGraphicFramePr>
            <a:graphicFrameLocks noChangeAspect="1"/>
          </p:cNvGraphicFramePr>
          <p:nvPr>
            <p:extLst>
              <p:ext uri="{D42A27DB-BD31-4B8C-83A1-F6EECF244321}">
                <p14:modId xmlns:p14="http://schemas.microsoft.com/office/powerpoint/2010/main" val="1494546523"/>
              </p:ext>
            </p:extLst>
          </p:nvPr>
        </p:nvGraphicFramePr>
        <p:xfrm>
          <a:off x="3635492" y="1256037"/>
          <a:ext cx="5546608" cy="3154040"/>
        </p:xfrm>
        <a:graphic>
          <a:graphicData uri="http://schemas.openxmlformats.org/presentationml/2006/ole">
            <mc:AlternateContent xmlns:mc="http://schemas.openxmlformats.org/markup-compatibility/2006">
              <mc:Choice xmlns:v="urn:schemas-microsoft-com:vml" Requires="v">
                <p:oleObj spid="_x0000_s105903" name="Visio" r:id="rId3" imgW="3533829" imgH="2009904" progId="Visio.Drawing.11">
                  <p:embed/>
                </p:oleObj>
              </mc:Choice>
              <mc:Fallback>
                <p:oleObj name="Visio" r:id="rId3" imgW="3533829" imgH="200990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492" y="1256037"/>
                        <a:ext cx="5546608" cy="3154040"/>
                      </a:xfrm>
                      <a:prstGeom prst="rect">
                        <a:avLst/>
                      </a:prstGeom>
                      <a:noFill/>
                      <a:ln>
                        <a:noFill/>
                      </a:ln>
                      <a:effectLst/>
                      <a:extLst/>
                    </p:spPr>
                  </p:pic>
                </p:oleObj>
              </mc:Fallback>
            </mc:AlternateContent>
          </a:graphicData>
        </a:graphic>
      </p:graphicFrame>
      <p:graphicFrame>
        <p:nvGraphicFramePr>
          <p:cNvPr id="105476" name="Object 3"/>
          <p:cNvGraphicFramePr>
            <a:graphicFrameLocks noChangeAspect="1"/>
          </p:cNvGraphicFramePr>
          <p:nvPr>
            <p:extLst>
              <p:ext uri="{D42A27DB-BD31-4B8C-83A1-F6EECF244321}">
                <p14:modId xmlns:p14="http://schemas.microsoft.com/office/powerpoint/2010/main" val="3404821882"/>
              </p:ext>
            </p:extLst>
          </p:nvPr>
        </p:nvGraphicFramePr>
        <p:xfrm>
          <a:off x="5405537" y="1052736"/>
          <a:ext cx="1182687" cy="606425"/>
        </p:xfrm>
        <a:graphic>
          <a:graphicData uri="http://schemas.openxmlformats.org/presentationml/2006/ole">
            <mc:AlternateContent xmlns:mc="http://schemas.openxmlformats.org/markup-compatibility/2006">
              <mc:Choice xmlns:v="urn:schemas-microsoft-com:vml" Requires="v">
                <p:oleObj spid="_x0000_s105904" name="Equation" r:id="rId5" imgW="314343" imgH="181007" progId="Equation.3">
                  <p:embed/>
                </p:oleObj>
              </mc:Choice>
              <mc:Fallback>
                <p:oleObj name="Equation" r:id="rId5" imgW="314343" imgH="18100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5537" y="1052736"/>
                        <a:ext cx="11826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7" name="Object 4"/>
          <p:cNvGraphicFramePr>
            <a:graphicFrameLocks noChangeAspect="1"/>
          </p:cNvGraphicFramePr>
          <p:nvPr>
            <p:extLst>
              <p:ext uri="{D42A27DB-BD31-4B8C-83A1-F6EECF244321}">
                <p14:modId xmlns:p14="http://schemas.microsoft.com/office/powerpoint/2010/main" val="1254635099"/>
              </p:ext>
            </p:extLst>
          </p:nvPr>
        </p:nvGraphicFramePr>
        <p:xfrm>
          <a:off x="0" y="2151246"/>
          <a:ext cx="4030663" cy="539750"/>
        </p:xfrm>
        <a:graphic>
          <a:graphicData uri="http://schemas.openxmlformats.org/presentationml/2006/ole">
            <mc:AlternateContent xmlns:mc="http://schemas.openxmlformats.org/markup-compatibility/2006">
              <mc:Choice xmlns:v="urn:schemas-microsoft-com:vml" Requires="v">
                <p:oleObj spid="_x0000_s105905" name="Equation" r:id="rId7" imgW="1590802" imgH="190564" progId="Equation.3">
                  <p:embed/>
                </p:oleObj>
              </mc:Choice>
              <mc:Fallback>
                <p:oleObj name="Equation" r:id="rId7" imgW="1590802" imgH="19056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151246"/>
                        <a:ext cx="40306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5"/>
          <p:cNvGraphicFramePr>
            <a:graphicFrameLocks noChangeAspect="1"/>
          </p:cNvGraphicFramePr>
          <p:nvPr>
            <p:extLst>
              <p:ext uri="{D42A27DB-BD31-4B8C-83A1-F6EECF244321}">
                <p14:modId xmlns:p14="http://schemas.microsoft.com/office/powerpoint/2010/main" val="3894107185"/>
              </p:ext>
            </p:extLst>
          </p:nvPr>
        </p:nvGraphicFramePr>
        <p:xfrm>
          <a:off x="0" y="2975631"/>
          <a:ext cx="2887663" cy="539750"/>
        </p:xfrm>
        <a:graphic>
          <a:graphicData uri="http://schemas.openxmlformats.org/presentationml/2006/ole">
            <mc:AlternateContent xmlns:mc="http://schemas.openxmlformats.org/markup-compatibility/2006">
              <mc:Choice xmlns:v="urn:schemas-microsoft-com:vml" Requires="v">
                <p:oleObj spid="_x0000_s105906" name="Equation" r:id="rId9" imgW="1133602" imgH="190564" progId="Equation.3">
                  <p:embed/>
                </p:oleObj>
              </mc:Choice>
              <mc:Fallback>
                <p:oleObj name="Equation" r:id="rId9" imgW="1133602" imgH="19056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975631"/>
                        <a:ext cx="28876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9" name="Text Box 7"/>
          <p:cNvSpPr txBox="1">
            <a:spLocks noChangeArrowheads="1"/>
          </p:cNvSpPr>
          <p:nvPr/>
        </p:nvSpPr>
        <p:spPr bwMode="auto">
          <a:xfrm>
            <a:off x="107504" y="4077072"/>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Get rid of </a:t>
            </a:r>
            <a:r>
              <a:rPr lang="en-US" altLang="zh-CN" sz="2800" b="1" i="1" dirty="0">
                <a:latin typeface="Times New Roman" panose="02020603050405020304" pitchFamily="18" charset="0"/>
                <a:ea typeface="楷体_GB2312" pitchFamily="49" charset="-122"/>
              </a:rPr>
              <a:t>Z</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we have  </a:t>
            </a:r>
          </a:p>
        </p:txBody>
      </p:sp>
      <p:graphicFrame>
        <p:nvGraphicFramePr>
          <p:cNvPr id="105480" name="Object 6"/>
          <p:cNvGraphicFramePr>
            <a:graphicFrameLocks noChangeAspect="1"/>
          </p:cNvGraphicFramePr>
          <p:nvPr>
            <p:extLst>
              <p:ext uri="{D42A27DB-BD31-4B8C-83A1-F6EECF244321}">
                <p14:modId xmlns:p14="http://schemas.microsoft.com/office/powerpoint/2010/main" val="474612046"/>
              </p:ext>
            </p:extLst>
          </p:nvPr>
        </p:nvGraphicFramePr>
        <p:xfrm>
          <a:off x="251520" y="4756818"/>
          <a:ext cx="5840412" cy="539750"/>
        </p:xfrm>
        <a:graphic>
          <a:graphicData uri="http://schemas.openxmlformats.org/presentationml/2006/ole">
            <mc:AlternateContent xmlns:mc="http://schemas.openxmlformats.org/markup-compatibility/2006">
              <mc:Choice xmlns:v="urn:schemas-microsoft-com:vml" Requires="v">
                <p:oleObj spid="_x0000_s105907" name="Equation" r:id="rId11" imgW="2314629" imgH="190564" progId="Equation.3">
                  <p:embed/>
                </p:oleObj>
              </mc:Choice>
              <mc:Fallback>
                <p:oleObj name="Equation" r:id="rId11" imgW="2314629" imgH="190564"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520" y="4756818"/>
                        <a:ext cx="584041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81" name="Text Box 9"/>
          <p:cNvSpPr txBox="1">
            <a:spLocks noChangeArrowheads="1"/>
          </p:cNvSpPr>
          <p:nvPr/>
        </p:nvSpPr>
        <p:spPr bwMode="auto">
          <a:xfrm>
            <a:off x="107504" y="5301208"/>
            <a:ext cx="9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b="1" dirty="0" smtClean="0">
                <a:latin typeface="Times New Roman" panose="02020603050405020304" pitchFamily="18" charset="0"/>
                <a:ea typeface="楷体_GB2312" pitchFamily="49" charset="-122"/>
              </a:rPr>
              <a:t>ROC: If </a:t>
            </a:r>
            <a:r>
              <a:rPr lang="en-US" altLang="zh-CN" sz="2400" b="1" dirty="0">
                <a:latin typeface="Times New Roman" panose="02020603050405020304" pitchFamily="18" charset="0"/>
                <a:ea typeface="楷体_GB2312" pitchFamily="49" charset="-122"/>
              </a:rPr>
              <a:t>the two subsystems are causal, the whole system will be causal. </a:t>
            </a:r>
            <a:r>
              <a:rPr lang="en-US" altLang="zh-CN" sz="2400" b="1" dirty="0" smtClean="0">
                <a:latin typeface="Times New Roman" panose="02020603050405020304" pitchFamily="18" charset="0"/>
                <a:ea typeface="楷体_GB2312" pitchFamily="49" charset="-122"/>
              </a:rPr>
              <a:t>But, location of poles will change. ROC determined by new rightmost pole.</a:t>
            </a:r>
            <a:endParaRPr lang="en-US" altLang="zh-CN" sz="2400" b="1" dirty="0">
              <a:latin typeface="Times New Roman" panose="02020603050405020304" pitchFamily="18" charset="0"/>
              <a:ea typeface="楷体_GB2312" pitchFamily="49" charset="-122"/>
            </a:endParaRPr>
          </a:p>
        </p:txBody>
      </p:sp>
      <p:sp>
        <p:nvSpPr>
          <p:cNvPr id="105482"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dirty="0">
                <a:latin typeface="Times New Roman" panose="02020603050405020304" pitchFamily="18" charset="0"/>
              </a:rPr>
              <a:t>6. System Function Algebra and Block Diagram </a:t>
            </a:r>
          </a:p>
        </p:txBody>
      </p:sp>
      <p:sp>
        <p:nvSpPr>
          <p:cNvPr id="11" name="Text Box 7"/>
          <p:cNvSpPr txBox="1">
            <a:spLocks noChangeArrowheads="1"/>
          </p:cNvSpPr>
          <p:nvPr/>
        </p:nvSpPr>
        <p:spPr bwMode="auto">
          <a:xfrm>
            <a:off x="91008" y="1325712"/>
            <a:ext cx="404894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smtClean="0">
                <a:latin typeface="Times New Roman" panose="02020603050405020304" pitchFamily="18" charset="0"/>
                <a:ea typeface="楷体_GB2312" pitchFamily="49" charset="-122"/>
              </a:rPr>
              <a:t>Feedback: </a:t>
            </a:r>
            <a:endParaRPr lang="en-US" altLang="zh-CN" sz="2800" b="1" dirty="0">
              <a:latin typeface="Times New Roman" panose="02020603050405020304" pitchFamily="18" charset="0"/>
              <a:ea typeface="楷体_GB2312" pitchFamily="49" charset="-122"/>
            </a:endParaRPr>
          </a:p>
        </p:txBody>
      </p:sp>
      <p:sp>
        <p:nvSpPr>
          <p:cNvPr id="12" name="Text Box 12"/>
          <p:cNvSpPr txBox="1">
            <a:spLocks noChangeArrowheads="1"/>
          </p:cNvSpPr>
          <p:nvPr/>
        </p:nvSpPr>
        <p:spPr bwMode="auto">
          <a:xfrm>
            <a:off x="6348606" y="4419109"/>
            <a:ext cx="275989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smtClean="0">
                <a:solidFill>
                  <a:srgbClr val="FF0000"/>
                </a:solidFill>
                <a:latin typeface="Times New Roman" panose="02020603050405020304" pitchFamily="18" charset="0"/>
                <a:ea typeface="楷体_GB2312" pitchFamily="49" charset="-122"/>
              </a:rPr>
              <a:t>ROC? Causal or stable? </a:t>
            </a:r>
            <a:endParaRPr lang="en-US" altLang="zh-CN" sz="2800" b="1" dirty="0">
              <a:solidFill>
                <a:srgbClr val="FF0000"/>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 calcmode="lin" valueType="num">
                                      <p:cBhvr additive="base">
                                        <p:cTn id="7" dur="500" fill="hold"/>
                                        <p:tgtEl>
                                          <p:spTgt spid="105481"/>
                                        </p:tgtEl>
                                        <p:attrNameLst>
                                          <p:attrName>ppt_x</p:attrName>
                                        </p:attrNameLst>
                                      </p:cBhvr>
                                      <p:tavLst>
                                        <p:tav tm="0">
                                          <p:val>
                                            <p:strVal val="#ppt_x"/>
                                          </p:val>
                                        </p:tav>
                                        <p:tav tm="100000">
                                          <p:val>
                                            <p:strVal val="#ppt_x"/>
                                          </p:val>
                                        </p:tav>
                                      </p:tavLst>
                                    </p:anim>
                                    <p:anim calcmode="lin" valueType="num">
                                      <p:cBhvr additive="base">
                                        <p:cTn id="8" dur="500" fill="hold"/>
                                        <p:tgtEl>
                                          <p:spTgt spid="1054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4683008-E1A9-40B7-9910-00CE316517AD}" type="slidenum">
              <a:rPr lang="en-US" altLang="zh-CN" sz="1200" smtClean="0"/>
              <a:pPr>
                <a:spcBef>
                  <a:spcPct val="0"/>
                </a:spcBef>
                <a:buClrTx/>
                <a:buFontTx/>
                <a:buNone/>
              </a:pPr>
              <a:t>118</a:t>
            </a:fld>
            <a:endParaRPr lang="en-US" altLang="zh-CN" sz="1200" smtClean="0"/>
          </a:p>
        </p:txBody>
      </p:sp>
      <p:graphicFrame>
        <p:nvGraphicFramePr>
          <p:cNvPr id="106499" name="Object 2"/>
          <p:cNvGraphicFramePr>
            <a:graphicFrameLocks noChangeAspect="1"/>
          </p:cNvGraphicFramePr>
          <p:nvPr>
            <p:extLst>
              <p:ext uri="{D42A27DB-BD31-4B8C-83A1-F6EECF244321}">
                <p14:modId xmlns:p14="http://schemas.microsoft.com/office/powerpoint/2010/main" val="1119153445"/>
              </p:ext>
            </p:extLst>
          </p:nvPr>
        </p:nvGraphicFramePr>
        <p:xfrm>
          <a:off x="-29041" y="1260193"/>
          <a:ext cx="5197608" cy="2955584"/>
        </p:xfrm>
        <a:graphic>
          <a:graphicData uri="http://schemas.openxmlformats.org/presentationml/2006/ole">
            <mc:AlternateContent xmlns:mc="http://schemas.openxmlformats.org/markup-compatibility/2006">
              <mc:Choice xmlns:v="urn:schemas-microsoft-com:vml" Requires="v">
                <p:oleObj spid="_x0000_s106949" name="Visio" r:id="rId3" imgW="3533829" imgH="2009904" progId="Visio.Drawing.11">
                  <p:embed/>
                </p:oleObj>
              </mc:Choice>
              <mc:Fallback>
                <p:oleObj name="Visio" r:id="rId3" imgW="3533829" imgH="200990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1" y="1260193"/>
                        <a:ext cx="5197608" cy="2955584"/>
                      </a:xfrm>
                      <a:prstGeom prst="rect">
                        <a:avLst/>
                      </a:prstGeom>
                      <a:noFill/>
                      <a:ln>
                        <a:noFill/>
                      </a:ln>
                      <a:effectLst/>
                      <a:extLst/>
                    </p:spPr>
                  </p:pic>
                </p:oleObj>
              </mc:Fallback>
            </mc:AlternateContent>
          </a:graphicData>
        </a:graphic>
      </p:graphicFrame>
      <p:sp>
        <p:nvSpPr>
          <p:cNvPr id="106501" name="Text Box 9"/>
          <p:cNvSpPr txBox="1">
            <a:spLocks noChangeArrowheads="1"/>
          </p:cNvSpPr>
          <p:nvPr/>
        </p:nvSpPr>
        <p:spPr bwMode="auto">
          <a:xfrm>
            <a:off x="5220072" y="1844824"/>
            <a:ext cx="381642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smtClean="0">
                <a:latin typeface="Times New Roman" panose="02020603050405020304" pitchFamily="18" charset="0"/>
                <a:ea typeface="楷体_GB2312" pitchFamily="49" charset="-122"/>
              </a:rPr>
              <a:t>Location </a:t>
            </a:r>
            <a:r>
              <a:rPr lang="en-US" altLang="zh-CN" sz="2800" b="1" dirty="0">
                <a:latin typeface="Times New Roman" panose="02020603050405020304" pitchFamily="18" charset="0"/>
                <a:ea typeface="楷体_GB2312" pitchFamily="49" charset="-122"/>
              </a:rPr>
              <a:t>of poles might change completely.</a:t>
            </a:r>
          </a:p>
        </p:txBody>
      </p:sp>
      <p:sp>
        <p:nvSpPr>
          <p:cNvPr id="106502" name="Rectangle 2"/>
          <p:cNvSpPr>
            <a:spLocks noChangeArrowheads="1"/>
          </p:cNvSpPr>
          <p:nvPr/>
        </p:nvSpPr>
        <p:spPr bwMode="auto">
          <a:xfrm>
            <a:off x="374848" y="332656"/>
            <a:ext cx="8229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dirty="0" smtClean="0">
                <a:latin typeface="Times New Roman" panose="02020603050405020304" pitchFamily="18" charset="0"/>
              </a:rPr>
              <a:t>Feedback system</a:t>
            </a:r>
            <a:endParaRPr lang="en-US" altLang="zh-CN" sz="3200" b="1" dirty="0">
              <a:latin typeface="Times New Roman" panose="02020603050405020304" pitchFamily="18" charset="0"/>
            </a:endParaRPr>
          </a:p>
        </p:txBody>
      </p:sp>
      <p:graphicFrame>
        <p:nvGraphicFramePr>
          <p:cNvPr id="106503" name="Object 6"/>
          <p:cNvGraphicFramePr>
            <a:graphicFrameLocks noChangeAspect="1"/>
          </p:cNvGraphicFramePr>
          <p:nvPr>
            <p:extLst>
              <p:ext uri="{D42A27DB-BD31-4B8C-83A1-F6EECF244321}">
                <p14:modId xmlns:p14="http://schemas.microsoft.com/office/powerpoint/2010/main" val="2699487866"/>
              </p:ext>
            </p:extLst>
          </p:nvPr>
        </p:nvGraphicFramePr>
        <p:xfrm>
          <a:off x="4960207" y="3206391"/>
          <a:ext cx="3977005" cy="975990"/>
        </p:xfrm>
        <a:graphic>
          <a:graphicData uri="http://schemas.openxmlformats.org/presentationml/2006/ole">
            <mc:AlternateContent xmlns:mc="http://schemas.openxmlformats.org/markup-compatibility/2006">
              <mc:Choice xmlns:v="urn:schemas-microsoft-com:vml" Requires="v">
                <p:oleObj spid="_x0000_s106950" name="Equation" r:id="rId5" imgW="1590802" imgH="390396" progId="Equation.DSMT4">
                  <p:embed/>
                </p:oleObj>
              </mc:Choice>
              <mc:Fallback>
                <p:oleObj name="Equation" r:id="rId5" imgW="1590802" imgH="390396"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0207" y="3206391"/>
                        <a:ext cx="3977005" cy="97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4" name="Object 6"/>
          <p:cNvGraphicFramePr>
            <a:graphicFrameLocks noChangeAspect="1"/>
          </p:cNvGraphicFramePr>
          <p:nvPr>
            <p:extLst>
              <p:ext uri="{D42A27DB-BD31-4B8C-83A1-F6EECF244321}">
                <p14:modId xmlns:p14="http://schemas.microsoft.com/office/powerpoint/2010/main" val="2935160004"/>
              </p:ext>
            </p:extLst>
          </p:nvPr>
        </p:nvGraphicFramePr>
        <p:xfrm>
          <a:off x="179512" y="4513014"/>
          <a:ext cx="3690713" cy="524198"/>
        </p:xfrm>
        <a:graphic>
          <a:graphicData uri="http://schemas.openxmlformats.org/presentationml/2006/ole">
            <mc:AlternateContent xmlns:mc="http://schemas.openxmlformats.org/markup-compatibility/2006">
              <mc:Choice xmlns:v="urn:schemas-microsoft-com:vml" Requires="v">
                <p:oleObj spid="_x0000_s106951" name="Equation" r:id="rId7" imgW="1476285" imgH="209679" progId="Equation.DSMT4">
                  <p:embed/>
                </p:oleObj>
              </mc:Choice>
              <mc:Fallback>
                <p:oleObj name="Equation" r:id="rId7" imgW="1476285" imgH="209679"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4513014"/>
                        <a:ext cx="3690713" cy="524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5" name="Object 6"/>
          <p:cNvGraphicFramePr>
            <a:graphicFrameLocks noChangeAspect="1"/>
          </p:cNvGraphicFramePr>
          <p:nvPr>
            <p:extLst>
              <p:ext uri="{D42A27DB-BD31-4B8C-83A1-F6EECF244321}">
                <p14:modId xmlns:p14="http://schemas.microsoft.com/office/powerpoint/2010/main" val="508606087"/>
              </p:ext>
            </p:extLst>
          </p:nvPr>
        </p:nvGraphicFramePr>
        <p:xfrm>
          <a:off x="4489648" y="4274520"/>
          <a:ext cx="3881573" cy="975990"/>
        </p:xfrm>
        <a:graphic>
          <a:graphicData uri="http://schemas.openxmlformats.org/presentationml/2006/ole">
            <mc:AlternateContent xmlns:mc="http://schemas.openxmlformats.org/markup-compatibility/2006">
              <mc:Choice xmlns:v="urn:schemas-microsoft-com:vml" Requires="v">
                <p:oleObj spid="_x0000_s106952" name="Equation" r:id="rId9" imgW="1552629" imgH="390396" progId="Equation.DSMT4">
                  <p:embed/>
                </p:oleObj>
              </mc:Choice>
              <mc:Fallback>
                <p:oleObj name="Equation" r:id="rId9" imgW="1552629" imgH="390396"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9648" y="4274520"/>
                        <a:ext cx="3881573" cy="97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6" name="Rectangle 4"/>
          <p:cNvSpPr>
            <a:spLocks noChangeArrowheads="1"/>
          </p:cNvSpPr>
          <p:nvPr/>
        </p:nvSpPr>
        <p:spPr bwMode="auto">
          <a:xfrm>
            <a:off x="6949157" y="5013176"/>
            <a:ext cx="201533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Unstable. </a:t>
            </a:r>
            <a:endParaRPr kumimoji="1" lang="en-US" altLang="zh-CN" sz="2400" b="1" dirty="0">
              <a:solidFill>
                <a:srgbClr val="FF0000"/>
              </a:solidFill>
              <a:latin typeface="Times New Roman" panose="02020603050405020304" pitchFamily="18" charset="0"/>
            </a:endParaRPr>
          </a:p>
        </p:txBody>
      </p:sp>
      <p:sp>
        <p:nvSpPr>
          <p:cNvPr id="11" name="Rectangle 4"/>
          <p:cNvSpPr>
            <a:spLocks noChangeArrowheads="1"/>
          </p:cNvSpPr>
          <p:nvPr/>
        </p:nvSpPr>
        <p:spPr bwMode="auto">
          <a:xfrm>
            <a:off x="4610001" y="2896315"/>
            <a:ext cx="19431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Examples: </a:t>
            </a:r>
          </a:p>
        </p:txBody>
      </p:sp>
      <p:graphicFrame>
        <p:nvGraphicFramePr>
          <p:cNvPr id="12" name="Object 6"/>
          <p:cNvGraphicFramePr>
            <a:graphicFrameLocks noChangeAspect="1"/>
          </p:cNvGraphicFramePr>
          <p:nvPr>
            <p:extLst>
              <p:ext uri="{D42A27DB-BD31-4B8C-83A1-F6EECF244321}">
                <p14:modId xmlns:p14="http://schemas.microsoft.com/office/powerpoint/2010/main" val="418448331"/>
              </p:ext>
            </p:extLst>
          </p:nvPr>
        </p:nvGraphicFramePr>
        <p:xfrm>
          <a:off x="152400" y="5659438"/>
          <a:ext cx="3746500" cy="571500"/>
        </p:xfrm>
        <a:graphic>
          <a:graphicData uri="http://schemas.openxmlformats.org/presentationml/2006/ole">
            <mc:AlternateContent xmlns:mc="http://schemas.openxmlformats.org/markup-compatibility/2006">
              <mc:Choice xmlns:v="urn:schemas-microsoft-com:vml" Requires="v">
                <p:oleObj spid="_x0000_s106953" name="Equation" r:id="rId11" imgW="1498320" imgH="228600" progId="Equation.DSMT4">
                  <p:embed/>
                </p:oleObj>
              </mc:Choice>
              <mc:Fallback>
                <p:oleObj name="Equation" r:id="rId11" imgW="1498320" imgH="228600" progId="Equation.DSMT4">
                  <p:embed/>
                  <p:pic>
                    <p:nvPicPr>
                      <p:cNvPr id="106504" name="Object 6"/>
                      <p:cNvPicPr>
                        <a:picLocks noChangeAspect="1" noChangeArrowheads="1"/>
                      </p:cNvPicPr>
                      <p:nvPr/>
                    </p:nvPicPr>
                    <p:blipFill>
                      <a:blip r:embed="rId12"/>
                      <a:srcRect/>
                      <a:stretch>
                        <a:fillRect/>
                      </a:stretch>
                    </p:blipFill>
                    <p:spPr bwMode="auto">
                      <a:xfrm>
                        <a:off x="152400" y="5659438"/>
                        <a:ext cx="3746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2244893684"/>
              </p:ext>
            </p:extLst>
          </p:nvPr>
        </p:nvGraphicFramePr>
        <p:xfrm>
          <a:off x="4492625" y="5426075"/>
          <a:ext cx="3873500" cy="1016000"/>
        </p:xfrm>
        <a:graphic>
          <a:graphicData uri="http://schemas.openxmlformats.org/presentationml/2006/ole">
            <mc:AlternateContent xmlns:mc="http://schemas.openxmlformats.org/markup-compatibility/2006">
              <mc:Choice xmlns:v="urn:schemas-microsoft-com:vml" Requires="v">
                <p:oleObj spid="_x0000_s106954" name="Equation" r:id="rId13" imgW="1549080" imgH="406080" progId="Equation.DSMT4">
                  <p:embed/>
                </p:oleObj>
              </mc:Choice>
              <mc:Fallback>
                <p:oleObj name="Equation" r:id="rId13" imgW="1549080" imgH="406080" progId="Equation.DSMT4">
                  <p:embed/>
                  <p:pic>
                    <p:nvPicPr>
                      <p:cNvPr id="106505" name="Object 6"/>
                      <p:cNvPicPr>
                        <a:picLocks noChangeAspect="1" noChangeArrowheads="1"/>
                      </p:cNvPicPr>
                      <p:nvPr/>
                    </p:nvPicPr>
                    <p:blipFill>
                      <a:blip r:embed="rId14"/>
                      <a:srcRect/>
                      <a:stretch>
                        <a:fillRect/>
                      </a:stretch>
                    </p:blipFill>
                    <p:spPr bwMode="auto">
                      <a:xfrm>
                        <a:off x="4492625" y="5426075"/>
                        <a:ext cx="3873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4"/>
          <p:cNvSpPr>
            <a:spLocks noChangeArrowheads="1"/>
          </p:cNvSpPr>
          <p:nvPr/>
        </p:nvSpPr>
        <p:spPr bwMode="auto">
          <a:xfrm>
            <a:off x="6949157" y="6183880"/>
            <a:ext cx="201533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S</a:t>
            </a:r>
            <a:r>
              <a:rPr kumimoji="1" lang="en-US" altLang="zh-CN" sz="2400" b="1" dirty="0" smtClean="0">
                <a:latin typeface="Times New Roman" panose="02020603050405020304" pitchFamily="18" charset="0"/>
              </a:rPr>
              <a:t>table</a:t>
            </a:r>
            <a:r>
              <a:rPr kumimoji="1" lang="en-US" altLang="zh-CN" sz="2400" b="1" dirty="0">
                <a:latin typeface="Times New Roman" panose="02020603050405020304" pitchFamily="18" charset="0"/>
              </a:rPr>
              <a:t>. </a:t>
            </a:r>
            <a:endParaRPr kumimoji="1" lang="en-US" altLang="zh-CN" sz="2400" b="1"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D3FA1EE-3E8A-40D9-B012-91B293C3B83A}" type="slidenum">
              <a:rPr lang="en-US" altLang="zh-CN" sz="1200" smtClean="0"/>
              <a:pPr>
                <a:spcBef>
                  <a:spcPct val="0"/>
                </a:spcBef>
                <a:buClrTx/>
                <a:buFontTx/>
                <a:buNone/>
              </a:pPr>
              <a:t>119</a:t>
            </a:fld>
            <a:endParaRPr lang="en-US" altLang="zh-CN" sz="1200" smtClean="0"/>
          </a:p>
        </p:txBody>
      </p:sp>
      <p:graphicFrame>
        <p:nvGraphicFramePr>
          <p:cNvPr id="107523" name="Object 2"/>
          <p:cNvGraphicFramePr>
            <a:graphicFrameLocks noChangeAspect="1"/>
          </p:cNvGraphicFramePr>
          <p:nvPr/>
        </p:nvGraphicFramePr>
        <p:xfrm>
          <a:off x="2162175" y="2286000"/>
          <a:ext cx="2878138" cy="1511300"/>
        </p:xfrm>
        <a:graphic>
          <a:graphicData uri="http://schemas.openxmlformats.org/presentationml/2006/ole">
            <mc:AlternateContent xmlns:mc="http://schemas.openxmlformats.org/markup-compatibility/2006">
              <mc:Choice xmlns:v="urn:schemas-microsoft-com:vml" Requires="v">
                <p:oleObj spid="_x0000_s107782" name="VISIO" r:id="rId3" imgW="2206752" imgH="1158240" progId="Visio.Drawing.5">
                  <p:embed/>
                </p:oleObj>
              </mc:Choice>
              <mc:Fallback>
                <p:oleObj name="VISIO" r:id="rId3" imgW="2206752" imgH="1158240" progId="Visio.Drawing.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2286000"/>
                        <a:ext cx="287813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Rectangle 4"/>
          <p:cNvSpPr>
            <a:spLocks noChangeArrowheads="1"/>
          </p:cNvSpPr>
          <p:nvPr/>
        </p:nvSpPr>
        <p:spPr bwMode="auto">
          <a:xfrm>
            <a:off x="251520" y="1300757"/>
            <a:ext cx="53340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solidFill>
                  <a:srgbClr val="000000"/>
                </a:solidFill>
                <a:latin typeface="Times New Roman" panose="02020603050405020304" pitchFamily="18" charset="0"/>
                <a:ea typeface="楷体_GB2312" pitchFamily="49" charset="-122"/>
              </a:rPr>
              <a:t>Basic elements:</a:t>
            </a:r>
          </a:p>
          <a:p>
            <a:pPr>
              <a:spcBef>
                <a:spcPct val="50000"/>
              </a:spcBef>
              <a:buClrTx/>
              <a:buFontTx/>
              <a:buNone/>
            </a:pPr>
            <a:r>
              <a:rPr lang="en-US" altLang="zh-CN" sz="2800" b="1" dirty="0">
                <a:solidFill>
                  <a:srgbClr val="000000"/>
                </a:solidFill>
                <a:latin typeface="Times New Roman" panose="02020603050405020304" pitchFamily="18" charset="0"/>
                <a:ea typeface="楷体_GB2312" pitchFamily="49" charset="-122"/>
              </a:rPr>
              <a:t>adder</a:t>
            </a:r>
          </a:p>
          <a:p>
            <a:pPr>
              <a:spcBef>
                <a:spcPct val="50000"/>
              </a:spcBef>
              <a:buClrTx/>
              <a:buFontTx/>
              <a:buNone/>
            </a:pPr>
            <a:endParaRPr lang="en-US" altLang="zh-CN" sz="2800" b="1" dirty="0">
              <a:solidFill>
                <a:srgbClr val="000000"/>
              </a:solidFill>
              <a:latin typeface="Times New Roman" panose="02020603050405020304" pitchFamily="18" charset="0"/>
              <a:ea typeface="楷体_GB2312" pitchFamily="49" charset="-122"/>
            </a:endParaRPr>
          </a:p>
          <a:p>
            <a:pPr>
              <a:spcBef>
                <a:spcPct val="50000"/>
              </a:spcBef>
              <a:buClrTx/>
              <a:buFontTx/>
              <a:buNone/>
            </a:pPr>
            <a:endParaRPr lang="en-US" altLang="zh-CN" sz="2800" b="1" dirty="0">
              <a:solidFill>
                <a:srgbClr val="000000"/>
              </a:solidFill>
              <a:latin typeface="Times New Roman" panose="02020603050405020304" pitchFamily="18" charset="0"/>
              <a:ea typeface="楷体_GB2312" pitchFamily="49" charset="-122"/>
            </a:endParaRPr>
          </a:p>
          <a:p>
            <a:pPr>
              <a:spcBef>
                <a:spcPct val="50000"/>
              </a:spcBef>
              <a:buClrTx/>
              <a:buFontTx/>
              <a:buNone/>
            </a:pPr>
            <a:r>
              <a:rPr lang="en-US" altLang="zh-CN" sz="2800" b="1" dirty="0">
                <a:solidFill>
                  <a:srgbClr val="000000"/>
                </a:solidFill>
                <a:latin typeface="Times New Roman" panose="02020603050405020304" pitchFamily="18" charset="0"/>
                <a:ea typeface="楷体_GB2312" pitchFamily="49" charset="-122"/>
              </a:rPr>
              <a:t>multiplication by a coefficient</a:t>
            </a:r>
          </a:p>
          <a:p>
            <a:pPr>
              <a:spcBef>
                <a:spcPct val="50000"/>
              </a:spcBef>
              <a:buClrTx/>
              <a:buFontTx/>
              <a:buNone/>
            </a:pPr>
            <a:r>
              <a:rPr lang="en-US" altLang="zh-CN" sz="2800" b="1" dirty="0">
                <a:solidFill>
                  <a:srgbClr val="000000"/>
                </a:solidFill>
                <a:latin typeface="Times New Roman" panose="02020603050405020304" pitchFamily="18" charset="0"/>
                <a:ea typeface="楷体_GB2312" pitchFamily="49" charset="-122"/>
              </a:rPr>
              <a:t> </a:t>
            </a:r>
          </a:p>
          <a:p>
            <a:pPr>
              <a:spcBef>
                <a:spcPct val="50000"/>
              </a:spcBef>
              <a:buClrTx/>
              <a:buFontTx/>
              <a:buNone/>
            </a:pPr>
            <a:endParaRPr lang="en-US" altLang="zh-CN" sz="2800" b="1" dirty="0">
              <a:solidFill>
                <a:srgbClr val="000000"/>
              </a:solidFill>
              <a:latin typeface="Times New Roman" panose="02020603050405020304" pitchFamily="18" charset="0"/>
              <a:ea typeface="楷体_GB2312" pitchFamily="49" charset="-122"/>
            </a:endParaRPr>
          </a:p>
          <a:p>
            <a:pPr>
              <a:spcBef>
                <a:spcPct val="50000"/>
              </a:spcBef>
              <a:buClrTx/>
              <a:buFontTx/>
              <a:buNone/>
            </a:pPr>
            <a:endParaRPr lang="en-US" altLang="zh-CN" sz="2800" b="1" dirty="0">
              <a:solidFill>
                <a:srgbClr val="000000"/>
              </a:solidFill>
              <a:latin typeface="Times New Roman" panose="02020603050405020304" pitchFamily="18" charset="0"/>
              <a:ea typeface="楷体_GB2312" pitchFamily="49" charset="-122"/>
            </a:endParaRPr>
          </a:p>
        </p:txBody>
      </p:sp>
      <p:graphicFrame>
        <p:nvGraphicFramePr>
          <p:cNvPr id="107525" name="Object 3"/>
          <p:cNvGraphicFramePr>
            <a:graphicFrameLocks noChangeAspect="1"/>
          </p:cNvGraphicFramePr>
          <p:nvPr/>
        </p:nvGraphicFramePr>
        <p:xfrm>
          <a:off x="1323975" y="4514850"/>
          <a:ext cx="3411538" cy="1074738"/>
        </p:xfrm>
        <a:graphic>
          <a:graphicData uri="http://schemas.openxmlformats.org/presentationml/2006/ole">
            <mc:AlternateContent xmlns:mc="http://schemas.openxmlformats.org/markup-compatibility/2006">
              <mc:Choice xmlns:v="urn:schemas-microsoft-com:vml" Requires="v">
                <p:oleObj spid="_x0000_s107783" name="VISIO" r:id="rId5" imgW="1984248" imgH="624840" progId="Visio.Drawing.5">
                  <p:embed/>
                </p:oleObj>
              </mc:Choice>
              <mc:Fallback>
                <p:oleObj name="VISIO" r:id="rId5" imgW="1984248" imgH="624840" progId="Visio.Drawing.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975" y="4514850"/>
                        <a:ext cx="3411538"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6" name="Rectangle 6"/>
          <p:cNvSpPr>
            <a:spLocks noChangeArrowheads="1"/>
          </p:cNvSpPr>
          <p:nvPr/>
        </p:nvSpPr>
        <p:spPr bwMode="auto">
          <a:xfrm>
            <a:off x="6429375" y="1844675"/>
            <a:ext cx="1724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a:latin typeface="Times New Roman" panose="02020603050405020304" pitchFamily="18" charset="0"/>
                <a:ea typeface="楷体_GB2312" pitchFamily="49" charset="-122"/>
              </a:rPr>
              <a:t>integrator</a:t>
            </a:r>
          </a:p>
        </p:txBody>
      </p:sp>
      <p:graphicFrame>
        <p:nvGraphicFramePr>
          <p:cNvPr id="107527" name="Object 4"/>
          <p:cNvGraphicFramePr>
            <a:graphicFrameLocks noChangeAspect="1"/>
          </p:cNvGraphicFramePr>
          <p:nvPr/>
        </p:nvGraphicFramePr>
        <p:xfrm>
          <a:off x="5786438" y="2420938"/>
          <a:ext cx="3200400" cy="1196975"/>
        </p:xfrm>
        <a:graphic>
          <a:graphicData uri="http://schemas.openxmlformats.org/presentationml/2006/ole">
            <mc:AlternateContent xmlns:mc="http://schemas.openxmlformats.org/markup-compatibility/2006">
              <mc:Choice xmlns:v="urn:schemas-microsoft-com:vml" Requires="v">
                <p:oleObj spid="_x0000_s107784" name="VISIO" r:id="rId7" imgW="2218944" imgH="829056" progId="Visio.Drawing.5">
                  <p:embed/>
                </p:oleObj>
              </mc:Choice>
              <mc:Fallback>
                <p:oleObj name="VISIO" r:id="rId7" imgW="2218944" imgH="829056" progId="Visio.Drawing.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38" y="2420938"/>
                        <a:ext cx="320040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8" name="Rectangle 8"/>
          <p:cNvSpPr>
            <a:spLocks noChangeArrowheads="1"/>
          </p:cNvSpPr>
          <p:nvPr/>
        </p:nvSpPr>
        <p:spPr bwMode="auto">
          <a:xfrm>
            <a:off x="4181475" y="5635625"/>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Examples 9.28  9.29  9.30  9.31</a:t>
            </a:r>
          </a:p>
        </p:txBody>
      </p:sp>
      <p:sp>
        <p:nvSpPr>
          <p:cNvPr id="107529"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050" y="1147763"/>
            <a:ext cx="2971950" cy="167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0CB8830-808F-4C9F-8FE0-083CB05A2FE1}" type="slidenum">
              <a:rPr lang="en-US" altLang="zh-CN" sz="1200" smtClean="0"/>
              <a:pPr>
                <a:spcBef>
                  <a:spcPct val="0"/>
                </a:spcBef>
                <a:buClrTx/>
                <a:buFontTx/>
                <a:buNone/>
              </a:pPr>
              <a:t>12</a:t>
            </a:fld>
            <a:endParaRPr lang="en-US" altLang="zh-CN" sz="1200" smtClean="0"/>
          </a:p>
        </p:txBody>
      </p:sp>
      <p:sp>
        <p:nvSpPr>
          <p:cNvPr id="16387" name="Rectangle 2"/>
          <p:cNvSpPr>
            <a:spLocks noChangeArrowheads="1"/>
          </p:cNvSpPr>
          <p:nvPr/>
        </p:nvSpPr>
        <p:spPr bwMode="auto">
          <a:xfrm>
            <a:off x="107504" y="1268413"/>
            <a:ext cx="80010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 9.2: Find the Laplace transform of </a:t>
            </a:r>
          </a:p>
        </p:txBody>
      </p:sp>
      <p:graphicFrame>
        <p:nvGraphicFramePr>
          <p:cNvPr id="16388" name="Object 3"/>
          <p:cNvGraphicFramePr>
            <a:graphicFrameLocks/>
          </p:cNvGraphicFramePr>
          <p:nvPr>
            <p:extLst>
              <p:ext uri="{D42A27DB-BD31-4B8C-83A1-F6EECF244321}">
                <p14:modId xmlns:p14="http://schemas.microsoft.com/office/powerpoint/2010/main" val="2735786424"/>
              </p:ext>
            </p:extLst>
          </p:nvPr>
        </p:nvGraphicFramePr>
        <p:xfrm>
          <a:off x="2643683" y="1773238"/>
          <a:ext cx="2792413" cy="571500"/>
        </p:xfrm>
        <a:graphic>
          <a:graphicData uri="http://schemas.openxmlformats.org/presentationml/2006/ole">
            <mc:AlternateContent xmlns:mc="http://schemas.openxmlformats.org/markup-compatibility/2006">
              <mc:Choice xmlns:v="urn:schemas-microsoft-com:vml" Requires="v">
                <p:oleObj spid="_x0000_s16816" name="公式" r:id="rId4" imgW="1095429" imgH="200122" progId="Equation.3">
                  <p:embed/>
                </p:oleObj>
              </mc:Choice>
              <mc:Fallback>
                <p:oleObj name="公式" r:id="rId4" imgW="1095429" imgH="200122"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683" y="1773238"/>
                        <a:ext cx="27924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Rectangle 4"/>
          <p:cNvSpPr>
            <a:spLocks noChangeArrowheads="1"/>
          </p:cNvSpPr>
          <p:nvPr/>
        </p:nvSpPr>
        <p:spPr bwMode="auto">
          <a:xfrm>
            <a:off x="107504" y="2090738"/>
            <a:ext cx="18002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Solution: </a:t>
            </a:r>
          </a:p>
        </p:txBody>
      </p:sp>
      <p:graphicFrame>
        <p:nvGraphicFramePr>
          <p:cNvPr id="16390" name="Object 5"/>
          <p:cNvGraphicFramePr>
            <a:graphicFrameLocks/>
          </p:cNvGraphicFramePr>
          <p:nvPr>
            <p:extLst>
              <p:ext uri="{D42A27DB-BD31-4B8C-83A1-F6EECF244321}">
                <p14:modId xmlns:p14="http://schemas.microsoft.com/office/powerpoint/2010/main" val="1212153396"/>
              </p:ext>
            </p:extLst>
          </p:nvPr>
        </p:nvGraphicFramePr>
        <p:xfrm>
          <a:off x="755576" y="2562225"/>
          <a:ext cx="5584825" cy="825500"/>
        </p:xfrm>
        <a:graphic>
          <a:graphicData uri="http://schemas.openxmlformats.org/presentationml/2006/ole">
            <mc:AlternateContent xmlns:mc="http://schemas.openxmlformats.org/markup-compatibility/2006">
              <mc:Choice xmlns:v="urn:schemas-microsoft-com:vml" Requires="v">
                <p:oleObj spid="_x0000_s16817" name="公式" r:id="rId6" imgW="2209945" imgH="304671" progId="Equation.3">
                  <p:embed/>
                </p:oleObj>
              </mc:Choice>
              <mc:Fallback>
                <p:oleObj name="公式" r:id="rId6" imgW="2209945" imgH="304671"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2562225"/>
                        <a:ext cx="55848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6"/>
          <p:cNvGraphicFramePr>
            <a:graphicFrameLocks/>
          </p:cNvGraphicFramePr>
          <p:nvPr>
            <p:extLst>
              <p:ext uri="{D42A27DB-BD31-4B8C-83A1-F6EECF244321}">
                <p14:modId xmlns:p14="http://schemas.microsoft.com/office/powerpoint/2010/main" val="1021320052"/>
              </p:ext>
            </p:extLst>
          </p:nvPr>
        </p:nvGraphicFramePr>
        <p:xfrm>
          <a:off x="1639639" y="3422700"/>
          <a:ext cx="7108825" cy="1014412"/>
        </p:xfrm>
        <a:graphic>
          <a:graphicData uri="http://schemas.openxmlformats.org/presentationml/2006/ole">
            <mc:AlternateContent xmlns:mc="http://schemas.openxmlformats.org/markup-compatibility/2006">
              <mc:Choice xmlns:v="urn:schemas-microsoft-com:vml" Requires="v">
                <p:oleObj spid="_x0000_s16818" name="公式" r:id="rId8" imgW="2819545" imgH="381129" progId="Equation.3">
                  <p:embed/>
                </p:oleObj>
              </mc:Choice>
              <mc:Fallback>
                <p:oleObj name="公式" r:id="rId8" imgW="2819545" imgH="381129"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9639" y="3422700"/>
                        <a:ext cx="7108825"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7"/>
          <p:cNvGraphicFramePr>
            <a:graphicFrameLocks/>
          </p:cNvGraphicFramePr>
          <p:nvPr>
            <p:extLst>
              <p:ext uri="{D42A27DB-BD31-4B8C-83A1-F6EECF244321}">
                <p14:modId xmlns:p14="http://schemas.microsoft.com/office/powerpoint/2010/main" val="291401482"/>
              </p:ext>
            </p:extLst>
          </p:nvPr>
        </p:nvGraphicFramePr>
        <p:xfrm>
          <a:off x="4165600" y="4721200"/>
          <a:ext cx="3935413" cy="508000"/>
        </p:xfrm>
        <a:graphic>
          <a:graphicData uri="http://schemas.openxmlformats.org/presentationml/2006/ole">
            <mc:AlternateContent xmlns:mc="http://schemas.openxmlformats.org/markup-compatibility/2006">
              <mc:Choice xmlns:v="urn:schemas-microsoft-com:vml" Requires="v">
                <p:oleObj spid="_x0000_s16819" name="公式" r:id="rId10" imgW="1552629" imgH="181007" progId="Equation.3">
                  <p:embed/>
                </p:oleObj>
              </mc:Choice>
              <mc:Fallback>
                <p:oleObj name="公式" r:id="rId10" imgW="1552629" imgH="181007"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5600" y="4721200"/>
                        <a:ext cx="3935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Rectangle 8"/>
          <p:cNvSpPr>
            <a:spLocks noChangeArrowheads="1"/>
          </p:cNvSpPr>
          <p:nvPr/>
        </p:nvSpPr>
        <p:spPr bwMode="auto">
          <a:xfrm>
            <a:off x="323528" y="5403750"/>
            <a:ext cx="869029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To make                 </a:t>
            </a:r>
            <a:r>
              <a:rPr lang="en-US" altLang="zh-CN" sz="2800" b="1" dirty="0" smtClean="0">
                <a:latin typeface="Times New Roman" panose="02020603050405020304" pitchFamily="18" charset="0"/>
                <a:ea typeface="楷体_GB2312" pitchFamily="49" charset="-122"/>
              </a:rPr>
              <a:t>exponentially </a:t>
            </a:r>
            <a:r>
              <a:rPr lang="en-US" altLang="zh-CN" sz="2800" b="1" dirty="0">
                <a:latin typeface="Times New Roman" panose="02020603050405020304" pitchFamily="18" charset="0"/>
                <a:ea typeface="楷体_GB2312" pitchFamily="49" charset="-122"/>
              </a:rPr>
              <a:t>decreasing in negative time. </a:t>
            </a:r>
          </a:p>
        </p:txBody>
      </p:sp>
      <p:graphicFrame>
        <p:nvGraphicFramePr>
          <p:cNvPr id="16394" name="Object 9"/>
          <p:cNvGraphicFramePr>
            <a:graphicFrameLocks/>
          </p:cNvGraphicFramePr>
          <p:nvPr>
            <p:extLst>
              <p:ext uri="{D42A27DB-BD31-4B8C-83A1-F6EECF244321}">
                <p14:modId xmlns:p14="http://schemas.microsoft.com/office/powerpoint/2010/main" val="330257320"/>
              </p:ext>
            </p:extLst>
          </p:nvPr>
        </p:nvGraphicFramePr>
        <p:xfrm>
          <a:off x="1835696" y="5373588"/>
          <a:ext cx="1301750" cy="571500"/>
        </p:xfrm>
        <a:graphic>
          <a:graphicData uri="http://schemas.openxmlformats.org/presentationml/2006/ole">
            <mc:AlternateContent xmlns:mc="http://schemas.openxmlformats.org/markup-compatibility/2006">
              <mc:Choice xmlns:v="urn:schemas-microsoft-com:vml" Requires="v">
                <p:oleObj spid="_x0000_s16820" name="公式" r:id="rId12" imgW="495372" imgH="200122" progId="Equation.3">
                  <p:embed/>
                </p:oleObj>
              </mc:Choice>
              <mc:Fallback>
                <p:oleObj name="公式" r:id="rId12" imgW="495372" imgH="200122" progId="Equation.3">
                  <p:embed/>
                  <p:pic>
                    <p:nvPicPr>
                      <p:cNvPr id="0" name="Object 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696" y="5373588"/>
                        <a:ext cx="1301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5" name="Rectangle 10"/>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8768036-7B44-4C9E-98BE-437FD614B2EB}" type="slidenum">
              <a:rPr lang="en-US" altLang="zh-CN" sz="1200" smtClean="0"/>
              <a:pPr>
                <a:spcBef>
                  <a:spcPct val="0"/>
                </a:spcBef>
                <a:buClrTx/>
                <a:buFontTx/>
                <a:buNone/>
              </a:pPr>
              <a:t>120</a:t>
            </a:fld>
            <a:endParaRPr lang="en-US" altLang="zh-CN" sz="1200" smtClean="0"/>
          </a:p>
        </p:txBody>
      </p:sp>
      <p:sp>
        <p:nvSpPr>
          <p:cNvPr id="108547" name="Rectangle 8"/>
          <p:cNvSpPr>
            <a:spLocks noChangeArrowheads="1"/>
          </p:cNvSpPr>
          <p:nvPr/>
        </p:nvSpPr>
        <p:spPr bwMode="auto">
          <a:xfrm>
            <a:off x="357188" y="1285875"/>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Examples 9.28</a:t>
            </a:r>
            <a:r>
              <a:rPr lang="zh-CN" altLang="en-US"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108548"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graphicFrame>
        <p:nvGraphicFramePr>
          <p:cNvPr id="108549" name="Object 5"/>
          <p:cNvGraphicFramePr>
            <a:graphicFrameLocks/>
          </p:cNvGraphicFramePr>
          <p:nvPr/>
        </p:nvGraphicFramePr>
        <p:xfrm>
          <a:off x="3033713" y="1055688"/>
          <a:ext cx="1966912" cy="1014412"/>
        </p:xfrm>
        <a:graphic>
          <a:graphicData uri="http://schemas.openxmlformats.org/presentationml/2006/ole">
            <mc:AlternateContent xmlns:mc="http://schemas.openxmlformats.org/markup-compatibility/2006">
              <mc:Choice xmlns:v="urn:schemas-microsoft-com:vml" Requires="v">
                <p:oleObj spid="_x0000_s109229" name="Equation" r:id="rId3" imgW="762000" imgH="381129" progId="Equation.DSMT4">
                  <p:embed/>
                </p:oleObj>
              </mc:Choice>
              <mc:Fallback>
                <p:oleObj name="Equation" r:id="rId3" imgW="762000" imgH="381129"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055688"/>
                        <a:ext cx="196691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0" name="Object 6"/>
          <p:cNvGraphicFramePr>
            <a:graphicFrameLocks/>
          </p:cNvGraphicFramePr>
          <p:nvPr>
            <p:extLst>
              <p:ext uri="{D42A27DB-BD31-4B8C-83A1-F6EECF244321}">
                <p14:modId xmlns:p14="http://schemas.microsoft.com/office/powerpoint/2010/main" val="918555373"/>
              </p:ext>
            </p:extLst>
          </p:nvPr>
        </p:nvGraphicFramePr>
        <p:xfrm>
          <a:off x="5800662" y="1095674"/>
          <a:ext cx="3173412" cy="1014412"/>
        </p:xfrm>
        <a:graphic>
          <a:graphicData uri="http://schemas.openxmlformats.org/presentationml/2006/ole">
            <mc:AlternateContent xmlns:mc="http://schemas.openxmlformats.org/markup-compatibility/2006">
              <mc:Choice xmlns:v="urn:schemas-microsoft-com:vml" Requires="v">
                <p:oleObj spid="_x0000_s109230" name="Equation" r:id="rId5" imgW="1247829" imgH="381129" progId="Equation.DSMT4">
                  <p:embed/>
                </p:oleObj>
              </mc:Choice>
              <mc:Fallback>
                <p:oleObj name="Equation" r:id="rId5" imgW="1247829" imgH="381129"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662" y="1095674"/>
                        <a:ext cx="317341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1" name="Object 2"/>
          <p:cNvGraphicFramePr>
            <a:graphicFrameLocks noChangeAspect="1"/>
          </p:cNvGraphicFramePr>
          <p:nvPr/>
        </p:nvGraphicFramePr>
        <p:xfrm>
          <a:off x="128588" y="2286000"/>
          <a:ext cx="5943600" cy="3379788"/>
        </p:xfrm>
        <a:graphic>
          <a:graphicData uri="http://schemas.openxmlformats.org/presentationml/2006/ole">
            <mc:AlternateContent xmlns:mc="http://schemas.openxmlformats.org/markup-compatibility/2006">
              <mc:Choice xmlns:v="urn:schemas-microsoft-com:vml" Requires="v">
                <p:oleObj spid="_x0000_s109231" name="Visio" r:id="rId7" imgW="3533829" imgH="2009904" progId="Visio.Drawing.11">
                  <p:embed/>
                </p:oleObj>
              </mc:Choice>
              <mc:Fallback>
                <p:oleObj name="Visio" r:id="rId7" imgW="3533829" imgH="2009904" progId="Visio.Drawing.11">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8" y="2286000"/>
                        <a:ext cx="5943600" cy="337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2" name="Object 8"/>
          <p:cNvGraphicFramePr>
            <a:graphicFrameLocks noChangeAspect="1"/>
          </p:cNvGraphicFramePr>
          <p:nvPr/>
        </p:nvGraphicFramePr>
        <p:xfrm>
          <a:off x="6265863" y="2071688"/>
          <a:ext cx="2878137" cy="1511300"/>
        </p:xfrm>
        <a:graphic>
          <a:graphicData uri="http://schemas.openxmlformats.org/presentationml/2006/ole">
            <mc:AlternateContent xmlns:mc="http://schemas.openxmlformats.org/markup-compatibility/2006">
              <mc:Choice xmlns:v="urn:schemas-microsoft-com:vml" Requires="v">
                <p:oleObj spid="_x0000_s109232" name="VISIO" r:id="rId9" imgW="2206752" imgH="1158240" progId="Visio.Drawing.5">
                  <p:embed/>
                </p:oleObj>
              </mc:Choice>
              <mc:Fallback>
                <p:oleObj name="VISIO" r:id="rId9" imgW="2206752" imgH="1158240" progId="Visio.Drawing.5">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5863" y="2071688"/>
                        <a:ext cx="287813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3" name="Object 3"/>
          <p:cNvGraphicFramePr>
            <a:graphicFrameLocks noChangeAspect="1"/>
          </p:cNvGraphicFramePr>
          <p:nvPr>
            <p:extLst>
              <p:ext uri="{D42A27DB-BD31-4B8C-83A1-F6EECF244321}">
                <p14:modId xmlns:p14="http://schemas.microsoft.com/office/powerpoint/2010/main" val="3415941619"/>
              </p:ext>
            </p:extLst>
          </p:nvPr>
        </p:nvGraphicFramePr>
        <p:xfrm>
          <a:off x="6215063" y="4834161"/>
          <a:ext cx="2625725" cy="827087"/>
        </p:xfrm>
        <a:graphic>
          <a:graphicData uri="http://schemas.openxmlformats.org/presentationml/2006/ole">
            <mc:AlternateContent xmlns:mc="http://schemas.openxmlformats.org/markup-compatibility/2006">
              <mc:Choice xmlns:v="urn:schemas-microsoft-com:vml" Requires="v">
                <p:oleObj spid="_x0000_s109233" name="VISIO" r:id="rId11" imgW="1984248" imgH="624840" progId="Visio.Drawing.5">
                  <p:embed/>
                </p:oleObj>
              </mc:Choice>
              <mc:Fallback>
                <p:oleObj name="VISIO" r:id="rId11" imgW="1984248" imgH="624840" progId="Visio.Drawing.5">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5063" y="4834161"/>
                        <a:ext cx="2625725"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4" name="Object 4"/>
          <p:cNvGraphicFramePr>
            <a:graphicFrameLocks noChangeAspect="1"/>
          </p:cNvGraphicFramePr>
          <p:nvPr/>
        </p:nvGraphicFramePr>
        <p:xfrm>
          <a:off x="6215063" y="3571875"/>
          <a:ext cx="2857500" cy="1068388"/>
        </p:xfrm>
        <a:graphic>
          <a:graphicData uri="http://schemas.openxmlformats.org/presentationml/2006/ole">
            <mc:AlternateContent xmlns:mc="http://schemas.openxmlformats.org/markup-compatibility/2006">
              <mc:Choice xmlns:v="urn:schemas-microsoft-com:vml" Requires="v">
                <p:oleObj spid="_x0000_s109234" name="VISIO" r:id="rId13" imgW="2218944" imgH="829056" progId="Visio.Drawing.5">
                  <p:embed/>
                </p:oleObj>
              </mc:Choice>
              <mc:Fallback>
                <p:oleObj name="VISIO" r:id="rId13" imgW="2218944" imgH="829056" progId="Visio.Drawing.5">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5063" y="3571875"/>
                        <a:ext cx="28575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5" name="Object 11"/>
          <p:cNvGraphicFramePr>
            <a:graphicFrameLocks/>
          </p:cNvGraphicFramePr>
          <p:nvPr/>
        </p:nvGraphicFramePr>
        <p:xfrm>
          <a:off x="962025" y="5930900"/>
          <a:ext cx="2824163" cy="571500"/>
        </p:xfrm>
        <a:graphic>
          <a:graphicData uri="http://schemas.openxmlformats.org/presentationml/2006/ole">
            <mc:AlternateContent xmlns:mc="http://schemas.openxmlformats.org/markup-compatibility/2006">
              <mc:Choice xmlns:v="urn:schemas-microsoft-com:vml" Requires="v">
                <p:oleObj spid="_x0000_s109235" name="Equation" r:id="rId15" imgW="1104972" imgH="200122" progId="Equation.DSMT4">
                  <p:embed/>
                </p:oleObj>
              </mc:Choice>
              <mc:Fallback>
                <p:oleObj name="Equation" r:id="rId15" imgW="1104972" imgH="200122" progId="Equation.DSMT4">
                  <p:embed/>
                  <p:pic>
                    <p:nvPicPr>
                      <p:cNvPr id="0" name="Object 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2025" y="5930900"/>
                        <a:ext cx="28241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6" name="Object 12"/>
          <p:cNvGraphicFramePr>
            <a:graphicFrameLocks/>
          </p:cNvGraphicFramePr>
          <p:nvPr>
            <p:extLst>
              <p:ext uri="{D42A27DB-BD31-4B8C-83A1-F6EECF244321}">
                <p14:modId xmlns:p14="http://schemas.microsoft.com/office/powerpoint/2010/main" val="3307176382"/>
              </p:ext>
            </p:extLst>
          </p:nvPr>
        </p:nvGraphicFramePr>
        <p:xfrm>
          <a:off x="4716016" y="5701506"/>
          <a:ext cx="3490912" cy="1014413"/>
        </p:xfrm>
        <a:graphic>
          <a:graphicData uri="http://schemas.openxmlformats.org/presentationml/2006/ole">
            <mc:AlternateContent xmlns:mc="http://schemas.openxmlformats.org/markup-compatibility/2006">
              <mc:Choice xmlns:v="urn:schemas-microsoft-com:vml" Requires="v">
                <p:oleObj spid="_x0000_s109236" name="Equation" r:id="rId17" imgW="1371600" imgH="381129" progId="Equation.DSMT4">
                  <p:embed/>
                </p:oleObj>
              </mc:Choice>
              <mc:Fallback>
                <p:oleObj name="Equation" r:id="rId17" imgW="1371600" imgH="381129" progId="Equation.DSMT4">
                  <p:embed/>
                  <p:pic>
                    <p:nvPicPr>
                      <p:cNvPr id="0" name="Object 1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6016" y="5701506"/>
                        <a:ext cx="34909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F58D7FB-794C-4C3E-A663-D19C4D805C5B}" type="slidenum">
              <a:rPr lang="en-US" altLang="zh-CN" sz="1200" smtClean="0"/>
              <a:pPr>
                <a:spcBef>
                  <a:spcPct val="0"/>
                </a:spcBef>
                <a:buClrTx/>
                <a:buFontTx/>
                <a:buNone/>
              </a:pPr>
              <a:t>121</a:t>
            </a:fld>
            <a:endParaRPr lang="en-US" altLang="zh-CN" sz="1200" smtClean="0"/>
          </a:p>
        </p:txBody>
      </p:sp>
      <p:sp>
        <p:nvSpPr>
          <p:cNvPr id="109571" name="Rectangle 8"/>
          <p:cNvSpPr>
            <a:spLocks noChangeArrowheads="1"/>
          </p:cNvSpPr>
          <p:nvPr/>
        </p:nvSpPr>
        <p:spPr bwMode="auto">
          <a:xfrm>
            <a:off x="357188" y="1285875"/>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Examples 9.28</a:t>
            </a:r>
            <a:r>
              <a:rPr lang="zh-CN" altLang="en-US"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109572"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graphicFrame>
        <p:nvGraphicFramePr>
          <p:cNvPr id="109573" name="Object 5"/>
          <p:cNvGraphicFramePr>
            <a:graphicFrameLocks/>
          </p:cNvGraphicFramePr>
          <p:nvPr/>
        </p:nvGraphicFramePr>
        <p:xfrm>
          <a:off x="3033713" y="981075"/>
          <a:ext cx="1966912" cy="1014413"/>
        </p:xfrm>
        <a:graphic>
          <a:graphicData uri="http://schemas.openxmlformats.org/presentationml/2006/ole">
            <mc:AlternateContent xmlns:mc="http://schemas.openxmlformats.org/markup-compatibility/2006">
              <mc:Choice xmlns:v="urn:schemas-microsoft-com:vml" Requires="v">
                <p:oleObj spid="_x0000_s110086" name="Equation" r:id="rId3" imgW="762000" imgH="381129" progId="Equation.DSMT4">
                  <p:embed/>
                </p:oleObj>
              </mc:Choice>
              <mc:Fallback>
                <p:oleObj name="Equation" r:id="rId3" imgW="762000" imgH="381129"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981075"/>
                        <a:ext cx="19669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4" name="Object 3"/>
          <p:cNvGraphicFramePr>
            <a:graphicFrameLocks/>
          </p:cNvGraphicFramePr>
          <p:nvPr/>
        </p:nvGraphicFramePr>
        <p:xfrm>
          <a:off x="5827713" y="908050"/>
          <a:ext cx="3173412" cy="1014413"/>
        </p:xfrm>
        <a:graphic>
          <a:graphicData uri="http://schemas.openxmlformats.org/presentationml/2006/ole">
            <mc:AlternateContent xmlns:mc="http://schemas.openxmlformats.org/markup-compatibility/2006">
              <mc:Choice xmlns:v="urn:schemas-microsoft-com:vml" Requires="v">
                <p:oleObj spid="_x0000_s110087" name="Equation" r:id="rId5" imgW="1247829" imgH="381129" progId="Equation.DSMT4">
                  <p:embed/>
                </p:oleObj>
              </mc:Choice>
              <mc:Fallback>
                <p:oleObj name="Equation" r:id="rId5" imgW="1247829" imgH="381129" progId="Equation.DSMT4">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7713" y="908050"/>
                        <a:ext cx="31734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9575"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2008188"/>
            <a:ext cx="7000875"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9576" name="Object 11"/>
          <p:cNvGraphicFramePr>
            <a:graphicFrameLocks noChangeAspect="1"/>
          </p:cNvGraphicFramePr>
          <p:nvPr>
            <p:extLst>
              <p:ext uri="{D42A27DB-BD31-4B8C-83A1-F6EECF244321}">
                <p14:modId xmlns:p14="http://schemas.microsoft.com/office/powerpoint/2010/main" val="929453914"/>
              </p:ext>
            </p:extLst>
          </p:nvPr>
        </p:nvGraphicFramePr>
        <p:xfrm>
          <a:off x="3347864" y="2056904"/>
          <a:ext cx="1014413" cy="508000"/>
        </p:xfrm>
        <a:graphic>
          <a:graphicData uri="http://schemas.openxmlformats.org/presentationml/2006/ole">
            <mc:AlternateContent xmlns:mc="http://schemas.openxmlformats.org/markup-compatibility/2006">
              <mc:Choice xmlns:v="urn:schemas-microsoft-com:vml" Requires="v">
                <p:oleObj spid="_x0000_s110088" name="Equation" r:id="rId8" imgW="381145" imgH="181007" progId="Equation.DSMT4">
                  <p:embed/>
                </p:oleObj>
              </mc:Choice>
              <mc:Fallback>
                <p:oleObj name="Equation" r:id="rId8" imgW="381145" imgH="181007"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7864" y="2056904"/>
                        <a:ext cx="1014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7" name="Object 12"/>
          <p:cNvGraphicFramePr>
            <a:graphicFrameLocks/>
          </p:cNvGraphicFramePr>
          <p:nvPr>
            <p:extLst>
              <p:ext uri="{D42A27DB-BD31-4B8C-83A1-F6EECF244321}">
                <p14:modId xmlns:p14="http://schemas.microsoft.com/office/powerpoint/2010/main" val="582069740"/>
              </p:ext>
            </p:extLst>
          </p:nvPr>
        </p:nvGraphicFramePr>
        <p:xfrm>
          <a:off x="2117428" y="3861048"/>
          <a:ext cx="1014412" cy="508000"/>
        </p:xfrm>
        <a:graphic>
          <a:graphicData uri="http://schemas.openxmlformats.org/presentationml/2006/ole">
            <mc:AlternateContent xmlns:mc="http://schemas.openxmlformats.org/markup-compatibility/2006">
              <mc:Choice xmlns:v="urn:schemas-microsoft-com:vml" Requires="v">
                <p:oleObj spid="_x0000_s110089" name="Equation" r:id="rId10" imgW="381145" imgH="181007" progId="Equation.DSMT4">
                  <p:embed/>
                </p:oleObj>
              </mc:Choice>
              <mc:Fallback>
                <p:oleObj name="Equation" r:id="rId10" imgW="381145" imgH="181007" progId="Equation.DSMT4">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7428" y="3861048"/>
                        <a:ext cx="1014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8" name="Rectangle 6"/>
          <p:cNvSpPr>
            <a:spLocks noChangeArrowheads="1"/>
          </p:cNvSpPr>
          <p:nvPr/>
        </p:nvSpPr>
        <p:spPr bwMode="auto">
          <a:xfrm>
            <a:off x="323850" y="4868863"/>
            <a:ext cx="1373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a:latin typeface="Times New Roman" panose="02020603050405020304" pitchFamily="18" charset="0"/>
                <a:ea typeface="楷体_GB2312" pitchFamily="49" charset="-122"/>
              </a:rPr>
              <a:t>Adder: </a:t>
            </a:r>
          </a:p>
        </p:txBody>
      </p:sp>
      <p:graphicFrame>
        <p:nvGraphicFramePr>
          <p:cNvPr id="109579" name="Object 13"/>
          <p:cNvGraphicFramePr>
            <a:graphicFrameLocks/>
          </p:cNvGraphicFramePr>
          <p:nvPr/>
        </p:nvGraphicFramePr>
        <p:xfrm>
          <a:off x="1727200" y="4886325"/>
          <a:ext cx="3427413" cy="508000"/>
        </p:xfrm>
        <a:graphic>
          <a:graphicData uri="http://schemas.openxmlformats.org/presentationml/2006/ole">
            <mc:AlternateContent xmlns:mc="http://schemas.openxmlformats.org/markup-compatibility/2006">
              <mc:Choice xmlns:v="urn:schemas-microsoft-com:vml" Requires="v">
                <p:oleObj spid="_x0000_s110090" name="Equation" r:id="rId12" imgW="1342971" imgH="181007" progId="Equation.DSMT4">
                  <p:embed/>
                </p:oleObj>
              </mc:Choice>
              <mc:Fallback>
                <p:oleObj name="Equation" r:id="rId12" imgW="1342971" imgH="181007" progId="Equation.DSMT4">
                  <p:embed/>
                  <p:pic>
                    <p:nvPicPr>
                      <p:cNvPr id="0" name="Object 1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7200" y="4886325"/>
                        <a:ext cx="3427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0" name="Object 14"/>
          <p:cNvGraphicFramePr>
            <a:graphicFrameLocks/>
          </p:cNvGraphicFramePr>
          <p:nvPr/>
        </p:nvGraphicFramePr>
        <p:xfrm>
          <a:off x="6016625" y="4864100"/>
          <a:ext cx="2982913" cy="508000"/>
        </p:xfrm>
        <a:graphic>
          <a:graphicData uri="http://schemas.openxmlformats.org/presentationml/2006/ole">
            <mc:AlternateContent xmlns:mc="http://schemas.openxmlformats.org/markup-compatibility/2006">
              <mc:Choice xmlns:v="urn:schemas-microsoft-com:vml" Requires="v">
                <p:oleObj spid="_x0000_s110091" name="Equation" r:id="rId14" imgW="1171485" imgH="181007" progId="Equation.DSMT4">
                  <p:embed/>
                </p:oleObj>
              </mc:Choice>
              <mc:Fallback>
                <p:oleObj name="Equation" r:id="rId14" imgW="1171485" imgH="181007" progId="Equation.DSMT4">
                  <p:embed/>
                  <p:pic>
                    <p:nvPicPr>
                      <p:cNvPr id="0" name="Object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6625" y="4864100"/>
                        <a:ext cx="2982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1" name="Rectangle 4"/>
          <p:cNvSpPr>
            <a:spLocks noChangeArrowheads="1"/>
          </p:cNvSpPr>
          <p:nvPr/>
        </p:nvSpPr>
        <p:spPr bwMode="auto">
          <a:xfrm>
            <a:off x="-9525" y="566124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smtClean="0">
                <a:latin typeface="Times New Roman" panose="02020603050405020304" pitchFamily="18" charset="0"/>
              </a:rPr>
              <a:t>Note: </a:t>
            </a:r>
            <a:r>
              <a:rPr kumimoji="1" lang="en-US" altLang="zh-CN" sz="2400" b="1" dirty="0">
                <a:latin typeface="Times New Roman" panose="02020603050405020304" pitchFamily="18" charset="0"/>
              </a:rPr>
              <a:t>No ROC is given </a:t>
            </a:r>
            <a:r>
              <a:rPr kumimoji="1" lang="en-US" altLang="zh-CN" sz="2400" b="1" dirty="0" smtClean="0">
                <a:latin typeface="Times New Roman" panose="02020603050405020304" pitchFamily="18" charset="0"/>
              </a:rPr>
              <a:t>here. The </a:t>
            </a:r>
            <a:r>
              <a:rPr kumimoji="1" lang="en-US" altLang="zh-CN" sz="2400" b="1" dirty="0">
                <a:latin typeface="Times New Roman" panose="02020603050405020304" pitchFamily="18" charset="0"/>
              </a:rPr>
              <a:t>ROC </a:t>
            </a:r>
            <a:r>
              <a:rPr kumimoji="1" lang="en-US" altLang="zh-CN" sz="2400" b="1" dirty="0" smtClean="0">
                <a:latin typeface="Times New Roman" panose="02020603050405020304" pitchFamily="18" charset="0"/>
              </a:rPr>
              <a:t>is determined by new poles. </a:t>
            </a:r>
            <a:endParaRPr kumimoji="1" lang="en-US" altLang="zh-CN" sz="2400" b="1" dirty="0">
              <a:solidFill>
                <a:srgbClr val="FF0000"/>
              </a:solidFill>
              <a:latin typeface="Times New Roman" panose="02020603050405020304" pitchFamily="18" charset="0"/>
            </a:endParaRPr>
          </a:p>
        </p:txBody>
      </p:sp>
      <p:sp>
        <p:nvSpPr>
          <p:cNvPr id="14" name="矩形 13"/>
          <p:cNvSpPr/>
          <p:nvPr/>
        </p:nvSpPr>
        <p:spPr>
          <a:xfrm>
            <a:off x="3333577" y="2032223"/>
            <a:ext cx="1080120" cy="5410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3079A0F-3DA9-42A3-862F-82D747BDBD5F}" type="slidenum">
              <a:rPr lang="en-US" altLang="zh-CN" sz="1200" smtClean="0"/>
              <a:pPr>
                <a:spcBef>
                  <a:spcPct val="0"/>
                </a:spcBef>
                <a:buClrTx/>
                <a:buFontTx/>
                <a:buNone/>
              </a:pPr>
              <a:t>122</a:t>
            </a:fld>
            <a:endParaRPr lang="en-US" altLang="zh-CN" sz="1200" smtClean="0"/>
          </a:p>
        </p:txBody>
      </p:sp>
      <p:sp>
        <p:nvSpPr>
          <p:cNvPr id="110595" name="Rectangle 8"/>
          <p:cNvSpPr>
            <a:spLocks noChangeArrowheads="1"/>
          </p:cNvSpPr>
          <p:nvPr/>
        </p:nvSpPr>
        <p:spPr bwMode="auto">
          <a:xfrm>
            <a:off x="357188" y="1285875"/>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Examples 9.29</a:t>
            </a:r>
            <a:r>
              <a:rPr lang="zh-CN" altLang="en-US"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110596"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graphicFrame>
        <p:nvGraphicFramePr>
          <p:cNvPr id="110597" name="Object 5"/>
          <p:cNvGraphicFramePr>
            <a:graphicFrameLocks/>
          </p:cNvGraphicFramePr>
          <p:nvPr>
            <p:extLst>
              <p:ext uri="{D42A27DB-BD31-4B8C-83A1-F6EECF244321}">
                <p14:modId xmlns:p14="http://schemas.microsoft.com/office/powerpoint/2010/main" val="1974623076"/>
              </p:ext>
            </p:extLst>
          </p:nvPr>
        </p:nvGraphicFramePr>
        <p:xfrm>
          <a:off x="3089106" y="1229519"/>
          <a:ext cx="1966912" cy="1014413"/>
        </p:xfrm>
        <a:graphic>
          <a:graphicData uri="http://schemas.openxmlformats.org/presentationml/2006/ole">
            <mc:AlternateContent xmlns:mc="http://schemas.openxmlformats.org/markup-compatibility/2006">
              <mc:Choice xmlns:v="urn:schemas-microsoft-com:vml" Requires="v">
                <p:oleObj spid="_x0000_s111448" name="Equation" r:id="rId3" imgW="762000" imgH="381129" progId="Equation.DSMT4">
                  <p:embed/>
                </p:oleObj>
              </mc:Choice>
              <mc:Fallback>
                <p:oleObj name="Equation" r:id="rId3" imgW="762000" imgH="381129"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106" y="1229519"/>
                        <a:ext cx="19669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8"/>
          <p:cNvGraphicFramePr>
            <a:graphicFrameLocks/>
          </p:cNvGraphicFramePr>
          <p:nvPr>
            <p:extLst>
              <p:ext uri="{D42A27DB-BD31-4B8C-83A1-F6EECF244321}">
                <p14:modId xmlns:p14="http://schemas.microsoft.com/office/powerpoint/2010/main" val="315635339"/>
              </p:ext>
            </p:extLst>
          </p:nvPr>
        </p:nvGraphicFramePr>
        <p:xfrm>
          <a:off x="5130800" y="1242219"/>
          <a:ext cx="2443162" cy="1014413"/>
        </p:xfrm>
        <a:graphic>
          <a:graphicData uri="http://schemas.openxmlformats.org/presentationml/2006/ole">
            <mc:AlternateContent xmlns:mc="http://schemas.openxmlformats.org/markup-compatibility/2006">
              <mc:Choice xmlns:v="urn:schemas-microsoft-com:vml" Requires="v">
                <p:oleObj spid="_x0000_s111449" name="Equation" r:id="rId5" imgW="952572" imgH="381129" progId="Equation.DSMT4">
                  <p:embed/>
                </p:oleObj>
              </mc:Choice>
              <mc:Fallback>
                <p:oleObj name="Equation" r:id="rId5" imgW="952572" imgH="381129"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800" y="1242219"/>
                        <a:ext cx="24431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0599"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8" y="2366963"/>
            <a:ext cx="6059487"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0600" name="Object 11"/>
          <p:cNvGraphicFramePr>
            <a:graphicFrameLocks noChangeAspect="1"/>
          </p:cNvGraphicFramePr>
          <p:nvPr/>
        </p:nvGraphicFramePr>
        <p:xfrm>
          <a:off x="5114925" y="4286250"/>
          <a:ext cx="587375" cy="349250"/>
        </p:xfrm>
        <a:graphic>
          <a:graphicData uri="http://schemas.openxmlformats.org/presentationml/2006/ole">
            <mc:AlternateContent xmlns:mc="http://schemas.openxmlformats.org/markup-compatibility/2006">
              <mc:Choice xmlns:v="urn:schemas-microsoft-com:vml" Requires="v">
                <p:oleObj spid="_x0000_s111450" name="Equation" r:id="rId8" imgW="314343" imgH="181007" progId="Equation.DSMT4">
                  <p:embed/>
                </p:oleObj>
              </mc:Choice>
              <mc:Fallback>
                <p:oleObj name="Equation" r:id="rId8" imgW="314343" imgH="181007"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4925" y="4286250"/>
                        <a:ext cx="58737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1" name="Object 12"/>
          <p:cNvGraphicFramePr>
            <a:graphicFrameLocks noChangeAspect="1"/>
          </p:cNvGraphicFramePr>
          <p:nvPr>
            <p:extLst>
              <p:ext uri="{D42A27DB-BD31-4B8C-83A1-F6EECF244321}">
                <p14:modId xmlns:p14="http://schemas.microsoft.com/office/powerpoint/2010/main" val="1038235969"/>
              </p:ext>
            </p:extLst>
          </p:nvPr>
        </p:nvGraphicFramePr>
        <p:xfrm>
          <a:off x="2325687" y="4572000"/>
          <a:ext cx="817524" cy="398215"/>
        </p:xfrm>
        <a:graphic>
          <a:graphicData uri="http://schemas.openxmlformats.org/presentationml/2006/ole">
            <mc:AlternateContent xmlns:mc="http://schemas.openxmlformats.org/markup-compatibility/2006">
              <mc:Choice xmlns:v="urn:schemas-microsoft-com:vml" Requires="v">
                <p:oleObj spid="_x0000_s111451" name="Equation" r:id="rId10" imgW="371602" imgH="181007" progId="Equation.DSMT4">
                  <p:embed/>
                </p:oleObj>
              </mc:Choice>
              <mc:Fallback>
                <p:oleObj name="Equation" r:id="rId10" imgW="371602" imgH="181007"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5687" y="4572000"/>
                        <a:ext cx="817524" cy="398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2" name="Object 13"/>
          <p:cNvGraphicFramePr>
            <a:graphicFrameLocks noChangeAspect="1"/>
          </p:cNvGraphicFramePr>
          <p:nvPr/>
        </p:nvGraphicFramePr>
        <p:xfrm>
          <a:off x="1179513" y="5143500"/>
          <a:ext cx="719137" cy="349250"/>
        </p:xfrm>
        <a:graphic>
          <a:graphicData uri="http://schemas.openxmlformats.org/presentationml/2006/ole">
            <mc:AlternateContent xmlns:mc="http://schemas.openxmlformats.org/markup-compatibility/2006">
              <mc:Choice xmlns:v="urn:schemas-microsoft-com:vml" Requires="v">
                <p:oleObj spid="_x0000_s111452" name="Equation" r:id="rId12" imgW="390398" imgH="181007" progId="Equation.DSMT4">
                  <p:embed/>
                </p:oleObj>
              </mc:Choice>
              <mc:Fallback>
                <p:oleObj name="Equation" r:id="rId12" imgW="390398" imgH="181007"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9513" y="5143500"/>
                        <a:ext cx="719137"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3" name="Object 14"/>
          <p:cNvGraphicFramePr>
            <a:graphicFrameLocks noChangeAspect="1"/>
          </p:cNvGraphicFramePr>
          <p:nvPr/>
        </p:nvGraphicFramePr>
        <p:xfrm>
          <a:off x="5130800" y="3071813"/>
          <a:ext cx="719138" cy="349250"/>
        </p:xfrm>
        <a:graphic>
          <a:graphicData uri="http://schemas.openxmlformats.org/presentationml/2006/ole">
            <mc:AlternateContent xmlns:mc="http://schemas.openxmlformats.org/markup-compatibility/2006">
              <mc:Choice xmlns:v="urn:schemas-microsoft-com:vml" Requires="v">
                <p:oleObj spid="_x0000_s111453" name="Equation" r:id="rId14" imgW="390398" imgH="181007" progId="Equation.DSMT4">
                  <p:embed/>
                </p:oleObj>
              </mc:Choice>
              <mc:Fallback>
                <p:oleObj name="Equation" r:id="rId14" imgW="390398" imgH="181007"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0800" y="3071813"/>
                        <a:ext cx="71913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4" name="Object 15"/>
          <p:cNvGraphicFramePr>
            <a:graphicFrameLocks noChangeAspect="1"/>
          </p:cNvGraphicFramePr>
          <p:nvPr/>
        </p:nvGraphicFramePr>
        <p:xfrm>
          <a:off x="3683000" y="2428875"/>
          <a:ext cx="674688" cy="349250"/>
        </p:xfrm>
        <a:graphic>
          <a:graphicData uri="http://schemas.openxmlformats.org/presentationml/2006/ole">
            <mc:AlternateContent xmlns:mc="http://schemas.openxmlformats.org/markup-compatibility/2006">
              <mc:Choice xmlns:v="urn:schemas-microsoft-com:vml" Requires="v">
                <p:oleObj spid="_x0000_s111454" name="Equation" r:id="rId16" imgW="371602" imgH="181007" progId="Equation.DSMT4">
                  <p:embed/>
                </p:oleObj>
              </mc:Choice>
              <mc:Fallback>
                <p:oleObj name="Equation" r:id="rId16" imgW="371602" imgH="181007"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83000" y="2428875"/>
                        <a:ext cx="67468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5" name="Object 16"/>
          <p:cNvGraphicFramePr>
            <a:graphicFrameLocks/>
          </p:cNvGraphicFramePr>
          <p:nvPr/>
        </p:nvGraphicFramePr>
        <p:xfrm>
          <a:off x="5643563" y="4429125"/>
          <a:ext cx="3427412" cy="508000"/>
        </p:xfrm>
        <a:graphic>
          <a:graphicData uri="http://schemas.openxmlformats.org/presentationml/2006/ole">
            <mc:AlternateContent xmlns:mc="http://schemas.openxmlformats.org/markup-compatibility/2006">
              <mc:Choice xmlns:v="urn:schemas-microsoft-com:vml" Requires="v">
                <p:oleObj spid="_x0000_s111455" name="Equation" r:id="rId18" imgW="1342971" imgH="181007" progId="Equation.DSMT4">
                  <p:embed/>
                </p:oleObj>
              </mc:Choice>
              <mc:Fallback>
                <p:oleObj name="Equation" r:id="rId18" imgW="1342971" imgH="181007" progId="Equation.DSMT4">
                  <p:embed/>
                  <p:pic>
                    <p:nvPicPr>
                      <p:cNvPr id="0" name="Object 1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43563" y="4429125"/>
                        <a:ext cx="3427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6" name="Object 17"/>
          <p:cNvGraphicFramePr>
            <a:graphicFrameLocks/>
          </p:cNvGraphicFramePr>
          <p:nvPr/>
        </p:nvGraphicFramePr>
        <p:xfrm>
          <a:off x="5715000" y="3563938"/>
          <a:ext cx="3363913" cy="508000"/>
        </p:xfrm>
        <a:graphic>
          <a:graphicData uri="http://schemas.openxmlformats.org/presentationml/2006/ole">
            <mc:AlternateContent xmlns:mc="http://schemas.openxmlformats.org/markup-compatibility/2006">
              <mc:Choice xmlns:v="urn:schemas-microsoft-com:vml" Requires="v">
                <p:oleObj spid="_x0000_s111456" name="Equation" r:id="rId20" imgW="1323885" imgH="181007" progId="Equation.DSMT4">
                  <p:embed/>
                </p:oleObj>
              </mc:Choice>
              <mc:Fallback>
                <p:oleObj name="Equation" r:id="rId20" imgW="1323885" imgH="181007" progId="Equation.DSMT4">
                  <p:embed/>
                  <p:pic>
                    <p:nvPicPr>
                      <p:cNvPr id="0" name="Object 17"/>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15000" y="3563938"/>
                        <a:ext cx="3363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7" name="Object 19"/>
          <p:cNvGraphicFramePr>
            <a:graphicFrameLocks/>
          </p:cNvGraphicFramePr>
          <p:nvPr/>
        </p:nvGraphicFramePr>
        <p:xfrm>
          <a:off x="5594350" y="5278438"/>
          <a:ext cx="3459163" cy="508000"/>
        </p:xfrm>
        <a:graphic>
          <a:graphicData uri="http://schemas.openxmlformats.org/presentationml/2006/ole">
            <mc:AlternateContent xmlns:mc="http://schemas.openxmlformats.org/markup-compatibility/2006">
              <mc:Choice xmlns:v="urn:schemas-microsoft-com:vml" Requires="v">
                <p:oleObj spid="_x0000_s111457" name="Equation" r:id="rId22" imgW="1362057" imgH="181007" progId="Equation.DSMT4">
                  <p:embed/>
                </p:oleObj>
              </mc:Choice>
              <mc:Fallback>
                <p:oleObj name="Equation" r:id="rId22" imgW="1362057" imgH="181007" progId="Equation.DSMT4">
                  <p:embed/>
                  <p:pic>
                    <p:nvPicPr>
                      <p:cNvPr id="0" name="Object 19"/>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94350" y="5278438"/>
                        <a:ext cx="3459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2195736" y="4509120"/>
            <a:ext cx="1080120" cy="5410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161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3125"/>
            <a:ext cx="64674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C3CF4B5-7328-487B-BE85-4E4BED72B134}" type="slidenum">
              <a:rPr lang="en-US" altLang="zh-CN" sz="1200" smtClean="0"/>
              <a:pPr>
                <a:spcBef>
                  <a:spcPct val="0"/>
                </a:spcBef>
                <a:buClrTx/>
                <a:buFontTx/>
                <a:buNone/>
              </a:pPr>
              <a:t>123</a:t>
            </a:fld>
            <a:endParaRPr lang="en-US" altLang="zh-CN" sz="1200" smtClean="0"/>
          </a:p>
        </p:txBody>
      </p:sp>
      <p:sp>
        <p:nvSpPr>
          <p:cNvPr id="111620" name="Rectangle 8"/>
          <p:cNvSpPr>
            <a:spLocks noChangeArrowheads="1"/>
          </p:cNvSpPr>
          <p:nvPr/>
        </p:nvSpPr>
        <p:spPr bwMode="auto">
          <a:xfrm>
            <a:off x="357188" y="1285875"/>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Examples 9.30</a:t>
            </a:r>
            <a:r>
              <a:rPr lang="zh-CN" altLang="en-US"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111621"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graphicFrame>
        <p:nvGraphicFramePr>
          <p:cNvPr id="111622" name="Object 5"/>
          <p:cNvGraphicFramePr>
            <a:graphicFrameLocks/>
          </p:cNvGraphicFramePr>
          <p:nvPr/>
        </p:nvGraphicFramePr>
        <p:xfrm>
          <a:off x="3044825" y="1039813"/>
          <a:ext cx="5173663" cy="1079500"/>
        </p:xfrm>
        <a:graphic>
          <a:graphicData uri="http://schemas.openxmlformats.org/presentationml/2006/ole">
            <mc:AlternateContent xmlns:mc="http://schemas.openxmlformats.org/markup-compatibility/2006">
              <mc:Choice xmlns:v="urn:schemas-microsoft-com:vml" Requires="v">
                <p:oleObj spid="_x0000_s111878" name="Equation" r:id="rId4" imgW="2048002" imgH="409511" progId="Equation.DSMT4">
                  <p:embed/>
                </p:oleObj>
              </mc:Choice>
              <mc:Fallback>
                <p:oleObj name="Equation" r:id="rId4" imgW="2048002" imgH="409511"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4825" y="1039813"/>
                        <a:ext cx="51736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3" name="Object 9"/>
          <p:cNvGraphicFramePr>
            <a:graphicFrameLocks/>
          </p:cNvGraphicFramePr>
          <p:nvPr>
            <p:extLst>
              <p:ext uri="{D42A27DB-BD31-4B8C-83A1-F6EECF244321}">
                <p14:modId xmlns:p14="http://schemas.microsoft.com/office/powerpoint/2010/main" val="1474526912"/>
              </p:ext>
            </p:extLst>
          </p:nvPr>
        </p:nvGraphicFramePr>
        <p:xfrm>
          <a:off x="5839842" y="2543175"/>
          <a:ext cx="3268662" cy="1079500"/>
        </p:xfrm>
        <a:graphic>
          <a:graphicData uri="http://schemas.openxmlformats.org/presentationml/2006/ole">
            <mc:AlternateContent xmlns:mc="http://schemas.openxmlformats.org/markup-compatibility/2006">
              <mc:Choice xmlns:v="urn:schemas-microsoft-com:vml" Requires="v">
                <p:oleObj spid="_x0000_s111879" name="Equation" r:id="rId6" imgW="1286002" imgH="409511" progId="Equation.DSMT4">
                  <p:embed/>
                </p:oleObj>
              </mc:Choice>
              <mc:Fallback>
                <p:oleObj name="Equation" r:id="rId6" imgW="1286002" imgH="409511" progId="Equation.DSMT4">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9842" y="2543175"/>
                        <a:ext cx="32686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4" name="Object 10"/>
          <p:cNvGraphicFramePr>
            <a:graphicFrameLocks/>
          </p:cNvGraphicFramePr>
          <p:nvPr/>
        </p:nvGraphicFramePr>
        <p:xfrm>
          <a:off x="214313" y="4714875"/>
          <a:ext cx="3586162" cy="1079500"/>
        </p:xfrm>
        <a:graphic>
          <a:graphicData uri="http://schemas.openxmlformats.org/presentationml/2006/ole">
            <mc:AlternateContent xmlns:mc="http://schemas.openxmlformats.org/markup-compatibility/2006">
              <mc:Choice xmlns:v="urn:schemas-microsoft-com:vml" Requires="v">
                <p:oleObj spid="_x0000_s111880" name="Equation" r:id="rId8" imgW="1409772" imgH="409511" progId="Equation.DSMT4">
                  <p:embed/>
                </p:oleObj>
              </mc:Choice>
              <mc:Fallback>
                <p:oleObj name="Equation" r:id="rId8" imgW="1409772" imgH="409511" progId="Equation.DSMT4">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13" y="4714875"/>
                        <a:ext cx="3586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1625"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9063" y="3781425"/>
            <a:ext cx="50006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0438F0C-1F2E-4231-8D0D-4F78663C1E70}" type="slidenum">
              <a:rPr lang="en-US" altLang="zh-CN" sz="1200" smtClean="0"/>
              <a:pPr>
                <a:spcBef>
                  <a:spcPct val="0"/>
                </a:spcBef>
                <a:buClrTx/>
                <a:buFontTx/>
                <a:buNone/>
              </a:pPr>
              <a:t>124</a:t>
            </a:fld>
            <a:endParaRPr lang="en-US" altLang="zh-CN" sz="1200" smtClean="0"/>
          </a:p>
        </p:txBody>
      </p:sp>
      <p:sp>
        <p:nvSpPr>
          <p:cNvPr id="112643" name="Rectangle 8"/>
          <p:cNvSpPr>
            <a:spLocks noChangeArrowheads="1"/>
          </p:cNvSpPr>
          <p:nvPr/>
        </p:nvSpPr>
        <p:spPr bwMode="auto">
          <a:xfrm>
            <a:off x="357188" y="1285875"/>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Examples 9.30</a:t>
            </a:r>
            <a:r>
              <a:rPr lang="zh-CN" altLang="en-US"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112644"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graphicFrame>
        <p:nvGraphicFramePr>
          <p:cNvPr id="112645" name="Object 5"/>
          <p:cNvGraphicFramePr>
            <a:graphicFrameLocks/>
          </p:cNvGraphicFramePr>
          <p:nvPr/>
        </p:nvGraphicFramePr>
        <p:xfrm>
          <a:off x="3044825" y="1039813"/>
          <a:ext cx="5173663" cy="1079500"/>
        </p:xfrm>
        <a:graphic>
          <a:graphicData uri="http://schemas.openxmlformats.org/presentationml/2006/ole">
            <mc:AlternateContent xmlns:mc="http://schemas.openxmlformats.org/markup-compatibility/2006">
              <mc:Choice xmlns:v="urn:schemas-microsoft-com:vml" Requires="v">
                <p:oleObj spid="_x0000_s113285" name="Equation" r:id="rId3" imgW="2048002" imgH="409511" progId="Equation.DSMT4">
                  <p:embed/>
                </p:oleObj>
              </mc:Choice>
              <mc:Fallback>
                <p:oleObj name="Equation" r:id="rId3" imgW="2048002" imgH="409511"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825" y="1039813"/>
                        <a:ext cx="51736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6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2403475"/>
            <a:ext cx="7358062"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47" name="Object 6"/>
          <p:cNvGraphicFramePr>
            <a:graphicFrameLocks noChangeAspect="1"/>
          </p:cNvGraphicFramePr>
          <p:nvPr/>
        </p:nvGraphicFramePr>
        <p:xfrm>
          <a:off x="4286250" y="2214563"/>
          <a:ext cx="1016000" cy="508000"/>
        </p:xfrm>
        <a:graphic>
          <a:graphicData uri="http://schemas.openxmlformats.org/presentationml/2006/ole">
            <mc:AlternateContent xmlns:mc="http://schemas.openxmlformats.org/markup-compatibility/2006">
              <mc:Choice xmlns:v="urn:schemas-microsoft-com:vml" Requires="v">
                <p:oleObj spid="_x0000_s113286" name="Equation" r:id="rId6" imgW="381145" imgH="181007" progId="Equation.DSMT4">
                  <p:embed/>
                </p:oleObj>
              </mc:Choice>
              <mc:Fallback>
                <p:oleObj name="Equation" r:id="rId6" imgW="381145" imgH="181007"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50" y="2214563"/>
                        <a:ext cx="1016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8" name="Object 7"/>
          <p:cNvGraphicFramePr>
            <a:graphicFrameLocks noChangeAspect="1"/>
          </p:cNvGraphicFramePr>
          <p:nvPr/>
        </p:nvGraphicFramePr>
        <p:xfrm>
          <a:off x="2436813" y="2143125"/>
          <a:ext cx="1143000" cy="571500"/>
        </p:xfrm>
        <a:graphic>
          <a:graphicData uri="http://schemas.openxmlformats.org/presentationml/2006/ole">
            <mc:AlternateContent xmlns:mc="http://schemas.openxmlformats.org/markup-compatibility/2006">
              <mc:Choice xmlns:v="urn:schemas-microsoft-com:vml" Requires="v">
                <p:oleObj spid="_x0000_s113287" name="Equation" r:id="rId8" imgW="428571" imgH="200122" progId="Equation.DSMT4">
                  <p:embed/>
                </p:oleObj>
              </mc:Choice>
              <mc:Fallback>
                <p:oleObj name="Equation" r:id="rId8" imgW="428571" imgH="20012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6813" y="2143125"/>
                        <a:ext cx="1143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9" name="Object 8"/>
          <p:cNvGraphicFramePr>
            <a:graphicFrameLocks noChangeAspect="1"/>
          </p:cNvGraphicFramePr>
          <p:nvPr>
            <p:extLst>
              <p:ext uri="{D42A27DB-BD31-4B8C-83A1-F6EECF244321}">
                <p14:modId xmlns:p14="http://schemas.microsoft.com/office/powerpoint/2010/main" val="3836574817"/>
              </p:ext>
            </p:extLst>
          </p:nvPr>
        </p:nvGraphicFramePr>
        <p:xfrm>
          <a:off x="5205413" y="4616540"/>
          <a:ext cx="1238250" cy="508000"/>
        </p:xfrm>
        <a:graphic>
          <a:graphicData uri="http://schemas.openxmlformats.org/presentationml/2006/ole">
            <mc:AlternateContent xmlns:mc="http://schemas.openxmlformats.org/markup-compatibility/2006">
              <mc:Choice xmlns:v="urn:schemas-microsoft-com:vml" Requires="v">
                <p:oleObj spid="_x0000_s113288" name="Equation" r:id="rId10" imgW="466743" imgH="181007" progId="Equation.DSMT4">
                  <p:embed/>
                </p:oleObj>
              </mc:Choice>
              <mc:Fallback>
                <p:oleObj name="Equation" r:id="rId10" imgW="466743" imgH="181007"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5413" y="4616540"/>
                        <a:ext cx="1238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0" name="Object 9"/>
          <p:cNvGraphicFramePr>
            <a:graphicFrameLocks noChangeAspect="1"/>
          </p:cNvGraphicFramePr>
          <p:nvPr>
            <p:extLst>
              <p:ext uri="{D42A27DB-BD31-4B8C-83A1-F6EECF244321}">
                <p14:modId xmlns:p14="http://schemas.microsoft.com/office/powerpoint/2010/main" val="2469555658"/>
              </p:ext>
            </p:extLst>
          </p:nvPr>
        </p:nvGraphicFramePr>
        <p:xfrm>
          <a:off x="4917281" y="3843517"/>
          <a:ext cx="1428750" cy="508000"/>
        </p:xfrm>
        <a:graphic>
          <a:graphicData uri="http://schemas.openxmlformats.org/presentationml/2006/ole">
            <mc:AlternateContent xmlns:mc="http://schemas.openxmlformats.org/markup-compatibility/2006">
              <mc:Choice xmlns:v="urn:schemas-microsoft-com:vml" Requires="v">
                <p:oleObj spid="_x0000_s113289" name="Equation" r:id="rId12" imgW="542798" imgH="181007" progId="Equation.DSMT4">
                  <p:embed/>
                </p:oleObj>
              </mc:Choice>
              <mc:Fallback>
                <p:oleObj name="Equation" r:id="rId12" imgW="542798" imgH="181007"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17281" y="3843517"/>
                        <a:ext cx="1428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1" name="Object 10"/>
          <p:cNvGraphicFramePr>
            <a:graphicFrameLocks/>
          </p:cNvGraphicFramePr>
          <p:nvPr>
            <p:extLst>
              <p:ext uri="{D42A27DB-BD31-4B8C-83A1-F6EECF244321}">
                <p14:modId xmlns:p14="http://schemas.microsoft.com/office/powerpoint/2010/main" val="3179107864"/>
              </p:ext>
            </p:extLst>
          </p:nvPr>
        </p:nvGraphicFramePr>
        <p:xfrm>
          <a:off x="419195" y="5213350"/>
          <a:ext cx="4983162" cy="571500"/>
        </p:xfrm>
        <a:graphic>
          <a:graphicData uri="http://schemas.openxmlformats.org/presentationml/2006/ole">
            <mc:AlternateContent xmlns:mc="http://schemas.openxmlformats.org/markup-compatibility/2006">
              <mc:Choice xmlns:v="urn:schemas-microsoft-com:vml" Requires="v">
                <p:oleObj spid="_x0000_s113290" name="Equation" r:id="rId14" imgW="1971657" imgH="200122" progId="Equation.DSMT4">
                  <p:embed/>
                </p:oleObj>
              </mc:Choice>
              <mc:Fallback>
                <p:oleObj name="Equation" r:id="rId14" imgW="1971657" imgH="200122" progId="Equation.DSMT4">
                  <p:embed/>
                  <p:pic>
                    <p:nvPicPr>
                      <p:cNvPr id="0" name="Object 1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95" y="5213350"/>
                        <a:ext cx="49831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2" name="Object 11"/>
          <p:cNvGraphicFramePr>
            <a:graphicFrameLocks/>
          </p:cNvGraphicFramePr>
          <p:nvPr>
            <p:extLst>
              <p:ext uri="{D42A27DB-BD31-4B8C-83A1-F6EECF244321}">
                <p14:modId xmlns:p14="http://schemas.microsoft.com/office/powerpoint/2010/main" val="3334705277"/>
              </p:ext>
            </p:extLst>
          </p:nvPr>
        </p:nvGraphicFramePr>
        <p:xfrm>
          <a:off x="500856" y="5858471"/>
          <a:ext cx="3871913" cy="571500"/>
        </p:xfrm>
        <a:graphic>
          <a:graphicData uri="http://schemas.openxmlformats.org/presentationml/2006/ole">
            <mc:AlternateContent xmlns:mc="http://schemas.openxmlformats.org/markup-compatibility/2006">
              <mc:Choice xmlns:v="urn:schemas-microsoft-com:vml" Requires="v">
                <p:oleObj spid="_x0000_s113291" name="Equation" r:id="rId16" imgW="1524000" imgH="200122" progId="Equation.DSMT4">
                  <p:embed/>
                </p:oleObj>
              </mc:Choice>
              <mc:Fallback>
                <p:oleObj name="Equation" r:id="rId16" imgW="1524000" imgH="200122" progId="Equation.DSMT4">
                  <p:embed/>
                  <p:pic>
                    <p:nvPicPr>
                      <p:cNvPr id="0" name="Object 1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856" y="5858471"/>
                        <a:ext cx="38719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矩形 12"/>
          <p:cNvSpPr/>
          <p:nvPr/>
        </p:nvSpPr>
        <p:spPr>
          <a:xfrm>
            <a:off x="2402371" y="2119313"/>
            <a:ext cx="1177441" cy="5410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11960" y="2132856"/>
            <a:ext cx="1177441" cy="5410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Object 9"/>
          <p:cNvGraphicFramePr>
            <a:graphicFrameLocks noChangeAspect="1"/>
          </p:cNvGraphicFramePr>
          <p:nvPr>
            <p:extLst>
              <p:ext uri="{D42A27DB-BD31-4B8C-83A1-F6EECF244321}">
                <p14:modId xmlns:p14="http://schemas.microsoft.com/office/powerpoint/2010/main" val="1794259601"/>
              </p:ext>
            </p:extLst>
          </p:nvPr>
        </p:nvGraphicFramePr>
        <p:xfrm>
          <a:off x="1238400" y="4564463"/>
          <a:ext cx="2666700" cy="507600"/>
        </p:xfrm>
        <a:graphic>
          <a:graphicData uri="http://schemas.openxmlformats.org/presentationml/2006/ole">
            <mc:AlternateContent xmlns:mc="http://schemas.openxmlformats.org/markup-compatibility/2006">
              <mc:Choice xmlns:v="urn:schemas-microsoft-com:vml" Requires="v">
                <p:oleObj spid="_x0000_s113292" name="Equation" r:id="rId18" imgW="1066680" imgH="203040" progId="Equation.DSMT4">
                  <p:embed/>
                </p:oleObj>
              </mc:Choice>
              <mc:Fallback>
                <p:oleObj name="Equation" r:id="rId18" imgW="1066680" imgH="203040" progId="Equation.DSMT4">
                  <p:embed/>
                  <p:pic>
                    <p:nvPicPr>
                      <p:cNvPr id="112650" name="Object 9"/>
                      <p:cNvPicPr>
                        <a:picLocks noChangeAspect="1" noChangeArrowheads="1"/>
                      </p:cNvPicPr>
                      <p:nvPr/>
                    </p:nvPicPr>
                    <p:blipFill>
                      <a:blip r:embed="rId19"/>
                      <a:srcRect/>
                      <a:stretch>
                        <a:fillRect/>
                      </a:stretch>
                    </p:blipFill>
                    <p:spPr bwMode="auto">
                      <a:xfrm>
                        <a:off x="1238400" y="4564463"/>
                        <a:ext cx="2666700" cy="50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1960213642"/>
              </p:ext>
            </p:extLst>
          </p:nvPr>
        </p:nvGraphicFramePr>
        <p:xfrm>
          <a:off x="5076254" y="5589588"/>
          <a:ext cx="4032250" cy="1079500"/>
        </p:xfrm>
        <a:graphic>
          <a:graphicData uri="http://schemas.openxmlformats.org/presentationml/2006/ole">
            <mc:AlternateContent xmlns:mc="http://schemas.openxmlformats.org/markup-compatibility/2006">
              <mc:Choice xmlns:v="urn:schemas-microsoft-com:vml" Requires="v">
                <p:oleObj spid="_x0000_s113293" name="Equation" r:id="rId20" imgW="1612800" imgH="431640" progId="Equation.DSMT4">
                  <p:embed/>
                </p:oleObj>
              </mc:Choice>
              <mc:Fallback>
                <p:oleObj name="Equation" r:id="rId20" imgW="1612800" imgH="431640" progId="Equation.DSMT4">
                  <p:embed/>
                  <p:pic>
                    <p:nvPicPr>
                      <p:cNvPr id="112645" name="Object 5"/>
                      <p:cNvPicPr>
                        <a:picLocks noChangeArrowheads="1"/>
                      </p:cNvPicPr>
                      <p:nvPr/>
                    </p:nvPicPr>
                    <p:blipFill>
                      <a:blip r:embed="rId21"/>
                      <a:srcRect/>
                      <a:stretch>
                        <a:fillRect/>
                      </a:stretch>
                    </p:blipFill>
                    <p:spPr bwMode="auto">
                      <a:xfrm>
                        <a:off x="5076254" y="5589588"/>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66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154" y="1925737"/>
            <a:ext cx="6672262"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545CC7D-B002-4FB2-B889-15DEFEE3E14A}" type="slidenum">
              <a:rPr lang="en-US" altLang="zh-CN" sz="1200" smtClean="0"/>
              <a:pPr>
                <a:spcBef>
                  <a:spcPct val="0"/>
                </a:spcBef>
                <a:buClrTx/>
                <a:buFontTx/>
                <a:buNone/>
              </a:pPr>
              <a:t>125</a:t>
            </a:fld>
            <a:endParaRPr lang="en-US" altLang="zh-CN" sz="1200" smtClean="0"/>
          </a:p>
        </p:txBody>
      </p:sp>
      <p:sp>
        <p:nvSpPr>
          <p:cNvPr id="113668" name="Rectangle 8"/>
          <p:cNvSpPr>
            <a:spLocks noChangeArrowheads="1"/>
          </p:cNvSpPr>
          <p:nvPr/>
        </p:nvSpPr>
        <p:spPr bwMode="auto">
          <a:xfrm>
            <a:off x="107504" y="404664"/>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Examples 9.31</a:t>
            </a:r>
            <a:r>
              <a:rPr lang="zh-CN" altLang="en-US"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p:txBody>
      </p:sp>
      <p:graphicFrame>
        <p:nvGraphicFramePr>
          <p:cNvPr id="113670" name="Object 5"/>
          <p:cNvGraphicFramePr>
            <a:graphicFrameLocks/>
          </p:cNvGraphicFramePr>
          <p:nvPr>
            <p:extLst>
              <p:ext uri="{D42A27DB-BD31-4B8C-83A1-F6EECF244321}">
                <p14:modId xmlns:p14="http://schemas.microsoft.com/office/powerpoint/2010/main" val="1537146924"/>
              </p:ext>
            </p:extLst>
          </p:nvPr>
        </p:nvGraphicFramePr>
        <p:xfrm>
          <a:off x="2749724" y="149002"/>
          <a:ext cx="3046412" cy="1047750"/>
        </p:xfrm>
        <a:graphic>
          <a:graphicData uri="http://schemas.openxmlformats.org/presentationml/2006/ole">
            <mc:AlternateContent xmlns:mc="http://schemas.openxmlformats.org/markup-compatibility/2006">
              <mc:Choice xmlns:v="urn:schemas-microsoft-com:vml" Requires="v">
                <p:oleObj spid="_x0000_s114639" name="Equation" r:id="rId4" imgW="1190571" imgH="390396" progId="Equation.DSMT4">
                  <p:embed/>
                </p:oleObj>
              </mc:Choice>
              <mc:Fallback>
                <p:oleObj name="Equation" r:id="rId4" imgW="1190571" imgH="390396"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9724" y="149002"/>
                        <a:ext cx="30464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1" name="Object 7"/>
          <p:cNvGraphicFramePr>
            <a:graphicFrameLocks noChangeAspect="1"/>
          </p:cNvGraphicFramePr>
          <p:nvPr>
            <p:extLst>
              <p:ext uri="{D42A27DB-BD31-4B8C-83A1-F6EECF244321}">
                <p14:modId xmlns:p14="http://schemas.microsoft.com/office/powerpoint/2010/main" val="3593977315"/>
              </p:ext>
            </p:extLst>
          </p:nvPr>
        </p:nvGraphicFramePr>
        <p:xfrm>
          <a:off x="-22387" y="4518026"/>
          <a:ext cx="4953000" cy="500305"/>
        </p:xfrm>
        <a:graphic>
          <a:graphicData uri="http://schemas.openxmlformats.org/presentationml/2006/ole">
            <mc:AlternateContent xmlns:mc="http://schemas.openxmlformats.org/markup-compatibility/2006">
              <mc:Choice xmlns:v="urn:schemas-microsoft-com:vml" Requires="v">
                <p:oleObj spid="_x0000_s114640" name="Equation" r:id="rId6" imgW="1981200" imgH="200122" progId="Equation.DSMT4">
                  <p:embed/>
                </p:oleObj>
              </mc:Choice>
              <mc:Fallback>
                <p:oleObj name="Equation" r:id="rId6" imgW="1981200" imgH="200122" progId="Equation.DSMT4">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87" y="4518026"/>
                        <a:ext cx="4953000" cy="50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2" name="Object 10"/>
          <p:cNvGraphicFramePr>
            <a:graphicFrameLocks noChangeAspect="1"/>
          </p:cNvGraphicFramePr>
          <p:nvPr>
            <p:extLst>
              <p:ext uri="{D42A27DB-BD31-4B8C-83A1-F6EECF244321}">
                <p14:modId xmlns:p14="http://schemas.microsoft.com/office/powerpoint/2010/main" val="4142691855"/>
              </p:ext>
            </p:extLst>
          </p:nvPr>
        </p:nvGraphicFramePr>
        <p:xfrm>
          <a:off x="7530604" y="3568799"/>
          <a:ext cx="723900" cy="428625"/>
        </p:xfrm>
        <a:graphic>
          <a:graphicData uri="http://schemas.openxmlformats.org/presentationml/2006/ole">
            <mc:AlternateContent xmlns:mc="http://schemas.openxmlformats.org/markup-compatibility/2006">
              <mc:Choice xmlns:v="urn:schemas-microsoft-com:vml" Requires="v">
                <p:oleObj spid="_x0000_s114641" name="Equation" r:id="rId8" imgW="314343" imgH="181007" progId="Equation.DSMT4">
                  <p:embed/>
                </p:oleObj>
              </mc:Choice>
              <mc:Fallback>
                <p:oleObj name="Equation" r:id="rId8" imgW="314343" imgH="181007"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0604" y="3568799"/>
                        <a:ext cx="7239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3" name="Object 11"/>
          <p:cNvGraphicFramePr>
            <a:graphicFrameLocks noChangeAspect="1"/>
          </p:cNvGraphicFramePr>
          <p:nvPr>
            <p:extLst>
              <p:ext uri="{D42A27DB-BD31-4B8C-83A1-F6EECF244321}">
                <p14:modId xmlns:p14="http://schemas.microsoft.com/office/powerpoint/2010/main" val="1493985168"/>
              </p:ext>
            </p:extLst>
          </p:nvPr>
        </p:nvGraphicFramePr>
        <p:xfrm>
          <a:off x="5541937" y="4068862"/>
          <a:ext cx="830263" cy="428625"/>
        </p:xfrm>
        <a:graphic>
          <a:graphicData uri="http://schemas.openxmlformats.org/presentationml/2006/ole">
            <mc:AlternateContent xmlns:mc="http://schemas.openxmlformats.org/markup-compatibility/2006">
              <mc:Choice xmlns:v="urn:schemas-microsoft-com:vml" Requires="v">
                <p:oleObj spid="_x0000_s114642" name="Equation" r:id="rId10" imgW="371602" imgH="181007" progId="Equation.DSMT4">
                  <p:embed/>
                </p:oleObj>
              </mc:Choice>
              <mc:Fallback>
                <p:oleObj name="Equation" r:id="rId10" imgW="371602" imgH="181007"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1937" y="4068862"/>
                        <a:ext cx="83026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4" name="Object 12"/>
          <p:cNvGraphicFramePr>
            <a:graphicFrameLocks noChangeAspect="1"/>
          </p:cNvGraphicFramePr>
          <p:nvPr>
            <p:extLst>
              <p:ext uri="{D42A27DB-BD31-4B8C-83A1-F6EECF244321}">
                <p14:modId xmlns:p14="http://schemas.microsoft.com/office/powerpoint/2010/main" val="1878996255"/>
              </p:ext>
            </p:extLst>
          </p:nvPr>
        </p:nvGraphicFramePr>
        <p:xfrm>
          <a:off x="2950666" y="3970437"/>
          <a:ext cx="990600" cy="482600"/>
        </p:xfrm>
        <a:graphic>
          <a:graphicData uri="http://schemas.openxmlformats.org/presentationml/2006/ole">
            <mc:AlternateContent xmlns:mc="http://schemas.openxmlformats.org/markup-compatibility/2006">
              <mc:Choice xmlns:v="urn:schemas-microsoft-com:vml" Requires="v">
                <p:oleObj spid="_x0000_s114643" name="Equation" r:id="rId12" imgW="447657" imgH="200122" progId="Equation.DSMT4">
                  <p:embed/>
                </p:oleObj>
              </mc:Choice>
              <mc:Fallback>
                <p:oleObj name="Equation" r:id="rId12" imgW="447657" imgH="200122"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0666" y="3970437"/>
                        <a:ext cx="990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5" name="Object 13"/>
          <p:cNvGraphicFramePr>
            <a:graphicFrameLocks noChangeAspect="1"/>
          </p:cNvGraphicFramePr>
          <p:nvPr>
            <p:extLst>
              <p:ext uri="{D42A27DB-BD31-4B8C-83A1-F6EECF244321}">
                <p14:modId xmlns:p14="http://schemas.microsoft.com/office/powerpoint/2010/main" val="1548279380"/>
              </p:ext>
            </p:extLst>
          </p:nvPr>
        </p:nvGraphicFramePr>
        <p:xfrm>
          <a:off x="3450729" y="1925737"/>
          <a:ext cx="1150937" cy="482600"/>
        </p:xfrm>
        <a:graphic>
          <a:graphicData uri="http://schemas.openxmlformats.org/presentationml/2006/ole">
            <mc:AlternateContent xmlns:mc="http://schemas.openxmlformats.org/markup-compatibility/2006">
              <mc:Choice xmlns:v="urn:schemas-microsoft-com:vml" Requires="v">
                <p:oleObj spid="_x0000_s114644" name="Equation" r:id="rId14" imgW="524002" imgH="200122" progId="Equation.DSMT4">
                  <p:embed/>
                </p:oleObj>
              </mc:Choice>
              <mc:Fallback>
                <p:oleObj name="Equation" r:id="rId14" imgW="524002" imgH="200122"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0729" y="1925737"/>
                        <a:ext cx="11509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6" name="Object 14"/>
          <p:cNvGraphicFramePr>
            <a:graphicFrameLocks noChangeAspect="1"/>
          </p:cNvGraphicFramePr>
          <p:nvPr>
            <p:extLst>
              <p:ext uri="{D42A27DB-BD31-4B8C-83A1-F6EECF244321}">
                <p14:modId xmlns:p14="http://schemas.microsoft.com/office/powerpoint/2010/main" val="1244585678"/>
              </p:ext>
            </p:extLst>
          </p:nvPr>
        </p:nvGraphicFramePr>
        <p:xfrm>
          <a:off x="5379541" y="2497237"/>
          <a:ext cx="990600" cy="428625"/>
        </p:xfrm>
        <a:graphic>
          <a:graphicData uri="http://schemas.openxmlformats.org/presentationml/2006/ole">
            <mc:AlternateContent xmlns:mc="http://schemas.openxmlformats.org/markup-compatibility/2006">
              <mc:Choice xmlns:v="urn:schemas-microsoft-com:vml" Requires="v">
                <p:oleObj spid="_x0000_s114645" name="Equation" r:id="rId16" imgW="447657" imgH="181007" progId="Equation.DSMT4">
                  <p:embed/>
                </p:oleObj>
              </mc:Choice>
              <mc:Fallback>
                <p:oleObj name="Equation" r:id="rId16" imgW="447657" imgH="181007"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79541" y="2497237"/>
                        <a:ext cx="990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7" name="Object 15"/>
          <p:cNvGraphicFramePr>
            <a:graphicFrameLocks noChangeAspect="1"/>
          </p:cNvGraphicFramePr>
          <p:nvPr>
            <p:extLst>
              <p:ext uri="{D42A27DB-BD31-4B8C-83A1-F6EECF244321}">
                <p14:modId xmlns:p14="http://schemas.microsoft.com/office/powerpoint/2010/main" val="598664794"/>
              </p:ext>
            </p:extLst>
          </p:nvPr>
        </p:nvGraphicFramePr>
        <p:xfrm>
          <a:off x="5357316" y="4711799"/>
          <a:ext cx="1177925" cy="428625"/>
        </p:xfrm>
        <a:graphic>
          <a:graphicData uri="http://schemas.openxmlformats.org/presentationml/2006/ole">
            <mc:AlternateContent xmlns:mc="http://schemas.openxmlformats.org/markup-compatibility/2006">
              <mc:Choice xmlns:v="urn:schemas-microsoft-com:vml" Requires="v">
                <p:oleObj spid="_x0000_s114646" name="Equation" r:id="rId18" imgW="533545" imgH="181007" progId="Equation.DSMT4">
                  <p:embed/>
                </p:oleObj>
              </mc:Choice>
              <mc:Fallback>
                <p:oleObj name="Equation" r:id="rId18" imgW="533545" imgH="181007" progId="Equation.DSMT4">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57316" y="4711799"/>
                        <a:ext cx="11779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8" name="Object 16"/>
          <p:cNvGraphicFramePr>
            <a:graphicFrameLocks noChangeAspect="1"/>
          </p:cNvGraphicFramePr>
          <p:nvPr>
            <p:extLst>
              <p:ext uri="{D42A27DB-BD31-4B8C-83A1-F6EECF244321}">
                <p14:modId xmlns:p14="http://schemas.microsoft.com/office/powerpoint/2010/main" val="3900120263"/>
              </p:ext>
            </p:extLst>
          </p:nvPr>
        </p:nvGraphicFramePr>
        <p:xfrm>
          <a:off x="7244854" y="2640112"/>
          <a:ext cx="1071562" cy="428625"/>
        </p:xfrm>
        <a:graphic>
          <a:graphicData uri="http://schemas.openxmlformats.org/presentationml/2006/ole">
            <mc:AlternateContent xmlns:mc="http://schemas.openxmlformats.org/markup-compatibility/2006">
              <mc:Choice xmlns:v="urn:schemas-microsoft-com:vml" Requires="v">
                <p:oleObj spid="_x0000_s114647" name="Equation" r:id="rId20" imgW="485829" imgH="181007" progId="Equation.DSMT4">
                  <p:embed/>
                </p:oleObj>
              </mc:Choice>
              <mc:Fallback>
                <p:oleObj name="Equation" r:id="rId20" imgW="485829" imgH="181007" progId="Equation.DSMT4">
                  <p:embed/>
                  <p:pic>
                    <p:nvPicPr>
                      <p:cNvPr id="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44854" y="2640112"/>
                        <a:ext cx="107156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9" name="Object 17"/>
          <p:cNvGraphicFramePr>
            <a:graphicFrameLocks noChangeAspect="1"/>
          </p:cNvGraphicFramePr>
          <p:nvPr>
            <p:extLst>
              <p:ext uri="{D42A27DB-BD31-4B8C-83A1-F6EECF244321}">
                <p14:modId xmlns:p14="http://schemas.microsoft.com/office/powerpoint/2010/main" val="976729717"/>
              </p:ext>
            </p:extLst>
          </p:nvPr>
        </p:nvGraphicFramePr>
        <p:xfrm>
          <a:off x="7124204" y="4854674"/>
          <a:ext cx="1071562" cy="428625"/>
        </p:xfrm>
        <a:graphic>
          <a:graphicData uri="http://schemas.openxmlformats.org/presentationml/2006/ole">
            <mc:AlternateContent xmlns:mc="http://schemas.openxmlformats.org/markup-compatibility/2006">
              <mc:Choice xmlns:v="urn:schemas-microsoft-com:vml" Requires="v">
                <p:oleObj spid="_x0000_s114648" name="Equation" r:id="rId22" imgW="485829" imgH="181007" progId="Equation.DSMT4">
                  <p:embed/>
                </p:oleObj>
              </mc:Choice>
              <mc:Fallback>
                <p:oleObj name="Equation" r:id="rId22" imgW="485829" imgH="181007" progId="Equation.DSMT4">
                  <p:embed/>
                  <p:pic>
                    <p:nvPicPr>
                      <p:cNvPr id="0"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24204" y="4854674"/>
                        <a:ext cx="107156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0" name="Object 18"/>
          <p:cNvGraphicFramePr>
            <a:graphicFrameLocks noChangeAspect="1"/>
          </p:cNvGraphicFramePr>
          <p:nvPr>
            <p:extLst>
              <p:ext uri="{D42A27DB-BD31-4B8C-83A1-F6EECF244321}">
                <p14:modId xmlns:p14="http://schemas.microsoft.com/office/powerpoint/2010/main" val="1720011393"/>
              </p:ext>
            </p:extLst>
          </p:nvPr>
        </p:nvGraphicFramePr>
        <p:xfrm>
          <a:off x="4036216" y="1416527"/>
          <a:ext cx="5072288" cy="500305"/>
        </p:xfrm>
        <a:graphic>
          <a:graphicData uri="http://schemas.openxmlformats.org/presentationml/2006/ole">
            <mc:AlternateContent xmlns:mc="http://schemas.openxmlformats.org/markup-compatibility/2006">
              <mc:Choice xmlns:v="urn:schemas-microsoft-com:vml" Requires="v">
                <p:oleObj spid="_x0000_s114649" name="Equation" r:id="rId24" imgW="2028915" imgH="200122" progId="Equation.DSMT4">
                  <p:embed/>
                </p:oleObj>
              </mc:Choice>
              <mc:Fallback>
                <p:oleObj name="Equation" r:id="rId24" imgW="2028915" imgH="200122" progId="Equation.DSMT4">
                  <p:embed/>
                  <p:pic>
                    <p:nvPicPr>
                      <p:cNvPr id="0" name="Object 18"/>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36216" y="1416527"/>
                        <a:ext cx="5072288" cy="50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矩形 17"/>
          <p:cNvSpPr/>
          <p:nvPr/>
        </p:nvSpPr>
        <p:spPr>
          <a:xfrm>
            <a:off x="2915816" y="3974996"/>
            <a:ext cx="1047993" cy="478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537199" y="4068862"/>
            <a:ext cx="835001" cy="384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Object 18"/>
          <p:cNvGraphicFramePr>
            <a:graphicFrameLocks noChangeAspect="1"/>
          </p:cNvGraphicFramePr>
          <p:nvPr>
            <p:extLst>
              <p:ext uri="{D42A27DB-BD31-4B8C-83A1-F6EECF244321}">
                <p14:modId xmlns:p14="http://schemas.microsoft.com/office/powerpoint/2010/main" val="3350763486"/>
              </p:ext>
            </p:extLst>
          </p:nvPr>
        </p:nvGraphicFramePr>
        <p:xfrm>
          <a:off x="3221468" y="5629870"/>
          <a:ext cx="4000500" cy="571500"/>
        </p:xfrm>
        <a:graphic>
          <a:graphicData uri="http://schemas.openxmlformats.org/presentationml/2006/ole">
            <mc:AlternateContent xmlns:mc="http://schemas.openxmlformats.org/markup-compatibility/2006">
              <mc:Choice xmlns:v="urn:schemas-microsoft-com:vml" Requires="v">
                <p:oleObj spid="_x0000_s114650" name="Equation" r:id="rId26" imgW="1600200" imgH="228600" progId="Equation.DSMT4">
                  <p:embed/>
                </p:oleObj>
              </mc:Choice>
              <mc:Fallback>
                <p:oleObj name="Equation" r:id="rId26" imgW="1600200" imgH="228600" progId="Equation.DSMT4">
                  <p:embed/>
                  <p:pic>
                    <p:nvPicPr>
                      <p:cNvPr id="113680" name="Object 18"/>
                      <p:cNvPicPr>
                        <a:picLocks noChangeArrowheads="1"/>
                      </p:cNvPicPr>
                      <p:nvPr/>
                    </p:nvPicPr>
                    <p:blipFill>
                      <a:blip r:embed="rId27"/>
                      <a:srcRect/>
                      <a:stretch>
                        <a:fillRect/>
                      </a:stretch>
                    </p:blipFill>
                    <p:spPr bwMode="auto">
                      <a:xfrm>
                        <a:off x="3221468" y="5629870"/>
                        <a:ext cx="4000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8"/>
          <p:cNvGraphicFramePr>
            <a:graphicFrameLocks noChangeAspect="1"/>
          </p:cNvGraphicFramePr>
          <p:nvPr>
            <p:extLst>
              <p:ext uri="{D42A27DB-BD31-4B8C-83A1-F6EECF244321}">
                <p14:modId xmlns:p14="http://schemas.microsoft.com/office/powerpoint/2010/main" val="641706695"/>
              </p:ext>
            </p:extLst>
          </p:nvPr>
        </p:nvGraphicFramePr>
        <p:xfrm>
          <a:off x="3131840" y="6165304"/>
          <a:ext cx="3873500" cy="571500"/>
        </p:xfrm>
        <a:graphic>
          <a:graphicData uri="http://schemas.openxmlformats.org/presentationml/2006/ole">
            <mc:AlternateContent xmlns:mc="http://schemas.openxmlformats.org/markup-compatibility/2006">
              <mc:Choice xmlns:v="urn:schemas-microsoft-com:vml" Requires="v">
                <p:oleObj spid="_x0000_s114651" name="Equation" r:id="rId28" imgW="1549080" imgH="228600" progId="Equation.DSMT4">
                  <p:embed/>
                </p:oleObj>
              </mc:Choice>
              <mc:Fallback>
                <p:oleObj name="Equation" r:id="rId28" imgW="1549080" imgH="228600" progId="Equation.DSMT4">
                  <p:embed/>
                  <p:pic>
                    <p:nvPicPr>
                      <p:cNvPr id="20" name="Object 18"/>
                      <p:cNvPicPr>
                        <a:picLocks noChangeArrowheads="1"/>
                      </p:cNvPicPr>
                      <p:nvPr/>
                    </p:nvPicPr>
                    <p:blipFill>
                      <a:blip r:embed="rId29"/>
                      <a:srcRect/>
                      <a:stretch>
                        <a:fillRect/>
                      </a:stretch>
                    </p:blipFill>
                    <p:spPr bwMode="auto">
                      <a:xfrm>
                        <a:off x="3131840" y="6165304"/>
                        <a:ext cx="3873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04B55EA1-ECF4-49E2-A21C-89BDB2B24BA1}" type="slidenum">
              <a:rPr lang="en-US" altLang="zh-CN" sz="1200" smtClean="0"/>
              <a:pPr>
                <a:spcBef>
                  <a:spcPct val="0"/>
                </a:spcBef>
                <a:buClrTx/>
                <a:buFontTx/>
                <a:buNone/>
              </a:pPr>
              <a:t>126</a:t>
            </a:fld>
            <a:endParaRPr lang="en-US" altLang="zh-CN" sz="1200" smtClean="0"/>
          </a:p>
        </p:txBody>
      </p:sp>
      <p:sp>
        <p:nvSpPr>
          <p:cNvPr id="114691" name="Rectangle 8"/>
          <p:cNvSpPr>
            <a:spLocks noChangeArrowheads="1"/>
          </p:cNvSpPr>
          <p:nvPr/>
        </p:nvSpPr>
        <p:spPr bwMode="auto">
          <a:xfrm>
            <a:off x="357188" y="1387624"/>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Examples 9.31</a:t>
            </a:r>
            <a:r>
              <a:rPr lang="zh-CN" altLang="en-US"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p:txBody>
      </p:sp>
      <p:sp>
        <p:nvSpPr>
          <p:cNvPr id="114692" name="Rectangle 2"/>
          <p:cNvSpPr>
            <a:spLocks noChangeArrowheads="1"/>
          </p:cNvSpPr>
          <p:nvPr/>
        </p:nvSpPr>
        <p:spPr bwMode="auto">
          <a:xfrm>
            <a:off x="457200" y="115888"/>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3200" b="1">
                <a:latin typeface="Times New Roman" panose="02020603050405020304" pitchFamily="18" charset="0"/>
              </a:rPr>
              <a:t>6. System Function Algebra and Block Diagram </a:t>
            </a:r>
          </a:p>
        </p:txBody>
      </p:sp>
      <p:graphicFrame>
        <p:nvGraphicFramePr>
          <p:cNvPr id="114693" name="Object 5"/>
          <p:cNvGraphicFramePr>
            <a:graphicFrameLocks noChangeAspect="1"/>
          </p:cNvGraphicFramePr>
          <p:nvPr>
            <p:extLst>
              <p:ext uri="{D42A27DB-BD31-4B8C-83A1-F6EECF244321}">
                <p14:modId xmlns:p14="http://schemas.microsoft.com/office/powerpoint/2010/main" val="857534444"/>
              </p:ext>
            </p:extLst>
          </p:nvPr>
        </p:nvGraphicFramePr>
        <p:xfrm>
          <a:off x="3203848" y="1309688"/>
          <a:ext cx="3044825" cy="1047750"/>
        </p:xfrm>
        <a:graphic>
          <a:graphicData uri="http://schemas.openxmlformats.org/presentationml/2006/ole">
            <mc:AlternateContent xmlns:mc="http://schemas.openxmlformats.org/markup-compatibility/2006">
              <mc:Choice xmlns:v="urn:schemas-microsoft-com:vml" Requires="v">
                <p:oleObj spid="_x0000_s114779" name="Equation" r:id="rId3" imgW="1190571" imgH="390396" progId="Equation.DSMT4">
                  <p:embed/>
                </p:oleObj>
              </mc:Choice>
              <mc:Fallback>
                <p:oleObj name="Equation" r:id="rId3" imgW="1190571" imgH="390396"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309688"/>
                        <a:ext cx="304482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469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2357438"/>
            <a:ext cx="7215187"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127</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34076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The following system function is for a causal system, its unit impulse response is (     ) </a:t>
            </a:r>
          </a:p>
        </p:txBody>
      </p:sp>
      <p:graphicFrame>
        <p:nvGraphicFramePr>
          <p:cNvPr id="29" name="Object 15"/>
          <p:cNvGraphicFramePr>
            <a:graphicFrameLocks noChangeAspect="1"/>
          </p:cNvGraphicFramePr>
          <p:nvPr>
            <p:extLst>
              <p:ext uri="{D42A27DB-BD31-4B8C-83A1-F6EECF244321}">
                <p14:modId xmlns:p14="http://schemas.microsoft.com/office/powerpoint/2010/main" val="1998964099"/>
              </p:ext>
            </p:extLst>
          </p:nvPr>
        </p:nvGraphicFramePr>
        <p:xfrm>
          <a:off x="467544" y="2636912"/>
          <a:ext cx="1758950" cy="503237"/>
        </p:xfrm>
        <a:graphic>
          <a:graphicData uri="http://schemas.openxmlformats.org/presentationml/2006/ole">
            <mc:AlternateContent xmlns:mc="http://schemas.openxmlformats.org/markup-compatibility/2006">
              <mc:Choice xmlns:v="urn:schemas-microsoft-com:vml" Requires="v">
                <p:oleObj spid="_x0000_s148853" name="Equation" r:id="rId4" imgW="799920" imgH="228600" progId="Equation.DSMT4">
                  <p:embed/>
                </p:oleObj>
              </mc:Choice>
              <mc:Fallback>
                <p:oleObj name="Equation" r:id="rId4" imgW="799920" imgH="228600" progId="Equation.DSMT4">
                  <p:embed/>
                  <p:pic>
                    <p:nvPicPr>
                      <p:cNvPr id="29" name="Object 15"/>
                      <p:cNvPicPr>
                        <a:picLocks noChangeArrowheads="1"/>
                      </p:cNvPicPr>
                      <p:nvPr/>
                    </p:nvPicPr>
                    <p:blipFill>
                      <a:blip r:embed="rId5"/>
                      <a:srcRect/>
                      <a:stretch>
                        <a:fillRect/>
                      </a:stretch>
                    </p:blipFill>
                    <p:spPr bwMode="auto">
                      <a:xfrm>
                        <a:off x="467544" y="2636912"/>
                        <a:ext cx="175895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4"/>
          <p:cNvSpPr>
            <a:spLocks noChangeArrowheads="1"/>
          </p:cNvSpPr>
          <p:nvPr/>
        </p:nvSpPr>
        <p:spPr bwMode="auto">
          <a:xfrm>
            <a:off x="114300" y="440776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2. </a:t>
            </a:r>
            <a:r>
              <a:rPr lang="en-US" altLang="zh-CN" sz="2400" b="1" dirty="0">
                <a:latin typeface="Times New Roman" panose="02020603050405020304" pitchFamily="18" charset="0"/>
                <a:ea typeface="楷体_GB2312" pitchFamily="49" charset="-122"/>
              </a:rPr>
              <a:t>D</a:t>
            </a:r>
            <a:r>
              <a:rPr lang="en-US" altLang="zh-CN" sz="2400" b="1" dirty="0" smtClean="0">
                <a:latin typeface="Times New Roman" panose="02020603050405020304" pitchFamily="18" charset="0"/>
                <a:ea typeface="楷体_GB2312" pitchFamily="49" charset="-122"/>
              </a:rPr>
              <a:t>raw a system block diagram for the following system in direct form.</a:t>
            </a:r>
            <a:endParaRPr lang="en-US" altLang="zh-CN" sz="2400" b="1" dirty="0">
              <a:latin typeface="Times New Roman" panose="02020603050405020304" pitchFamily="18" charset="0"/>
            </a:endParaRPr>
          </a:p>
        </p:txBody>
      </p:sp>
      <p:graphicFrame>
        <p:nvGraphicFramePr>
          <p:cNvPr id="13" name="Object 15"/>
          <p:cNvGraphicFramePr>
            <a:graphicFrameLocks noChangeAspect="1"/>
          </p:cNvGraphicFramePr>
          <p:nvPr>
            <p:extLst>
              <p:ext uri="{D42A27DB-BD31-4B8C-83A1-F6EECF244321}">
                <p14:modId xmlns:p14="http://schemas.microsoft.com/office/powerpoint/2010/main" val="242113806"/>
              </p:ext>
            </p:extLst>
          </p:nvPr>
        </p:nvGraphicFramePr>
        <p:xfrm>
          <a:off x="467544" y="3341762"/>
          <a:ext cx="3073400" cy="501650"/>
        </p:xfrm>
        <a:graphic>
          <a:graphicData uri="http://schemas.openxmlformats.org/presentationml/2006/ole">
            <mc:AlternateContent xmlns:mc="http://schemas.openxmlformats.org/markup-compatibility/2006">
              <mc:Choice xmlns:v="urn:schemas-microsoft-com:vml" Requires="v">
                <p:oleObj spid="_x0000_s148854" name="Equation" r:id="rId6" imgW="1396800" imgH="228600" progId="Equation.DSMT4">
                  <p:embed/>
                </p:oleObj>
              </mc:Choice>
              <mc:Fallback>
                <p:oleObj name="Equation" r:id="rId6" imgW="1396800" imgH="228600" progId="Equation.DSMT4">
                  <p:embed/>
                  <p:pic>
                    <p:nvPicPr>
                      <p:cNvPr id="13" name="Object 15"/>
                      <p:cNvPicPr>
                        <a:picLocks noChangeArrowheads="1"/>
                      </p:cNvPicPr>
                      <p:nvPr/>
                    </p:nvPicPr>
                    <p:blipFill>
                      <a:blip r:embed="rId7"/>
                      <a:srcRect/>
                      <a:stretch>
                        <a:fillRect/>
                      </a:stretch>
                    </p:blipFill>
                    <p:spPr bwMode="auto">
                      <a:xfrm>
                        <a:off x="467544" y="3341762"/>
                        <a:ext cx="30734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1841901513"/>
              </p:ext>
            </p:extLst>
          </p:nvPr>
        </p:nvGraphicFramePr>
        <p:xfrm>
          <a:off x="1788250" y="4797152"/>
          <a:ext cx="2597150" cy="895350"/>
        </p:xfrm>
        <a:graphic>
          <a:graphicData uri="http://schemas.openxmlformats.org/presentationml/2006/ole">
            <mc:AlternateContent xmlns:mc="http://schemas.openxmlformats.org/markup-compatibility/2006">
              <mc:Choice xmlns:v="urn:schemas-microsoft-com:vml" Requires="v">
                <p:oleObj spid="_x0000_s148855" name="Equation" r:id="rId8" imgW="1180800" imgH="406080" progId="Equation.DSMT4">
                  <p:embed/>
                </p:oleObj>
              </mc:Choice>
              <mc:Fallback>
                <p:oleObj name="Equation" r:id="rId8" imgW="1180800" imgH="406080" progId="Equation.DSMT4">
                  <p:embed/>
                  <p:pic>
                    <p:nvPicPr>
                      <p:cNvPr id="5" name="Object 4"/>
                      <p:cNvPicPr>
                        <a:picLocks noChangeArrowheads="1"/>
                      </p:cNvPicPr>
                      <p:nvPr/>
                    </p:nvPicPr>
                    <p:blipFill>
                      <a:blip r:embed="rId9"/>
                      <a:srcRect/>
                      <a:stretch>
                        <a:fillRect/>
                      </a:stretch>
                    </p:blipFill>
                    <p:spPr bwMode="auto">
                      <a:xfrm>
                        <a:off x="1788250" y="4797152"/>
                        <a:ext cx="259715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1319587695"/>
              </p:ext>
            </p:extLst>
          </p:nvPr>
        </p:nvGraphicFramePr>
        <p:xfrm>
          <a:off x="4283968" y="1763664"/>
          <a:ext cx="2597150" cy="895350"/>
        </p:xfrm>
        <a:graphic>
          <a:graphicData uri="http://schemas.openxmlformats.org/presentationml/2006/ole">
            <mc:AlternateContent xmlns:mc="http://schemas.openxmlformats.org/markup-compatibility/2006">
              <mc:Choice xmlns:v="urn:schemas-microsoft-com:vml" Requires="v">
                <p:oleObj spid="_x0000_s148856" name="Equation" r:id="rId10" imgW="1180800" imgH="406080" progId="Equation.DSMT4">
                  <p:embed/>
                </p:oleObj>
              </mc:Choice>
              <mc:Fallback>
                <p:oleObj name="Equation" r:id="rId10" imgW="1180800" imgH="406080" progId="Equation.DSMT4">
                  <p:embed/>
                  <p:pic>
                    <p:nvPicPr>
                      <p:cNvPr id="14" name="Object 4"/>
                      <p:cNvPicPr>
                        <a:picLocks noChangeArrowheads="1"/>
                      </p:cNvPicPr>
                      <p:nvPr/>
                    </p:nvPicPr>
                    <p:blipFill>
                      <a:blip r:embed="rId11"/>
                      <a:srcRect/>
                      <a:stretch>
                        <a:fillRect/>
                      </a:stretch>
                    </p:blipFill>
                    <p:spPr bwMode="auto">
                      <a:xfrm>
                        <a:off x="4283968" y="1763664"/>
                        <a:ext cx="259715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5"/>
          <p:cNvGraphicFramePr>
            <a:graphicFrameLocks noChangeAspect="1"/>
          </p:cNvGraphicFramePr>
          <p:nvPr>
            <p:extLst>
              <p:ext uri="{D42A27DB-BD31-4B8C-83A1-F6EECF244321}">
                <p14:modId xmlns:p14="http://schemas.microsoft.com/office/powerpoint/2010/main" val="2191846095"/>
              </p:ext>
            </p:extLst>
          </p:nvPr>
        </p:nvGraphicFramePr>
        <p:xfrm>
          <a:off x="4883150" y="3341762"/>
          <a:ext cx="3101975" cy="501650"/>
        </p:xfrm>
        <a:graphic>
          <a:graphicData uri="http://schemas.openxmlformats.org/presentationml/2006/ole">
            <mc:AlternateContent xmlns:mc="http://schemas.openxmlformats.org/markup-compatibility/2006">
              <mc:Choice xmlns:v="urn:schemas-microsoft-com:vml" Requires="v">
                <p:oleObj spid="_x0000_s148857" name="Equation" r:id="rId12" imgW="1409400" imgH="228600" progId="Equation.DSMT4">
                  <p:embed/>
                </p:oleObj>
              </mc:Choice>
              <mc:Fallback>
                <p:oleObj name="Equation" r:id="rId12" imgW="1409400" imgH="228600" progId="Equation.DSMT4">
                  <p:embed/>
                  <p:pic>
                    <p:nvPicPr>
                      <p:cNvPr id="13" name="Object 15"/>
                      <p:cNvPicPr>
                        <a:picLocks noChangeArrowheads="1"/>
                      </p:cNvPicPr>
                      <p:nvPr/>
                    </p:nvPicPr>
                    <p:blipFill>
                      <a:blip r:embed="rId13"/>
                      <a:srcRect/>
                      <a:stretch>
                        <a:fillRect/>
                      </a:stretch>
                    </p:blipFill>
                    <p:spPr bwMode="auto">
                      <a:xfrm>
                        <a:off x="4883150" y="3341762"/>
                        <a:ext cx="310197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2482451969"/>
              </p:ext>
            </p:extLst>
          </p:nvPr>
        </p:nvGraphicFramePr>
        <p:xfrm>
          <a:off x="4881066" y="2659137"/>
          <a:ext cx="3435350" cy="501650"/>
        </p:xfrm>
        <a:graphic>
          <a:graphicData uri="http://schemas.openxmlformats.org/presentationml/2006/ole">
            <mc:AlternateContent xmlns:mc="http://schemas.openxmlformats.org/markup-compatibility/2006">
              <mc:Choice xmlns:v="urn:schemas-microsoft-com:vml" Requires="v">
                <p:oleObj spid="_x0000_s148858" name="Equation" r:id="rId14" imgW="1562040" imgH="228600" progId="Equation.DSMT4">
                  <p:embed/>
                </p:oleObj>
              </mc:Choice>
              <mc:Fallback>
                <p:oleObj name="Equation" r:id="rId14" imgW="1562040" imgH="228600" progId="Equation.DSMT4">
                  <p:embed/>
                  <p:pic>
                    <p:nvPicPr>
                      <p:cNvPr id="13" name="Object 15"/>
                      <p:cNvPicPr>
                        <a:picLocks noChangeArrowheads="1"/>
                      </p:cNvPicPr>
                      <p:nvPr/>
                    </p:nvPicPr>
                    <p:blipFill>
                      <a:blip r:embed="rId15"/>
                      <a:srcRect/>
                      <a:stretch>
                        <a:fillRect/>
                      </a:stretch>
                    </p:blipFill>
                    <p:spPr bwMode="auto">
                      <a:xfrm>
                        <a:off x="4881066" y="2659137"/>
                        <a:ext cx="34353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47856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7BC0C76-081B-438E-AB24-8252AD86C72A}" type="slidenum">
              <a:rPr lang="en-US" altLang="zh-CN" sz="1200" smtClean="0"/>
              <a:pPr>
                <a:spcBef>
                  <a:spcPct val="0"/>
                </a:spcBef>
                <a:buClrTx/>
                <a:buFontTx/>
                <a:buNone/>
              </a:pPr>
              <a:t>128</a:t>
            </a:fld>
            <a:endParaRPr lang="en-US" altLang="zh-CN" sz="1200" smtClean="0"/>
          </a:p>
        </p:txBody>
      </p:sp>
      <p:sp>
        <p:nvSpPr>
          <p:cNvPr id="4" name="Rectangle 2"/>
          <p:cNvSpPr txBox="1">
            <a:spLocks noChangeArrowheads="1"/>
          </p:cNvSpPr>
          <p:nvPr/>
        </p:nvSpPr>
        <p:spPr>
          <a:xfrm>
            <a:off x="457200" y="414338"/>
            <a:ext cx="8153400" cy="638175"/>
          </a:xfrm>
          <a:prstGeom prst="rect">
            <a:avLst/>
          </a:prstGeom>
        </p:spPr>
        <p:txBody>
          <a:bodyPr/>
          <a:lstStyle/>
          <a:p>
            <a:pPr eaLnBrk="1" hangingPunct="1">
              <a:defRPr/>
            </a:pPr>
            <a:r>
              <a:rPr lang="en-US" altLang="zh-CN" sz="3200" b="1" kern="0" dirty="0">
                <a:ea typeface="+mj-ea"/>
                <a:cs typeface="Times New Roman" pitchFamily="18" charset="0"/>
              </a:rPr>
              <a:t>7. Unilateral Laplace transform</a:t>
            </a:r>
            <a:endParaRPr lang="en-US" sz="3200" b="1" kern="0" dirty="0">
              <a:ea typeface="+mj-ea"/>
              <a:cs typeface="Times New Roman" pitchFamily="18" charset="0"/>
            </a:endParaRPr>
          </a:p>
        </p:txBody>
      </p:sp>
      <p:sp>
        <p:nvSpPr>
          <p:cNvPr id="115716" name="Text Box 3"/>
          <p:cNvSpPr txBox="1">
            <a:spLocks noChangeArrowheads="1"/>
          </p:cNvSpPr>
          <p:nvPr/>
        </p:nvSpPr>
        <p:spPr bwMode="auto">
          <a:xfrm>
            <a:off x="1746870" y="2132856"/>
            <a:ext cx="736163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Including integration of impulses at t = 0 etc.</a:t>
            </a:r>
          </a:p>
        </p:txBody>
      </p:sp>
      <p:graphicFrame>
        <p:nvGraphicFramePr>
          <p:cNvPr id="115717" name="Object 2"/>
          <p:cNvGraphicFramePr>
            <a:graphicFrameLocks noChangeAspect="1"/>
          </p:cNvGraphicFramePr>
          <p:nvPr>
            <p:extLst>
              <p:ext uri="{D42A27DB-BD31-4B8C-83A1-F6EECF244321}">
                <p14:modId xmlns:p14="http://schemas.microsoft.com/office/powerpoint/2010/main" val="758982583"/>
              </p:ext>
            </p:extLst>
          </p:nvPr>
        </p:nvGraphicFramePr>
        <p:xfrm>
          <a:off x="2873375" y="1340768"/>
          <a:ext cx="3586163" cy="825500"/>
        </p:xfrm>
        <a:graphic>
          <a:graphicData uri="http://schemas.openxmlformats.org/presentationml/2006/ole">
            <mc:AlternateContent xmlns:mc="http://schemas.openxmlformats.org/markup-compatibility/2006">
              <mc:Choice xmlns:v="urn:schemas-microsoft-com:vml" Requires="v">
                <p:oleObj spid="_x0000_s115803" name="公式" r:id="rId3" imgW="1409772" imgH="304671" progId="Equation.3">
                  <p:embed/>
                </p:oleObj>
              </mc:Choice>
              <mc:Fallback>
                <p:oleObj name="公式" r:id="rId3" imgW="1409772" imgH="30467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75" y="1340768"/>
                        <a:ext cx="35861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18" name="Text Box 8"/>
          <p:cNvSpPr txBox="1">
            <a:spLocks noChangeArrowheads="1"/>
          </p:cNvSpPr>
          <p:nvPr/>
        </p:nvSpPr>
        <p:spPr bwMode="auto">
          <a:xfrm>
            <a:off x="251520" y="3461316"/>
            <a:ext cx="856863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Basic requirements: </a:t>
            </a:r>
          </a:p>
          <a:p>
            <a:pPr eaLnBrk="1" hangingPunct="1">
              <a:spcBef>
                <a:spcPct val="50000"/>
              </a:spcBef>
              <a:buClrTx/>
              <a:buFontTx/>
              <a:buAutoNum type="arabicPeriod"/>
            </a:pPr>
            <a:r>
              <a:rPr lang="en-US" altLang="zh-CN" sz="2800" b="1" dirty="0">
                <a:latin typeface="Times New Roman" panose="02020603050405020304" pitchFamily="18" charset="0"/>
                <a:ea typeface="楷体_GB2312" pitchFamily="49" charset="-122"/>
                <a:cs typeface="Times New Roman" panose="02020603050405020304" pitchFamily="18" charset="0"/>
              </a:rPr>
              <a:t>Concept of UL and its difference from bilateral LT</a:t>
            </a:r>
          </a:p>
          <a:p>
            <a:pPr eaLnBrk="1" hangingPunct="1">
              <a:spcBef>
                <a:spcPct val="50000"/>
              </a:spcBef>
              <a:buClrTx/>
              <a:buFontTx/>
              <a:buAutoNum type="arabicPeriod"/>
            </a:pPr>
            <a:r>
              <a:rPr lang="en-US" altLang="zh-CN" sz="2800" b="1" dirty="0">
                <a:latin typeface="Times New Roman" panose="02020603050405020304" pitchFamily="18" charset="0"/>
                <a:ea typeface="楷体_GB2312" pitchFamily="49" charset="-122"/>
                <a:cs typeface="Times New Roman" panose="02020603050405020304" pitchFamily="18" charset="0"/>
              </a:rPr>
              <a:t>Time-differentiation property of UL and its application</a:t>
            </a:r>
          </a:p>
        </p:txBody>
      </p:sp>
    </p:spTree>
  </p:cSld>
  <p:clrMapOvr>
    <a:masterClrMapping/>
  </p:clrMapOvr>
  <p:transition>
    <p:rand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53F02EA-24B7-4A96-ACA6-DBD61029EF95}" type="slidenum">
              <a:rPr lang="en-US" altLang="zh-CN" sz="1200" smtClean="0"/>
              <a:pPr>
                <a:spcBef>
                  <a:spcPct val="0"/>
                </a:spcBef>
                <a:buClrTx/>
                <a:buFontTx/>
                <a:buNone/>
              </a:pPr>
              <a:t>129</a:t>
            </a:fld>
            <a:endParaRPr lang="en-US" altLang="zh-CN" sz="1200" smtClean="0"/>
          </a:p>
        </p:txBody>
      </p:sp>
      <p:sp>
        <p:nvSpPr>
          <p:cNvPr id="116739" name="Text Box 3"/>
          <p:cNvSpPr txBox="1">
            <a:spLocks noChangeArrowheads="1"/>
          </p:cNvSpPr>
          <p:nvPr/>
        </p:nvSpPr>
        <p:spPr bwMode="auto">
          <a:xfrm>
            <a:off x="684213" y="219233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Including integration of impulses at t = 0 etc.</a:t>
            </a:r>
          </a:p>
        </p:txBody>
      </p:sp>
      <p:graphicFrame>
        <p:nvGraphicFramePr>
          <p:cNvPr id="116740" name="Object 2"/>
          <p:cNvGraphicFramePr>
            <a:graphicFrameLocks noChangeAspect="1"/>
          </p:cNvGraphicFramePr>
          <p:nvPr/>
        </p:nvGraphicFramePr>
        <p:xfrm>
          <a:off x="3100388" y="1379538"/>
          <a:ext cx="3586162" cy="825500"/>
        </p:xfrm>
        <a:graphic>
          <a:graphicData uri="http://schemas.openxmlformats.org/presentationml/2006/ole">
            <mc:AlternateContent xmlns:mc="http://schemas.openxmlformats.org/markup-compatibility/2006">
              <mc:Choice xmlns:v="urn:schemas-microsoft-com:vml" Requires="v">
                <p:oleObj spid="_x0000_s116915" name="公式" r:id="rId3" imgW="1409772" imgH="304671" progId="Equation.3">
                  <p:embed/>
                </p:oleObj>
              </mc:Choice>
              <mc:Fallback>
                <p:oleObj name="公式" r:id="rId3" imgW="1409772" imgH="30467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388" y="1379538"/>
                        <a:ext cx="358616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3"/>
          <p:cNvGraphicFramePr>
            <a:graphicFrameLocks noChangeAspect="1"/>
          </p:cNvGraphicFramePr>
          <p:nvPr/>
        </p:nvGraphicFramePr>
        <p:xfrm>
          <a:off x="2535238" y="2895600"/>
          <a:ext cx="4919662" cy="603250"/>
        </p:xfrm>
        <a:graphic>
          <a:graphicData uri="http://schemas.openxmlformats.org/presentationml/2006/ole">
            <mc:AlternateContent xmlns:mc="http://schemas.openxmlformats.org/markup-compatibility/2006">
              <mc:Choice xmlns:v="urn:schemas-microsoft-com:vml" Requires="v">
                <p:oleObj spid="_x0000_s116916" name="公式" r:id="rId5" imgW="1943028" imgH="218946" progId="Equation.3">
                  <p:embed/>
                </p:oleObj>
              </mc:Choice>
              <mc:Fallback>
                <p:oleObj name="公式" r:id="rId5" imgW="1943028" imgH="21894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5238" y="2895600"/>
                        <a:ext cx="49196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2" name="Text Box 6"/>
          <p:cNvSpPr txBox="1">
            <a:spLocks noChangeArrowheads="1"/>
          </p:cNvSpPr>
          <p:nvPr/>
        </p:nvSpPr>
        <p:spPr bwMode="auto">
          <a:xfrm>
            <a:off x="684213" y="386873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solidFill>
                  <a:srgbClr val="FF0000"/>
                </a:solidFill>
                <a:latin typeface="Times New Roman" panose="02020603050405020304" pitchFamily="18" charset="0"/>
                <a:ea typeface="楷体_GB2312" pitchFamily="49" charset="-122"/>
              </a:rPr>
              <a:t>ROC: always a right-half plane.</a:t>
            </a:r>
          </a:p>
        </p:txBody>
      </p:sp>
      <p:sp>
        <p:nvSpPr>
          <p:cNvPr id="116743" name="Text Box 7"/>
          <p:cNvSpPr txBox="1">
            <a:spLocks noChangeArrowheads="1"/>
          </p:cNvSpPr>
          <p:nvPr/>
        </p:nvSpPr>
        <p:spPr bwMode="auto">
          <a:xfrm>
            <a:off x="107504" y="4992678"/>
            <a:ext cx="873010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If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0 for </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&lt; 0, then its unilateral LT is identical to the bilateral LT; otherwise, they might be different.</a:t>
            </a:r>
          </a:p>
        </p:txBody>
      </p:sp>
      <p:sp>
        <p:nvSpPr>
          <p:cNvPr id="8" name="Rectangle 2"/>
          <p:cNvSpPr txBox="1">
            <a:spLocks noChangeArrowheads="1"/>
          </p:cNvSpPr>
          <p:nvPr/>
        </p:nvSpPr>
        <p:spPr>
          <a:xfrm>
            <a:off x="457200" y="414338"/>
            <a:ext cx="8153400" cy="638175"/>
          </a:xfrm>
          <a:prstGeom prst="rect">
            <a:avLst/>
          </a:prstGeom>
        </p:spPr>
        <p:txBody>
          <a:bodyPr/>
          <a:lstStyle/>
          <a:p>
            <a:pPr eaLnBrk="1" hangingPunct="1">
              <a:defRPr/>
            </a:pPr>
            <a:r>
              <a:rPr lang="en-US" altLang="zh-CN" sz="3200" b="1" kern="0" dirty="0">
                <a:ea typeface="+mj-ea"/>
                <a:cs typeface="Times New Roman" pitchFamily="18" charset="0"/>
              </a:rPr>
              <a:t>7. Unilateral Laplace transform</a:t>
            </a:r>
            <a:endParaRPr lang="en-US" sz="3200" b="1" kern="0" dirty="0">
              <a:ea typeface="+mj-ea"/>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E76D4D4-DB69-429F-B3A0-60D76321CB48}" type="slidenum">
              <a:rPr lang="en-US" altLang="zh-CN" sz="1200" smtClean="0"/>
              <a:pPr>
                <a:spcBef>
                  <a:spcPct val="0"/>
                </a:spcBef>
                <a:buClrTx/>
                <a:buFontTx/>
                <a:buNone/>
              </a:pPr>
              <a:t>13</a:t>
            </a:fld>
            <a:endParaRPr lang="en-US" altLang="zh-CN" sz="1200" smtClean="0"/>
          </a:p>
        </p:txBody>
      </p:sp>
      <p:pic>
        <p:nvPicPr>
          <p:cNvPr id="17411" name="Picture 2" descr="绘图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205038"/>
            <a:ext cx="3527425"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2" name="Object 3"/>
          <p:cNvGraphicFramePr>
            <a:graphicFrameLocks/>
          </p:cNvGraphicFramePr>
          <p:nvPr/>
        </p:nvGraphicFramePr>
        <p:xfrm>
          <a:off x="1851025" y="1268413"/>
          <a:ext cx="5713413" cy="1014412"/>
        </p:xfrm>
        <a:graphic>
          <a:graphicData uri="http://schemas.openxmlformats.org/presentationml/2006/ole">
            <mc:AlternateContent xmlns:mc="http://schemas.openxmlformats.org/markup-compatibility/2006">
              <mc:Choice xmlns:v="urn:schemas-microsoft-com:vml" Requires="v">
                <p:oleObj spid="_x0000_s17752" name="公式" r:id="rId4" imgW="2257371" imgH="381129" progId="Equation.3">
                  <p:embed/>
                </p:oleObj>
              </mc:Choice>
              <mc:Fallback>
                <p:oleObj name="公式" r:id="rId4" imgW="2257371" imgH="381129"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1025" y="1268413"/>
                        <a:ext cx="571341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4"/>
          <p:cNvGraphicFramePr>
            <a:graphicFrameLocks/>
          </p:cNvGraphicFramePr>
          <p:nvPr/>
        </p:nvGraphicFramePr>
        <p:xfrm>
          <a:off x="698500" y="3452813"/>
          <a:ext cx="887413" cy="442912"/>
        </p:xfrm>
        <a:graphic>
          <a:graphicData uri="http://schemas.openxmlformats.org/presentationml/2006/ole">
            <mc:AlternateContent xmlns:mc="http://schemas.openxmlformats.org/markup-compatibility/2006">
              <mc:Choice xmlns:v="urn:schemas-microsoft-com:vml" Requires="v">
                <p:oleObj spid="_x0000_s17753" name="公式" r:id="rId6" imgW="333429" imgH="152336" progId="Equation.3">
                  <p:embed/>
                </p:oleObj>
              </mc:Choice>
              <mc:Fallback>
                <p:oleObj name="公式" r:id="rId6" imgW="333429" imgH="152336"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0" y="3452813"/>
                        <a:ext cx="8874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5"/>
          <p:cNvGraphicFramePr>
            <a:graphicFrameLocks/>
          </p:cNvGraphicFramePr>
          <p:nvPr/>
        </p:nvGraphicFramePr>
        <p:xfrm>
          <a:off x="755650" y="5373688"/>
          <a:ext cx="887413" cy="442912"/>
        </p:xfrm>
        <a:graphic>
          <a:graphicData uri="http://schemas.openxmlformats.org/presentationml/2006/ole">
            <mc:AlternateContent xmlns:mc="http://schemas.openxmlformats.org/markup-compatibility/2006">
              <mc:Choice xmlns:v="urn:schemas-microsoft-com:vml" Requires="v">
                <p:oleObj spid="_x0000_s17754" name="公式" r:id="rId8" imgW="333429" imgH="152336" progId="Equation.3">
                  <p:embed/>
                </p:oleObj>
              </mc:Choice>
              <mc:Fallback>
                <p:oleObj name="公式" r:id="rId8" imgW="333429" imgH="152336"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5373688"/>
                        <a:ext cx="8874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5"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5157788"/>
            <a:ext cx="33242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3922" y="2852936"/>
            <a:ext cx="33528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8" descr="绘图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4365625"/>
            <a:ext cx="3529013"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Rectangle 9"/>
          <p:cNvSpPr>
            <a:spLocks noChangeArrowheads="1"/>
          </p:cNvSpPr>
          <p:nvPr/>
        </p:nvSpPr>
        <p:spPr bwMode="auto">
          <a:xfrm>
            <a:off x="684213" y="115888"/>
            <a:ext cx="80010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 9.2: Find the Laplace transform of </a:t>
            </a:r>
          </a:p>
        </p:txBody>
      </p:sp>
      <p:graphicFrame>
        <p:nvGraphicFramePr>
          <p:cNvPr id="17419" name="Object 10"/>
          <p:cNvGraphicFramePr>
            <a:graphicFrameLocks/>
          </p:cNvGraphicFramePr>
          <p:nvPr/>
        </p:nvGraphicFramePr>
        <p:xfrm>
          <a:off x="3143250" y="620713"/>
          <a:ext cx="2792413" cy="571500"/>
        </p:xfrm>
        <a:graphic>
          <a:graphicData uri="http://schemas.openxmlformats.org/presentationml/2006/ole">
            <mc:AlternateContent xmlns:mc="http://schemas.openxmlformats.org/markup-compatibility/2006">
              <mc:Choice xmlns:v="urn:schemas-microsoft-com:vml" Requires="v">
                <p:oleObj spid="_x0000_s17755" name="公式" r:id="rId13" imgW="1095429" imgH="200122" progId="Equation.3">
                  <p:embed/>
                </p:oleObj>
              </mc:Choice>
              <mc:Fallback>
                <p:oleObj name="公式" r:id="rId13" imgW="1095429" imgH="200122" progId="Equation.3">
                  <p:embed/>
                  <p:pic>
                    <p:nvPicPr>
                      <p:cNvPr id="0" name="Object 1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3250" y="620713"/>
                        <a:ext cx="27924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4DB0330-8BC8-4C51-87BB-BCE4846603B6}" type="slidenum">
              <a:rPr lang="en-US" altLang="zh-CN" sz="1200" smtClean="0"/>
              <a:pPr>
                <a:spcBef>
                  <a:spcPct val="0"/>
                </a:spcBef>
                <a:buClrTx/>
                <a:buFontTx/>
                <a:buNone/>
              </a:pPr>
              <a:t>130</a:t>
            </a:fld>
            <a:endParaRPr lang="en-US" altLang="zh-CN" sz="1200" smtClean="0"/>
          </a:p>
        </p:txBody>
      </p:sp>
      <p:pic>
        <p:nvPicPr>
          <p:cNvPr id="117763" name="Picture 11" descr="右边信号-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296988"/>
            <a:ext cx="38163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Rectangle 2"/>
          <p:cNvSpPr>
            <a:spLocks noChangeArrowheads="1"/>
          </p:cNvSpPr>
          <p:nvPr/>
        </p:nvSpPr>
        <p:spPr bwMode="auto">
          <a:xfrm>
            <a:off x="304800" y="385763"/>
            <a:ext cx="8229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a:latin typeface="Times New Roman" panose="02020603050405020304" pitchFamily="18" charset="0"/>
                <a:ea typeface="楷体_GB2312" pitchFamily="49" charset="-122"/>
              </a:rPr>
              <a:t>Example 9.33:</a:t>
            </a:r>
          </a:p>
        </p:txBody>
      </p:sp>
      <p:graphicFrame>
        <p:nvGraphicFramePr>
          <p:cNvPr id="117765" name="Object 2"/>
          <p:cNvGraphicFramePr>
            <a:graphicFrameLocks/>
          </p:cNvGraphicFramePr>
          <p:nvPr>
            <p:extLst>
              <p:ext uri="{D42A27DB-BD31-4B8C-83A1-F6EECF244321}">
                <p14:modId xmlns:p14="http://schemas.microsoft.com/office/powerpoint/2010/main" val="2661222667"/>
              </p:ext>
            </p:extLst>
          </p:nvPr>
        </p:nvGraphicFramePr>
        <p:xfrm>
          <a:off x="452438" y="4331692"/>
          <a:ext cx="5332412" cy="825500"/>
        </p:xfrm>
        <a:graphic>
          <a:graphicData uri="http://schemas.openxmlformats.org/presentationml/2006/ole">
            <mc:AlternateContent xmlns:mc="http://schemas.openxmlformats.org/markup-compatibility/2006">
              <mc:Choice xmlns:v="urn:schemas-microsoft-com:vml" Requires="v">
                <p:oleObj spid="_x0000_s118209" name="公式" r:id="rId4" imgW="2104971" imgH="304671" progId="Equation.3">
                  <p:embed/>
                </p:oleObj>
              </mc:Choice>
              <mc:Fallback>
                <p:oleObj name="公式" r:id="rId4" imgW="2104971" imgH="304671"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8" y="4331692"/>
                        <a:ext cx="533241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6" name="Rectangle 4"/>
          <p:cNvSpPr>
            <a:spLocks noChangeArrowheads="1"/>
          </p:cNvSpPr>
          <p:nvPr/>
        </p:nvSpPr>
        <p:spPr bwMode="auto">
          <a:xfrm>
            <a:off x="86816" y="2492896"/>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Solution:  for bilateral LT, </a:t>
            </a:r>
          </a:p>
        </p:txBody>
      </p:sp>
      <p:graphicFrame>
        <p:nvGraphicFramePr>
          <p:cNvPr id="117767" name="Object 3"/>
          <p:cNvGraphicFramePr>
            <a:graphicFrameLocks/>
          </p:cNvGraphicFramePr>
          <p:nvPr>
            <p:extLst>
              <p:ext uri="{D42A27DB-BD31-4B8C-83A1-F6EECF244321}">
                <p14:modId xmlns:p14="http://schemas.microsoft.com/office/powerpoint/2010/main" val="735542354"/>
              </p:ext>
            </p:extLst>
          </p:nvPr>
        </p:nvGraphicFramePr>
        <p:xfrm>
          <a:off x="1514475" y="1721453"/>
          <a:ext cx="3268663" cy="571500"/>
        </p:xfrm>
        <a:graphic>
          <a:graphicData uri="http://schemas.openxmlformats.org/presentationml/2006/ole">
            <mc:AlternateContent xmlns:mc="http://schemas.openxmlformats.org/markup-compatibility/2006">
              <mc:Choice xmlns:v="urn:schemas-microsoft-com:vml" Requires="v">
                <p:oleObj spid="_x0000_s118210" name="Equation" r:id="rId6" imgW="1286002" imgH="200122" progId="Equation.3">
                  <p:embed/>
                </p:oleObj>
              </mc:Choice>
              <mc:Fallback>
                <p:oleObj name="Equation" r:id="rId6" imgW="1286002" imgH="200122"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4475" y="1721453"/>
                        <a:ext cx="32686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8" name="Object 4"/>
          <p:cNvGraphicFramePr>
            <a:graphicFrameLocks/>
          </p:cNvGraphicFramePr>
          <p:nvPr>
            <p:extLst>
              <p:ext uri="{D42A27DB-BD31-4B8C-83A1-F6EECF244321}">
                <p14:modId xmlns:p14="http://schemas.microsoft.com/office/powerpoint/2010/main" val="1971376029"/>
              </p:ext>
            </p:extLst>
          </p:nvPr>
        </p:nvGraphicFramePr>
        <p:xfrm>
          <a:off x="1453157" y="3068960"/>
          <a:ext cx="5999163" cy="603250"/>
        </p:xfrm>
        <a:graphic>
          <a:graphicData uri="http://schemas.openxmlformats.org/presentationml/2006/ole">
            <mc:AlternateContent xmlns:mc="http://schemas.openxmlformats.org/markup-compatibility/2006">
              <mc:Choice xmlns:v="urn:schemas-microsoft-com:vml" Requires="v">
                <p:oleObj spid="_x0000_s118211" name="公式" r:id="rId8" imgW="2371598" imgH="218946" progId="Equation.3">
                  <p:embed/>
                </p:oleObj>
              </mc:Choice>
              <mc:Fallback>
                <p:oleObj name="公式" r:id="rId8" imgW="2371598" imgH="218946"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3157" y="3068960"/>
                        <a:ext cx="59991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9" name="Object 5"/>
          <p:cNvGraphicFramePr>
            <a:graphicFrameLocks/>
          </p:cNvGraphicFramePr>
          <p:nvPr>
            <p:extLst>
              <p:ext uri="{D42A27DB-BD31-4B8C-83A1-F6EECF244321}">
                <p14:modId xmlns:p14="http://schemas.microsoft.com/office/powerpoint/2010/main" val="2390585716"/>
              </p:ext>
            </p:extLst>
          </p:nvPr>
        </p:nvGraphicFramePr>
        <p:xfrm>
          <a:off x="539552" y="3717032"/>
          <a:ext cx="7140575" cy="603250"/>
        </p:xfrm>
        <a:graphic>
          <a:graphicData uri="http://schemas.openxmlformats.org/presentationml/2006/ole">
            <mc:AlternateContent xmlns:mc="http://schemas.openxmlformats.org/markup-compatibility/2006">
              <mc:Choice xmlns:v="urn:schemas-microsoft-com:vml" Requires="v">
                <p:oleObj spid="_x0000_s118212" name="公式" r:id="rId10" imgW="2828798" imgH="218946" progId="Equation.3">
                  <p:embed/>
                </p:oleObj>
              </mc:Choice>
              <mc:Fallback>
                <p:oleObj name="公式" r:id="rId10" imgW="2828798" imgH="218946" progId="Equation.3">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52" y="3717032"/>
                        <a:ext cx="71405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70" name="Object 6"/>
          <p:cNvGraphicFramePr>
            <a:graphicFrameLocks/>
          </p:cNvGraphicFramePr>
          <p:nvPr/>
        </p:nvGraphicFramePr>
        <p:xfrm>
          <a:off x="1908175" y="5137150"/>
          <a:ext cx="4443413" cy="1458913"/>
        </p:xfrm>
        <a:graphic>
          <a:graphicData uri="http://schemas.openxmlformats.org/presentationml/2006/ole">
            <mc:AlternateContent xmlns:mc="http://schemas.openxmlformats.org/markup-compatibility/2006">
              <mc:Choice xmlns:v="urn:schemas-microsoft-com:vml" Requires="v">
                <p:oleObj spid="_x0000_s118213" name="公式" r:id="rId12" imgW="1752745" imgH="561846" progId="Equation.3">
                  <p:embed/>
                </p:oleObj>
              </mc:Choice>
              <mc:Fallback>
                <p:oleObj name="公式" r:id="rId12" imgW="1752745" imgH="561846" progId="Equation.3">
                  <p:embed/>
                  <p:pic>
                    <p:nvPicPr>
                      <p:cNvPr id="0"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8175" y="5137150"/>
                        <a:ext cx="444341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2" name="Rectangle 2"/>
          <p:cNvSpPr>
            <a:spLocks noChangeArrowheads="1"/>
          </p:cNvSpPr>
          <p:nvPr/>
        </p:nvSpPr>
        <p:spPr bwMode="auto">
          <a:xfrm>
            <a:off x="115227" y="1204308"/>
            <a:ext cx="64290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Find the bilateral and unilateral LT for </a:t>
            </a:r>
          </a:p>
        </p:txBody>
      </p:sp>
      <p:graphicFrame>
        <p:nvGraphicFramePr>
          <p:cNvPr id="13" name="Object 3"/>
          <p:cNvGraphicFramePr>
            <a:graphicFrameLocks noChangeAspect="1"/>
          </p:cNvGraphicFramePr>
          <p:nvPr>
            <p:extLst>
              <p:ext uri="{D42A27DB-BD31-4B8C-83A1-F6EECF244321}">
                <p14:modId xmlns:p14="http://schemas.microsoft.com/office/powerpoint/2010/main" val="2954901593"/>
              </p:ext>
            </p:extLst>
          </p:nvPr>
        </p:nvGraphicFramePr>
        <p:xfrm>
          <a:off x="6156176" y="4542553"/>
          <a:ext cx="2905056" cy="446688"/>
        </p:xfrm>
        <a:graphic>
          <a:graphicData uri="http://schemas.openxmlformats.org/presentationml/2006/ole">
            <mc:AlternateContent xmlns:mc="http://schemas.openxmlformats.org/markup-compatibility/2006">
              <mc:Choice xmlns:v="urn:schemas-microsoft-com:vml" Requires="v">
                <p:oleObj spid="_x0000_s118214" name="Equation" r:id="rId14" imgW="1320480" imgH="203040" progId="Equation.DSMT4">
                  <p:embed/>
                </p:oleObj>
              </mc:Choice>
              <mc:Fallback>
                <p:oleObj name="Equation" r:id="rId14" imgW="1320480" imgH="203040" progId="Equation.DSMT4">
                  <p:embed/>
                  <p:pic>
                    <p:nvPicPr>
                      <p:cNvPr id="117767" name="Object 3"/>
                      <p:cNvPicPr>
                        <a:picLocks noChangeArrowheads="1"/>
                      </p:cNvPicPr>
                      <p:nvPr/>
                    </p:nvPicPr>
                    <p:blipFill>
                      <a:blip r:embed="rId15"/>
                      <a:srcRect/>
                      <a:stretch>
                        <a:fillRect/>
                      </a:stretch>
                    </p:blipFill>
                    <p:spPr bwMode="auto">
                      <a:xfrm>
                        <a:off x="6156176" y="4542553"/>
                        <a:ext cx="2905056" cy="44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4DB0330-8BC8-4C51-87BB-BCE4846603B6}" type="slidenum">
              <a:rPr lang="en-US" altLang="zh-CN" sz="1200" smtClean="0"/>
              <a:pPr>
                <a:spcBef>
                  <a:spcPct val="0"/>
                </a:spcBef>
                <a:buClrTx/>
                <a:buFontTx/>
                <a:buNone/>
              </a:pPr>
              <a:t>131</a:t>
            </a:fld>
            <a:endParaRPr lang="en-US" altLang="zh-CN" sz="1200" smtClean="0"/>
          </a:p>
        </p:txBody>
      </p:sp>
      <p:sp>
        <p:nvSpPr>
          <p:cNvPr id="117764" name="Rectangle 2"/>
          <p:cNvSpPr>
            <a:spLocks noChangeArrowheads="1"/>
          </p:cNvSpPr>
          <p:nvPr/>
        </p:nvSpPr>
        <p:spPr bwMode="auto">
          <a:xfrm>
            <a:off x="304800" y="385763"/>
            <a:ext cx="8229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Example </a:t>
            </a:r>
            <a:r>
              <a:rPr lang="en-US" altLang="zh-CN" sz="2800" b="1" dirty="0" smtClean="0">
                <a:latin typeface="Times New Roman" panose="02020603050405020304" pitchFamily="18" charset="0"/>
                <a:ea typeface="楷体_GB2312" pitchFamily="49" charset="-122"/>
              </a:rPr>
              <a:t>9.34:</a:t>
            </a:r>
            <a:endParaRPr lang="en-US" altLang="zh-CN" sz="2800" b="1" dirty="0">
              <a:latin typeface="Times New Roman" panose="02020603050405020304" pitchFamily="18" charset="0"/>
              <a:ea typeface="楷体_GB2312" pitchFamily="49" charset="-122"/>
            </a:endParaRPr>
          </a:p>
        </p:txBody>
      </p:sp>
      <p:graphicFrame>
        <p:nvGraphicFramePr>
          <p:cNvPr id="117765" name="Object 2"/>
          <p:cNvGraphicFramePr>
            <a:graphicFrameLocks noChangeAspect="1"/>
          </p:cNvGraphicFramePr>
          <p:nvPr>
            <p:extLst>
              <p:ext uri="{D42A27DB-BD31-4B8C-83A1-F6EECF244321}">
                <p14:modId xmlns:p14="http://schemas.microsoft.com/office/powerpoint/2010/main" val="4125126010"/>
              </p:ext>
            </p:extLst>
          </p:nvPr>
        </p:nvGraphicFramePr>
        <p:xfrm>
          <a:off x="1723628" y="1341526"/>
          <a:ext cx="4000500" cy="825300"/>
        </p:xfrm>
        <a:graphic>
          <a:graphicData uri="http://schemas.openxmlformats.org/presentationml/2006/ole">
            <mc:AlternateContent xmlns:mc="http://schemas.openxmlformats.org/markup-compatibility/2006">
              <mc:Choice xmlns:v="urn:schemas-microsoft-com:vml" Requires="v">
                <p:oleObj spid="_x0000_s161919" name="Equation" r:id="rId3" imgW="1600200" imgH="330120" progId="Equation.DSMT4">
                  <p:embed/>
                </p:oleObj>
              </mc:Choice>
              <mc:Fallback>
                <p:oleObj name="Equation" r:id="rId3" imgW="1600200" imgH="330120" progId="Equation.DSMT4">
                  <p:embed/>
                  <p:pic>
                    <p:nvPicPr>
                      <p:cNvPr id="117765" name="Object 2"/>
                      <p:cNvPicPr>
                        <a:picLocks noChangeArrowheads="1"/>
                      </p:cNvPicPr>
                      <p:nvPr/>
                    </p:nvPicPr>
                    <p:blipFill>
                      <a:blip r:embed="rId4"/>
                      <a:srcRect/>
                      <a:stretch>
                        <a:fillRect/>
                      </a:stretch>
                    </p:blipFill>
                    <p:spPr bwMode="auto">
                      <a:xfrm>
                        <a:off x="1723628" y="1341526"/>
                        <a:ext cx="4000500" cy="82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6" name="Rectangle 4"/>
          <p:cNvSpPr>
            <a:spLocks noChangeArrowheads="1"/>
          </p:cNvSpPr>
          <p:nvPr/>
        </p:nvSpPr>
        <p:spPr bwMode="auto">
          <a:xfrm>
            <a:off x="86816" y="1325712"/>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Solution</a:t>
            </a:r>
            <a:r>
              <a:rPr lang="en-US" altLang="zh-CN" sz="2800" b="1" dirty="0" smtClean="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p:txBody>
      </p:sp>
      <p:graphicFrame>
        <p:nvGraphicFramePr>
          <p:cNvPr id="117767" name="Object 3"/>
          <p:cNvGraphicFramePr>
            <a:graphicFrameLocks noChangeAspect="1"/>
          </p:cNvGraphicFramePr>
          <p:nvPr>
            <p:extLst>
              <p:ext uri="{D42A27DB-BD31-4B8C-83A1-F6EECF244321}">
                <p14:modId xmlns:p14="http://schemas.microsoft.com/office/powerpoint/2010/main" val="1421910290"/>
              </p:ext>
            </p:extLst>
          </p:nvPr>
        </p:nvGraphicFramePr>
        <p:xfrm>
          <a:off x="2745949" y="320864"/>
          <a:ext cx="4349700" cy="603000"/>
        </p:xfrm>
        <a:graphic>
          <a:graphicData uri="http://schemas.openxmlformats.org/presentationml/2006/ole">
            <mc:AlternateContent xmlns:mc="http://schemas.openxmlformats.org/markup-compatibility/2006">
              <mc:Choice xmlns:v="urn:schemas-microsoft-com:vml" Requires="v">
                <p:oleObj spid="_x0000_s161920" name="Equation" r:id="rId5" imgW="1739880" imgH="241200" progId="Equation.DSMT4">
                  <p:embed/>
                </p:oleObj>
              </mc:Choice>
              <mc:Fallback>
                <p:oleObj name="Equation" r:id="rId5" imgW="1739880" imgH="241200" progId="Equation.DSMT4">
                  <p:embed/>
                  <p:pic>
                    <p:nvPicPr>
                      <p:cNvPr id="117767" name="Object 3"/>
                      <p:cNvPicPr>
                        <a:picLocks noChangeArrowheads="1"/>
                      </p:cNvPicPr>
                      <p:nvPr/>
                    </p:nvPicPr>
                    <p:blipFill>
                      <a:blip r:embed="rId6"/>
                      <a:srcRect/>
                      <a:stretch>
                        <a:fillRect/>
                      </a:stretch>
                    </p:blipFill>
                    <p:spPr bwMode="auto">
                      <a:xfrm>
                        <a:off x="2745949" y="320864"/>
                        <a:ext cx="4349700" cy="60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4"/>
          <p:cNvSpPr>
            <a:spLocks noChangeArrowheads="1"/>
          </p:cNvSpPr>
          <p:nvPr/>
        </p:nvSpPr>
        <p:spPr bwMode="auto">
          <a:xfrm>
            <a:off x="5567808" y="749648"/>
            <a:ext cx="310864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smtClean="0">
                <a:latin typeface="Times New Roman" panose="02020603050405020304" pitchFamily="18" charset="0"/>
                <a:ea typeface="楷体_GB2312" pitchFamily="49" charset="-122"/>
              </a:rPr>
              <a:t>Find unilateral LT</a:t>
            </a:r>
            <a:r>
              <a:rPr lang="en-US" altLang="zh-CN" sz="2800" b="1" dirty="0">
                <a:latin typeface="Times New Roman" panose="02020603050405020304" pitchFamily="18" charset="0"/>
                <a:ea typeface="楷体_GB2312" pitchFamily="49" charset="-122"/>
              </a:rPr>
              <a:t>.</a:t>
            </a:r>
          </a:p>
        </p:txBody>
      </p:sp>
      <p:sp>
        <p:nvSpPr>
          <p:cNvPr id="15" name="Text Box 3"/>
          <p:cNvSpPr txBox="1">
            <a:spLocks noChangeArrowheads="1"/>
          </p:cNvSpPr>
          <p:nvPr/>
        </p:nvSpPr>
        <p:spPr bwMode="auto">
          <a:xfrm>
            <a:off x="5868144" y="1196752"/>
            <a:ext cx="32610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dirty="0">
                <a:latin typeface="Times New Roman" panose="02020603050405020304" pitchFamily="18" charset="0"/>
                <a:ea typeface="楷体_GB2312" pitchFamily="49" charset="-122"/>
              </a:rPr>
              <a:t>Including </a:t>
            </a:r>
            <a:r>
              <a:rPr lang="en-US" altLang="zh-CN" sz="2800" b="1" dirty="0" smtClean="0">
                <a:latin typeface="Times New Roman" panose="02020603050405020304" pitchFamily="18" charset="0"/>
                <a:ea typeface="楷体_GB2312" pitchFamily="49" charset="-122"/>
              </a:rPr>
              <a:t>impulses </a:t>
            </a:r>
            <a:r>
              <a:rPr lang="en-US" altLang="zh-CN" sz="2800" b="1" dirty="0">
                <a:latin typeface="Times New Roman" panose="02020603050405020304" pitchFamily="18" charset="0"/>
                <a:ea typeface="楷体_GB2312" pitchFamily="49" charset="-122"/>
              </a:rPr>
              <a:t>at t = </a:t>
            </a:r>
            <a:r>
              <a:rPr lang="en-US" altLang="zh-CN" sz="2800" b="1" dirty="0" smtClean="0">
                <a:latin typeface="Times New Roman" panose="02020603050405020304" pitchFamily="18" charset="0"/>
                <a:ea typeface="楷体_GB2312" pitchFamily="49" charset="-122"/>
              </a:rPr>
              <a:t>0</a:t>
            </a:r>
            <a:endParaRPr lang="en-US" altLang="zh-CN" sz="2800" b="1" dirty="0">
              <a:latin typeface="Times New Roman" panose="02020603050405020304" pitchFamily="18" charset="0"/>
              <a:ea typeface="楷体_GB2312" pitchFamily="49" charset="-122"/>
            </a:endParaRPr>
          </a:p>
        </p:txBody>
      </p:sp>
      <p:graphicFrame>
        <p:nvGraphicFramePr>
          <p:cNvPr id="16" name="Object 3"/>
          <p:cNvGraphicFramePr>
            <a:graphicFrameLocks noChangeAspect="1"/>
          </p:cNvGraphicFramePr>
          <p:nvPr>
            <p:extLst>
              <p:ext uri="{D42A27DB-BD31-4B8C-83A1-F6EECF244321}">
                <p14:modId xmlns:p14="http://schemas.microsoft.com/office/powerpoint/2010/main" val="4002703304"/>
              </p:ext>
            </p:extLst>
          </p:nvPr>
        </p:nvGraphicFramePr>
        <p:xfrm>
          <a:off x="1708865" y="2247981"/>
          <a:ext cx="4349700" cy="603000"/>
        </p:xfrm>
        <a:graphic>
          <a:graphicData uri="http://schemas.openxmlformats.org/presentationml/2006/ole">
            <mc:AlternateContent xmlns:mc="http://schemas.openxmlformats.org/markup-compatibility/2006">
              <mc:Choice xmlns:v="urn:schemas-microsoft-com:vml" Requires="v">
                <p:oleObj spid="_x0000_s161921" name="Equation" r:id="rId7" imgW="1739880" imgH="241200" progId="Equation.DSMT4">
                  <p:embed/>
                </p:oleObj>
              </mc:Choice>
              <mc:Fallback>
                <p:oleObj name="Equation" r:id="rId7" imgW="1739880" imgH="241200" progId="Equation.DSMT4">
                  <p:embed/>
                  <p:pic>
                    <p:nvPicPr>
                      <p:cNvPr id="117767" name="Object 3"/>
                      <p:cNvPicPr>
                        <a:picLocks noChangeArrowheads="1"/>
                      </p:cNvPicPr>
                      <p:nvPr/>
                    </p:nvPicPr>
                    <p:blipFill>
                      <a:blip r:embed="rId6"/>
                      <a:srcRect/>
                      <a:stretch>
                        <a:fillRect/>
                      </a:stretch>
                    </p:blipFill>
                    <p:spPr bwMode="auto">
                      <a:xfrm>
                        <a:off x="1708865" y="2247981"/>
                        <a:ext cx="4349700" cy="60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直接连接符 2"/>
          <p:cNvCxnSpPr/>
          <p:nvPr/>
        </p:nvCxnSpPr>
        <p:spPr>
          <a:xfrm>
            <a:off x="2745949" y="2850981"/>
            <a:ext cx="7459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44128" y="2850981"/>
            <a:ext cx="7459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92" y="3039343"/>
            <a:ext cx="3108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400" b="1" dirty="0" smtClean="0">
                <a:latin typeface="Times New Roman" panose="02020603050405020304" pitchFamily="18" charset="0"/>
                <a:ea typeface="楷体_GB2312" pitchFamily="49" charset="-122"/>
              </a:rPr>
              <a:t>For impulse: </a:t>
            </a:r>
            <a:endParaRPr lang="en-US" altLang="zh-CN" sz="2400" b="1" dirty="0">
              <a:latin typeface="Times New Roman" panose="02020603050405020304" pitchFamily="18" charset="0"/>
              <a:ea typeface="楷体_GB2312" pitchFamily="49" charset="-122"/>
            </a:endParaRPr>
          </a:p>
        </p:txBody>
      </p:sp>
      <p:graphicFrame>
        <p:nvGraphicFramePr>
          <p:cNvPr id="20" name="Object 2"/>
          <p:cNvGraphicFramePr>
            <a:graphicFrameLocks noChangeAspect="1"/>
          </p:cNvGraphicFramePr>
          <p:nvPr>
            <p:extLst>
              <p:ext uri="{D42A27DB-BD31-4B8C-83A1-F6EECF244321}">
                <p14:modId xmlns:p14="http://schemas.microsoft.com/office/powerpoint/2010/main" val="883673340"/>
              </p:ext>
            </p:extLst>
          </p:nvPr>
        </p:nvGraphicFramePr>
        <p:xfrm>
          <a:off x="2051720" y="2891532"/>
          <a:ext cx="6492096" cy="792288"/>
        </p:xfrm>
        <a:graphic>
          <a:graphicData uri="http://schemas.openxmlformats.org/presentationml/2006/ole">
            <mc:AlternateContent xmlns:mc="http://schemas.openxmlformats.org/markup-compatibility/2006">
              <mc:Choice xmlns:v="urn:schemas-microsoft-com:vml" Requires="v">
                <p:oleObj spid="_x0000_s161922" name="Equation" r:id="rId8" imgW="2705040" imgH="330120" progId="Equation.DSMT4">
                  <p:embed/>
                </p:oleObj>
              </mc:Choice>
              <mc:Fallback>
                <p:oleObj name="Equation" r:id="rId8" imgW="2705040" imgH="330120" progId="Equation.DSMT4">
                  <p:embed/>
                  <p:pic>
                    <p:nvPicPr>
                      <p:cNvPr id="117765" name="Object 2"/>
                      <p:cNvPicPr>
                        <a:picLocks noChangeArrowheads="1"/>
                      </p:cNvPicPr>
                      <p:nvPr/>
                    </p:nvPicPr>
                    <p:blipFill>
                      <a:blip r:embed="rId9"/>
                      <a:srcRect/>
                      <a:stretch>
                        <a:fillRect/>
                      </a:stretch>
                    </p:blipFill>
                    <p:spPr bwMode="auto">
                      <a:xfrm>
                        <a:off x="2051720" y="2891532"/>
                        <a:ext cx="6492096" cy="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
          <p:cNvGraphicFramePr>
            <a:graphicFrameLocks noChangeAspect="1"/>
          </p:cNvGraphicFramePr>
          <p:nvPr>
            <p:extLst>
              <p:ext uri="{D42A27DB-BD31-4B8C-83A1-F6EECF244321}">
                <p14:modId xmlns:p14="http://schemas.microsoft.com/office/powerpoint/2010/main" val="4147301692"/>
              </p:ext>
            </p:extLst>
          </p:nvPr>
        </p:nvGraphicFramePr>
        <p:xfrm>
          <a:off x="2234058" y="3601591"/>
          <a:ext cx="6400512" cy="792288"/>
        </p:xfrm>
        <a:graphic>
          <a:graphicData uri="http://schemas.openxmlformats.org/presentationml/2006/ole">
            <mc:AlternateContent xmlns:mc="http://schemas.openxmlformats.org/markup-compatibility/2006">
              <mc:Choice xmlns:v="urn:schemas-microsoft-com:vml" Requires="v">
                <p:oleObj spid="_x0000_s161923" name="Equation" r:id="rId10" imgW="2666880" imgH="330120" progId="Equation.DSMT4">
                  <p:embed/>
                </p:oleObj>
              </mc:Choice>
              <mc:Fallback>
                <p:oleObj name="Equation" r:id="rId10" imgW="2666880" imgH="330120" progId="Equation.DSMT4">
                  <p:embed/>
                  <p:pic>
                    <p:nvPicPr>
                      <p:cNvPr id="20" name="Object 2"/>
                      <p:cNvPicPr>
                        <a:picLocks noChangeArrowheads="1"/>
                      </p:cNvPicPr>
                      <p:nvPr/>
                    </p:nvPicPr>
                    <p:blipFill>
                      <a:blip r:embed="rId11"/>
                      <a:srcRect/>
                      <a:stretch>
                        <a:fillRect/>
                      </a:stretch>
                    </p:blipFill>
                    <p:spPr bwMode="auto">
                      <a:xfrm>
                        <a:off x="2234058" y="3601591"/>
                        <a:ext cx="6400512" cy="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4"/>
          <p:cNvSpPr>
            <a:spLocks noChangeArrowheads="1"/>
          </p:cNvSpPr>
          <p:nvPr/>
        </p:nvSpPr>
        <p:spPr bwMode="auto">
          <a:xfrm>
            <a:off x="35496" y="4407495"/>
            <a:ext cx="3108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400" b="1" dirty="0" smtClean="0">
                <a:latin typeface="Times New Roman" panose="02020603050405020304" pitchFamily="18" charset="0"/>
                <a:ea typeface="楷体_GB2312" pitchFamily="49" charset="-122"/>
              </a:rPr>
              <a:t>For unit-doublet: </a:t>
            </a:r>
            <a:endParaRPr lang="en-US" altLang="zh-CN" sz="2400" b="1" dirty="0">
              <a:latin typeface="Times New Roman" panose="02020603050405020304" pitchFamily="18" charset="0"/>
              <a:ea typeface="楷体_GB2312" pitchFamily="49" charset="-122"/>
            </a:endParaRPr>
          </a:p>
        </p:txBody>
      </p:sp>
      <p:graphicFrame>
        <p:nvGraphicFramePr>
          <p:cNvPr id="24" name="Object 2"/>
          <p:cNvGraphicFramePr>
            <a:graphicFrameLocks noChangeAspect="1"/>
          </p:cNvGraphicFramePr>
          <p:nvPr>
            <p:extLst>
              <p:ext uri="{D42A27DB-BD31-4B8C-83A1-F6EECF244321}">
                <p14:modId xmlns:p14="http://schemas.microsoft.com/office/powerpoint/2010/main" val="1273378199"/>
              </p:ext>
            </p:extLst>
          </p:nvPr>
        </p:nvGraphicFramePr>
        <p:xfrm>
          <a:off x="2533253" y="4273780"/>
          <a:ext cx="6125760" cy="974592"/>
        </p:xfrm>
        <a:graphic>
          <a:graphicData uri="http://schemas.openxmlformats.org/presentationml/2006/ole">
            <mc:AlternateContent xmlns:mc="http://schemas.openxmlformats.org/markup-compatibility/2006">
              <mc:Choice xmlns:v="urn:schemas-microsoft-com:vml" Requires="v">
                <p:oleObj spid="_x0000_s161924" name="Equation" r:id="rId12" imgW="2552400" imgH="406080" progId="Equation.DSMT4">
                  <p:embed/>
                </p:oleObj>
              </mc:Choice>
              <mc:Fallback>
                <p:oleObj name="Equation" r:id="rId12" imgW="2552400" imgH="406080" progId="Equation.DSMT4">
                  <p:embed/>
                  <p:pic>
                    <p:nvPicPr>
                      <p:cNvPr id="23" name="Object 2"/>
                      <p:cNvPicPr>
                        <a:picLocks noChangeArrowheads="1"/>
                      </p:cNvPicPr>
                      <p:nvPr/>
                    </p:nvPicPr>
                    <p:blipFill>
                      <a:blip r:embed="rId13"/>
                      <a:srcRect/>
                      <a:stretch>
                        <a:fillRect/>
                      </a:stretch>
                    </p:blipFill>
                    <p:spPr bwMode="auto">
                      <a:xfrm>
                        <a:off x="2533253" y="4273780"/>
                        <a:ext cx="6125760" cy="974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
          <p:cNvGraphicFramePr>
            <a:graphicFrameLocks noChangeAspect="1"/>
          </p:cNvGraphicFramePr>
          <p:nvPr>
            <p:extLst>
              <p:ext uri="{D42A27DB-BD31-4B8C-83A1-F6EECF244321}">
                <p14:modId xmlns:p14="http://schemas.microsoft.com/office/powerpoint/2010/main" val="860933459"/>
              </p:ext>
            </p:extLst>
          </p:nvPr>
        </p:nvGraphicFramePr>
        <p:xfrm>
          <a:off x="228016" y="5013176"/>
          <a:ext cx="8808480" cy="1005696"/>
        </p:xfrm>
        <a:graphic>
          <a:graphicData uri="http://schemas.openxmlformats.org/presentationml/2006/ole">
            <mc:AlternateContent xmlns:mc="http://schemas.openxmlformats.org/markup-compatibility/2006">
              <mc:Choice xmlns:v="urn:schemas-microsoft-com:vml" Requires="v">
                <p:oleObj spid="_x0000_s161925" name="Equation" r:id="rId14" imgW="3670200" imgH="419040" progId="Equation.DSMT4">
                  <p:embed/>
                </p:oleObj>
              </mc:Choice>
              <mc:Fallback>
                <p:oleObj name="Equation" r:id="rId14" imgW="3670200" imgH="419040" progId="Equation.DSMT4">
                  <p:embed/>
                  <p:pic>
                    <p:nvPicPr>
                      <p:cNvPr id="24" name="Object 2"/>
                      <p:cNvPicPr>
                        <a:picLocks noChangeArrowheads="1"/>
                      </p:cNvPicPr>
                      <p:nvPr/>
                    </p:nvPicPr>
                    <p:blipFill>
                      <a:blip r:embed="rId15"/>
                      <a:srcRect/>
                      <a:stretch>
                        <a:fillRect/>
                      </a:stretch>
                    </p:blipFill>
                    <p:spPr bwMode="auto">
                      <a:xfrm>
                        <a:off x="228016" y="5013176"/>
                        <a:ext cx="8808480" cy="1005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6"/>
          <p:cNvGraphicFramePr>
            <a:graphicFrameLocks noChangeAspect="1"/>
          </p:cNvGraphicFramePr>
          <p:nvPr>
            <p:extLst>
              <p:ext uri="{D42A27DB-BD31-4B8C-83A1-F6EECF244321}">
                <p14:modId xmlns:p14="http://schemas.microsoft.com/office/powerpoint/2010/main" val="1868190867"/>
              </p:ext>
            </p:extLst>
          </p:nvPr>
        </p:nvGraphicFramePr>
        <p:xfrm>
          <a:off x="467544" y="5877272"/>
          <a:ext cx="5027612" cy="974725"/>
        </p:xfrm>
        <a:graphic>
          <a:graphicData uri="http://schemas.openxmlformats.org/presentationml/2006/ole">
            <mc:AlternateContent xmlns:mc="http://schemas.openxmlformats.org/markup-compatibility/2006">
              <mc:Choice xmlns:v="urn:schemas-microsoft-com:vml" Requires="v">
                <p:oleObj spid="_x0000_s161926" name="Equation" r:id="rId16" imgW="2095200" imgH="406080" progId="Equation.DSMT4">
                  <p:embed/>
                </p:oleObj>
              </mc:Choice>
              <mc:Fallback>
                <p:oleObj name="Equation" r:id="rId16" imgW="2095200" imgH="406080" progId="Equation.DSMT4">
                  <p:embed/>
                  <p:pic>
                    <p:nvPicPr>
                      <p:cNvPr id="119818" name="Object 6"/>
                      <p:cNvPicPr>
                        <a:picLocks noChangeArrowheads="1"/>
                      </p:cNvPicPr>
                      <p:nvPr/>
                    </p:nvPicPr>
                    <p:blipFill>
                      <a:blip r:embed="rId17"/>
                      <a:srcRect/>
                      <a:stretch>
                        <a:fillRect/>
                      </a:stretch>
                    </p:blipFill>
                    <p:spPr bwMode="auto">
                      <a:xfrm>
                        <a:off x="467544" y="5877272"/>
                        <a:ext cx="5027612"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9863866"/>
      </p:ext>
    </p:extLst>
  </p:cSld>
  <p:clrMapOvr>
    <a:masterClrMapping/>
  </p:clrMapOvr>
  <p:transition>
    <p:rand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433B88A-20FE-4383-9A8A-FEB13ACAD8CA}" type="slidenum">
              <a:rPr lang="en-US" altLang="zh-CN" sz="1200" smtClean="0"/>
              <a:pPr>
                <a:spcBef>
                  <a:spcPct val="0"/>
                </a:spcBef>
                <a:buClrTx/>
                <a:buFontTx/>
                <a:buNone/>
              </a:pPr>
              <a:t>132</a:t>
            </a:fld>
            <a:endParaRPr lang="en-US" altLang="zh-CN" sz="1200" smtClean="0"/>
          </a:p>
        </p:txBody>
      </p:sp>
      <p:sp>
        <p:nvSpPr>
          <p:cNvPr id="118787" name="Rectangle 2"/>
          <p:cNvSpPr>
            <a:spLocks noChangeArrowheads="1"/>
          </p:cNvSpPr>
          <p:nvPr/>
        </p:nvSpPr>
        <p:spPr bwMode="auto">
          <a:xfrm>
            <a:off x="0" y="1258888"/>
            <a:ext cx="89644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Properties:  similar to the bilateral transform   </a:t>
            </a:r>
            <a:r>
              <a:rPr lang="en-US" altLang="zh-CN" sz="2800" b="1" dirty="0" smtClean="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Here, we focus on the differences. )</a:t>
            </a:r>
          </a:p>
        </p:txBody>
      </p:sp>
      <p:sp>
        <p:nvSpPr>
          <p:cNvPr id="118788" name="Rectangle 3"/>
          <p:cNvSpPr>
            <a:spLocks noChangeArrowheads="1"/>
          </p:cNvSpPr>
          <p:nvPr/>
        </p:nvSpPr>
        <p:spPr bwMode="auto">
          <a:xfrm>
            <a:off x="35496" y="2412554"/>
            <a:ext cx="9001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Convolution: </a:t>
            </a:r>
            <a:r>
              <a:rPr lang="en-US" altLang="zh-CN" sz="2800" b="1" dirty="0" smtClean="0">
                <a:latin typeface="Times New Roman" panose="02020603050405020304" pitchFamily="18" charset="0"/>
                <a:ea typeface="楷体_GB2312" pitchFamily="49" charset="-122"/>
              </a:rPr>
              <a:t> If </a:t>
            </a:r>
            <a:r>
              <a:rPr lang="en-US" altLang="zh-CN" sz="2800" b="1" i="1" dirty="0">
                <a:latin typeface="Times New Roman" panose="02020603050405020304" pitchFamily="18" charset="0"/>
                <a:ea typeface="楷体_GB2312" pitchFamily="49" charset="-122"/>
              </a:rPr>
              <a:t>x</a:t>
            </a:r>
            <a:r>
              <a:rPr lang="en-US" altLang="zh-CN" sz="2800" b="1" baseline="-25000" dirty="0">
                <a:latin typeface="Times New Roman" panose="02020603050405020304" pitchFamily="18" charset="0"/>
                <a:ea typeface="楷体_GB2312" pitchFamily="49" charset="-122"/>
              </a:rPr>
              <a:t>1</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0 and </a:t>
            </a:r>
            <a:r>
              <a:rPr lang="en-US" altLang="zh-CN" sz="2800" b="1" i="1" dirty="0">
                <a:latin typeface="Times New Roman" panose="02020603050405020304" pitchFamily="18" charset="0"/>
                <a:ea typeface="楷体_GB2312" pitchFamily="49" charset="-122"/>
              </a:rPr>
              <a:t>x</a:t>
            </a:r>
            <a:r>
              <a:rPr lang="en-US" altLang="zh-CN" sz="2800" b="1" baseline="-25000" dirty="0">
                <a:latin typeface="Times New Roman" panose="02020603050405020304" pitchFamily="18" charset="0"/>
                <a:ea typeface="楷体_GB2312" pitchFamily="49" charset="-122"/>
              </a:rPr>
              <a:t>2</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0 for </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&lt;0, then </a:t>
            </a:r>
          </a:p>
        </p:txBody>
      </p:sp>
      <p:graphicFrame>
        <p:nvGraphicFramePr>
          <p:cNvPr id="118789" name="Object 2"/>
          <p:cNvGraphicFramePr>
            <a:graphicFrameLocks/>
          </p:cNvGraphicFramePr>
          <p:nvPr>
            <p:extLst>
              <p:ext uri="{D42A27DB-BD31-4B8C-83A1-F6EECF244321}">
                <p14:modId xmlns:p14="http://schemas.microsoft.com/office/powerpoint/2010/main" val="2648660921"/>
              </p:ext>
            </p:extLst>
          </p:nvPr>
        </p:nvGraphicFramePr>
        <p:xfrm>
          <a:off x="1771650" y="2924944"/>
          <a:ext cx="5459413" cy="571500"/>
        </p:xfrm>
        <a:graphic>
          <a:graphicData uri="http://schemas.openxmlformats.org/presentationml/2006/ole">
            <mc:AlternateContent xmlns:mc="http://schemas.openxmlformats.org/markup-compatibility/2006">
              <mc:Choice xmlns:v="urn:schemas-microsoft-com:vml" Requires="v">
                <p:oleObj spid="_x0000_s118993" name="公式" r:id="rId3" imgW="2162229" imgH="200122" progId="Equation.3">
                  <p:embed/>
                </p:oleObj>
              </mc:Choice>
              <mc:Fallback>
                <p:oleObj name="公式" r:id="rId3" imgW="2162229" imgH="200122"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924944"/>
                        <a:ext cx="54594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0" name="Rectangle 5"/>
          <p:cNvSpPr>
            <a:spLocks noChangeArrowheads="1"/>
          </p:cNvSpPr>
          <p:nvPr/>
        </p:nvSpPr>
        <p:spPr bwMode="auto">
          <a:xfrm>
            <a:off x="107504" y="3717032"/>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Differentiation: </a:t>
            </a:r>
          </a:p>
        </p:txBody>
      </p:sp>
      <p:graphicFrame>
        <p:nvGraphicFramePr>
          <p:cNvPr id="118791" name="Object 3"/>
          <p:cNvGraphicFramePr>
            <a:graphicFrameLocks noChangeAspect="1"/>
          </p:cNvGraphicFramePr>
          <p:nvPr>
            <p:extLst>
              <p:ext uri="{D42A27DB-BD31-4B8C-83A1-F6EECF244321}">
                <p14:modId xmlns:p14="http://schemas.microsoft.com/office/powerpoint/2010/main" val="2464328101"/>
              </p:ext>
            </p:extLst>
          </p:nvPr>
        </p:nvGraphicFramePr>
        <p:xfrm>
          <a:off x="2817320" y="3608237"/>
          <a:ext cx="4635000" cy="1015200"/>
        </p:xfrm>
        <a:graphic>
          <a:graphicData uri="http://schemas.openxmlformats.org/presentationml/2006/ole">
            <mc:AlternateContent xmlns:mc="http://schemas.openxmlformats.org/markup-compatibility/2006">
              <mc:Choice xmlns:v="urn:schemas-microsoft-com:vml" Requires="v">
                <p:oleObj spid="_x0000_s118994" name="Equation" r:id="rId5" imgW="1854000" imgH="406080" progId="Equation.DSMT4">
                  <p:embed/>
                </p:oleObj>
              </mc:Choice>
              <mc:Fallback>
                <p:oleObj name="Equation" r:id="rId5" imgW="1854000" imgH="406080" progId="Equation.DSMT4">
                  <p:embed/>
                  <p:pic>
                    <p:nvPicPr>
                      <p:cNvPr id="0" name="Object 3"/>
                      <p:cNvPicPr>
                        <a:picLocks noChangeArrowheads="1"/>
                      </p:cNvPicPr>
                      <p:nvPr/>
                    </p:nvPicPr>
                    <p:blipFill>
                      <a:blip r:embed="rId6"/>
                      <a:srcRect/>
                      <a:stretch>
                        <a:fillRect/>
                      </a:stretch>
                    </p:blipFill>
                    <p:spPr bwMode="auto">
                      <a:xfrm>
                        <a:off x="2817320" y="3608237"/>
                        <a:ext cx="4635000" cy="101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txBox="1">
            <a:spLocks noChangeArrowheads="1"/>
          </p:cNvSpPr>
          <p:nvPr/>
        </p:nvSpPr>
        <p:spPr>
          <a:xfrm>
            <a:off x="457200" y="414338"/>
            <a:ext cx="8153400" cy="638175"/>
          </a:xfrm>
          <a:prstGeom prst="rect">
            <a:avLst/>
          </a:prstGeom>
        </p:spPr>
        <p:txBody>
          <a:bodyPr/>
          <a:lstStyle/>
          <a:p>
            <a:pPr eaLnBrk="1" hangingPunct="1">
              <a:defRPr/>
            </a:pPr>
            <a:r>
              <a:rPr lang="en-US" altLang="zh-CN" sz="3200" b="1" kern="0" dirty="0">
                <a:ea typeface="+mj-ea"/>
                <a:cs typeface="Times New Roman" pitchFamily="18" charset="0"/>
              </a:rPr>
              <a:t>7. Unilateral Laplace transform</a:t>
            </a:r>
            <a:endParaRPr lang="en-US" sz="3200" b="1" kern="0" dirty="0">
              <a:ea typeface="+mj-ea"/>
              <a:cs typeface="Times New Roman" pitchFamily="18"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4260381217"/>
              </p:ext>
            </p:extLst>
          </p:nvPr>
        </p:nvGraphicFramePr>
        <p:xfrm>
          <a:off x="2632104" y="4613648"/>
          <a:ext cx="6476400" cy="1047600"/>
        </p:xfrm>
        <a:graphic>
          <a:graphicData uri="http://schemas.openxmlformats.org/presentationml/2006/ole">
            <mc:AlternateContent xmlns:mc="http://schemas.openxmlformats.org/markup-compatibility/2006">
              <mc:Choice xmlns:v="urn:schemas-microsoft-com:vml" Requires="v">
                <p:oleObj spid="_x0000_s118995" name="Equation" r:id="rId7" imgW="2590560" imgH="419040" progId="Equation.DSMT4">
                  <p:embed/>
                </p:oleObj>
              </mc:Choice>
              <mc:Fallback>
                <p:oleObj name="Equation" r:id="rId7" imgW="2590560" imgH="419040" progId="Equation.DSMT4">
                  <p:embed/>
                  <p:pic>
                    <p:nvPicPr>
                      <p:cNvPr id="118791" name="Object 3"/>
                      <p:cNvPicPr>
                        <a:picLocks noChangeArrowheads="1"/>
                      </p:cNvPicPr>
                      <p:nvPr/>
                    </p:nvPicPr>
                    <p:blipFill>
                      <a:blip r:embed="rId8"/>
                      <a:srcRect/>
                      <a:stretch>
                        <a:fillRect/>
                      </a:stretch>
                    </p:blipFill>
                    <p:spPr bwMode="auto">
                      <a:xfrm>
                        <a:off x="2632104" y="4613648"/>
                        <a:ext cx="6476400" cy="104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547396608"/>
              </p:ext>
            </p:extLst>
          </p:nvPr>
        </p:nvGraphicFramePr>
        <p:xfrm>
          <a:off x="6444208" y="5517232"/>
          <a:ext cx="2597760" cy="893376"/>
        </p:xfrm>
        <a:graphic>
          <a:graphicData uri="http://schemas.openxmlformats.org/presentationml/2006/ole">
            <mc:AlternateContent xmlns:mc="http://schemas.openxmlformats.org/markup-compatibility/2006">
              <mc:Choice xmlns:v="urn:schemas-microsoft-com:vml" Requires="v">
                <p:oleObj spid="_x0000_s118996" name="Equation" r:id="rId9" imgW="1180800" imgH="406080" progId="Equation.DSMT4">
                  <p:embed/>
                </p:oleObj>
              </mc:Choice>
              <mc:Fallback>
                <p:oleObj name="Equation" r:id="rId9" imgW="1180800" imgH="406080" progId="Equation.DSMT4">
                  <p:embed/>
                  <p:pic>
                    <p:nvPicPr>
                      <p:cNvPr id="9" name="Object 3"/>
                      <p:cNvPicPr>
                        <a:picLocks noChangeArrowheads="1"/>
                      </p:cNvPicPr>
                      <p:nvPr/>
                    </p:nvPicPr>
                    <p:blipFill>
                      <a:blip r:embed="rId10"/>
                      <a:srcRect/>
                      <a:stretch>
                        <a:fillRect/>
                      </a:stretch>
                    </p:blipFill>
                    <p:spPr bwMode="auto">
                      <a:xfrm>
                        <a:off x="6444208" y="5517232"/>
                        <a:ext cx="2597760" cy="893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EC7176D-B6CF-4CA5-AD5C-B278D13619B4}" type="slidenum">
              <a:rPr lang="en-US" altLang="zh-CN" sz="1200" smtClean="0"/>
              <a:pPr>
                <a:spcBef>
                  <a:spcPct val="0"/>
                </a:spcBef>
                <a:buClrTx/>
                <a:buFontTx/>
                <a:buNone/>
              </a:pPr>
              <a:t>133</a:t>
            </a:fld>
            <a:endParaRPr lang="en-US" altLang="zh-CN" sz="1200" smtClean="0"/>
          </a:p>
        </p:txBody>
      </p:sp>
      <p:sp>
        <p:nvSpPr>
          <p:cNvPr id="119811" name="Rectangle 2"/>
          <p:cNvSpPr>
            <a:spLocks noChangeArrowheads="1"/>
          </p:cNvSpPr>
          <p:nvPr/>
        </p:nvSpPr>
        <p:spPr bwMode="auto">
          <a:xfrm>
            <a:off x="0" y="1341438"/>
            <a:ext cx="9144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Example 9.37:  Solving a causal LTI system described by </a:t>
            </a:r>
            <a:r>
              <a:rPr lang="en-US" altLang="zh-CN" sz="2800" b="1" dirty="0" smtClean="0">
                <a:latin typeface="Times New Roman" panose="02020603050405020304" pitchFamily="18" charset="0"/>
                <a:ea typeface="楷体_GB2312" pitchFamily="49" charset="-122"/>
              </a:rPr>
              <a:t>differential equations together with the condition of initial rest</a:t>
            </a:r>
            <a:endParaRPr lang="en-US" altLang="zh-CN" sz="2800" b="1" dirty="0">
              <a:latin typeface="Times New Roman" panose="02020603050405020304" pitchFamily="18" charset="0"/>
              <a:ea typeface="楷体_GB2312" pitchFamily="49" charset="-122"/>
            </a:endParaRPr>
          </a:p>
        </p:txBody>
      </p:sp>
      <p:graphicFrame>
        <p:nvGraphicFramePr>
          <p:cNvPr id="119812" name="Object 2"/>
          <p:cNvGraphicFramePr>
            <a:graphicFrameLocks/>
          </p:cNvGraphicFramePr>
          <p:nvPr>
            <p:extLst>
              <p:ext uri="{D42A27DB-BD31-4B8C-83A1-F6EECF244321}">
                <p14:modId xmlns:p14="http://schemas.microsoft.com/office/powerpoint/2010/main" val="2892396361"/>
              </p:ext>
            </p:extLst>
          </p:nvPr>
        </p:nvGraphicFramePr>
        <p:xfrm>
          <a:off x="2627908" y="2348880"/>
          <a:ext cx="4824412" cy="1047750"/>
        </p:xfrm>
        <a:graphic>
          <a:graphicData uri="http://schemas.openxmlformats.org/presentationml/2006/ole">
            <mc:AlternateContent xmlns:mc="http://schemas.openxmlformats.org/markup-compatibility/2006">
              <mc:Choice xmlns:v="urn:schemas-microsoft-com:vml" Requires="v">
                <p:oleObj spid="_x0000_s120291" name="Equation" r:id="rId3" imgW="1905145" imgH="390396" progId="Equation.3">
                  <p:embed/>
                </p:oleObj>
              </mc:Choice>
              <mc:Fallback>
                <p:oleObj name="Equation" r:id="rId3" imgW="1905145" imgH="390396"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908" y="2348880"/>
                        <a:ext cx="48244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3" name="Rectangle 4"/>
          <p:cNvSpPr>
            <a:spLocks noChangeArrowheads="1"/>
          </p:cNvSpPr>
          <p:nvPr/>
        </p:nvSpPr>
        <p:spPr bwMode="auto">
          <a:xfrm>
            <a:off x="107504" y="337743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with </a:t>
            </a:r>
          </a:p>
        </p:txBody>
      </p:sp>
      <p:graphicFrame>
        <p:nvGraphicFramePr>
          <p:cNvPr id="119814" name="Object 3"/>
          <p:cNvGraphicFramePr>
            <a:graphicFrameLocks/>
          </p:cNvGraphicFramePr>
          <p:nvPr>
            <p:extLst>
              <p:ext uri="{D42A27DB-BD31-4B8C-83A1-F6EECF244321}">
                <p14:modId xmlns:p14="http://schemas.microsoft.com/office/powerpoint/2010/main" val="1464873898"/>
              </p:ext>
            </p:extLst>
          </p:nvPr>
        </p:nvGraphicFramePr>
        <p:xfrm>
          <a:off x="1047520" y="3425056"/>
          <a:ext cx="1966913" cy="508000"/>
        </p:xfrm>
        <a:graphic>
          <a:graphicData uri="http://schemas.openxmlformats.org/presentationml/2006/ole">
            <mc:AlternateContent xmlns:mc="http://schemas.openxmlformats.org/markup-compatibility/2006">
              <mc:Choice xmlns:v="urn:schemas-microsoft-com:vml" Requires="v">
                <p:oleObj spid="_x0000_s120292" name="Equation" r:id="rId5" imgW="762000" imgH="181007" progId="Equation.3">
                  <p:embed/>
                </p:oleObj>
              </mc:Choice>
              <mc:Fallback>
                <p:oleObj name="Equation" r:id="rId5" imgW="762000" imgH="181007"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520" y="3425056"/>
                        <a:ext cx="1966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6" name="Object 4"/>
          <p:cNvGraphicFramePr>
            <a:graphicFrameLocks noChangeAspect="1"/>
          </p:cNvGraphicFramePr>
          <p:nvPr>
            <p:extLst>
              <p:ext uri="{D42A27DB-BD31-4B8C-83A1-F6EECF244321}">
                <p14:modId xmlns:p14="http://schemas.microsoft.com/office/powerpoint/2010/main" val="2530232753"/>
              </p:ext>
            </p:extLst>
          </p:nvPr>
        </p:nvGraphicFramePr>
        <p:xfrm>
          <a:off x="259680" y="4999672"/>
          <a:ext cx="8632800" cy="949608"/>
        </p:xfrm>
        <a:graphic>
          <a:graphicData uri="http://schemas.openxmlformats.org/presentationml/2006/ole">
            <mc:AlternateContent xmlns:mc="http://schemas.openxmlformats.org/markup-compatibility/2006">
              <mc:Choice xmlns:v="urn:schemas-microsoft-com:vml" Requires="v">
                <p:oleObj spid="_x0000_s120293" name="Equation" r:id="rId7" imgW="3924000" imgH="431640" progId="Equation.DSMT4">
                  <p:embed/>
                </p:oleObj>
              </mc:Choice>
              <mc:Fallback>
                <p:oleObj name="Equation" r:id="rId7" imgW="3924000" imgH="431640" progId="Equation.DSMT4">
                  <p:embed/>
                  <p:pic>
                    <p:nvPicPr>
                      <p:cNvPr id="0" name="Object 4"/>
                      <p:cNvPicPr>
                        <a:picLocks noChangeArrowheads="1"/>
                      </p:cNvPicPr>
                      <p:nvPr/>
                    </p:nvPicPr>
                    <p:blipFill>
                      <a:blip r:embed="rId8"/>
                      <a:srcRect/>
                      <a:stretch>
                        <a:fillRect/>
                      </a:stretch>
                    </p:blipFill>
                    <p:spPr bwMode="auto">
                      <a:xfrm>
                        <a:off x="259680" y="4999672"/>
                        <a:ext cx="8632800" cy="949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7" name="Object 5"/>
          <p:cNvGraphicFramePr>
            <a:graphicFrameLocks/>
          </p:cNvGraphicFramePr>
          <p:nvPr>
            <p:extLst>
              <p:ext uri="{D42A27DB-BD31-4B8C-83A1-F6EECF244321}">
                <p14:modId xmlns:p14="http://schemas.microsoft.com/office/powerpoint/2010/main" val="4072359316"/>
              </p:ext>
            </p:extLst>
          </p:nvPr>
        </p:nvGraphicFramePr>
        <p:xfrm>
          <a:off x="6292850" y="614373"/>
          <a:ext cx="2317750" cy="571500"/>
        </p:xfrm>
        <a:graphic>
          <a:graphicData uri="http://schemas.openxmlformats.org/presentationml/2006/ole">
            <mc:AlternateContent xmlns:mc="http://schemas.openxmlformats.org/markup-compatibility/2006">
              <mc:Choice xmlns:v="urn:schemas-microsoft-com:vml" Requires="v">
                <p:oleObj spid="_x0000_s120294" name="公式" r:id="rId9" imgW="904857" imgH="200122" progId="Equation.3">
                  <p:embed/>
                </p:oleObj>
              </mc:Choice>
              <mc:Fallback>
                <p:oleObj name="公式" r:id="rId9" imgW="904857" imgH="200122"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2850" y="614373"/>
                        <a:ext cx="2317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8" name="Object 6"/>
          <p:cNvGraphicFramePr>
            <a:graphicFrameLocks noChangeAspect="1"/>
          </p:cNvGraphicFramePr>
          <p:nvPr>
            <p:extLst>
              <p:ext uri="{D42A27DB-BD31-4B8C-83A1-F6EECF244321}">
                <p14:modId xmlns:p14="http://schemas.microsoft.com/office/powerpoint/2010/main" val="2328792643"/>
              </p:ext>
            </p:extLst>
          </p:nvPr>
        </p:nvGraphicFramePr>
        <p:xfrm>
          <a:off x="5562352" y="3894568"/>
          <a:ext cx="3474144" cy="974592"/>
        </p:xfrm>
        <a:graphic>
          <a:graphicData uri="http://schemas.openxmlformats.org/presentationml/2006/ole">
            <mc:AlternateContent xmlns:mc="http://schemas.openxmlformats.org/markup-compatibility/2006">
              <mc:Choice xmlns:v="urn:schemas-microsoft-com:vml" Requires="v">
                <p:oleObj spid="_x0000_s120295" name="Equation" r:id="rId11" imgW="1447560" imgH="406080" progId="Equation.DSMT4">
                  <p:embed/>
                </p:oleObj>
              </mc:Choice>
              <mc:Fallback>
                <p:oleObj name="Equation" r:id="rId11" imgW="1447560" imgH="406080" progId="Equation.DSMT4">
                  <p:embed/>
                  <p:pic>
                    <p:nvPicPr>
                      <p:cNvPr id="0" name="Object 6"/>
                      <p:cNvPicPr>
                        <a:picLocks noChangeArrowheads="1"/>
                      </p:cNvPicPr>
                      <p:nvPr/>
                    </p:nvPicPr>
                    <p:blipFill>
                      <a:blip r:embed="rId12"/>
                      <a:srcRect/>
                      <a:stretch>
                        <a:fillRect/>
                      </a:stretch>
                    </p:blipFill>
                    <p:spPr bwMode="auto">
                      <a:xfrm>
                        <a:off x="5562352" y="3894568"/>
                        <a:ext cx="3474144" cy="974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ChangeArrowheads="1"/>
          </p:cNvSpPr>
          <p:nvPr/>
        </p:nvSpPr>
        <p:spPr>
          <a:xfrm>
            <a:off x="457200" y="414338"/>
            <a:ext cx="8153400" cy="638175"/>
          </a:xfrm>
          <a:prstGeom prst="rect">
            <a:avLst/>
          </a:prstGeom>
        </p:spPr>
        <p:txBody>
          <a:bodyPr/>
          <a:lstStyle/>
          <a:p>
            <a:pPr eaLnBrk="1" hangingPunct="1">
              <a:defRPr/>
            </a:pPr>
            <a:r>
              <a:rPr lang="en-US" altLang="zh-CN" sz="3200" b="1" kern="0" dirty="0">
                <a:ea typeface="+mj-ea"/>
                <a:cs typeface="Times New Roman" pitchFamily="18" charset="0"/>
              </a:rPr>
              <a:t>7. Unilateral Laplace transform</a:t>
            </a:r>
            <a:endParaRPr lang="en-US" sz="3200" b="1" kern="0" dirty="0">
              <a:ea typeface="+mj-ea"/>
              <a:cs typeface="Times New Roman" pitchFamily="18" charset="0"/>
            </a:endParaRPr>
          </a:p>
        </p:txBody>
      </p:sp>
      <p:graphicFrame>
        <p:nvGraphicFramePr>
          <p:cNvPr id="12" name="Object 4"/>
          <p:cNvGraphicFramePr>
            <a:graphicFrameLocks noChangeAspect="1"/>
          </p:cNvGraphicFramePr>
          <p:nvPr>
            <p:extLst>
              <p:ext uri="{D42A27DB-BD31-4B8C-83A1-F6EECF244321}">
                <p14:modId xmlns:p14="http://schemas.microsoft.com/office/powerpoint/2010/main" val="1099892710"/>
              </p:ext>
            </p:extLst>
          </p:nvPr>
        </p:nvGraphicFramePr>
        <p:xfrm>
          <a:off x="90053" y="3910535"/>
          <a:ext cx="4998240" cy="974592"/>
        </p:xfrm>
        <a:graphic>
          <a:graphicData uri="http://schemas.openxmlformats.org/presentationml/2006/ole">
            <mc:AlternateContent xmlns:mc="http://schemas.openxmlformats.org/markup-compatibility/2006">
              <mc:Choice xmlns:v="urn:schemas-microsoft-com:vml" Requires="v">
                <p:oleObj spid="_x0000_s120296" name="Equation" r:id="rId13" imgW="2082600" imgH="406080" progId="Equation.DSMT4">
                  <p:embed/>
                </p:oleObj>
              </mc:Choice>
              <mc:Fallback>
                <p:oleObj name="Equation" r:id="rId13" imgW="2082600" imgH="406080" progId="Equation.DSMT4">
                  <p:embed/>
                  <p:pic>
                    <p:nvPicPr>
                      <p:cNvPr id="119816" name="Object 4"/>
                      <p:cNvPicPr>
                        <a:picLocks noChangeArrowheads="1"/>
                      </p:cNvPicPr>
                      <p:nvPr/>
                    </p:nvPicPr>
                    <p:blipFill>
                      <a:blip r:embed="rId14"/>
                      <a:srcRect/>
                      <a:stretch>
                        <a:fillRect/>
                      </a:stretch>
                    </p:blipFill>
                    <p:spPr bwMode="auto">
                      <a:xfrm>
                        <a:off x="90053" y="3910535"/>
                        <a:ext cx="4998240" cy="974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2075822844"/>
              </p:ext>
            </p:extLst>
          </p:nvPr>
        </p:nvGraphicFramePr>
        <p:xfrm>
          <a:off x="640904" y="5851221"/>
          <a:ext cx="4162752" cy="977328"/>
        </p:xfrm>
        <a:graphic>
          <a:graphicData uri="http://schemas.openxmlformats.org/presentationml/2006/ole">
            <mc:AlternateContent xmlns:mc="http://schemas.openxmlformats.org/markup-compatibility/2006">
              <mc:Choice xmlns:v="urn:schemas-microsoft-com:vml" Requires="v">
                <p:oleObj spid="_x0000_s120297" name="Equation" r:id="rId15" imgW="1892160" imgH="444240" progId="Equation.DSMT4">
                  <p:embed/>
                </p:oleObj>
              </mc:Choice>
              <mc:Fallback>
                <p:oleObj name="Equation" r:id="rId15" imgW="1892160" imgH="444240" progId="Equation.DSMT4">
                  <p:embed/>
                  <p:pic>
                    <p:nvPicPr>
                      <p:cNvPr id="119814" name="Object 3"/>
                      <p:cNvPicPr>
                        <a:picLocks noChangeArrowheads="1"/>
                      </p:cNvPicPr>
                      <p:nvPr/>
                    </p:nvPicPr>
                    <p:blipFill>
                      <a:blip r:embed="rId16"/>
                      <a:srcRect/>
                      <a:stretch>
                        <a:fillRect/>
                      </a:stretch>
                    </p:blipFill>
                    <p:spPr bwMode="auto">
                      <a:xfrm>
                        <a:off x="640904" y="5851221"/>
                        <a:ext cx="4162752" cy="9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069BC9FE-76D3-452B-80A4-A8D45ADCFB83}" type="slidenum">
              <a:rPr lang="en-US" altLang="zh-CN" sz="1200" smtClean="0"/>
              <a:pPr>
                <a:spcBef>
                  <a:spcPct val="0"/>
                </a:spcBef>
                <a:buClrTx/>
                <a:buFontTx/>
                <a:buNone/>
              </a:pPr>
              <a:t>134</a:t>
            </a:fld>
            <a:endParaRPr lang="en-US" altLang="zh-CN" sz="1200" smtClean="0"/>
          </a:p>
        </p:txBody>
      </p:sp>
      <p:sp>
        <p:nvSpPr>
          <p:cNvPr id="120835" name="Rectangle 2"/>
          <p:cNvSpPr>
            <a:spLocks noChangeArrowheads="1"/>
          </p:cNvSpPr>
          <p:nvPr/>
        </p:nvSpPr>
        <p:spPr bwMode="auto">
          <a:xfrm>
            <a:off x="72008" y="1246188"/>
            <a:ext cx="896448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Unilateral Laplace transform can be used to Solve differential equations with </a:t>
            </a:r>
            <a:r>
              <a:rPr lang="en-US" altLang="zh-CN" sz="2800" b="1" dirty="0">
                <a:solidFill>
                  <a:srgbClr val="FF0000"/>
                </a:solidFill>
                <a:latin typeface="Times New Roman" panose="02020603050405020304" pitchFamily="18" charset="0"/>
                <a:ea typeface="楷体_GB2312" pitchFamily="49" charset="-122"/>
              </a:rPr>
              <a:t>nonzero initial conditions</a:t>
            </a:r>
            <a:r>
              <a:rPr lang="en-US" altLang="zh-CN" sz="2800" b="1" dirty="0">
                <a:latin typeface="Times New Roman" panose="02020603050405020304" pitchFamily="18" charset="0"/>
                <a:ea typeface="楷体_GB2312" pitchFamily="49" charset="-122"/>
              </a:rPr>
              <a:t>.</a:t>
            </a:r>
          </a:p>
          <a:p>
            <a:pPr>
              <a:spcBef>
                <a:spcPct val="50000"/>
              </a:spcBef>
              <a:buClrTx/>
              <a:buFontTx/>
              <a:buNone/>
            </a:pPr>
            <a:r>
              <a:rPr lang="en-US" altLang="zh-CN" sz="2800" b="1" dirty="0">
                <a:latin typeface="Times New Roman" panose="02020603050405020304" pitchFamily="18" charset="0"/>
                <a:ea typeface="楷体_GB2312" pitchFamily="49" charset="-122"/>
              </a:rPr>
              <a:t>Importance: the system is not at initial rest now, thus not LTI, and can NOT be described uniquely by </a:t>
            </a:r>
            <a:r>
              <a:rPr lang="en-US" altLang="zh-CN" sz="2800" b="1" i="1" dirty="0">
                <a:latin typeface="Times New Roman" panose="02020603050405020304" pitchFamily="18" charset="0"/>
                <a:ea typeface="楷体_GB2312" pitchFamily="49" charset="-122"/>
              </a:rPr>
              <a:t>h</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a:t>
            </a:r>
          </a:p>
        </p:txBody>
      </p:sp>
      <p:graphicFrame>
        <p:nvGraphicFramePr>
          <p:cNvPr id="120836" name="Object 2"/>
          <p:cNvGraphicFramePr>
            <a:graphicFrameLocks/>
          </p:cNvGraphicFramePr>
          <p:nvPr>
            <p:extLst>
              <p:ext uri="{D42A27DB-BD31-4B8C-83A1-F6EECF244321}">
                <p14:modId xmlns:p14="http://schemas.microsoft.com/office/powerpoint/2010/main" val="3815120333"/>
              </p:ext>
            </p:extLst>
          </p:nvPr>
        </p:nvGraphicFramePr>
        <p:xfrm>
          <a:off x="2843808" y="3364825"/>
          <a:ext cx="4824413" cy="1047750"/>
        </p:xfrm>
        <a:graphic>
          <a:graphicData uri="http://schemas.openxmlformats.org/presentationml/2006/ole">
            <mc:AlternateContent xmlns:mc="http://schemas.openxmlformats.org/markup-compatibility/2006">
              <mc:Choice xmlns:v="urn:schemas-microsoft-com:vml" Requires="v">
                <p:oleObj spid="_x0000_s121096" name="Equation" r:id="rId3" imgW="1905145" imgH="390396" progId="Equation.3">
                  <p:embed/>
                </p:oleObj>
              </mc:Choice>
              <mc:Fallback>
                <p:oleObj name="Equation" r:id="rId3" imgW="1905145" imgH="390396"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64825"/>
                        <a:ext cx="482441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7" name="Rectangle 4"/>
          <p:cNvSpPr>
            <a:spLocks noChangeArrowheads="1"/>
          </p:cNvSpPr>
          <p:nvPr/>
        </p:nvSpPr>
        <p:spPr bwMode="auto">
          <a:xfrm>
            <a:off x="101600" y="3401675"/>
            <a:ext cx="304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Example 9.38: </a:t>
            </a:r>
          </a:p>
        </p:txBody>
      </p:sp>
      <p:graphicFrame>
        <p:nvGraphicFramePr>
          <p:cNvPr id="120838" name="Object 3"/>
          <p:cNvGraphicFramePr>
            <a:graphicFrameLocks/>
          </p:cNvGraphicFramePr>
          <p:nvPr>
            <p:extLst>
              <p:ext uri="{D42A27DB-BD31-4B8C-83A1-F6EECF244321}">
                <p14:modId xmlns:p14="http://schemas.microsoft.com/office/powerpoint/2010/main" val="4084174512"/>
              </p:ext>
            </p:extLst>
          </p:nvPr>
        </p:nvGraphicFramePr>
        <p:xfrm>
          <a:off x="1296666" y="4509120"/>
          <a:ext cx="3744912" cy="571500"/>
        </p:xfrm>
        <a:graphic>
          <a:graphicData uri="http://schemas.openxmlformats.org/presentationml/2006/ole">
            <mc:AlternateContent xmlns:mc="http://schemas.openxmlformats.org/markup-compatibility/2006">
              <mc:Choice xmlns:v="urn:schemas-microsoft-com:vml" Requires="v">
                <p:oleObj spid="_x0000_s121097" name="Equation" r:id="rId5" imgW="1476285" imgH="200122" progId="Equation.3">
                  <p:embed/>
                </p:oleObj>
              </mc:Choice>
              <mc:Fallback>
                <p:oleObj name="Equation" r:id="rId5" imgW="1476285" imgH="200122"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666" y="4509120"/>
                        <a:ext cx="37449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9" name="Rectangle 6"/>
          <p:cNvSpPr>
            <a:spLocks noChangeArrowheads="1"/>
          </p:cNvSpPr>
          <p:nvPr/>
        </p:nvSpPr>
        <p:spPr bwMode="auto">
          <a:xfrm>
            <a:off x="323528" y="4523407"/>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with </a:t>
            </a:r>
          </a:p>
        </p:txBody>
      </p:sp>
      <p:graphicFrame>
        <p:nvGraphicFramePr>
          <p:cNvPr id="120840" name="Object 4"/>
          <p:cNvGraphicFramePr>
            <a:graphicFrameLocks/>
          </p:cNvGraphicFramePr>
          <p:nvPr>
            <p:extLst>
              <p:ext uri="{D42A27DB-BD31-4B8C-83A1-F6EECF244321}">
                <p14:modId xmlns:p14="http://schemas.microsoft.com/office/powerpoint/2010/main" val="4294133132"/>
              </p:ext>
            </p:extLst>
          </p:nvPr>
        </p:nvGraphicFramePr>
        <p:xfrm>
          <a:off x="1309936" y="5171479"/>
          <a:ext cx="1966913" cy="508000"/>
        </p:xfrm>
        <a:graphic>
          <a:graphicData uri="http://schemas.openxmlformats.org/presentationml/2006/ole">
            <mc:AlternateContent xmlns:mc="http://schemas.openxmlformats.org/markup-compatibility/2006">
              <mc:Choice xmlns:v="urn:schemas-microsoft-com:vml" Requires="v">
                <p:oleObj spid="_x0000_s121098" name="Equation" r:id="rId7" imgW="762000" imgH="181007" progId="Equation.3">
                  <p:embed/>
                </p:oleObj>
              </mc:Choice>
              <mc:Fallback>
                <p:oleObj name="Equation" r:id="rId7" imgW="762000" imgH="181007"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9936" y="5171479"/>
                        <a:ext cx="19669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1" name="Rectangle 8"/>
          <p:cNvSpPr>
            <a:spLocks noChangeArrowheads="1"/>
          </p:cNvSpPr>
          <p:nvPr/>
        </p:nvSpPr>
        <p:spPr bwMode="auto">
          <a:xfrm>
            <a:off x="395536" y="5157192"/>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and </a:t>
            </a:r>
          </a:p>
        </p:txBody>
      </p:sp>
      <p:sp>
        <p:nvSpPr>
          <p:cNvPr id="120842" name="Rectangle 9"/>
          <p:cNvSpPr>
            <a:spLocks noChangeArrowheads="1"/>
          </p:cNvSpPr>
          <p:nvPr/>
        </p:nvSpPr>
        <p:spPr bwMode="auto">
          <a:xfrm>
            <a:off x="4356100" y="5638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Find the output </a:t>
            </a:r>
            <a:r>
              <a:rPr lang="en-US" altLang="zh-CN" sz="2800" b="1" i="1" dirty="0">
                <a:latin typeface="Times New Roman" panose="02020603050405020304" pitchFamily="18" charset="0"/>
                <a:ea typeface="楷体_GB2312" pitchFamily="49" charset="-122"/>
              </a:rPr>
              <a:t>y</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a:t>
            </a:r>
          </a:p>
        </p:txBody>
      </p:sp>
      <p:sp>
        <p:nvSpPr>
          <p:cNvPr id="11" name="Rectangle 2"/>
          <p:cNvSpPr txBox="1">
            <a:spLocks noChangeArrowheads="1"/>
          </p:cNvSpPr>
          <p:nvPr/>
        </p:nvSpPr>
        <p:spPr>
          <a:xfrm>
            <a:off x="457200" y="414338"/>
            <a:ext cx="8153400" cy="638175"/>
          </a:xfrm>
          <a:prstGeom prst="rect">
            <a:avLst/>
          </a:prstGeom>
        </p:spPr>
        <p:txBody>
          <a:bodyPr/>
          <a:lstStyle/>
          <a:p>
            <a:pPr eaLnBrk="1" hangingPunct="1">
              <a:defRPr/>
            </a:pPr>
            <a:r>
              <a:rPr lang="en-US" altLang="zh-CN" sz="3200" b="1" kern="0" dirty="0">
                <a:ea typeface="+mj-ea"/>
                <a:cs typeface="Times New Roman" pitchFamily="18" charset="0"/>
              </a:rPr>
              <a:t>7. Unilateral Laplace transform</a:t>
            </a:r>
            <a:endParaRPr lang="en-US" sz="3200" b="1" kern="0" dirty="0">
              <a:ea typeface="+mj-ea"/>
              <a:cs typeface="Times New Roman" pitchFamily="18" charset="0"/>
            </a:endParaRPr>
          </a:p>
        </p:txBody>
      </p:sp>
      <p:sp>
        <p:nvSpPr>
          <p:cNvPr id="12" name="Rectangle 6"/>
          <p:cNvSpPr>
            <a:spLocks noChangeArrowheads="1"/>
          </p:cNvSpPr>
          <p:nvPr/>
        </p:nvSpPr>
        <p:spPr bwMode="auto">
          <a:xfrm>
            <a:off x="5148064" y="4561964"/>
            <a:ext cx="38884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f</a:t>
            </a:r>
            <a:r>
              <a:rPr lang="en-US" altLang="zh-CN" sz="2800" b="1" dirty="0" smtClean="0">
                <a:latin typeface="Times New Roman" panose="02020603050405020304" pitchFamily="18" charset="0"/>
                <a:ea typeface="楷体_GB2312" pitchFamily="49" charset="-122"/>
              </a:rPr>
              <a:t>or 2</a:t>
            </a:r>
            <a:r>
              <a:rPr lang="en-US" altLang="zh-CN" sz="2800" b="1" baseline="30000" dirty="0" smtClean="0">
                <a:latin typeface="Times New Roman" panose="02020603050405020304" pitchFamily="18" charset="0"/>
                <a:ea typeface="楷体_GB2312" pitchFamily="49" charset="-122"/>
              </a:rPr>
              <a:t>nd</a:t>
            </a:r>
            <a:r>
              <a:rPr lang="en-US" altLang="zh-CN" sz="2800" b="1" dirty="0" smtClean="0">
                <a:latin typeface="Times New Roman" panose="02020603050405020304" pitchFamily="18" charset="0"/>
                <a:ea typeface="楷体_GB2312" pitchFamily="49" charset="-122"/>
              </a:rPr>
              <a:t>-order equation </a:t>
            </a:r>
            <a:endParaRPr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FEB49FC-13B5-4F57-A57D-645AC9B12E35}" type="slidenum">
              <a:rPr lang="en-US" altLang="zh-CN" sz="1200" smtClean="0"/>
              <a:pPr>
                <a:spcBef>
                  <a:spcPct val="0"/>
                </a:spcBef>
                <a:buClrTx/>
                <a:buFontTx/>
                <a:buNone/>
              </a:pPr>
              <a:t>135</a:t>
            </a:fld>
            <a:endParaRPr lang="en-US" altLang="zh-CN" sz="1200" smtClean="0"/>
          </a:p>
        </p:txBody>
      </p:sp>
      <p:graphicFrame>
        <p:nvGraphicFramePr>
          <p:cNvPr id="121859" name="Object 2"/>
          <p:cNvGraphicFramePr>
            <a:graphicFrameLocks/>
          </p:cNvGraphicFramePr>
          <p:nvPr>
            <p:extLst>
              <p:ext uri="{D42A27DB-BD31-4B8C-83A1-F6EECF244321}">
                <p14:modId xmlns:p14="http://schemas.microsoft.com/office/powerpoint/2010/main" val="3613027509"/>
              </p:ext>
            </p:extLst>
          </p:nvPr>
        </p:nvGraphicFramePr>
        <p:xfrm>
          <a:off x="531812" y="5150892"/>
          <a:ext cx="7775575" cy="1014412"/>
        </p:xfrm>
        <a:graphic>
          <a:graphicData uri="http://schemas.openxmlformats.org/presentationml/2006/ole">
            <mc:AlternateContent xmlns:mc="http://schemas.openxmlformats.org/markup-compatibility/2006">
              <mc:Choice xmlns:v="urn:schemas-microsoft-com:vml" Requires="v">
                <p:oleObj spid="_x0000_s122215" name="公式" r:id="rId3" imgW="3086172" imgH="381129" progId="Equation.3">
                  <p:embed/>
                </p:oleObj>
              </mc:Choice>
              <mc:Fallback>
                <p:oleObj name="公式" r:id="rId3" imgW="3086172" imgH="38112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5150892"/>
                        <a:ext cx="7775575"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0" name="Rectangle 3"/>
          <p:cNvSpPr>
            <a:spLocks noChangeArrowheads="1"/>
          </p:cNvSpPr>
          <p:nvPr/>
        </p:nvSpPr>
        <p:spPr bwMode="auto">
          <a:xfrm>
            <a:off x="35496" y="2500318"/>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Take UL transform,  </a:t>
            </a:r>
          </a:p>
        </p:txBody>
      </p:sp>
      <p:graphicFrame>
        <p:nvGraphicFramePr>
          <p:cNvPr id="121861" name="Object 4"/>
          <p:cNvGraphicFramePr>
            <a:graphicFrameLocks/>
          </p:cNvGraphicFramePr>
          <p:nvPr>
            <p:extLst>
              <p:ext uri="{D42A27DB-BD31-4B8C-83A1-F6EECF244321}">
                <p14:modId xmlns:p14="http://schemas.microsoft.com/office/powerpoint/2010/main" val="1866794516"/>
              </p:ext>
            </p:extLst>
          </p:nvPr>
        </p:nvGraphicFramePr>
        <p:xfrm>
          <a:off x="993775" y="3053816"/>
          <a:ext cx="6442075" cy="1047750"/>
        </p:xfrm>
        <a:graphic>
          <a:graphicData uri="http://schemas.openxmlformats.org/presentationml/2006/ole">
            <mc:AlternateContent xmlns:mc="http://schemas.openxmlformats.org/markup-compatibility/2006">
              <mc:Choice xmlns:v="urn:schemas-microsoft-com:vml" Requires="v">
                <p:oleObj spid="_x0000_s122216" name="公式" r:id="rId5" imgW="2552628" imgH="390396" progId="Equation.3">
                  <p:embed/>
                </p:oleObj>
              </mc:Choice>
              <mc:Fallback>
                <p:oleObj name="公式" r:id="rId5" imgW="2552628" imgH="390396"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775" y="3053816"/>
                        <a:ext cx="644207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2" name="Object 5"/>
          <p:cNvGraphicFramePr>
            <a:graphicFrameLocks/>
          </p:cNvGraphicFramePr>
          <p:nvPr>
            <p:extLst>
              <p:ext uri="{D42A27DB-BD31-4B8C-83A1-F6EECF244321}">
                <p14:modId xmlns:p14="http://schemas.microsoft.com/office/powerpoint/2010/main" val="3872533373"/>
              </p:ext>
            </p:extLst>
          </p:nvPr>
        </p:nvGraphicFramePr>
        <p:xfrm>
          <a:off x="1187624" y="4163324"/>
          <a:ext cx="4602163" cy="1014412"/>
        </p:xfrm>
        <a:graphic>
          <a:graphicData uri="http://schemas.openxmlformats.org/presentationml/2006/ole">
            <mc:AlternateContent xmlns:mc="http://schemas.openxmlformats.org/markup-compatibility/2006">
              <mc:Choice xmlns:v="urn:schemas-microsoft-com:vml" Requires="v">
                <p:oleObj spid="_x0000_s122217" name="公式" r:id="rId7" imgW="1819257" imgH="381129" progId="Equation.3">
                  <p:embed/>
                </p:oleObj>
              </mc:Choice>
              <mc:Fallback>
                <p:oleObj name="公式" r:id="rId7" imgW="1819257" imgH="381129"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163324"/>
                        <a:ext cx="460216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a:spLocks noChangeArrowheads="1"/>
          </p:cNvSpPr>
          <p:nvPr/>
        </p:nvSpPr>
        <p:spPr bwMode="auto">
          <a:xfrm>
            <a:off x="107504" y="1537048"/>
            <a:ext cx="8229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Example </a:t>
            </a:r>
            <a:r>
              <a:rPr lang="en-US" altLang="zh-CN" sz="2800" b="1" dirty="0" smtClean="0">
                <a:latin typeface="Times New Roman" panose="02020603050405020304" pitchFamily="18" charset="0"/>
                <a:ea typeface="楷体_GB2312" pitchFamily="49" charset="-122"/>
              </a:rPr>
              <a:t>9.38:</a:t>
            </a:r>
            <a:endParaRPr lang="en-US" altLang="zh-CN" sz="2800" b="1" dirty="0">
              <a:latin typeface="Times New Roman" panose="02020603050405020304" pitchFamily="18" charset="0"/>
              <a:ea typeface="楷体_GB2312" pitchFamily="49" charset="-122"/>
            </a:endParaRPr>
          </a:p>
        </p:txBody>
      </p:sp>
      <p:graphicFrame>
        <p:nvGraphicFramePr>
          <p:cNvPr id="11" name="Object 6"/>
          <p:cNvGraphicFramePr>
            <a:graphicFrameLocks/>
          </p:cNvGraphicFramePr>
          <p:nvPr>
            <p:extLst>
              <p:ext uri="{D42A27DB-BD31-4B8C-83A1-F6EECF244321}">
                <p14:modId xmlns:p14="http://schemas.microsoft.com/office/powerpoint/2010/main" val="2169413036"/>
              </p:ext>
            </p:extLst>
          </p:nvPr>
        </p:nvGraphicFramePr>
        <p:xfrm>
          <a:off x="2743200" y="1268760"/>
          <a:ext cx="4824412" cy="1047750"/>
        </p:xfrm>
        <a:graphic>
          <a:graphicData uri="http://schemas.openxmlformats.org/presentationml/2006/ole">
            <mc:AlternateContent xmlns:mc="http://schemas.openxmlformats.org/markup-compatibility/2006">
              <mc:Choice xmlns:v="urn:schemas-microsoft-com:vml" Requires="v">
                <p:oleObj spid="_x0000_s122218" name="Equation" r:id="rId9" imgW="1905145" imgH="390396" progId="Equation.3">
                  <p:embed/>
                </p:oleObj>
              </mc:Choice>
              <mc:Fallback>
                <p:oleObj name="Equation" r:id="rId9" imgW="1905145" imgH="390396" progId="Equation.3">
                  <p:embed/>
                  <p:pic>
                    <p:nvPicPr>
                      <p:cNvPr id="121863"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1268760"/>
                        <a:ext cx="48244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
          <p:cNvGraphicFramePr>
            <a:graphicFrameLocks/>
          </p:cNvGraphicFramePr>
          <p:nvPr>
            <p:extLst>
              <p:ext uri="{D42A27DB-BD31-4B8C-83A1-F6EECF244321}">
                <p14:modId xmlns:p14="http://schemas.microsoft.com/office/powerpoint/2010/main" val="1348505796"/>
              </p:ext>
            </p:extLst>
          </p:nvPr>
        </p:nvGraphicFramePr>
        <p:xfrm>
          <a:off x="5322094" y="2202531"/>
          <a:ext cx="3744912" cy="571500"/>
        </p:xfrm>
        <a:graphic>
          <a:graphicData uri="http://schemas.openxmlformats.org/presentationml/2006/ole">
            <mc:AlternateContent xmlns:mc="http://schemas.openxmlformats.org/markup-compatibility/2006">
              <mc:Choice xmlns:v="urn:schemas-microsoft-com:vml" Requires="v">
                <p:oleObj spid="_x0000_s122219" name="Equation" r:id="rId11" imgW="1476285" imgH="200122" progId="Equation.3">
                  <p:embed/>
                </p:oleObj>
              </mc:Choice>
              <mc:Fallback>
                <p:oleObj name="Equation" r:id="rId11" imgW="1476285" imgH="200122" progId="Equation.3">
                  <p:embed/>
                  <p:pic>
                    <p:nvPicPr>
                      <p:cNvPr id="120838" name="Object 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2094" y="2202531"/>
                        <a:ext cx="37449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2"/>
          <p:cNvSpPr txBox="1">
            <a:spLocks noChangeArrowheads="1"/>
          </p:cNvSpPr>
          <p:nvPr/>
        </p:nvSpPr>
        <p:spPr>
          <a:xfrm>
            <a:off x="457200" y="414338"/>
            <a:ext cx="8153400" cy="638175"/>
          </a:xfrm>
          <a:prstGeom prst="rect">
            <a:avLst/>
          </a:prstGeom>
        </p:spPr>
        <p:txBody>
          <a:bodyPr/>
          <a:lstStyle/>
          <a:p>
            <a:pPr eaLnBrk="1" hangingPunct="1">
              <a:defRPr/>
            </a:pPr>
            <a:r>
              <a:rPr lang="en-US" altLang="zh-CN" sz="3200" b="1" kern="0" dirty="0">
                <a:ea typeface="+mj-ea"/>
                <a:cs typeface="Times New Roman" pitchFamily="18" charset="0"/>
              </a:rPr>
              <a:t>7. Unilateral Laplace transform</a:t>
            </a:r>
            <a:endParaRPr lang="en-US" sz="3200" b="1" kern="0" dirty="0">
              <a:ea typeface="+mj-ea"/>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D4485DE-90F7-40EB-B0C9-0860F048AB1A}" type="slidenum">
              <a:rPr lang="en-US" altLang="zh-CN" sz="1200" smtClean="0"/>
              <a:pPr>
                <a:spcBef>
                  <a:spcPct val="0"/>
                </a:spcBef>
                <a:buClrTx/>
                <a:buFontTx/>
                <a:buNone/>
              </a:pPr>
              <a:t>136</a:t>
            </a:fld>
            <a:endParaRPr lang="en-US" altLang="zh-CN" sz="1200" smtClean="0"/>
          </a:p>
        </p:txBody>
      </p:sp>
      <p:graphicFrame>
        <p:nvGraphicFramePr>
          <p:cNvPr id="122883" name="Object 2"/>
          <p:cNvGraphicFramePr>
            <a:graphicFrameLocks noChangeAspect="1"/>
          </p:cNvGraphicFramePr>
          <p:nvPr>
            <p:extLst>
              <p:ext uri="{D42A27DB-BD31-4B8C-83A1-F6EECF244321}">
                <p14:modId xmlns:p14="http://schemas.microsoft.com/office/powerpoint/2010/main" val="4206979421"/>
              </p:ext>
            </p:extLst>
          </p:nvPr>
        </p:nvGraphicFramePr>
        <p:xfrm>
          <a:off x="107504" y="1268760"/>
          <a:ext cx="5999162" cy="2189162"/>
        </p:xfrm>
        <a:graphic>
          <a:graphicData uri="http://schemas.openxmlformats.org/presentationml/2006/ole">
            <mc:AlternateContent xmlns:mc="http://schemas.openxmlformats.org/markup-compatibility/2006">
              <mc:Choice xmlns:v="urn:schemas-microsoft-com:vml" Requires="v">
                <p:oleObj spid="_x0000_s123020" name="公式" r:id="rId3" imgW="2371598" imgH="847693" progId="Equation.3">
                  <p:embed/>
                </p:oleObj>
              </mc:Choice>
              <mc:Fallback>
                <p:oleObj name="公式" r:id="rId3" imgW="2371598" imgH="84769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68760"/>
                        <a:ext cx="5999162" cy="218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4" name="Rectangle 5"/>
          <p:cNvSpPr>
            <a:spLocks noChangeArrowheads="1"/>
          </p:cNvSpPr>
          <p:nvPr/>
        </p:nvSpPr>
        <p:spPr bwMode="auto">
          <a:xfrm>
            <a:off x="4716016" y="1555712"/>
            <a:ext cx="2871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400" b="1" dirty="0">
                <a:latin typeface="Times New Roman" panose="02020603050405020304" pitchFamily="18" charset="0"/>
                <a:ea typeface="楷体_GB2312" pitchFamily="49" charset="-122"/>
              </a:rPr>
              <a:t>Zero-state response </a:t>
            </a:r>
          </a:p>
        </p:txBody>
      </p:sp>
      <p:sp>
        <p:nvSpPr>
          <p:cNvPr id="122885" name="Rectangle 6"/>
          <p:cNvSpPr>
            <a:spLocks noChangeArrowheads="1"/>
          </p:cNvSpPr>
          <p:nvPr/>
        </p:nvSpPr>
        <p:spPr bwMode="auto">
          <a:xfrm>
            <a:off x="6173465" y="2636912"/>
            <a:ext cx="2935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400" b="1" dirty="0">
                <a:latin typeface="Times New Roman" panose="02020603050405020304" pitchFamily="18" charset="0"/>
                <a:ea typeface="楷体_GB2312" pitchFamily="49" charset="-122"/>
              </a:rPr>
              <a:t>Zero-input response </a:t>
            </a:r>
          </a:p>
        </p:txBody>
      </p:sp>
      <p:sp>
        <p:nvSpPr>
          <p:cNvPr id="6" name="Rectangle 2"/>
          <p:cNvSpPr txBox="1">
            <a:spLocks noChangeArrowheads="1"/>
          </p:cNvSpPr>
          <p:nvPr/>
        </p:nvSpPr>
        <p:spPr>
          <a:xfrm>
            <a:off x="457200" y="414338"/>
            <a:ext cx="8153400" cy="638175"/>
          </a:xfrm>
          <a:prstGeom prst="rect">
            <a:avLst/>
          </a:prstGeom>
        </p:spPr>
        <p:txBody>
          <a:bodyPr/>
          <a:lstStyle/>
          <a:p>
            <a:pPr eaLnBrk="1" hangingPunct="1">
              <a:defRPr/>
            </a:pPr>
            <a:r>
              <a:rPr lang="en-US" altLang="zh-CN" sz="3200" b="1" kern="0" dirty="0">
                <a:ea typeface="+mj-ea"/>
                <a:cs typeface="Times New Roman" pitchFamily="18" charset="0"/>
              </a:rPr>
              <a:t>7. Unilateral Laplace transform</a:t>
            </a:r>
            <a:endParaRPr lang="en-US" sz="3200" b="1" kern="0" dirty="0">
              <a:ea typeface="+mj-ea"/>
              <a:cs typeface="Times New Roman" pitchFamily="18" charset="0"/>
            </a:endParaRPr>
          </a:p>
        </p:txBody>
      </p:sp>
      <p:sp>
        <p:nvSpPr>
          <p:cNvPr id="7" name="Rectangle 5"/>
          <p:cNvSpPr>
            <a:spLocks noChangeArrowheads="1"/>
          </p:cNvSpPr>
          <p:nvPr/>
        </p:nvSpPr>
        <p:spPr bwMode="auto">
          <a:xfrm>
            <a:off x="120064" y="3645024"/>
            <a:ext cx="2871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400" b="1" dirty="0" smtClean="0">
                <a:latin typeface="Times New Roman" panose="02020603050405020304" pitchFamily="18" charset="0"/>
                <a:ea typeface="楷体_GB2312" pitchFamily="49" charset="-122"/>
              </a:rPr>
              <a:t>For </a:t>
            </a:r>
            <a:endParaRPr lang="en-US" altLang="zh-CN" sz="2400" b="1" dirty="0">
              <a:latin typeface="Times New Roman" panose="02020603050405020304" pitchFamily="18" charset="0"/>
              <a:ea typeface="楷体_GB2312" pitchFamily="49" charset="-122"/>
            </a:endParaRPr>
          </a:p>
        </p:txBody>
      </p:sp>
      <p:graphicFrame>
        <p:nvGraphicFramePr>
          <p:cNvPr id="8" name="Object 2"/>
          <p:cNvGraphicFramePr>
            <a:graphicFrameLocks noChangeAspect="1"/>
          </p:cNvGraphicFramePr>
          <p:nvPr>
            <p:extLst>
              <p:ext uri="{D42A27DB-BD31-4B8C-83A1-F6EECF244321}">
                <p14:modId xmlns:p14="http://schemas.microsoft.com/office/powerpoint/2010/main" val="3680540774"/>
              </p:ext>
            </p:extLst>
          </p:nvPr>
        </p:nvGraphicFramePr>
        <p:xfrm>
          <a:off x="966788" y="3658847"/>
          <a:ext cx="3567112" cy="525463"/>
        </p:xfrm>
        <a:graphic>
          <a:graphicData uri="http://schemas.openxmlformats.org/presentationml/2006/ole">
            <mc:AlternateContent xmlns:mc="http://schemas.openxmlformats.org/markup-compatibility/2006">
              <mc:Choice xmlns:v="urn:schemas-microsoft-com:vml" Requires="v">
                <p:oleObj spid="_x0000_s123021" name="Equation" r:id="rId5" imgW="1409400" imgH="203040" progId="Equation.DSMT4">
                  <p:embed/>
                </p:oleObj>
              </mc:Choice>
              <mc:Fallback>
                <p:oleObj name="Equation" r:id="rId5" imgW="1409400" imgH="203040" progId="Equation.DSMT4">
                  <p:embed/>
                  <p:pic>
                    <p:nvPicPr>
                      <p:cNvPr id="122883" name="Object 2"/>
                      <p:cNvPicPr>
                        <a:picLocks noChangeAspect="1" noChangeArrowheads="1"/>
                      </p:cNvPicPr>
                      <p:nvPr/>
                    </p:nvPicPr>
                    <p:blipFill>
                      <a:blip r:embed="rId6"/>
                      <a:srcRect/>
                      <a:stretch>
                        <a:fillRect/>
                      </a:stretch>
                    </p:blipFill>
                    <p:spPr bwMode="auto">
                      <a:xfrm>
                        <a:off x="966788" y="3658847"/>
                        <a:ext cx="3567112"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3172199722"/>
              </p:ext>
            </p:extLst>
          </p:nvPr>
        </p:nvGraphicFramePr>
        <p:xfrm>
          <a:off x="1466850" y="4179888"/>
          <a:ext cx="5683250" cy="1016000"/>
        </p:xfrm>
        <a:graphic>
          <a:graphicData uri="http://schemas.openxmlformats.org/presentationml/2006/ole">
            <mc:AlternateContent xmlns:mc="http://schemas.openxmlformats.org/markup-compatibility/2006">
              <mc:Choice xmlns:v="urn:schemas-microsoft-com:vml" Requires="v">
                <p:oleObj spid="_x0000_s123022" name="Equation" r:id="rId7" imgW="2273040" imgH="406080" progId="Equation.DSMT4">
                  <p:embed/>
                </p:oleObj>
              </mc:Choice>
              <mc:Fallback>
                <p:oleObj name="Equation" r:id="rId7" imgW="2273040" imgH="406080" progId="Equation.DSMT4">
                  <p:embed/>
                  <p:pic>
                    <p:nvPicPr>
                      <p:cNvPr id="122883" name="Object 2"/>
                      <p:cNvPicPr>
                        <a:picLocks noChangeAspect="1" noChangeArrowheads="1"/>
                      </p:cNvPicPr>
                      <p:nvPr/>
                    </p:nvPicPr>
                    <p:blipFill>
                      <a:blip r:embed="rId8"/>
                      <a:srcRect/>
                      <a:stretch>
                        <a:fillRect/>
                      </a:stretch>
                    </p:blipFill>
                    <p:spPr bwMode="auto">
                      <a:xfrm>
                        <a:off x="1466850" y="4179888"/>
                        <a:ext cx="56832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450526526"/>
              </p:ext>
            </p:extLst>
          </p:nvPr>
        </p:nvGraphicFramePr>
        <p:xfrm>
          <a:off x="1790260" y="5382892"/>
          <a:ext cx="4221900" cy="698400"/>
        </p:xfrm>
        <a:graphic>
          <a:graphicData uri="http://schemas.openxmlformats.org/presentationml/2006/ole">
            <mc:AlternateContent xmlns:mc="http://schemas.openxmlformats.org/markup-compatibility/2006">
              <mc:Choice xmlns:v="urn:schemas-microsoft-com:vml" Requires="v">
                <p:oleObj spid="_x0000_s123023" name="Equation" r:id="rId9" imgW="1688760" imgH="279360" progId="Equation.DSMT4">
                  <p:embed/>
                </p:oleObj>
              </mc:Choice>
              <mc:Fallback>
                <p:oleObj name="Equation" r:id="rId9" imgW="1688760" imgH="279360" progId="Equation.DSMT4">
                  <p:embed/>
                  <p:pic>
                    <p:nvPicPr>
                      <p:cNvPr id="13" name="Object 3"/>
                      <p:cNvPicPr>
                        <a:picLocks noChangeArrowheads="1"/>
                      </p:cNvPicPr>
                      <p:nvPr/>
                    </p:nvPicPr>
                    <p:blipFill>
                      <a:blip r:embed="rId10"/>
                      <a:srcRect/>
                      <a:stretch>
                        <a:fillRect/>
                      </a:stretch>
                    </p:blipFill>
                    <p:spPr bwMode="auto">
                      <a:xfrm>
                        <a:off x="1790260" y="5382892"/>
                        <a:ext cx="4221900" cy="69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0B1B8BE-9158-4E83-BEDD-0E29FDC09F2C}" type="slidenum">
              <a:rPr lang="en-US" altLang="zh-CN" sz="1200" smtClean="0"/>
              <a:pPr>
                <a:spcBef>
                  <a:spcPct val="0"/>
                </a:spcBef>
                <a:buClrTx/>
                <a:buFontTx/>
                <a:buNone/>
              </a:pPr>
              <a:t>137</a:t>
            </a:fld>
            <a:endParaRPr lang="en-US" altLang="zh-CN" sz="1200" smtClean="0"/>
          </a:p>
        </p:txBody>
      </p:sp>
      <p:sp>
        <p:nvSpPr>
          <p:cNvPr id="6" name="Rectangle 2"/>
          <p:cNvSpPr txBox="1">
            <a:spLocks noChangeArrowheads="1"/>
          </p:cNvSpPr>
          <p:nvPr/>
        </p:nvSpPr>
        <p:spPr>
          <a:xfrm>
            <a:off x="457200" y="414338"/>
            <a:ext cx="8153400" cy="638175"/>
          </a:xfrm>
          <a:prstGeom prst="rect">
            <a:avLst/>
          </a:prstGeom>
        </p:spPr>
        <p:txBody>
          <a:bodyPr/>
          <a:lstStyle/>
          <a:p>
            <a:pPr eaLnBrk="1" hangingPunct="1">
              <a:defRPr/>
            </a:pPr>
            <a:r>
              <a:rPr lang="en-US" sz="3200" b="1" kern="0" dirty="0">
                <a:ea typeface="+mj-ea"/>
                <a:cs typeface="Times New Roman" pitchFamily="18" charset="0"/>
              </a:rPr>
              <a:t>Extra examples: circuit analysis using LT</a:t>
            </a:r>
          </a:p>
        </p:txBody>
      </p:sp>
      <p:pic>
        <p:nvPicPr>
          <p:cNvPr id="12595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052513"/>
            <a:ext cx="7580312"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5957" name="Object 4"/>
          <p:cNvGraphicFramePr>
            <a:graphicFrameLocks/>
          </p:cNvGraphicFramePr>
          <p:nvPr/>
        </p:nvGraphicFramePr>
        <p:xfrm>
          <a:off x="471488" y="3883025"/>
          <a:ext cx="1270000" cy="569913"/>
        </p:xfrm>
        <a:graphic>
          <a:graphicData uri="http://schemas.openxmlformats.org/presentationml/2006/ole">
            <mc:AlternateContent xmlns:mc="http://schemas.openxmlformats.org/markup-compatibility/2006">
              <mc:Choice xmlns:v="urn:schemas-microsoft-com:vml" Requires="v">
                <p:oleObj spid="_x0000_s126311" name="Equation" r:id="rId4" imgW="485829" imgH="209679" progId="Equation.DSMT4">
                  <p:embed/>
                </p:oleObj>
              </mc:Choice>
              <mc:Fallback>
                <p:oleObj name="Equation" r:id="rId4" imgW="485829" imgH="209679"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3883025"/>
                        <a:ext cx="12700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8" name="Object 4"/>
          <p:cNvGraphicFramePr>
            <a:graphicFrameLocks/>
          </p:cNvGraphicFramePr>
          <p:nvPr/>
        </p:nvGraphicFramePr>
        <p:xfrm>
          <a:off x="3416300" y="3952875"/>
          <a:ext cx="1365250" cy="569913"/>
        </p:xfrm>
        <a:graphic>
          <a:graphicData uri="http://schemas.openxmlformats.org/presentationml/2006/ole">
            <mc:AlternateContent xmlns:mc="http://schemas.openxmlformats.org/markup-compatibility/2006">
              <mc:Choice xmlns:v="urn:schemas-microsoft-com:vml" Requires="v">
                <p:oleObj spid="_x0000_s126312" name="Equation" r:id="rId6" imgW="524002" imgH="209679" progId="Equation.DSMT4">
                  <p:embed/>
                </p:oleObj>
              </mc:Choice>
              <mc:Fallback>
                <p:oleObj name="Equation" r:id="rId6" imgW="524002" imgH="209679"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6300" y="3952875"/>
                        <a:ext cx="13652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9" name="Object 4"/>
          <p:cNvGraphicFramePr>
            <a:graphicFrameLocks/>
          </p:cNvGraphicFramePr>
          <p:nvPr/>
        </p:nvGraphicFramePr>
        <p:xfrm>
          <a:off x="6699250" y="3665538"/>
          <a:ext cx="1492250" cy="1014412"/>
        </p:xfrm>
        <a:graphic>
          <a:graphicData uri="http://schemas.openxmlformats.org/presentationml/2006/ole">
            <mc:AlternateContent xmlns:mc="http://schemas.openxmlformats.org/markup-compatibility/2006">
              <mc:Choice xmlns:v="urn:schemas-microsoft-com:vml" Requires="v">
                <p:oleObj spid="_x0000_s126313" name="Equation" r:id="rId8" imgW="580971" imgH="390396" progId="Equation.DSMT4">
                  <p:embed/>
                </p:oleObj>
              </mc:Choice>
              <mc:Fallback>
                <p:oleObj name="Equation" r:id="rId8" imgW="580971" imgH="390396" progId="Equation.DSMT4">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9250" y="3665538"/>
                        <a:ext cx="1492250"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4"/>
          <p:cNvSpPr>
            <a:spLocks noChangeArrowheads="1"/>
          </p:cNvSpPr>
          <p:nvPr/>
        </p:nvSpPr>
        <p:spPr bwMode="auto">
          <a:xfrm>
            <a:off x="36513" y="4797946"/>
            <a:ext cx="85677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a:latin typeface="Times New Roman" panose="02020603050405020304" pitchFamily="18" charset="0"/>
                <a:ea typeface="楷体_GB2312" pitchFamily="49" charset="-122"/>
              </a:rPr>
              <a:t>Point A: </a:t>
            </a:r>
            <a:endParaRPr lang="en-US" altLang="zh-CN" sz="2400" b="1" dirty="0">
              <a:latin typeface="Times New Roman" panose="02020603050405020304" pitchFamily="18" charset="0"/>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1181040432"/>
              </p:ext>
            </p:extLst>
          </p:nvPr>
        </p:nvGraphicFramePr>
        <p:xfrm>
          <a:off x="2052638" y="4797425"/>
          <a:ext cx="5365750" cy="508000"/>
        </p:xfrm>
        <a:graphic>
          <a:graphicData uri="http://schemas.openxmlformats.org/presentationml/2006/ole">
            <mc:AlternateContent xmlns:mc="http://schemas.openxmlformats.org/markup-compatibility/2006">
              <mc:Choice xmlns:v="urn:schemas-microsoft-com:vml" Requires="v">
                <p:oleObj spid="_x0000_s126314" name="Equation" r:id="rId10" imgW="2145960" imgH="203040" progId="Equation.DSMT4">
                  <p:embed/>
                </p:oleObj>
              </mc:Choice>
              <mc:Fallback>
                <p:oleObj name="Equation" r:id="rId10" imgW="2145960" imgH="203040" progId="Equation.DSMT4">
                  <p:embed/>
                  <p:pic>
                    <p:nvPicPr>
                      <p:cNvPr id="9" name="Object 6"/>
                      <p:cNvPicPr>
                        <a:picLocks noChangeAspect="1" noChangeArrowheads="1"/>
                      </p:cNvPicPr>
                      <p:nvPr/>
                    </p:nvPicPr>
                    <p:blipFill>
                      <a:blip r:embed="rId11"/>
                      <a:srcRect/>
                      <a:stretch>
                        <a:fillRect/>
                      </a:stretch>
                    </p:blipFill>
                    <p:spPr bwMode="auto">
                      <a:xfrm>
                        <a:off x="2052638" y="4797425"/>
                        <a:ext cx="53657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61483419"/>
              </p:ext>
            </p:extLst>
          </p:nvPr>
        </p:nvGraphicFramePr>
        <p:xfrm>
          <a:off x="1072778" y="5301208"/>
          <a:ext cx="7459662" cy="838200"/>
        </p:xfrm>
        <a:graphic>
          <a:graphicData uri="http://schemas.openxmlformats.org/presentationml/2006/ole">
            <mc:AlternateContent xmlns:mc="http://schemas.openxmlformats.org/markup-compatibility/2006">
              <mc:Choice xmlns:v="urn:schemas-microsoft-com:vml" Requires="v">
                <p:oleObj spid="_x0000_s126315" name="Equation" r:id="rId12" imgW="3390840" imgH="380880" progId="Equation.DSMT4">
                  <p:embed/>
                </p:oleObj>
              </mc:Choice>
              <mc:Fallback>
                <p:oleObj name="Equation" r:id="rId12" imgW="3390840" imgH="380880" progId="Equation.DSMT4">
                  <p:embed/>
                  <p:pic>
                    <p:nvPicPr>
                      <p:cNvPr id="102406" name="Object 6"/>
                      <p:cNvPicPr>
                        <a:picLocks noChangeAspect="1" noChangeArrowheads="1"/>
                      </p:cNvPicPr>
                      <p:nvPr/>
                    </p:nvPicPr>
                    <p:blipFill>
                      <a:blip r:embed="rId13"/>
                      <a:srcRect/>
                      <a:stretch>
                        <a:fillRect/>
                      </a:stretch>
                    </p:blipFill>
                    <p:spPr bwMode="auto">
                      <a:xfrm>
                        <a:off x="1072778" y="5301208"/>
                        <a:ext cx="7459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0B1B8BE-9158-4E83-BEDD-0E29FDC09F2C}" type="slidenum">
              <a:rPr lang="en-US" altLang="zh-CN" sz="1200" smtClean="0"/>
              <a:pPr>
                <a:spcBef>
                  <a:spcPct val="0"/>
                </a:spcBef>
                <a:buClrTx/>
                <a:buFontTx/>
                <a:buNone/>
              </a:pPr>
              <a:t>138</a:t>
            </a:fld>
            <a:endParaRPr lang="en-US" altLang="zh-CN" sz="1200" smtClean="0"/>
          </a:p>
        </p:txBody>
      </p:sp>
      <p:pic>
        <p:nvPicPr>
          <p:cNvPr id="12595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6632"/>
            <a:ext cx="7580312"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5960" name="Object 4"/>
          <p:cNvGraphicFramePr>
            <a:graphicFrameLocks/>
          </p:cNvGraphicFramePr>
          <p:nvPr>
            <p:extLst>
              <p:ext uri="{D42A27DB-BD31-4B8C-83A1-F6EECF244321}">
                <p14:modId xmlns:p14="http://schemas.microsoft.com/office/powerpoint/2010/main" val="1479040022"/>
              </p:ext>
            </p:extLst>
          </p:nvPr>
        </p:nvGraphicFramePr>
        <p:xfrm>
          <a:off x="103981" y="4790529"/>
          <a:ext cx="8594725" cy="1374775"/>
        </p:xfrm>
        <a:graphic>
          <a:graphicData uri="http://schemas.openxmlformats.org/presentationml/2006/ole">
            <mc:AlternateContent xmlns:mc="http://schemas.openxmlformats.org/markup-compatibility/2006">
              <mc:Choice xmlns:v="urn:schemas-microsoft-com:vml" Requires="v">
                <p:oleObj spid="_x0000_s162863" name="Equation" r:id="rId4" imgW="3771828" imgH="666686" progId="Equation.DSMT4">
                  <p:embed/>
                </p:oleObj>
              </mc:Choice>
              <mc:Fallback>
                <p:oleObj name="Equation" r:id="rId4" imgW="3771828" imgH="666686" progId="Equation.DSMT4">
                  <p:embed/>
                  <p:pic>
                    <p:nvPicPr>
                      <p:cNvPr id="12596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81" y="4790529"/>
                        <a:ext cx="859472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4"/>
          <p:cNvSpPr>
            <a:spLocks noChangeArrowheads="1"/>
          </p:cNvSpPr>
          <p:nvPr/>
        </p:nvSpPr>
        <p:spPr bwMode="auto">
          <a:xfrm>
            <a:off x="36513" y="3278510"/>
            <a:ext cx="85677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a:latin typeface="Times New Roman" panose="02020603050405020304" pitchFamily="18" charset="0"/>
                <a:ea typeface="楷体_GB2312" pitchFamily="49" charset="-122"/>
              </a:rPr>
              <a:t>Point B: </a:t>
            </a:r>
            <a:endParaRPr lang="en-US" altLang="zh-CN" sz="2400" b="1" dirty="0">
              <a:latin typeface="Times New Roman" panose="02020603050405020304" pitchFamily="18" charset="0"/>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2398500450"/>
              </p:ext>
            </p:extLst>
          </p:nvPr>
        </p:nvGraphicFramePr>
        <p:xfrm>
          <a:off x="3198813" y="3068638"/>
          <a:ext cx="4349750" cy="952500"/>
        </p:xfrm>
        <a:graphic>
          <a:graphicData uri="http://schemas.openxmlformats.org/presentationml/2006/ole">
            <mc:AlternateContent xmlns:mc="http://schemas.openxmlformats.org/markup-compatibility/2006">
              <mc:Choice xmlns:v="urn:schemas-microsoft-com:vml" Requires="v">
                <p:oleObj spid="_x0000_s162864" name="Equation" r:id="rId6" imgW="1739880" imgH="380880" progId="Equation.DSMT4">
                  <p:embed/>
                </p:oleObj>
              </mc:Choice>
              <mc:Fallback>
                <p:oleObj name="Equation" r:id="rId6" imgW="1739880" imgH="380880" progId="Equation.DSMT4">
                  <p:embed/>
                  <p:pic>
                    <p:nvPicPr>
                      <p:cNvPr id="102408" name="Object 6"/>
                      <p:cNvPicPr>
                        <a:picLocks noChangeAspect="1" noChangeArrowheads="1"/>
                      </p:cNvPicPr>
                      <p:nvPr/>
                    </p:nvPicPr>
                    <p:blipFill>
                      <a:blip r:embed="rId7"/>
                      <a:srcRect/>
                      <a:stretch>
                        <a:fillRect/>
                      </a:stretch>
                    </p:blipFill>
                    <p:spPr bwMode="auto">
                      <a:xfrm>
                        <a:off x="3198813" y="3068638"/>
                        <a:ext cx="43497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4"/>
          <p:cNvSpPr>
            <a:spLocks noChangeArrowheads="1"/>
          </p:cNvSpPr>
          <p:nvPr/>
        </p:nvSpPr>
        <p:spPr bwMode="auto">
          <a:xfrm>
            <a:off x="36513" y="4005064"/>
            <a:ext cx="90725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An ideal amplifier: </a:t>
            </a:r>
            <a:endParaRPr lang="en-US" altLang="zh-CN" sz="2400" b="1" dirty="0">
              <a:latin typeface="Times New Roman" panose="02020603050405020304" pitchFamily="18" charset="0"/>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2456899112"/>
              </p:ext>
            </p:extLst>
          </p:nvPr>
        </p:nvGraphicFramePr>
        <p:xfrm>
          <a:off x="3380580" y="4082516"/>
          <a:ext cx="2284413" cy="508000"/>
        </p:xfrm>
        <a:graphic>
          <a:graphicData uri="http://schemas.openxmlformats.org/presentationml/2006/ole">
            <mc:AlternateContent xmlns:mc="http://schemas.openxmlformats.org/markup-compatibility/2006">
              <mc:Choice xmlns:v="urn:schemas-microsoft-com:vml" Requires="v">
                <p:oleObj spid="_x0000_s162865" name="Equation" r:id="rId8" imgW="914400" imgH="203040" progId="Equation.DSMT4">
                  <p:embed/>
                </p:oleObj>
              </mc:Choice>
              <mc:Fallback>
                <p:oleObj name="Equation" r:id="rId8" imgW="914400" imgH="203040" progId="Equation.DSMT4">
                  <p:embed/>
                  <p:pic>
                    <p:nvPicPr>
                      <p:cNvPr id="11" name="Object 6"/>
                      <p:cNvPicPr>
                        <a:picLocks noChangeAspect="1" noChangeArrowheads="1"/>
                      </p:cNvPicPr>
                      <p:nvPr/>
                    </p:nvPicPr>
                    <p:blipFill>
                      <a:blip r:embed="rId9"/>
                      <a:srcRect/>
                      <a:stretch>
                        <a:fillRect/>
                      </a:stretch>
                    </p:blipFill>
                    <p:spPr bwMode="auto">
                      <a:xfrm>
                        <a:off x="3380580" y="4082516"/>
                        <a:ext cx="2284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99204500"/>
      </p:ext>
    </p:extLst>
  </p:cSld>
  <p:clrMapOvr>
    <a:masterClrMapping/>
  </p:clrMapOvr>
  <p:transition>
    <p:random/>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7F9C72C-D3A0-430E-8D66-159F230F9D8B}" type="slidenum">
              <a:rPr lang="en-US" altLang="zh-CN" sz="1200" smtClean="0"/>
              <a:pPr>
                <a:spcBef>
                  <a:spcPct val="0"/>
                </a:spcBef>
                <a:buClrTx/>
                <a:buFontTx/>
                <a:buNone/>
              </a:pPr>
              <a:t>139</a:t>
            </a:fld>
            <a:endParaRPr lang="en-US" altLang="zh-CN" sz="1200" smtClean="0"/>
          </a:p>
        </p:txBody>
      </p:sp>
      <p:sp>
        <p:nvSpPr>
          <p:cNvPr id="6" name="Rectangle 2"/>
          <p:cNvSpPr txBox="1">
            <a:spLocks noChangeArrowheads="1"/>
          </p:cNvSpPr>
          <p:nvPr/>
        </p:nvSpPr>
        <p:spPr>
          <a:xfrm>
            <a:off x="457200" y="414338"/>
            <a:ext cx="8153400" cy="638175"/>
          </a:xfrm>
          <a:prstGeom prst="rect">
            <a:avLst/>
          </a:prstGeom>
        </p:spPr>
        <p:txBody>
          <a:bodyPr/>
          <a:lstStyle/>
          <a:p>
            <a:pPr eaLnBrk="1" hangingPunct="1">
              <a:defRPr/>
            </a:pPr>
            <a:r>
              <a:rPr lang="en-US" sz="3200" b="1" kern="0" dirty="0">
                <a:ea typeface="+mj-ea"/>
                <a:cs typeface="Times New Roman" pitchFamily="18" charset="0"/>
              </a:rPr>
              <a:t>Extra examples: circuit analysis using LT</a:t>
            </a:r>
          </a:p>
        </p:txBody>
      </p:sp>
      <p:graphicFrame>
        <p:nvGraphicFramePr>
          <p:cNvPr id="126980" name="Object 4"/>
          <p:cNvGraphicFramePr>
            <a:graphicFrameLocks/>
          </p:cNvGraphicFramePr>
          <p:nvPr/>
        </p:nvGraphicFramePr>
        <p:xfrm>
          <a:off x="1604963" y="1773238"/>
          <a:ext cx="7143750" cy="1203325"/>
        </p:xfrm>
        <a:graphic>
          <a:graphicData uri="http://schemas.openxmlformats.org/presentationml/2006/ole">
            <mc:AlternateContent xmlns:mc="http://schemas.openxmlformats.org/markup-compatibility/2006">
              <mc:Choice xmlns:v="urn:schemas-microsoft-com:vml" Requires="v">
                <p:oleObj spid="_x0000_s127731" name="Equation" r:id="rId3" imgW="2838342" imgH="466854" progId="Equation.DSMT4">
                  <p:embed/>
                </p:oleObj>
              </mc:Choice>
              <mc:Fallback>
                <p:oleObj name="Equation" r:id="rId3" imgW="2838342" imgH="466854"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1773238"/>
                        <a:ext cx="714375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1" name="Rectangle 5"/>
          <p:cNvSpPr>
            <a:spLocks noChangeArrowheads="1"/>
          </p:cNvSpPr>
          <p:nvPr/>
        </p:nvSpPr>
        <p:spPr bwMode="auto">
          <a:xfrm>
            <a:off x="0" y="126876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Analysis on stability: 2</a:t>
            </a:r>
            <a:r>
              <a:rPr lang="en-US" altLang="zh-CN" sz="2800" b="1" baseline="30000" dirty="0">
                <a:latin typeface="Times New Roman" panose="02020603050405020304" pitchFamily="18" charset="0"/>
                <a:ea typeface="楷体_GB2312" pitchFamily="49" charset="-122"/>
              </a:rPr>
              <a:t>nd</a:t>
            </a:r>
            <a:r>
              <a:rPr lang="en-US" altLang="zh-CN" sz="2800" b="1" dirty="0">
                <a:latin typeface="Times New Roman" panose="02020603050405020304" pitchFamily="18" charset="0"/>
                <a:ea typeface="楷体_GB2312" pitchFamily="49" charset="-122"/>
              </a:rPr>
              <a:t>-order system </a:t>
            </a:r>
          </a:p>
        </p:txBody>
      </p:sp>
      <p:cxnSp>
        <p:nvCxnSpPr>
          <p:cNvPr id="4" name="直接连接符 3"/>
          <p:cNvCxnSpPr/>
          <p:nvPr/>
        </p:nvCxnSpPr>
        <p:spPr>
          <a:xfrm>
            <a:off x="2339975" y="3068638"/>
            <a:ext cx="3527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43663" y="3068638"/>
            <a:ext cx="17287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6984" name="Object 4"/>
          <p:cNvGraphicFramePr>
            <a:graphicFrameLocks/>
          </p:cNvGraphicFramePr>
          <p:nvPr>
            <p:extLst>
              <p:ext uri="{D42A27DB-BD31-4B8C-83A1-F6EECF244321}">
                <p14:modId xmlns:p14="http://schemas.microsoft.com/office/powerpoint/2010/main" val="1015214142"/>
              </p:ext>
            </p:extLst>
          </p:nvPr>
        </p:nvGraphicFramePr>
        <p:xfrm>
          <a:off x="3897313" y="3068960"/>
          <a:ext cx="603250" cy="444500"/>
        </p:xfrm>
        <a:graphic>
          <a:graphicData uri="http://schemas.openxmlformats.org/presentationml/2006/ole">
            <mc:AlternateContent xmlns:mc="http://schemas.openxmlformats.org/markup-compatibility/2006">
              <mc:Choice xmlns:v="urn:schemas-microsoft-com:vml" Requires="v">
                <p:oleObj spid="_x0000_s127732" name="Equation" r:id="rId5" imgW="219202" imgH="161893" progId="Equation.DSMT4">
                  <p:embed/>
                </p:oleObj>
              </mc:Choice>
              <mc:Fallback>
                <p:oleObj name="Equation" r:id="rId5" imgW="219202" imgH="161893"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7313" y="3068960"/>
                        <a:ext cx="6032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5" name="Object 4"/>
          <p:cNvGraphicFramePr>
            <a:graphicFrameLocks/>
          </p:cNvGraphicFramePr>
          <p:nvPr>
            <p:extLst>
              <p:ext uri="{D42A27DB-BD31-4B8C-83A1-F6EECF244321}">
                <p14:modId xmlns:p14="http://schemas.microsoft.com/office/powerpoint/2010/main" val="3943513815"/>
              </p:ext>
            </p:extLst>
          </p:nvPr>
        </p:nvGraphicFramePr>
        <p:xfrm>
          <a:off x="6807200" y="3068960"/>
          <a:ext cx="1174750" cy="444500"/>
        </p:xfrm>
        <a:graphic>
          <a:graphicData uri="http://schemas.openxmlformats.org/presentationml/2006/ole">
            <mc:AlternateContent xmlns:mc="http://schemas.openxmlformats.org/markup-compatibility/2006">
              <mc:Choice xmlns:v="urn:schemas-microsoft-com:vml" Requires="v">
                <p:oleObj spid="_x0000_s127733" name="Equation" r:id="rId7" imgW="447657" imgH="161893" progId="Equation.DSMT4">
                  <p:embed/>
                </p:oleObj>
              </mc:Choice>
              <mc:Fallback>
                <p:oleObj name="Equation" r:id="rId7" imgW="447657" imgH="161893"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7200" y="3068960"/>
                        <a:ext cx="1174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6" name="Rectangle 5"/>
          <p:cNvSpPr>
            <a:spLocks noChangeArrowheads="1"/>
          </p:cNvSpPr>
          <p:nvPr/>
        </p:nvSpPr>
        <p:spPr bwMode="auto">
          <a:xfrm>
            <a:off x="0" y="4653136"/>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If                , two complex poles in conjugate pair, its real part is                  , or </a:t>
            </a:r>
          </a:p>
        </p:txBody>
      </p:sp>
      <p:graphicFrame>
        <p:nvGraphicFramePr>
          <p:cNvPr id="126987" name="Object 4"/>
          <p:cNvGraphicFramePr>
            <a:graphicFrameLocks/>
          </p:cNvGraphicFramePr>
          <p:nvPr>
            <p:extLst>
              <p:ext uri="{D42A27DB-BD31-4B8C-83A1-F6EECF244321}">
                <p14:modId xmlns:p14="http://schemas.microsoft.com/office/powerpoint/2010/main" val="4010811813"/>
              </p:ext>
            </p:extLst>
          </p:nvPr>
        </p:nvGraphicFramePr>
        <p:xfrm>
          <a:off x="457200" y="4664249"/>
          <a:ext cx="1238250" cy="508000"/>
        </p:xfrm>
        <a:graphic>
          <a:graphicData uri="http://schemas.openxmlformats.org/presentationml/2006/ole">
            <mc:AlternateContent xmlns:mc="http://schemas.openxmlformats.org/markup-compatibility/2006">
              <mc:Choice xmlns:v="urn:schemas-microsoft-com:vml" Requires="v">
                <p:oleObj spid="_x0000_s127734" name="Equation" r:id="rId9" imgW="476286" imgH="181007" progId="Equation.DSMT4">
                  <p:embed/>
                </p:oleObj>
              </mc:Choice>
              <mc:Fallback>
                <p:oleObj name="Equation" r:id="rId9" imgW="476286" imgH="181007" progId="Equation.DSMT4">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4664249"/>
                        <a:ext cx="1238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8" name="Object 4"/>
          <p:cNvGraphicFramePr>
            <a:graphicFrameLocks/>
          </p:cNvGraphicFramePr>
          <p:nvPr>
            <p:extLst>
              <p:ext uri="{D42A27DB-BD31-4B8C-83A1-F6EECF244321}">
                <p14:modId xmlns:p14="http://schemas.microsoft.com/office/powerpoint/2010/main" val="2697361786"/>
              </p:ext>
            </p:extLst>
          </p:nvPr>
        </p:nvGraphicFramePr>
        <p:xfrm>
          <a:off x="1731963" y="5099224"/>
          <a:ext cx="1206500" cy="1016000"/>
        </p:xfrm>
        <a:graphic>
          <a:graphicData uri="http://schemas.openxmlformats.org/presentationml/2006/ole">
            <mc:AlternateContent xmlns:mc="http://schemas.openxmlformats.org/markup-compatibility/2006">
              <mc:Choice xmlns:v="urn:schemas-microsoft-com:vml" Requires="v">
                <p:oleObj spid="_x0000_s127735" name="Equation" r:id="rId11" imgW="466743" imgH="390396" progId="Equation.DSMT4">
                  <p:embed/>
                </p:oleObj>
              </mc:Choice>
              <mc:Fallback>
                <p:oleObj name="Equation" r:id="rId11" imgW="466743" imgH="390396" progId="Equation.DSMT4">
                  <p:embed/>
                  <p:pic>
                    <p:nvPicPr>
                      <p:cNvPr id="0"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1963" y="5099224"/>
                        <a:ext cx="1206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9" name="Object 4"/>
          <p:cNvGraphicFramePr>
            <a:graphicFrameLocks/>
          </p:cNvGraphicFramePr>
          <p:nvPr>
            <p:extLst>
              <p:ext uri="{D42A27DB-BD31-4B8C-83A1-F6EECF244321}">
                <p14:modId xmlns:p14="http://schemas.microsoft.com/office/powerpoint/2010/main" val="1168571496"/>
              </p:ext>
            </p:extLst>
          </p:nvPr>
        </p:nvGraphicFramePr>
        <p:xfrm>
          <a:off x="3890963" y="5129386"/>
          <a:ext cx="4857750" cy="1203325"/>
        </p:xfrm>
        <a:graphic>
          <a:graphicData uri="http://schemas.openxmlformats.org/presentationml/2006/ole">
            <mc:AlternateContent xmlns:mc="http://schemas.openxmlformats.org/markup-compatibility/2006">
              <mc:Choice xmlns:v="urn:schemas-microsoft-com:vml" Requires="v">
                <p:oleObj spid="_x0000_s127736" name="Equation" r:id="rId13" imgW="1923942" imgH="466854" progId="Equation.DSMT4">
                  <p:embed/>
                </p:oleObj>
              </mc:Choice>
              <mc:Fallback>
                <p:oleObj name="Equation" r:id="rId13" imgW="1923942" imgH="466854" progId="Equation.DSMT4">
                  <p:embed/>
                  <p:pic>
                    <p:nvPicPr>
                      <p:cNvPr id="0" name="Object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0963" y="5129386"/>
                        <a:ext cx="485775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3434824650"/>
              </p:ext>
            </p:extLst>
          </p:nvPr>
        </p:nvGraphicFramePr>
        <p:xfrm>
          <a:off x="2555776" y="3501008"/>
          <a:ext cx="2857500" cy="1143000"/>
        </p:xfrm>
        <a:graphic>
          <a:graphicData uri="http://schemas.openxmlformats.org/presentationml/2006/ole">
            <mc:AlternateContent xmlns:mc="http://schemas.openxmlformats.org/markup-compatibility/2006">
              <mc:Choice xmlns:v="urn:schemas-microsoft-com:vml" Requires="v">
                <p:oleObj spid="_x0000_s127737" name="Equation" r:id="rId15" imgW="1143000" imgH="457200" progId="Equation.DSMT4">
                  <p:embed/>
                </p:oleObj>
              </mc:Choice>
              <mc:Fallback>
                <p:oleObj name="Equation" r:id="rId15" imgW="1143000" imgH="457200" progId="Equation.DSMT4">
                  <p:embed/>
                  <p:pic>
                    <p:nvPicPr>
                      <p:cNvPr id="126987" name="Object 4"/>
                      <p:cNvPicPr>
                        <a:picLocks noChangeArrowheads="1"/>
                      </p:cNvPicPr>
                      <p:nvPr/>
                    </p:nvPicPr>
                    <p:blipFill>
                      <a:blip r:embed="rId16"/>
                      <a:srcRect/>
                      <a:stretch>
                        <a:fillRect/>
                      </a:stretch>
                    </p:blipFill>
                    <p:spPr bwMode="auto">
                      <a:xfrm>
                        <a:off x="2555776" y="3501008"/>
                        <a:ext cx="2857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5"/>
          <p:cNvSpPr>
            <a:spLocks noChangeArrowheads="1"/>
          </p:cNvSpPr>
          <p:nvPr/>
        </p:nvSpPr>
        <p:spPr bwMode="auto">
          <a:xfrm>
            <a:off x="36512" y="362586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smtClean="0">
                <a:latin typeface="Times New Roman" panose="02020603050405020304" pitchFamily="18" charset="0"/>
                <a:ea typeface="楷体_GB2312" pitchFamily="49" charset="-122"/>
              </a:rPr>
              <a:t>Two poles at:  </a:t>
            </a:r>
            <a:endParaRPr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1D4D7C3-F99C-44FB-A882-A88B2DF7FE1B}" type="slidenum">
              <a:rPr lang="en-US" altLang="zh-CN" sz="1200" smtClean="0"/>
              <a:pPr>
                <a:spcBef>
                  <a:spcPct val="0"/>
                </a:spcBef>
                <a:buClrTx/>
                <a:buFontTx/>
                <a:buNone/>
              </a:pPr>
              <a:t>14</a:t>
            </a:fld>
            <a:endParaRPr lang="en-US" altLang="zh-CN" sz="1200" smtClean="0"/>
          </a:p>
        </p:txBody>
      </p:sp>
      <p:sp>
        <p:nvSpPr>
          <p:cNvPr id="18435" name="Rectangle 2"/>
          <p:cNvSpPr>
            <a:spLocks noChangeArrowheads="1"/>
          </p:cNvSpPr>
          <p:nvPr/>
        </p:nvSpPr>
        <p:spPr bwMode="auto">
          <a:xfrm>
            <a:off x="106809" y="126876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Important results:  </a:t>
            </a:r>
          </a:p>
        </p:txBody>
      </p:sp>
      <p:graphicFrame>
        <p:nvGraphicFramePr>
          <p:cNvPr id="18436" name="Object 3"/>
          <p:cNvGraphicFramePr>
            <a:graphicFrameLocks/>
          </p:cNvGraphicFramePr>
          <p:nvPr>
            <p:extLst>
              <p:ext uri="{D42A27DB-BD31-4B8C-83A1-F6EECF244321}">
                <p14:modId xmlns:p14="http://schemas.microsoft.com/office/powerpoint/2010/main" val="2305106053"/>
              </p:ext>
            </p:extLst>
          </p:nvPr>
        </p:nvGraphicFramePr>
        <p:xfrm>
          <a:off x="1835696" y="1835150"/>
          <a:ext cx="5487988" cy="2033588"/>
        </p:xfrm>
        <a:graphic>
          <a:graphicData uri="http://schemas.openxmlformats.org/presentationml/2006/ole">
            <mc:AlternateContent xmlns:mc="http://schemas.openxmlformats.org/markup-compatibility/2006">
              <mc:Choice xmlns:v="urn:schemas-microsoft-com:vml" Requires="v">
                <p:oleObj spid="_x0000_s18528" name="Equation" r:id="rId3" imgW="2171772" imgH="790639" progId="Equation.3">
                  <p:embed/>
                </p:oleObj>
              </mc:Choice>
              <mc:Fallback>
                <p:oleObj name="Equation" r:id="rId3" imgW="2171772" imgH="790639"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835150"/>
                        <a:ext cx="5487988" cy="20335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Rectangle 4"/>
          <p:cNvSpPr>
            <a:spLocks noChangeArrowheads="1"/>
          </p:cNvSpPr>
          <p:nvPr/>
        </p:nvSpPr>
        <p:spPr bwMode="auto">
          <a:xfrm>
            <a:off x="467544" y="4149080"/>
            <a:ext cx="83820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3538" indent="-36353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dirty="0">
                <a:solidFill>
                  <a:srgbClr val="FF0000"/>
                </a:solidFill>
                <a:latin typeface="Times New Roman" panose="02020603050405020304" pitchFamily="18" charset="0"/>
                <a:ea typeface="楷体_GB2312" pitchFamily="49" charset="-122"/>
              </a:rPr>
              <a:t>ROC is important and never forget to write down the ROC for a Laplace transform. </a:t>
            </a:r>
          </a:p>
        </p:txBody>
      </p:sp>
      <p:sp>
        <p:nvSpPr>
          <p:cNvPr id="18438" name="Rectangle 5"/>
          <p:cNvSpPr>
            <a:spLocks noChangeArrowheads="1"/>
          </p:cNvSpPr>
          <p:nvPr/>
        </p:nvSpPr>
        <p:spPr bwMode="auto">
          <a:xfrm>
            <a:off x="468313" y="5157192"/>
            <a:ext cx="83820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a:solidFill>
                  <a:srgbClr val="FF0000"/>
                </a:solidFill>
                <a:latin typeface="Times New Roman" panose="02020603050405020304" pitchFamily="18" charset="0"/>
                <a:ea typeface="楷体_GB2312" pitchFamily="49" charset="-122"/>
              </a:rPr>
              <a:t>Expression plus ROC determines the Laplace transform for a signal.</a:t>
            </a:r>
            <a:r>
              <a:rPr lang="en-US" altLang="zh-CN" sz="2800" b="1">
                <a:solidFill>
                  <a:srgbClr val="FF0000"/>
                </a:solidFill>
                <a:latin typeface="Times New Roman" panose="02020603050405020304" pitchFamily="18" charset="0"/>
                <a:cs typeface="Arial" panose="020B0604020202020204" pitchFamily="34" charset="0"/>
              </a:rPr>
              <a:t> </a:t>
            </a:r>
          </a:p>
        </p:txBody>
      </p:sp>
      <p:sp>
        <p:nvSpPr>
          <p:cNvPr id="18439" name="Rectangle 6"/>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18440" name="Rectangle 4"/>
          <p:cNvSpPr>
            <a:spLocks noChangeArrowheads="1"/>
          </p:cNvSpPr>
          <p:nvPr/>
        </p:nvSpPr>
        <p:spPr bwMode="auto">
          <a:xfrm>
            <a:off x="0" y="2060575"/>
            <a:ext cx="1908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Right-sided</a:t>
            </a:r>
          </a:p>
        </p:txBody>
      </p:sp>
      <p:sp>
        <p:nvSpPr>
          <p:cNvPr id="18441" name="Rectangle 4"/>
          <p:cNvSpPr>
            <a:spLocks noChangeArrowheads="1"/>
          </p:cNvSpPr>
          <p:nvPr/>
        </p:nvSpPr>
        <p:spPr bwMode="auto">
          <a:xfrm>
            <a:off x="34925" y="3106738"/>
            <a:ext cx="1908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Left-sided</a:t>
            </a:r>
          </a:p>
        </p:txBody>
      </p:sp>
      <p:sp>
        <p:nvSpPr>
          <p:cNvPr id="18442" name="Rectangle 4"/>
          <p:cNvSpPr>
            <a:spLocks noChangeArrowheads="1"/>
          </p:cNvSpPr>
          <p:nvPr/>
        </p:nvSpPr>
        <p:spPr bwMode="auto">
          <a:xfrm>
            <a:off x="7308850" y="2098675"/>
            <a:ext cx="1800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Right-sided</a:t>
            </a:r>
          </a:p>
        </p:txBody>
      </p:sp>
      <p:sp>
        <p:nvSpPr>
          <p:cNvPr id="18443" name="Rectangle 4"/>
          <p:cNvSpPr>
            <a:spLocks noChangeArrowheads="1"/>
          </p:cNvSpPr>
          <p:nvPr/>
        </p:nvSpPr>
        <p:spPr bwMode="auto">
          <a:xfrm>
            <a:off x="7451725" y="3395663"/>
            <a:ext cx="1657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Left-sided</a:t>
            </a:r>
          </a:p>
        </p:txBody>
      </p:sp>
    </p:spTree>
  </p:cSld>
  <p:clrMapOvr>
    <a:masterClrMapping/>
  </p:clrMapOvr>
  <p:transition>
    <p:random/>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E409527-CD42-4C71-AB43-4D5CE9E2EE6F}" type="slidenum">
              <a:rPr lang="en-US" altLang="zh-CN" sz="1200" smtClean="0"/>
              <a:pPr>
                <a:spcBef>
                  <a:spcPct val="0"/>
                </a:spcBef>
                <a:buClrTx/>
                <a:buFontTx/>
                <a:buNone/>
              </a:pPr>
              <a:t>140</a:t>
            </a:fld>
            <a:endParaRPr lang="en-US" altLang="zh-CN" sz="1200" smtClean="0"/>
          </a:p>
        </p:txBody>
      </p:sp>
      <p:graphicFrame>
        <p:nvGraphicFramePr>
          <p:cNvPr id="128004" name="Object 4"/>
          <p:cNvGraphicFramePr>
            <a:graphicFrameLocks noChangeAspect="1"/>
          </p:cNvGraphicFramePr>
          <p:nvPr>
            <p:extLst>
              <p:ext uri="{D42A27DB-BD31-4B8C-83A1-F6EECF244321}">
                <p14:modId xmlns:p14="http://schemas.microsoft.com/office/powerpoint/2010/main" val="1984193379"/>
              </p:ext>
            </p:extLst>
          </p:nvPr>
        </p:nvGraphicFramePr>
        <p:xfrm>
          <a:off x="5255413" y="5192372"/>
          <a:ext cx="3709075" cy="900924"/>
        </p:xfrm>
        <a:graphic>
          <a:graphicData uri="http://schemas.openxmlformats.org/presentationml/2006/ole">
            <mc:AlternateContent xmlns:mc="http://schemas.openxmlformats.org/markup-compatibility/2006">
              <mc:Choice xmlns:v="urn:schemas-microsoft-com:vml" Requires="v">
                <p:oleObj spid="_x0000_s128246" name="Equation" r:id="rId3" imgW="1685943" imgH="409511" progId="Equation.DSMT4">
                  <p:embed/>
                </p:oleObj>
              </mc:Choice>
              <mc:Fallback>
                <p:oleObj name="Equation" r:id="rId3" imgW="1685943" imgH="409511"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413" y="5192372"/>
                        <a:ext cx="3709075" cy="900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5" name="Rectangle 5"/>
          <p:cNvSpPr>
            <a:spLocks noChangeArrowheads="1"/>
          </p:cNvSpPr>
          <p:nvPr/>
        </p:nvSpPr>
        <p:spPr bwMode="auto">
          <a:xfrm>
            <a:off x="0" y="5142136"/>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a:latin typeface="Times New Roman" panose="02020603050405020304" pitchFamily="18" charset="0"/>
                <a:ea typeface="楷体_GB2312" pitchFamily="49" charset="-122"/>
              </a:rPr>
              <a:t>If </a:t>
            </a:r>
          </a:p>
        </p:txBody>
      </p:sp>
      <p:graphicFrame>
        <p:nvGraphicFramePr>
          <p:cNvPr id="128006" name="Object 4"/>
          <p:cNvGraphicFramePr>
            <a:graphicFrameLocks noChangeAspect="1"/>
          </p:cNvGraphicFramePr>
          <p:nvPr>
            <p:extLst>
              <p:ext uri="{D42A27DB-BD31-4B8C-83A1-F6EECF244321}">
                <p14:modId xmlns:p14="http://schemas.microsoft.com/office/powerpoint/2010/main" val="2687233492"/>
              </p:ext>
            </p:extLst>
          </p:nvPr>
        </p:nvGraphicFramePr>
        <p:xfrm>
          <a:off x="611189" y="5185457"/>
          <a:ext cx="4379635" cy="461294"/>
        </p:xfrm>
        <a:graphic>
          <a:graphicData uri="http://schemas.openxmlformats.org/presentationml/2006/ole">
            <mc:AlternateContent xmlns:mc="http://schemas.openxmlformats.org/markup-compatibility/2006">
              <mc:Choice xmlns:v="urn:schemas-microsoft-com:vml" Requires="v">
                <p:oleObj spid="_x0000_s128247" name="Equation" r:id="rId5" imgW="1990743" imgH="209679" progId="Equation.DSMT4">
                  <p:embed/>
                </p:oleObj>
              </mc:Choice>
              <mc:Fallback>
                <p:oleObj name="Equation" r:id="rId5" imgW="1990743" imgH="209679"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9" y="5185457"/>
                        <a:ext cx="4379635" cy="461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7" name="Rectangle 5"/>
          <p:cNvSpPr>
            <a:spLocks noChangeArrowheads="1"/>
          </p:cNvSpPr>
          <p:nvPr/>
        </p:nvSpPr>
        <p:spPr bwMode="auto">
          <a:xfrm>
            <a:off x="36513" y="6093296"/>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No </a:t>
            </a:r>
            <a:r>
              <a:rPr lang="en-US" altLang="zh-CN" sz="2800" b="1" dirty="0" smtClean="0">
                <a:latin typeface="Times New Roman" panose="02020603050405020304" pitchFamily="18" charset="0"/>
                <a:ea typeface="楷体_GB2312" pitchFamily="49" charset="-122"/>
              </a:rPr>
              <a:t>amplification </a:t>
            </a:r>
            <a:r>
              <a:rPr lang="en-US" altLang="zh-CN" sz="2800" b="1" dirty="0">
                <a:latin typeface="Times New Roman" panose="02020603050405020304" pitchFamily="18" charset="0"/>
                <a:ea typeface="楷体_GB2312" pitchFamily="49" charset="-122"/>
              </a:rPr>
              <a:t>in the circuit, must be stable.</a:t>
            </a:r>
          </a:p>
        </p:txBody>
      </p:sp>
      <p:sp>
        <p:nvSpPr>
          <p:cNvPr id="8" name="Rectangle 5"/>
          <p:cNvSpPr>
            <a:spLocks noChangeArrowheads="1"/>
          </p:cNvSpPr>
          <p:nvPr/>
        </p:nvSpPr>
        <p:spPr bwMode="auto">
          <a:xfrm>
            <a:off x="36513" y="4058840"/>
            <a:ext cx="914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a:latin typeface="Times New Roman" panose="02020603050405020304" pitchFamily="18" charset="0"/>
                <a:ea typeface="楷体_GB2312" pitchFamily="49" charset="-122"/>
              </a:rPr>
              <a:t>If                , two real poles with</a:t>
            </a:r>
          </a:p>
        </p:txBody>
      </p:sp>
      <p:graphicFrame>
        <p:nvGraphicFramePr>
          <p:cNvPr id="9" name="Object 4"/>
          <p:cNvGraphicFramePr>
            <a:graphicFrameLocks/>
          </p:cNvGraphicFramePr>
          <p:nvPr>
            <p:extLst>
              <p:ext uri="{D42A27DB-BD31-4B8C-83A1-F6EECF244321}">
                <p14:modId xmlns:p14="http://schemas.microsoft.com/office/powerpoint/2010/main" val="2889788120"/>
              </p:ext>
            </p:extLst>
          </p:nvPr>
        </p:nvGraphicFramePr>
        <p:xfrm>
          <a:off x="493713" y="4069953"/>
          <a:ext cx="1238250" cy="508000"/>
        </p:xfrm>
        <a:graphic>
          <a:graphicData uri="http://schemas.openxmlformats.org/presentationml/2006/ole">
            <mc:AlternateContent xmlns:mc="http://schemas.openxmlformats.org/markup-compatibility/2006">
              <mc:Choice xmlns:v="urn:schemas-microsoft-com:vml" Requires="v">
                <p:oleObj spid="_x0000_s128248" name="Equation" r:id="rId7" imgW="476286" imgH="181007" progId="Equation.DSMT4">
                  <p:embed/>
                </p:oleObj>
              </mc:Choice>
              <mc:Fallback>
                <p:oleObj name="Equation" r:id="rId7" imgW="476286" imgH="181007" progId="Equation.DSMT4">
                  <p:embed/>
                  <p:pic>
                    <p:nvPicPr>
                      <p:cNvPr id="126991"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713" y="4069953"/>
                        <a:ext cx="1238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p:cNvGraphicFramePr>
          <p:nvPr>
            <p:extLst>
              <p:ext uri="{D42A27DB-BD31-4B8C-83A1-F6EECF244321}">
                <p14:modId xmlns:p14="http://schemas.microsoft.com/office/powerpoint/2010/main" val="1885079478"/>
              </p:ext>
            </p:extLst>
          </p:nvPr>
        </p:nvGraphicFramePr>
        <p:xfrm>
          <a:off x="4907136" y="4136628"/>
          <a:ext cx="889000" cy="444500"/>
        </p:xfrm>
        <a:graphic>
          <a:graphicData uri="http://schemas.openxmlformats.org/presentationml/2006/ole">
            <mc:AlternateContent xmlns:mc="http://schemas.openxmlformats.org/markup-compatibility/2006">
              <mc:Choice xmlns:v="urn:schemas-microsoft-com:vml" Requires="v">
                <p:oleObj spid="_x0000_s128249" name="Equation" r:id="rId9" imgW="333429" imgH="161893" progId="Equation.DSMT4">
                  <p:embed/>
                </p:oleObj>
              </mc:Choice>
              <mc:Fallback>
                <p:oleObj name="Equation" r:id="rId9" imgW="333429" imgH="161893" progId="Equation.DSMT4">
                  <p:embed/>
                  <p:pic>
                    <p:nvPicPr>
                      <p:cNvPr id="126992"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7136" y="4136628"/>
                        <a:ext cx="889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07156273"/>
              </p:ext>
            </p:extLst>
          </p:nvPr>
        </p:nvGraphicFramePr>
        <p:xfrm>
          <a:off x="6082729" y="4017576"/>
          <a:ext cx="2640251" cy="964000"/>
        </p:xfrm>
        <a:graphic>
          <a:graphicData uri="http://schemas.openxmlformats.org/presentationml/2006/ole">
            <mc:AlternateContent xmlns:mc="http://schemas.openxmlformats.org/markup-compatibility/2006">
              <mc:Choice xmlns:v="urn:schemas-microsoft-com:vml" Requires="v">
                <p:oleObj spid="_x0000_s128250" name="Equation" r:id="rId11" imgW="1200114" imgH="438182" progId="Equation.DSMT4">
                  <p:embed/>
                </p:oleObj>
              </mc:Choice>
              <mc:Fallback>
                <p:oleObj name="Equation" r:id="rId11" imgW="1200114" imgH="438182" progId="Equation.DSMT4">
                  <p:embed/>
                  <p:pic>
                    <p:nvPicPr>
                      <p:cNvPr id="126993"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2729" y="4017576"/>
                        <a:ext cx="2640251" cy="9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图片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18357" y="11225"/>
            <a:ext cx="7580312"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a:spLocks noChangeArrowheads="1"/>
          </p:cNvSpPr>
          <p:nvPr/>
        </p:nvSpPr>
        <p:spPr bwMode="auto">
          <a:xfrm>
            <a:off x="0" y="290696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dirty="0">
                <a:latin typeface="Times New Roman" panose="02020603050405020304" pitchFamily="18" charset="0"/>
                <a:ea typeface="楷体_GB2312" pitchFamily="49" charset="-122"/>
              </a:rPr>
              <a:t>If                , </a:t>
            </a:r>
          </a:p>
        </p:txBody>
      </p:sp>
      <p:graphicFrame>
        <p:nvGraphicFramePr>
          <p:cNvPr id="14" name="Object 4"/>
          <p:cNvGraphicFramePr>
            <a:graphicFrameLocks/>
          </p:cNvGraphicFramePr>
          <p:nvPr>
            <p:extLst>
              <p:ext uri="{D42A27DB-BD31-4B8C-83A1-F6EECF244321}">
                <p14:modId xmlns:p14="http://schemas.microsoft.com/office/powerpoint/2010/main" val="2376972460"/>
              </p:ext>
            </p:extLst>
          </p:nvPr>
        </p:nvGraphicFramePr>
        <p:xfrm>
          <a:off x="457200" y="2918073"/>
          <a:ext cx="1238250" cy="508000"/>
        </p:xfrm>
        <a:graphic>
          <a:graphicData uri="http://schemas.openxmlformats.org/presentationml/2006/ole">
            <mc:AlternateContent xmlns:mc="http://schemas.openxmlformats.org/markup-compatibility/2006">
              <mc:Choice xmlns:v="urn:schemas-microsoft-com:vml" Requires="v">
                <p:oleObj spid="_x0000_s128251" name="Equation" r:id="rId14" imgW="476286" imgH="181007" progId="Equation.DSMT4">
                  <p:embed/>
                </p:oleObj>
              </mc:Choice>
              <mc:Fallback>
                <p:oleObj name="Equation" r:id="rId14" imgW="476286" imgH="181007" progId="Equation.DSMT4">
                  <p:embed/>
                  <p:pic>
                    <p:nvPicPr>
                      <p:cNvPr id="126987" name="Object 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2918073"/>
                        <a:ext cx="1238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3010590011"/>
              </p:ext>
            </p:extLst>
          </p:nvPr>
        </p:nvGraphicFramePr>
        <p:xfrm>
          <a:off x="2699792" y="2905977"/>
          <a:ext cx="4232672" cy="1027079"/>
        </p:xfrm>
        <a:graphic>
          <a:graphicData uri="http://schemas.openxmlformats.org/presentationml/2006/ole">
            <mc:AlternateContent xmlns:mc="http://schemas.openxmlformats.org/markup-compatibility/2006">
              <mc:Choice xmlns:v="urn:schemas-microsoft-com:vml" Requires="v">
                <p:oleObj spid="_x0000_s128252" name="Equation" r:id="rId16" imgW="1923942" imgH="466854" progId="Equation.DSMT4">
                  <p:embed/>
                </p:oleObj>
              </mc:Choice>
              <mc:Fallback>
                <p:oleObj name="Equation" r:id="rId16" imgW="1923942" imgH="466854" progId="Equation.DSMT4">
                  <p:embed/>
                  <p:pic>
                    <p:nvPicPr>
                      <p:cNvPr id="126989" name="Object 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99792" y="2905977"/>
                        <a:ext cx="4232672" cy="1027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6BCED08-7C6B-44D7-8A5E-3A253EB36CE8}" type="slidenum">
              <a:rPr lang="en-US" altLang="zh-CN" sz="1200" smtClean="0"/>
              <a:pPr>
                <a:spcBef>
                  <a:spcPct val="0"/>
                </a:spcBef>
                <a:buClrTx/>
                <a:buFontTx/>
                <a:buNone/>
              </a:pPr>
              <a:t>141</a:t>
            </a:fld>
            <a:endParaRPr lang="en-US" altLang="zh-CN" sz="1200" smtClean="0"/>
          </a:p>
        </p:txBody>
      </p:sp>
      <p:sp>
        <p:nvSpPr>
          <p:cNvPr id="6" name="Rectangle 2"/>
          <p:cNvSpPr txBox="1">
            <a:spLocks noChangeArrowheads="1"/>
          </p:cNvSpPr>
          <p:nvPr/>
        </p:nvSpPr>
        <p:spPr>
          <a:xfrm>
            <a:off x="34925" y="414338"/>
            <a:ext cx="9109075" cy="638175"/>
          </a:xfrm>
          <a:prstGeom prst="rect">
            <a:avLst/>
          </a:prstGeom>
        </p:spPr>
        <p:txBody>
          <a:bodyPr/>
          <a:lstStyle/>
          <a:p>
            <a:pPr eaLnBrk="1" hangingPunct="1">
              <a:defRPr/>
            </a:pPr>
            <a:r>
              <a:rPr lang="en-US" sz="3200" b="1" kern="0" dirty="0">
                <a:ea typeface="+mj-ea"/>
                <a:cs typeface="Times New Roman" pitchFamily="18" charset="0"/>
              </a:rPr>
              <a:t>Extra examples: LC with non-zero initial condition</a:t>
            </a:r>
          </a:p>
        </p:txBody>
      </p:sp>
      <p:sp>
        <p:nvSpPr>
          <p:cNvPr id="129028" name="Rectangle 5"/>
          <p:cNvSpPr>
            <a:spLocks noChangeArrowheads="1"/>
          </p:cNvSpPr>
          <p:nvPr/>
        </p:nvSpPr>
        <p:spPr bwMode="auto">
          <a:xfrm>
            <a:off x="0" y="134143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a:latin typeface="Times New Roman" panose="02020603050405020304" pitchFamily="18" charset="0"/>
                <a:ea typeface="楷体_GB2312" pitchFamily="49" charset="-122"/>
              </a:rPr>
              <a:t>Capacitor:  </a:t>
            </a:r>
          </a:p>
        </p:txBody>
      </p:sp>
      <p:graphicFrame>
        <p:nvGraphicFramePr>
          <p:cNvPr id="129029" name="Object 4"/>
          <p:cNvGraphicFramePr>
            <a:graphicFrameLocks/>
          </p:cNvGraphicFramePr>
          <p:nvPr/>
        </p:nvGraphicFramePr>
        <p:xfrm>
          <a:off x="2051050" y="1093788"/>
          <a:ext cx="3365500" cy="1012825"/>
        </p:xfrm>
        <a:graphic>
          <a:graphicData uri="http://schemas.openxmlformats.org/presentationml/2006/ole">
            <mc:AlternateContent xmlns:mc="http://schemas.openxmlformats.org/markup-compatibility/2006">
              <mc:Choice xmlns:v="urn:schemas-microsoft-com:vml" Requires="v">
                <p:oleObj spid="_x0000_s129702" name="Equation" r:id="rId3" imgW="1323885" imgH="390396" progId="Equation.DSMT4">
                  <p:embed/>
                </p:oleObj>
              </mc:Choice>
              <mc:Fallback>
                <p:oleObj name="Equation" r:id="rId3" imgW="1323885" imgH="390396"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093788"/>
                        <a:ext cx="33655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0" name="Object 4"/>
          <p:cNvGraphicFramePr>
            <a:graphicFrameLocks/>
          </p:cNvGraphicFramePr>
          <p:nvPr/>
        </p:nvGraphicFramePr>
        <p:xfrm>
          <a:off x="5961063" y="1093788"/>
          <a:ext cx="2667000" cy="1012825"/>
        </p:xfrm>
        <a:graphic>
          <a:graphicData uri="http://schemas.openxmlformats.org/presentationml/2006/ole">
            <mc:AlternateContent xmlns:mc="http://schemas.openxmlformats.org/markup-compatibility/2006">
              <mc:Choice xmlns:v="urn:schemas-microsoft-com:vml" Requires="v">
                <p:oleObj spid="_x0000_s129703" name="Equation" r:id="rId5" imgW="1047714" imgH="390396" progId="Equation.DSMT4">
                  <p:embed/>
                </p:oleObj>
              </mc:Choice>
              <mc:Fallback>
                <p:oleObj name="Equation" r:id="rId5" imgW="1047714" imgH="390396"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063" y="1093788"/>
                        <a:ext cx="26670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1" name="Object 4"/>
          <p:cNvGraphicFramePr>
            <a:graphicFrameLocks/>
          </p:cNvGraphicFramePr>
          <p:nvPr/>
        </p:nvGraphicFramePr>
        <p:xfrm>
          <a:off x="2044700" y="1916113"/>
          <a:ext cx="4222750" cy="1012825"/>
        </p:xfrm>
        <a:graphic>
          <a:graphicData uri="http://schemas.openxmlformats.org/presentationml/2006/ole">
            <mc:AlternateContent xmlns:mc="http://schemas.openxmlformats.org/markup-compatibility/2006">
              <mc:Choice xmlns:v="urn:schemas-microsoft-com:vml" Requires="v">
                <p:oleObj spid="_x0000_s129704" name="Equation" r:id="rId7" imgW="1666857" imgH="390396" progId="Equation.DSMT4">
                  <p:embed/>
                </p:oleObj>
              </mc:Choice>
              <mc:Fallback>
                <p:oleObj name="Equation" r:id="rId7" imgW="1666857" imgH="390396"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4700" y="1916113"/>
                        <a:ext cx="422275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2" name="Object 4"/>
          <p:cNvGraphicFramePr>
            <a:graphicFrameLocks/>
          </p:cNvGraphicFramePr>
          <p:nvPr/>
        </p:nvGraphicFramePr>
        <p:xfrm>
          <a:off x="2157413" y="2852738"/>
          <a:ext cx="4286250" cy="1044575"/>
        </p:xfrm>
        <a:graphic>
          <a:graphicData uri="http://schemas.openxmlformats.org/presentationml/2006/ole">
            <mc:AlternateContent xmlns:mc="http://schemas.openxmlformats.org/markup-compatibility/2006">
              <mc:Choice xmlns:v="urn:schemas-microsoft-com:vml" Requires="v">
                <p:oleObj spid="_x0000_s129705" name="Equation" r:id="rId9" imgW="1695486" imgH="399953" progId="Equation.DSMT4">
                  <p:embed/>
                </p:oleObj>
              </mc:Choice>
              <mc:Fallback>
                <p:oleObj name="Equation" r:id="rId9" imgW="1695486" imgH="399953" progId="Equation.DSMT4">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7413" y="2852738"/>
                        <a:ext cx="428625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3" name="Rectangle 5"/>
          <p:cNvSpPr>
            <a:spLocks noChangeArrowheads="1"/>
          </p:cNvSpPr>
          <p:nvPr/>
        </p:nvSpPr>
        <p:spPr bwMode="auto">
          <a:xfrm>
            <a:off x="34925" y="42037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en-US" altLang="zh-CN" sz="2800" b="1">
                <a:latin typeface="Times New Roman" panose="02020603050405020304" pitchFamily="18" charset="0"/>
                <a:ea typeface="楷体_GB2312" pitchFamily="49" charset="-122"/>
              </a:rPr>
              <a:t>Inductor:  </a:t>
            </a:r>
          </a:p>
        </p:txBody>
      </p:sp>
      <p:graphicFrame>
        <p:nvGraphicFramePr>
          <p:cNvPr id="129034" name="Object 4"/>
          <p:cNvGraphicFramePr>
            <a:graphicFrameLocks/>
          </p:cNvGraphicFramePr>
          <p:nvPr/>
        </p:nvGraphicFramePr>
        <p:xfrm>
          <a:off x="3357563" y="4686300"/>
          <a:ext cx="285750" cy="442913"/>
        </p:xfrm>
        <a:graphic>
          <a:graphicData uri="http://schemas.openxmlformats.org/presentationml/2006/ole">
            <mc:AlternateContent xmlns:mc="http://schemas.openxmlformats.org/markup-compatibility/2006">
              <mc:Choice xmlns:v="urn:schemas-microsoft-com:vml" Requires="v">
                <p:oleObj spid="_x0000_s129706" name="Equation" r:id="rId11" imgW="95142" imgH="161893" progId="Equation.DSMT4">
                  <p:embed/>
                </p:oleObj>
              </mc:Choice>
              <mc:Fallback>
                <p:oleObj name="Equation" r:id="rId11" imgW="95142" imgH="161893" progId="Equation.DSMT4">
                  <p:embed/>
                  <p:pic>
                    <p:nvPicPr>
                      <p:cNvPr id="0"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7563" y="4686300"/>
                        <a:ext cx="2857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5" name="Object 4"/>
          <p:cNvGraphicFramePr>
            <a:graphicFrameLocks/>
          </p:cNvGraphicFramePr>
          <p:nvPr/>
        </p:nvGraphicFramePr>
        <p:xfrm>
          <a:off x="2217738" y="5878513"/>
          <a:ext cx="4127500" cy="600075"/>
        </p:xfrm>
        <a:graphic>
          <a:graphicData uri="http://schemas.openxmlformats.org/presentationml/2006/ole">
            <mc:AlternateContent xmlns:mc="http://schemas.openxmlformats.org/markup-compatibility/2006">
              <mc:Choice xmlns:v="urn:schemas-microsoft-com:vml" Requires="v">
                <p:oleObj spid="_x0000_s129707" name="Equation" r:id="rId13" imgW="1628685" imgH="218946" progId="Equation.DSMT4">
                  <p:embed/>
                </p:oleObj>
              </mc:Choice>
              <mc:Fallback>
                <p:oleObj name="Equation" r:id="rId13" imgW="1628685" imgH="218946" progId="Equation.DSMT4">
                  <p:embed/>
                  <p:pic>
                    <p:nvPicPr>
                      <p:cNvPr id="0" name="Object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7738" y="5878513"/>
                        <a:ext cx="41275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6" name="Object 4"/>
          <p:cNvGraphicFramePr>
            <a:graphicFrameLocks/>
          </p:cNvGraphicFramePr>
          <p:nvPr/>
        </p:nvGraphicFramePr>
        <p:xfrm>
          <a:off x="2236788" y="5094288"/>
          <a:ext cx="4127500" cy="601662"/>
        </p:xfrm>
        <a:graphic>
          <a:graphicData uri="http://schemas.openxmlformats.org/presentationml/2006/ole">
            <mc:AlternateContent xmlns:mc="http://schemas.openxmlformats.org/markup-compatibility/2006">
              <mc:Choice xmlns:v="urn:schemas-microsoft-com:vml" Requires="v">
                <p:oleObj spid="_x0000_s129708" name="Equation" r:id="rId15" imgW="1628685" imgH="218946" progId="Equation.DSMT4">
                  <p:embed/>
                </p:oleObj>
              </mc:Choice>
              <mc:Fallback>
                <p:oleObj name="Equation" r:id="rId15" imgW="1628685" imgH="218946" progId="Equation.DSMT4">
                  <p:embed/>
                  <p:pic>
                    <p:nvPicPr>
                      <p:cNvPr id="0" name="Object 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6788" y="5094288"/>
                        <a:ext cx="412750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7" name="Object 4"/>
          <p:cNvGraphicFramePr>
            <a:graphicFrameLocks/>
          </p:cNvGraphicFramePr>
          <p:nvPr/>
        </p:nvGraphicFramePr>
        <p:xfrm>
          <a:off x="2190750" y="4005263"/>
          <a:ext cx="2540000" cy="1012825"/>
        </p:xfrm>
        <a:graphic>
          <a:graphicData uri="http://schemas.openxmlformats.org/presentationml/2006/ole">
            <mc:AlternateContent xmlns:mc="http://schemas.openxmlformats.org/markup-compatibility/2006">
              <mc:Choice xmlns:v="urn:schemas-microsoft-com:vml" Requires="v">
                <p:oleObj spid="_x0000_s129709" name="Equation" r:id="rId17" imgW="999998" imgH="390396" progId="Equation.DSMT4">
                  <p:embed/>
                </p:oleObj>
              </mc:Choice>
              <mc:Fallback>
                <p:oleObj name="Equation" r:id="rId17" imgW="999998" imgH="390396" progId="Equation.DSMT4">
                  <p:embed/>
                  <p:pic>
                    <p:nvPicPr>
                      <p:cNvPr id="0" name="Object 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0750" y="4005263"/>
                        <a:ext cx="25400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2" descr="ZP图-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844824"/>
            <a:ext cx="4112965" cy="234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6BCED08-7C6B-44D7-8A5E-3A253EB36CE8}" type="slidenum">
              <a:rPr lang="en-US" altLang="zh-CN" sz="1200" smtClean="0"/>
              <a:pPr>
                <a:spcBef>
                  <a:spcPct val="0"/>
                </a:spcBef>
                <a:buClrTx/>
                <a:buFontTx/>
                <a:buNone/>
              </a:pPr>
              <a:t>142</a:t>
            </a:fld>
            <a:endParaRPr lang="en-US" altLang="zh-CN" sz="1200" smtClean="0"/>
          </a:p>
        </p:txBody>
      </p:sp>
      <p:sp>
        <p:nvSpPr>
          <p:cNvPr id="18" name="Rectangle 3"/>
          <p:cNvSpPr>
            <a:spLocks noChangeArrowheads="1"/>
          </p:cNvSpPr>
          <p:nvPr/>
        </p:nvSpPr>
        <p:spPr bwMode="auto">
          <a:xfrm>
            <a:off x="107504" y="1341438"/>
            <a:ext cx="8928546" cy="115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800" b="1" dirty="0" smtClean="0">
                <a:latin typeface="Times New Roman" panose="02020603050405020304" pitchFamily="18" charset="0"/>
                <a:ea typeface="楷体_GB2312" pitchFamily="49" charset="-122"/>
              </a:rPr>
              <a:t>1. Concept of Laplace transform: extension of FT to the complex domain</a:t>
            </a:r>
            <a:endParaRPr kumimoji="1" lang="en-US" altLang="zh-CN" sz="2800" b="1" dirty="0">
              <a:latin typeface="Times New Roman" panose="02020603050405020304" pitchFamily="18" charset="0"/>
              <a:ea typeface="楷体_GB2312" pitchFamily="49" charset="-122"/>
            </a:endParaRPr>
          </a:p>
        </p:txBody>
      </p:sp>
      <p:graphicFrame>
        <p:nvGraphicFramePr>
          <p:cNvPr id="19" name="Object 4"/>
          <p:cNvGraphicFramePr>
            <a:graphicFrameLocks/>
          </p:cNvGraphicFramePr>
          <p:nvPr>
            <p:extLst>
              <p:ext uri="{D42A27DB-BD31-4B8C-83A1-F6EECF244321}">
                <p14:modId xmlns:p14="http://schemas.microsoft.com/office/powerpoint/2010/main" val="1021502308"/>
              </p:ext>
            </p:extLst>
          </p:nvPr>
        </p:nvGraphicFramePr>
        <p:xfrm>
          <a:off x="497866" y="2368195"/>
          <a:ext cx="3397250" cy="866775"/>
        </p:xfrm>
        <a:graphic>
          <a:graphicData uri="http://schemas.openxmlformats.org/presentationml/2006/ole">
            <mc:AlternateContent xmlns:mc="http://schemas.openxmlformats.org/markup-compatibility/2006">
              <mc:Choice xmlns:v="urn:schemas-microsoft-com:vml" Requires="v">
                <p:oleObj spid="_x0000_s158877" name="Equation" r:id="rId4" imgW="1333440" imgH="330120" progId="Equation.DSMT4">
                  <p:embed/>
                </p:oleObj>
              </mc:Choice>
              <mc:Fallback>
                <p:oleObj name="Equation" r:id="rId4" imgW="1333440" imgH="330120" progId="Equation.DSMT4">
                  <p:embed/>
                  <p:pic>
                    <p:nvPicPr>
                      <p:cNvPr id="5" name="Object 4"/>
                      <p:cNvPicPr>
                        <a:picLocks noChangeArrowheads="1"/>
                      </p:cNvPicPr>
                      <p:nvPr/>
                    </p:nvPicPr>
                    <p:blipFill>
                      <a:blip r:embed="rId5"/>
                      <a:srcRect/>
                      <a:stretch>
                        <a:fillRect/>
                      </a:stretch>
                    </p:blipFill>
                    <p:spPr bwMode="auto">
                      <a:xfrm>
                        <a:off x="497866" y="2368195"/>
                        <a:ext cx="3397250" cy="866775"/>
                      </a:xfrm>
                      <a:prstGeom prst="rect">
                        <a:avLst/>
                      </a:prstGeom>
                      <a:noFill/>
                      <a:ln w="6350">
                        <a:noFill/>
                        <a:miter lim="800000"/>
                        <a:headEnd/>
                        <a:tailEnd/>
                      </a:ln>
                      <a:effectLst/>
                      <a:extLst/>
                    </p:spPr>
                  </p:pic>
                </p:oleObj>
              </mc:Fallback>
            </mc:AlternateContent>
          </a:graphicData>
        </a:graphic>
      </p:graphicFrame>
      <p:sp>
        <p:nvSpPr>
          <p:cNvPr id="20" name="Rectangle 3"/>
          <p:cNvSpPr>
            <a:spLocks noChangeArrowheads="1"/>
          </p:cNvSpPr>
          <p:nvPr/>
        </p:nvSpPr>
        <p:spPr bwMode="auto">
          <a:xfrm>
            <a:off x="395536" y="5074449"/>
            <a:ext cx="4390330"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Commonly-used FT pairs: </a:t>
            </a:r>
            <a:endParaRPr kumimoji="1" lang="en-US" altLang="zh-CN" sz="2400" b="1" dirty="0">
              <a:latin typeface="Times New Roman" panose="02020603050405020304" pitchFamily="18" charset="0"/>
              <a:ea typeface="楷体_GB2312" pitchFamily="49" charset="-122"/>
            </a:endParaRPr>
          </a:p>
        </p:txBody>
      </p:sp>
      <p:sp>
        <p:nvSpPr>
          <p:cNvPr id="21" name="Rectangle 3"/>
          <p:cNvSpPr>
            <a:spLocks noChangeArrowheads="1"/>
          </p:cNvSpPr>
          <p:nvPr/>
        </p:nvSpPr>
        <p:spPr bwMode="auto">
          <a:xfrm>
            <a:off x="467544" y="4221088"/>
            <a:ext cx="4390330"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LTI system: </a:t>
            </a:r>
            <a:endParaRPr kumimoji="1" lang="en-US" altLang="zh-CN" sz="2400" b="1" dirty="0">
              <a:latin typeface="Times New Roman" panose="02020603050405020304" pitchFamily="18" charset="0"/>
              <a:ea typeface="楷体_GB2312" pitchFamily="49" charset="-122"/>
            </a:endParaRPr>
          </a:p>
        </p:txBody>
      </p:sp>
      <p:graphicFrame>
        <p:nvGraphicFramePr>
          <p:cNvPr id="22" name="Object 6"/>
          <p:cNvGraphicFramePr>
            <a:graphicFrameLocks noChangeAspect="1"/>
          </p:cNvGraphicFramePr>
          <p:nvPr>
            <p:extLst>
              <p:ext uri="{D42A27DB-BD31-4B8C-83A1-F6EECF244321}">
                <p14:modId xmlns:p14="http://schemas.microsoft.com/office/powerpoint/2010/main" val="3350003542"/>
              </p:ext>
            </p:extLst>
          </p:nvPr>
        </p:nvGraphicFramePr>
        <p:xfrm>
          <a:off x="2407667" y="4238372"/>
          <a:ext cx="2698750" cy="571500"/>
        </p:xfrm>
        <a:graphic>
          <a:graphicData uri="http://schemas.openxmlformats.org/presentationml/2006/ole">
            <mc:AlternateContent xmlns:mc="http://schemas.openxmlformats.org/markup-compatibility/2006">
              <mc:Choice xmlns:v="urn:schemas-microsoft-com:vml" Requires="v">
                <p:oleObj spid="_x0000_s158878" name="Equation" r:id="rId6" imgW="1079280" imgH="228600" progId="Equation.DSMT4">
                  <p:embed/>
                </p:oleObj>
              </mc:Choice>
              <mc:Fallback>
                <p:oleObj name="Equation" r:id="rId6" imgW="1079280" imgH="228600" progId="Equation.DSMT4">
                  <p:embed/>
                  <p:pic>
                    <p:nvPicPr>
                      <p:cNvPr id="15" name="Object 6"/>
                      <p:cNvPicPr>
                        <a:picLocks noChangeArrowheads="1"/>
                      </p:cNvPicPr>
                      <p:nvPr/>
                    </p:nvPicPr>
                    <p:blipFill>
                      <a:blip r:embed="rId7"/>
                      <a:srcRect/>
                      <a:stretch>
                        <a:fillRect/>
                      </a:stretch>
                    </p:blipFill>
                    <p:spPr bwMode="auto">
                      <a:xfrm>
                        <a:off x="2407667" y="4238372"/>
                        <a:ext cx="2698750" cy="571500"/>
                      </a:xfrm>
                      <a:prstGeom prst="rect">
                        <a:avLst/>
                      </a:prstGeom>
                      <a:noFill/>
                      <a:ln w="6350">
                        <a:noFill/>
                        <a:miter lim="800000"/>
                        <a:headEnd/>
                        <a:tailEnd/>
                      </a:ln>
                      <a:effectLst/>
                      <a:extLst/>
                    </p:spPr>
                  </p:pic>
                </p:oleObj>
              </mc:Fallback>
            </mc:AlternateContent>
          </a:graphicData>
        </a:graphic>
      </p:graphicFrame>
      <p:sp>
        <p:nvSpPr>
          <p:cNvPr id="25" name="Rectangle 3"/>
          <p:cNvSpPr>
            <a:spLocks noChangeArrowheads="1"/>
          </p:cNvSpPr>
          <p:nvPr/>
        </p:nvSpPr>
        <p:spPr bwMode="auto">
          <a:xfrm>
            <a:off x="323528" y="3202241"/>
            <a:ext cx="511256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Convergence: ROC determined by real part of </a:t>
            </a:r>
            <a:r>
              <a:rPr kumimoji="1" lang="en-US" altLang="zh-CN" sz="2400" b="1" i="1" dirty="0" smtClean="0">
                <a:latin typeface="Times New Roman" panose="02020603050405020304" pitchFamily="18" charset="0"/>
                <a:ea typeface="楷体_GB2312" pitchFamily="49" charset="-122"/>
              </a:rPr>
              <a:t>s</a:t>
            </a:r>
            <a:r>
              <a:rPr kumimoji="1" lang="en-US" altLang="zh-CN" sz="2400" b="1" dirty="0" smtClean="0">
                <a:latin typeface="Times New Roman" panose="02020603050405020304" pitchFamily="18" charset="0"/>
                <a:ea typeface="楷体_GB2312" pitchFamily="49" charset="-122"/>
              </a:rPr>
              <a:t>, pole-zero plot </a:t>
            </a:r>
            <a:endParaRPr kumimoji="1" lang="en-US" altLang="zh-CN" sz="2400" b="1" dirty="0">
              <a:latin typeface="Times New Roman" panose="02020603050405020304" pitchFamily="18" charset="0"/>
              <a:ea typeface="楷体_GB2312" pitchFamily="49" charset="-122"/>
            </a:endParaRPr>
          </a:p>
        </p:txBody>
      </p:sp>
      <p:graphicFrame>
        <p:nvGraphicFramePr>
          <p:cNvPr id="27" name="Object 3"/>
          <p:cNvGraphicFramePr>
            <a:graphicFrameLocks noChangeAspect="1"/>
          </p:cNvGraphicFramePr>
          <p:nvPr>
            <p:extLst>
              <p:ext uri="{D42A27DB-BD31-4B8C-83A1-F6EECF244321}">
                <p14:modId xmlns:p14="http://schemas.microsoft.com/office/powerpoint/2010/main" val="2389260734"/>
              </p:ext>
            </p:extLst>
          </p:nvPr>
        </p:nvGraphicFramePr>
        <p:xfrm>
          <a:off x="4580954" y="4943153"/>
          <a:ext cx="4527550" cy="893762"/>
        </p:xfrm>
        <a:graphic>
          <a:graphicData uri="http://schemas.openxmlformats.org/presentationml/2006/ole">
            <mc:AlternateContent xmlns:mc="http://schemas.openxmlformats.org/markup-compatibility/2006">
              <mc:Choice xmlns:v="urn:schemas-microsoft-com:vml" Requires="v">
                <p:oleObj spid="_x0000_s158879" name="Equation" r:id="rId8" imgW="2057400" imgH="406080" progId="Equation.DSMT4">
                  <p:embed/>
                </p:oleObj>
              </mc:Choice>
              <mc:Fallback>
                <p:oleObj name="Equation" r:id="rId8" imgW="2057400" imgH="406080" progId="Equation.DSMT4">
                  <p:embed/>
                  <p:pic>
                    <p:nvPicPr>
                      <p:cNvPr id="20" name="Object 3"/>
                      <p:cNvPicPr>
                        <a:picLocks noChangeArrowheads="1"/>
                      </p:cNvPicPr>
                      <p:nvPr/>
                    </p:nvPicPr>
                    <p:blipFill>
                      <a:blip r:embed="rId9"/>
                      <a:srcRect/>
                      <a:stretch>
                        <a:fillRect/>
                      </a:stretch>
                    </p:blipFill>
                    <p:spPr bwMode="auto">
                      <a:xfrm>
                        <a:off x="4580954" y="4943153"/>
                        <a:ext cx="4527550" cy="893762"/>
                      </a:xfrm>
                      <a:prstGeom prst="rect">
                        <a:avLst/>
                      </a:prstGeom>
                      <a:noFill/>
                      <a:ln w="9525">
                        <a:noFill/>
                        <a:miter lim="800000"/>
                        <a:headEnd/>
                        <a:tailEnd/>
                      </a:ln>
                      <a:effectLst/>
                      <a:extLst/>
                    </p:spPr>
                  </p:pic>
                </p:oleObj>
              </mc:Fallback>
            </mc:AlternateContent>
          </a:graphicData>
        </a:graphic>
      </p:graphicFrame>
      <p:graphicFrame>
        <p:nvGraphicFramePr>
          <p:cNvPr id="28" name="Object 9"/>
          <p:cNvGraphicFramePr>
            <a:graphicFrameLocks noChangeAspect="1"/>
          </p:cNvGraphicFramePr>
          <p:nvPr>
            <p:extLst>
              <p:ext uri="{D42A27DB-BD31-4B8C-83A1-F6EECF244321}">
                <p14:modId xmlns:p14="http://schemas.microsoft.com/office/powerpoint/2010/main" val="2915621310"/>
              </p:ext>
            </p:extLst>
          </p:nvPr>
        </p:nvGraphicFramePr>
        <p:xfrm>
          <a:off x="467544" y="5676350"/>
          <a:ext cx="1816056" cy="502920"/>
        </p:xfrm>
        <a:graphic>
          <a:graphicData uri="http://schemas.openxmlformats.org/presentationml/2006/ole">
            <mc:AlternateContent xmlns:mc="http://schemas.openxmlformats.org/markup-compatibility/2006">
              <mc:Choice xmlns:v="urn:schemas-microsoft-com:vml" Requires="v">
                <p:oleObj spid="_x0000_s158880" name="Equation" r:id="rId10" imgW="825480" imgH="228600" progId="Equation.DSMT4">
                  <p:embed/>
                </p:oleObj>
              </mc:Choice>
              <mc:Fallback>
                <p:oleObj name="Equation" r:id="rId10" imgW="825480" imgH="228600" progId="Equation.DSMT4">
                  <p:embed/>
                  <p:pic>
                    <p:nvPicPr>
                      <p:cNvPr id="21" name="Object 9"/>
                      <p:cNvPicPr>
                        <a:picLocks noChangeArrowheads="1"/>
                      </p:cNvPicPr>
                      <p:nvPr/>
                    </p:nvPicPr>
                    <p:blipFill>
                      <a:blip r:embed="rId11"/>
                      <a:srcRect/>
                      <a:stretch>
                        <a:fillRect/>
                      </a:stretch>
                    </p:blipFill>
                    <p:spPr bwMode="auto">
                      <a:xfrm>
                        <a:off x="467544" y="5676350"/>
                        <a:ext cx="1816056" cy="502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4"/>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dirty="0">
                <a:latin typeface="Times New Roman" panose="02020603050405020304" pitchFamily="18" charset="0"/>
              </a:rPr>
              <a:t>Summary</a:t>
            </a:r>
          </a:p>
        </p:txBody>
      </p:sp>
      <p:graphicFrame>
        <p:nvGraphicFramePr>
          <p:cNvPr id="33" name="Object 6"/>
          <p:cNvGraphicFramePr>
            <a:graphicFrameLocks noChangeAspect="1"/>
          </p:cNvGraphicFramePr>
          <p:nvPr>
            <p:extLst>
              <p:ext uri="{D42A27DB-BD31-4B8C-83A1-F6EECF244321}">
                <p14:modId xmlns:p14="http://schemas.microsoft.com/office/powerpoint/2010/main" val="515579857"/>
              </p:ext>
            </p:extLst>
          </p:nvPr>
        </p:nvGraphicFramePr>
        <p:xfrm>
          <a:off x="4411944" y="2564904"/>
          <a:ext cx="1746250" cy="508000"/>
        </p:xfrm>
        <a:graphic>
          <a:graphicData uri="http://schemas.openxmlformats.org/presentationml/2006/ole">
            <mc:AlternateContent xmlns:mc="http://schemas.openxmlformats.org/markup-compatibility/2006">
              <mc:Choice xmlns:v="urn:schemas-microsoft-com:vml" Requires="v">
                <p:oleObj spid="_x0000_s158881" name="Equation" r:id="rId12" imgW="698400" imgH="203040" progId="Equation.DSMT4">
                  <p:embed/>
                </p:oleObj>
              </mc:Choice>
              <mc:Fallback>
                <p:oleObj name="Equation" r:id="rId12" imgW="698400" imgH="203040" progId="Equation.DSMT4">
                  <p:embed/>
                  <p:pic>
                    <p:nvPicPr>
                      <p:cNvPr id="22" name="Object 6"/>
                      <p:cNvPicPr>
                        <a:picLocks noChangeArrowheads="1"/>
                      </p:cNvPicPr>
                      <p:nvPr/>
                    </p:nvPicPr>
                    <p:blipFill>
                      <a:blip r:embed="rId13"/>
                      <a:srcRect/>
                      <a:stretch>
                        <a:fillRect/>
                      </a:stretch>
                    </p:blipFill>
                    <p:spPr bwMode="auto">
                      <a:xfrm>
                        <a:off x="4411944" y="2564904"/>
                        <a:ext cx="1746250" cy="508000"/>
                      </a:xfrm>
                      <a:prstGeom prst="rect">
                        <a:avLst/>
                      </a:prstGeom>
                      <a:noFill/>
                      <a:ln w="6350">
                        <a:noFill/>
                        <a:miter lim="800000"/>
                        <a:headEnd/>
                        <a:tailEnd/>
                      </a:ln>
                      <a:effectLst/>
                      <a:extLst/>
                    </p:spPr>
                  </p:pic>
                </p:oleObj>
              </mc:Fallback>
            </mc:AlternateContent>
          </a:graphicData>
        </a:graphic>
      </p:graphicFrame>
      <p:graphicFrame>
        <p:nvGraphicFramePr>
          <p:cNvPr id="34" name="Object 6"/>
          <p:cNvGraphicFramePr>
            <a:graphicFrameLocks noChangeAspect="1"/>
          </p:cNvGraphicFramePr>
          <p:nvPr>
            <p:extLst>
              <p:ext uri="{D42A27DB-BD31-4B8C-83A1-F6EECF244321}">
                <p14:modId xmlns:p14="http://schemas.microsoft.com/office/powerpoint/2010/main" val="939317752"/>
              </p:ext>
            </p:extLst>
          </p:nvPr>
        </p:nvGraphicFramePr>
        <p:xfrm>
          <a:off x="6084168" y="4268192"/>
          <a:ext cx="3016250" cy="603250"/>
        </p:xfrm>
        <a:graphic>
          <a:graphicData uri="http://schemas.openxmlformats.org/presentationml/2006/ole">
            <mc:AlternateContent xmlns:mc="http://schemas.openxmlformats.org/markup-compatibility/2006">
              <mc:Choice xmlns:v="urn:schemas-microsoft-com:vml" Requires="v">
                <p:oleObj spid="_x0000_s158882" name="Equation" r:id="rId14" imgW="1206360" imgH="241200" progId="Equation.DSMT4">
                  <p:embed/>
                </p:oleObj>
              </mc:Choice>
              <mc:Fallback>
                <p:oleObj name="Equation" r:id="rId14" imgW="1206360" imgH="241200" progId="Equation.DSMT4">
                  <p:embed/>
                  <p:pic>
                    <p:nvPicPr>
                      <p:cNvPr id="22" name="Object 6"/>
                      <p:cNvPicPr>
                        <a:picLocks noChangeArrowheads="1"/>
                      </p:cNvPicPr>
                      <p:nvPr/>
                    </p:nvPicPr>
                    <p:blipFill>
                      <a:blip r:embed="rId15"/>
                      <a:srcRect/>
                      <a:stretch>
                        <a:fillRect/>
                      </a:stretch>
                    </p:blipFill>
                    <p:spPr bwMode="auto">
                      <a:xfrm>
                        <a:off x="6084168" y="4268192"/>
                        <a:ext cx="3016250" cy="603250"/>
                      </a:xfrm>
                      <a:prstGeom prst="rect">
                        <a:avLst/>
                      </a:prstGeom>
                      <a:noFill/>
                      <a:ln w="6350">
                        <a:noFill/>
                        <a:miter lim="800000"/>
                        <a:headEnd/>
                        <a:tailEnd/>
                      </a:ln>
                      <a:effectLst/>
                      <a:extLst/>
                    </p:spPr>
                  </p:pic>
                </p:oleObj>
              </mc:Fallback>
            </mc:AlternateContent>
          </a:graphicData>
        </a:graphic>
      </p:graphicFrame>
      <p:sp>
        <p:nvSpPr>
          <p:cNvPr id="35" name="Rectangle 3"/>
          <p:cNvSpPr>
            <a:spLocks noChangeArrowheads="1"/>
          </p:cNvSpPr>
          <p:nvPr/>
        </p:nvSpPr>
        <p:spPr bwMode="auto">
          <a:xfrm>
            <a:off x="5292080" y="4251724"/>
            <a:ext cx="927720"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If …,</a:t>
            </a:r>
            <a:endParaRPr kumimoji="1" lang="en-US" altLang="zh-CN" sz="2400" b="1" dirty="0">
              <a:latin typeface="Times New Roman" panose="02020603050405020304" pitchFamily="18" charset="0"/>
              <a:ea typeface="楷体_GB2312" pitchFamily="49" charset="-122"/>
            </a:endParaRPr>
          </a:p>
        </p:txBody>
      </p:sp>
      <p:graphicFrame>
        <p:nvGraphicFramePr>
          <p:cNvPr id="36" name="Object 3"/>
          <p:cNvGraphicFramePr>
            <a:graphicFrameLocks noChangeAspect="1"/>
          </p:cNvGraphicFramePr>
          <p:nvPr>
            <p:extLst>
              <p:ext uri="{D42A27DB-BD31-4B8C-83A1-F6EECF244321}">
                <p14:modId xmlns:p14="http://schemas.microsoft.com/office/powerpoint/2010/main" val="2669564932"/>
              </p:ext>
            </p:extLst>
          </p:nvPr>
        </p:nvGraphicFramePr>
        <p:xfrm>
          <a:off x="4160266" y="5771499"/>
          <a:ext cx="4948238" cy="893763"/>
        </p:xfrm>
        <a:graphic>
          <a:graphicData uri="http://schemas.openxmlformats.org/presentationml/2006/ole">
            <mc:AlternateContent xmlns:mc="http://schemas.openxmlformats.org/markup-compatibility/2006">
              <mc:Choice xmlns:v="urn:schemas-microsoft-com:vml" Requires="v">
                <p:oleObj spid="_x0000_s158883" name="Equation" r:id="rId16" imgW="2247840" imgH="406080" progId="Equation.DSMT4">
                  <p:embed/>
                </p:oleObj>
              </mc:Choice>
              <mc:Fallback>
                <p:oleObj name="Equation" r:id="rId16" imgW="2247840" imgH="406080" progId="Equation.DSMT4">
                  <p:embed/>
                  <p:pic>
                    <p:nvPicPr>
                      <p:cNvPr id="27" name="Object 3"/>
                      <p:cNvPicPr>
                        <a:picLocks noChangeArrowheads="1"/>
                      </p:cNvPicPr>
                      <p:nvPr/>
                    </p:nvPicPr>
                    <p:blipFill>
                      <a:blip r:embed="rId17"/>
                      <a:srcRect/>
                      <a:stretch>
                        <a:fillRect/>
                      </a:stretch>
                    </p:blipFill>
                    <p:spPr bwMode="auto">
                      <a:xfrm>
                        <a:off x="4160266" y="5771499"/>
                        <a:ext cx="4948238" cy="893763"/>
                      </a:xfrm>
                      <a:prstGeom prst="rect">
                        <a:avLst/>
                      </a:prstGeom>
                      <a:noFill/>
                      <a:ln w="9525">
                        <a:noFill/>
                        <a:miter lim="800000"/>
                        <a:headEnd/>
                        <a:tailEnd/>
                      </a:ln>
                      <a:effectLst/>
                      <a:extLst/>
                    </p:spPr>
                  </p:pic>
                </p:oleObj>
              </mc:Fallback>
            </mc:AlternateContent>
          </a:graphicData>
        </a:graphic>
      </p:graphicFrame>
    </p:spTree>
    <p:extLst>
      <p:ext uri="{BB962C8B-B14F-4D97-AF65-F5344CB8AC3E}">
        <p14:creationId xmlns:p14="http://schemas.microsoft.com/office/powerpoint/2010/main" val="375844093"/>
      </p:ext>
    </p:extLst>
  </p:cSld>
  <p:clrMapOvr>
    <a:masterClrMapping/>
  </p:clrMapOvr>
  <p:transition>
    <p:random/>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1" descr="ZP图-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4077072"/>
            <a:ext cx="3448572" cy="192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6BCED08-7C6B-44D7-8A5E-3A253EB36CE8}" type="slidenum">
              <a:rPr lang="en-US" altLang="zh-CN" sz="1200" smtClean="0"/>
              <a:pPr>
                <a:spcBef>
                  <a:spcPct val="0"/>
                </a:spcBef>
                <a:buClrTx/>
                <a:buFontTx/>
                <a:buNone/>
              </a:pPr>
              <a:t>143</a:t>
            </a:fld>
            <a:endParaRPr lang="en-US" altLang="zh-CN" sz="1200" smtClean="0"/>
          </a:p>
        </p:txBody>
      </p:sp>
      <p:sp>
        <p:nvSpPr>
          <p:cNvPr id="3" name="Rectangle 4"/>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dirty="0">
                <a:latin typeface="Times New Roman" panose="02020603050405020304" pitchFamily="18" charset="0"/>
              </a:rPr>
              <a:t>Summary</a:t>
            </a:r>
          </a:p>
        </p:txBody>
      </p:sp>
      <p:sp>
        <p:nvSpPr>
          <p:cNvPr id="4" name="Rectangle 3"/>
          <p:cNvSpPr>
            <a:spLocks noChangeArrowheads="1"/>
          </p:cNvSpPr>
          <p:nvPr/>
        </p:nvSpPr>
        <p:spPr bwMode="auto">
          <a:xfrm>
            <a:off x="107504" y="1268760"/>
            <a:ext cx="8928546" cy="64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800" b="1" dirty="0" smtClean="0">
                <a:latin typeface="Times New Roman" panose="02020603050405020304" pitchFamily="18" charset="0"/>
                <a:ea typeface="楷体_GB2312" pitchFamily="49" charset="-122"/>
              </a:rPr>
              <a:t>2. ROC properties: </a:t>
            </a:r>
            <a:endParaRPr kumimoji="1" lang="en-US" altLang="zh-CN" sz="2800" b="1" dirty="0">
              <a:latin typeface="Times New Roman" panose="02020603050405020304" pitchFamily="18" charset="0"/>
              <a:ea typeface="楷体_GB2312" pitchFamily="49" charset="-122"/>
            </a:endParaRPr>
          </a:p>
        </p:txBody>
      </p:sp>
      <p:sp>
        <p:nvSpPr>
          <p:cNvPr id="10" name="Rectangle 3"/>
          <p:cNvSpPr>
            <a:spLocks noChangeArrowheads="1"/>
          </p:cNvSpPr>
          <p:nvPr/>
        </p:nvSpPr>
        <p:spPr bwMode="auto">
          <a:xfrm>
            <a:off x="107504" y="3501008"/>
            <a:ext cx="8928546" cy="63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800" b="1" dirty="0">
                <a:latin typeface="Times New Roman" panose="02020603050405020304" pitchFamily="18" charset="0"/>
                <a:ea typeface="楷体_GB2312" pitchFamily="49" charset="-122"/>
              </a:rPr>
              <a:t>3. </a:t>
            </a:r>
            <a:r>
              <a:rPr kumimoji="1" lang="en-US" altLang="zh-CN" sz="2800" b="1" dirty="0" smtClean="0">
                <a:latin typeface="Times New Roman" panose="02020603050405020304" pitchFamily="18" charset="0"/>
                <a:ea typeface="楷体_GB2312" pitchFamily="49" charset="-122"/>
              </a:rPr>
              <a:t>Inverse LT</a:t>
            </a:r>
            <a:endParaRPr kumimoji="1" lang="en-US" altLang="zh-CN" sz="2800" b="1" dirty="0">
              <a:latin typeface="Times New Roman" panose="02020603050405020304" pitchFamily="18" charset="0"/>
              <a:ea typeface="楷体_GB2312" pitchFamily="49" charset="-122"/>
            </a:endParaRPr>
          </a:p>
        </p:txBody>
      </p:sp>
      <p:sp>
        <p:nvSpPr>
          <p:cNvPr id="13" name="Rectangle 3"/>
          <p:cNvSpPr>
            <a:spLocks noChangeArrowheads="1"/>
          </p:cNvSpPr>
          <p:nvPr/>
        </p:nvSpPr>
        <p:spPr bwMode="auto">
          <a:xfrm>
            <a:off x="457200" y="1844824"/>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(1) Four types of time-domain signals, four types of ROC</a:t>
            </a:r>
            <a:endParaRPr kumimoji="1" lang="en-US" altLang="zh-CN" sz="2400" b="1" dirty="0">
              <a:latin typeface="Times New Roman" panose="02020603050405020304" pitchFamily="18" charset="0"/>
              <a:ea typeface="楷体_GB2312" pitchFamily="49" charset="-122"/>
            </a:endParaRPr>
          </a:p>
        </p:txBody>
      </p:sp>
      <p:sp>
        <p:nvSpPr>
          <p:cNvPr id="14" name="Rectangle 3"/>
          <p:cNvSpPr>
            <a:spLocks noChangeArrowheads="1"/>
          </p:cNvSpPr>
          <p:nvPr/>
        </p:nvSpPr>
        <p:spPr bwMode="auto">
          <a:xfrm>
            <a:off x="467544" y="2338145"/>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(2) ROC determined by poles, how to determine the ROC from possible ROC’s</a:t>
            </a:r>
            <a:endParaRPr kumimoji="1" lang="en-US" altLang="zh-CN" sz="2400" b="1" dirty="0">
              <a:latin typeface="Times New Roman" panose="02020603050405020304" pitchFamily="18" charset="0"/>
              <a:ea typeface="楷体_GB2312" pitchFamily="49" charset="-122"/>
            </a:endParaRPr>
          </a:p>
        </p:txBody>
      </p:sp>
      <p:graphicFrame>
        <p:nvGraphicFramePr>
          <p:cNvPr id="15" name="Object 5"/>
          <p:cNvGraphicFramePr>
            <a:graphicFrameLocks/>
          </p:cNvGraphicFramePr>
          <p:nvPr>
            <p:extLst>
              <p:ext uri="{D42A27DB-BD31-4B8C-83A1-F6EECF244321}">
                <p14:modId xmlns:p14="http://schemas.microsoft.com/office/powerpoint/2010/main" val="3769387991"/>
              </p:ext>
            </p:extLst>
          </p:nvPr>
        </p:nvGraphicFramePr>
        <p:xfrm>
          <a:off x="2838496" y="3295225"/>
          <a:ext cx="4702175" cy="1138238"/>
        </p:xfrm>
        <a:graphic>
          <a:graphicData uri="http://schemas.openxmlformats.org/presentationml/2006/ole">
            <mc:AlternateContent xmlns:mc="http://schemas.openxmlformats.org/markup-compatibility/2006">
              <mc:Choice xmlns:v="urn:schemas-microsoft-com:vml" Requires="v">
                <p:oleObj spid="_x0000_s159852" name="Equation" r:id="rId4" imgW="1854000" imgH="431640" progId="Equation.DSMT4">
                  <p:embed/>
                </p:oleObj>
              </mc:Choice>
              <mc:Fallback>
                <p:oleObj name="Equation" r:id="rId4" imgW="1854000" imgH="431640" progId="Equation.DSMT4">
                  <p:embed/>
                  <p:pic>
                    <p:nvPicPr>
                      <p:cNvPr id="31" name="Object 5"/>
                      <p:cNvPicPr>
                        <a:picLocks noChangeArrowheads="1"/>
                      </p:cNvPicPr>
                      <p:nvPr/>
                    </p:nvPicPr>
                    <p:blipFill>
                      <a:blip r:embed="rId5"/>
                      <a:srcRect/>
                      <a:stretch>
                        <a:fillRect/>
                      </a:stretch>
                    </p:blipFill>
                    <p:spPr bwMode="auto">
                      <a:xfrm>
                        <a:off x="2838496" y="3295225"/>
                        <a:ext cx="4702175"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3"/>
          <p:cNvSpPr>
            <a:spLocks noChangeArrowheads="1"/>
          </p:cNvSpPr>
          <p:nvPr/>
        </p:nvSpPr>
        <p:spPr bwMode="auto">
          <a:xfrm>
            <a:off x="35496" y="4365104"/>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Inverse LT based on partial fraction expansion</a:t>
            </a:r>
            <a:endParaRPr kumimoji="1" lang="en-US" altLang="zh-CN" sz="2400" b="1" dirty="0">
              <a:latin typeface="Times New Roman" panose="02020603050405020304" pitchFamily="18" charset="0"/>
              <a:ea typeface="楷体_GB2312" pitchFamily="49" charset="-122"/>
            </a:endParaRPr>
          </a:p>
        </p:txBody>
      </p:sp>
      <p:graphicFrame>
        <p:nvGraphicFramePr>
          <p:cNvPr id="17" name="Object 4"/>
          <p:cNvGraphicFramePr>
            <a:graphicFrameLocks noChangeAspect="1"/>
          </p:cNvGraphicFramePr>
          <p:nvPr>
            <p:extLst>
              <p:ext uri="{D42A27DB-BD31-4B8C-83A1-F6EECF244321}">
                <p14:modId xmlns:p14="http://schemas.microsoft.com/office/powerpoint/2010/main" val="3280949985"/>
              </p:ext>
            </p:extLst>
          </p:nvPr>
        </p:nvGraphicFramePr>
        <p:xfrm>
          <a:off x="35496" y="5666419"/>
          <a:ext cx="7397155" cy="1027079"/>
        </p:xfrm>
        <a:graphic>
          <a:graphicData uri="http://schemas.openxmlformats.org/presentationml/2006/ole">
            <mc:AlternateContent xmlns:mc="http://schemas.openxmlformats.org/markup-compatibility/2006">
              <mc:Choice xmlns:v="urn:schemas-microsoft-com:vml" Requires="v">
                <p:oleObj spid="_x0000_s159853" name="公式" r:id="rId6" imgW="3362343" imgH="466854" progId="Equation.3">
                  <p:embed/>
                </p:oleObj>
              </mc:Choice>
              <mc:Fallback>
                <p:oleObj name="公式" r:id="rId6" imgW="3362343" imgH="466854" progId="Equation.3">
                  <p:embed/>
                  <p:pic>
                    <p:nvPicPr>
                      <p:cNvPr id="11"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6" y="5666419"/>
                        <a:ext cx="7397155" cy="1027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3226198623"/>
              </p:ext>
            </p:extLst>
          </p:nvPr>
        </p:nvGraphicFramePr>
        <p:xfrm>
          <a:off x="1232524" y="4834043"/>
          <a:ext cx="3835044" cy="838484"/>
        </p:xfrm>
        <a:graphic>
          <a:graphicData uri="http://schemas.openxmlformats.org/presentationml/2006/ole">
            <mc:AlternateContent xmlns:mc="http://schemas.openxmlformats.org/markup-compatibility/2006">
              <mc:Choice xmlns:v="urn:schemas-microsoft-com:vml" Requires="v">
                <p:oleObj spid="_x0000_s159854" name="公式" r:id="rId8" imgW="1743202" imgH="381129" progId="Equation.3">
                  <p:embed/>
                </p:oleObj>
              </mc:Choice>
              <mc:Fallback>
                <p:oleObj name="公式" r:id="rId8" imgW="1743202" imgH="381129" progId="Equation.3">
                  <p:embed/>
                  <p:pic>
                    <p:nvPicPr>
                      <p:cNvPr id="85002"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2524" y="4834043"/>
                        <a:ext cx="3835044" cy="838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2908942"/>
      </p:ext>
    </p:extLst>
  </p:cSld>
  <p:clrMapOvr>
    <a:masterClrMapping/>
  </p:clrMapOvr>
  <p:transition>
    <p:random/>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7584" y="948936"/>
            <a:ext cx="8075395" cy="5910003"/>
          </a:xfrm>
          <a:prstGeom prst="rect">
            <a:avLst/>
          </a:prstGeom>
        </p:spPr>
      </p:pic>
      <p:sp>
        <p:nvSpPr>
          <p:cNvPr id="1290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6BCED08-7C6B-44D7-8A5E-3A253EB36CE8}" type="slidenum">
              <a:rPr lang="en-US" altLang="zh-CN" sz="1200" smtClean="0"/>
              <a:pPr>
                <a:spcBef>
                  <a:spcPct val="0"/>
                </a:spcBef>
                <a:buClrTx/>
                <a:buFontTx/>
                <a:buNone/>
              </a:pPr>
              <a:t>144</a:t>
            </a:fld>
            <a:endParaRPr lang="en-US" altLang="zh-CN" sz="1200" smtClean="0"/>
          </a:p>
        </p:txBody>
      </p:sp>
      <p:sp>
        <p:nvSpPr>
          <p:cNvPr id="3" name="Rectangle 4"/>
          <p:cNvSpPr>
            <a:spLocks noChangeArrowheads="1"/>
          </p:cNvSpPr>
          <p:nvPr/>
        </p:nvSpPr>
        <p:spPr bwMode="auto">
          <a:xfrm>
            <a:off x="457200" y="44624"/>
            <a:ext cx="7772400" cy="5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dirty="0">
                <a:latin typeface="Times New Roman" panose="02020603050405020304" pitchFamily="18" charset="0"/>
              </a:rPr>
              <a:t>Summary</a:t>
            </a:r>
          </a:p>
        </p:txBody>
      </p:sp>
      <p:sp>
        <p:nvSpPr>
          <p:cNvPr id="4" name="Rectangle 3"/>
          <p:cNvSpPr>
            <a:spLocks noChangeArrowheads="1"/>
          </p:cNvSpPr>
          <p:nvPr/>
        </p:nvSpPr>
        <p:spPr bwMode="auto">
          <a:xfrm>
            <a:off x="323528" y="634038"/>
            <a:ext cx="8928546" cy="63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800" b="1" dirty="0" smtClean="0">
                <a:latin typeface="Times New Roman" panose="02020603050405020304" pitchFamily="18" charset="0"/>
                <a:ea typeface="楷体_GB2312" pitchFamily="49" charset="-122"/>
              </a:rPr>
              <a:t>4</a:t>
            </a:r>
            <a:r>
              <a:rPr kumimoji="1" lang="en-US" altLang="zh-CN" sz="2800" b="1" dirty="0">
                <a:latin typeface="Times New Roman" panose="02020603050405020304" pitchFamily="18" charset="0"/>
                <a:ea typeface="楷体_GB2312" pitchFamily="49" charset="-122"/>
              </a:rPr>
              <a:t>. </a:t>
            </a:r>
            <a:r>
              <a:rPr kumimoji="1" lang="en-US" altLang="zh-CN" sz="2800" b="1" dirty="0" smtClean="0">
                <a:latin typeface="Times New Roman" panose="02020603050405020304" pitchFamily="18" charset="0"/>
                <a:ea typeface="楷体_GB2312" pitchFamily="49" charset="-122"/>
              </a:rPr>
              <a:t>Properties of LT: be careful of ROC change</a:t>
            </a:r>
            <a:endParaRPr kumimoji="1" lang="en-US" altLang="zh-CN" sz="28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514738702"/>
      </p:ext>
    </p:extLst>
  </p:cSld>
  <p:clrMapOvr>
    <a:masterClrMapping/>
  </p:clrMapOvr>
  <p:transition>
    <p:random/>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6BCED08-7C6B-44D7-8A5E-3A253EB36CE8}" type="slidenum">
              <a:rPr lang="en-US" altLang="zh-CN" sz="1200" smtClean="0"/>
              <a:pPr>
                <a:spcBef>
                  <a:spcPct val="0"/>
                </a:spcBef>
                <a:buClrTx/>
                <a:buFontTx/>
                <a:buNone/>
              </a:pPr>
              <a:t>145</a:t>
            </a:fld>
            <a:endParaRPr lang="en-US" altLang="zh-CN" sz="1200" smtClean="0"/>
          </a:p>
        </p:txBody>
      </p:sp>
      <p:sp>
        <p:nvSpPr>
          <p:cNvPr id="3" name="Rectangle 4"/>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Summary</a:t>
            </a:r>
          </a:p>
        </p:txBody>
      </p:sp>
      <p:sp>
        <p:nvSpPr>
          <p:cNvPr id="4" name="Rectangle 3"/>
          <p:cNvSpPr>
            <a:spLocks noChangeArrowheads="1"/>
          </p:cNvSpPr>
          <p:nvPr/>
        </p:nvSpPr>
        <p:spPr bwMode="auto">
          <a:xfrm>
            <a:off x="107504" y="3212976"/>
            <a:ext cx="8928546" cy="63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800" b="1" dirty="0">
                <a:latin typeface="Times New Roman" panose="02020603050405020304" pitchFamily="18" charset="0"/>
                <a:ea typeface="楷体_GB2312" pitchFamily="49" charset="-122"/>
              </a:rPr>
              <a:t>6. System Function Algebra and Block Diagram </a:t>
            </a:r>
          </a:p>
        </p:txBody>
      </p:sp>
      <p:sp>
        <p:nvSpPr>
          <p:cNvPr id="9" name="Rectangle 3"/>
          <p:cNvSpPr>
            <a:spLocks noChangeArrowheads="1"/>
          </p:cNvSpPr>
          <p:nvPr/>
        </p:nvSpPr>
        <p:spPr bwMode="auto">
          <a:xfrm>
            <a:off x="107504" y="5085184"/>
            <a:ext cx="8928546" cy="63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800" b="1" dirty="0" smtClean="0">
                <a:latin typeface="Times New Roman" panose="02020603050405020304" pitchFamily="18" charset="0"/>
                <a:ea typeface="楷体_GB2312" pitchFamily="49" charset="-122"/>
              </a:rPr>
              <a:t>7. Unilateral Laplace transform</a:t>
            </a:r>
            <a:endParaRPr kumimoji="1" lang="en-US" altLang="zh-CN" sz="2800" b="1" dirty="0">
              <a:latin typeface="Times New Roman" panose="02020603050405020304" pitchFamily="18" charset="0"/>
              <a:ea typeface="楷体_GB2312" pitchFamily="49" charset="-122"/>
            </a:endParaRPr>
          </a:p>
        </p:txBody>
      </p:sp>
      <p:sp>
        <p:nvSpPr>
          <p:cNvPr id="12" name="Rectangle 3"/>
          <p:cNvSpPr>
            <a:spLocks noChangeArrowheads="1"/>
          </p:cNvSpPr>
          <p:nvPr/>
        </p:nvSpPr>
        <p:spPr bwMode="auto">
          <a:xfrm>
            <a:off x="457200" y="5589240"/>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(1) Concept of unilateral LT and difference from bilateral LT</a:t>
            </a:r>
            <a:endParaRPr kumimoji="1" lang="en-US" altLang="zh-CN" sz="2400" b="1" dirty="0">
              <a:latin typeface="Times New Roman" panose="02020603050405020304" pitchFamily="18" charset="0"/>
              <a:ea typeface="楷体_GB2312" pitchFamily="49" charset="-122"/>
            </a:endParaRPr>
          </a:p>
        </p:txBody>
      </p:sp>
      <p:sp>
        <p:nvSpPr>
          <p:cNvPr id="13" name="Rectangle 3"/>
          <p:cNvSpPr>
            <a:spLocks noChangeArrowheads="1"/>
          </p:cNvSpPr>
          <p:nvPr/>
        </p:nvSpPr>
        <p:spPr bwMode="auto">
          <a:xfrm>
            <a:off x="467544" y="6082561"/>
            <a:ext cx="8676456"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(2) Solving differential equations with non-zero initial conditions</a:t>
            </a:r>
            <a:endParaRPr kumimoji="1" lang="en-US" altLang="zh-CN" sz="2400" b="1" dirty="0">
              <a:latin typeface="Times New Roman" panose="02020603050405020304" pitchFamily="18" charset="0"/>
              <a:ea typeface="楷体_GB2312" pitchFamily="49" charset="-122"/>
            </a:endParaRPr>
          </a:p>
        </p:txBody>
      </p:sp>
      <p:sp>
        <p:nvSpPr>
          <p:cNvPr id="11" name="Rectangle 3"/>
          <p:cNvSpPr>
            <a:spLocks noChangeArrowheads="1"/>
          </p:cNvSpPr>
          <p:nvPr/>
        </p:nvSpPr>
        <p:spPr bwMode="auto">
          <a:xfrm>
            <a:off x="539552" y="3717032"/>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(1) Series, parallel, feedback interconnection: ROC? Causal? Stable? </a:t>
            </a:r>
            <a:endParaRPr kumimoji="1" lang="en-US" altLang="zh-CN" sz="2400" b="1" dirty="0">
              <a:latin typeface="Times New Roman" panose="02020603050405020304" pitchFamily="18" charset="0"/>
              <a:ea typeface="楷体_GB2312" pitchFamily="49" charset="-122"/>
            </a:endParaRPr>
          </a:p>
        </p:txBody>
      </p:sp>
      <p:sp>
        <p:nvSpPr>
          <p:cNvPr id="15" name="Rectangle 3"/>
          <p:cNvSpPr>
            <a:spLocks noChangeArrowheads="1"/>
          </p:cNvSpPr>
          <p:nvPr/>
        </p:nvSpPr>
        <p:spPr bwMode="auto">
          <a:xfrm>
            <a:off x="539552" y="4581128"/>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(2) Block diagram: system function</a:t>
            </a:r>
            <a:endParaRPr kumimoji="1" lang="en-US" altLang="zh-CN" sz="2400" b="1" dirty="0">
              <a:latin typeface="Times New Roman" panose="02020603050405020304" pitchFamily="18" charset="0"/>
              <a:ea typeface="楷体_GB2312" pitchFamily="49" charset="-122"/>
            </a:endParaRPr>
          </a:p>
        </p:txBody>
      </p:sp>
      <p:sp>
        <p:nvSpPr>
          <p:cNvPr id="16" name="Rectangle 3"/>
          <p:cNvSpPr>
            <a:spLocks noChangeArrowheads="1"/>
          </p:cNvSpPr>
          <p:nvPr/>
        </p:nvSpPr>
        <p:spPr bwMode="auto">
          <a:xfrm>
            <a:off x="107504" y="1210102"/>
            <a:ext cx="8928546" cy="63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800" b="1" dirty="0">
                <a:latin typeface="Times New Roman" panose="02020603050405020304" pitchFamily="18" charset="0"/>
                <a:ea typeface="楷体_GB2312" pitchFamily="49" charset="-122"/>
              </a:rPr>
              <a:t>5</a:t>
            </a:r>
            <a:r>
              <a:rPr kumimoji="1" lang="en-US" altLang="zh-CN" sz="2800" b="1" dirty="0" smtClean="0">
                <a:latin typeface="Times New Roman" panose="02020603050405020304" pitchFamily="18" charset="0"/>
                <a:ea typeface="楷体_GB2312" pitchFamily="49" charset="-122"/>
              </a:rPr>
              <a:t>. LT-based system analysis</a:t>
            </a:r>
            <a:endParaRPr kumimoji="1" lang="en-US" altLang="zh-CN" sz="2800" b="1" dirty="0">
              <a:latin typeface="Times New Roman" panose="02020603050405020304" pitchFamily="18" charset="0"/>
              <a:ea typeface="楷体_GB2312" pitchFamily="49" charset="-122"/>
            </a:endParaRPr>
          </a:p>
        </p:txBody>
      </p:sp>
      <p:sp>
        <p:nvSpPr>
          <p:cNvPr id="17" name="Rectangle 3"/>
          <p:cNvSpPr>
            <a:spLocks noChangeArrowheads="1"/>
          </p:cNvSpPr>
          <p:nvPr/>
        </p:nvSpPr>
        <p:spPr bwMode="auto">
          <a:xfrm>
            <a:off x="539552" y="1700808"/>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(1) Causal or stable property determined from ROC</a:t>
            </a:r>
            <a:endParaRPr kumimoji="1" lang="en-US" altLang="zh-CN" sz="2400" b="1" dirty="0">
              <a:latin typeface="Times New Roman" panose="02020603050405020304" pitchFamily="18" charset="0"/>
              <a:ea typeface="楷体_GB2312" pitchFamily="49" charset="-122"/>
            </a:endParaRPr>
          </a:p>
        </p:txBody>
      </p:sp>
      <p:sp>
        <p:nvSpPr>
          <p:cNvPr id="18" name="Rectangle 3"/>
          <p:cNvSpPr>
            <a:spLocks noChangeArrowheads="1"/>
          </p:cNvSpPr>
          <p:nvPr/>
        </p:nvSpPr>
        <p:spPr bwMode="auto">
          <a:xfrm>
            <a:off x="549896" y="2204864"/>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(2) Systems of linear constant-coefficient differential equations</a:t>
            </a:r>
            <a:endParaRPr kumimoji="1" lang="en-US" altLang="zh-CN" sz="2400" b="1" dirty="0">
              <a:latin typeface="Times New Roman" panose="02020603050405020304" pitchFamily="18" charset="0"/>
              <a:ea typeface="楷体_GB2312" pitchFamily="49" charset="-122"/>
            </a:endParaRPr>
          </a:p>
        </p:txBody>
      </p:sp>
      <p:sp>
        <p:nvSpPr>
          <p:cNvPr id="19" name="Rectangle 3"/>
          <p:cNvSpPr>
            <a:spLocks noChangeArrowheads="1"/>
          </p:cNvSpPr>
          <p:nvPr/>
        </p:nvSpPr>
        <p:spPr bwMode="auto">
          <a:xfrm>
            <a:off x="549896" y="2698185"/>
            <a:ext cx="8507288" cy="5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None/>
            </a:pPr>
            <a:r>
              <a:rPr kumimoji="1" lang="en-US" altLang="zh-CN" sz="2400" b="1" dirty="0" smtClean="0">
                <a:latin typeface="Times New Roman" panose="02020603050405020304" pitchFamily="18" charset="0"/>
                <a:ea typeface="楷体_GB2312" pitchFamily="49" charset="-122"/>
              </a:rPr>
              <a:t>(3) Flexible usage of LT properties</a:t>
            </a:r>
            <a:endParaRPr kumimoji="1" lang="en-US" altLang="zh-CN" sz="24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10444551"/>
      </p:ext>
    </p:extLst>
  </p:cSld>
  <p:clrMapOvr>
    <a:masterClrMapping/>
  </p:clrMapOvr>
  <p:transition>
    <p:random/>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146</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59945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The unilateral LT for signal                                     is (     ) </a:t>
            </a:r>
          </a:p>
        </p:txBody>
      </p:sp>
      <p:graphicFrame>
        <p:nvGraphicFramePr>
          <p:cNvPr id="28" name="Object 15"/>
          <p:cNvGraphicFramePr>
            <a:graphicFrameLocks noChangeAspect="1"/>
          </p:cNvGraphicFramePr>
          <p:nvPr>
            <p:extLst>
              <p:ext uri="{D42A27DB-BD31-4B8C-83A1-F6EECF244321}">
                <p14:modId xmlns:p14="http://schemas.microsoft.com/office/powerpoint/2010/main" val="285404368"/>
              </p:ext>
            </p:extLst>
          </p:nvPr>
        </p:nvGraphicFramePr>
        <p:xfrm>
          <a:off x="395536" y="2151361"/>
          <a:ext cx="1370013" cy="892175"/>
        </p:xfrm>
        <a:graphic>
          <a:graphicData uri="http://schemas.openxmlformats.org/presentationml/2006/ole">
            <mc:AlternateContent xmlns:mc="http://schemas.openxmlformats.org/markup-compatibility/2006">
              <mc:Choice xmlns:v="urn:schemas-microsoft-com:vml" Requires="v">
                <p:oleObj spid="_x0000_s149906" name="Equation" r:id="rId4" imgW="622080" imgH="406080" progId="Equation.DSMT4">
                  <p:embed/>
                </p:oleObj>
              </mc:Choice>
              <mc:Fallback>
                <p:oleObj name="Equation" r:id="rId4" imgW="622080" imgH="406080" progId="Equation.DSMT4">
                  <p:embed/>
                  <p:pic>
                    <p:nvPicPr>
                      <p:cNvPr id="28" name="Object 15"/>
                      <p:cNvPicPr>
                        <a:picLocks noChangeArrowheads="1"/>
                      </p:cNvPicPr>
                      <p:nvPr/>
                    </p:nvPicPr>
                    <p:blipFill>
                      <a:blip r:embed="rId5"/>
                      <a:srcRect/>
                      <a:stretch>
                        <a:fillRect/>
                      </a:stretch>
                    </p:blipFill>
                    <p:spPr bwMode="auto">
                      <a:xfrm>
                        <a:off x="395536" y="2151361"/>
                        <a:ext cx="1370013"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4"/>
          <p:cNvSpPr>
            <a:spLocks noChangeArrowheads="1"/>
          </p:cNvSpPr>
          <p:nvPr/>
        </p:nvSpPr>
        <p:spPr bwMode="auto">
          <a:xfrm>
            <a:off x="114300" y="350100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2. The signal for the following unilateral LT is (          ) .</a:t>
            </a:r>
            <a:endParaRPr lang="en-US" altLang="zh-CN" sz="2400" b="1" dirty="0">
              <a:latin typeface="Times New Roman" panose="02020603050405020304" pitchFamily="18" charset="0"/>
            </a:endParaRPr>
          </a:p>
        </p:txBody>
      </p:sp>
      <p:graphicFrame>
        <p:nvGraphicFramePr>
          <p:cNvPr id="14" name="Object 2"/>
          <p:cNvGraphicFramePr>
            <a:graphicFrameLocks noChangeAspect="1"/>
          </p:cNvGraphicFramePr>
          <p:nvPr>
            <p:extLst>
              <p:ext uri="{D42A27DB-BD31-4B8C-83A1-F6EECF244321}">
                <p14:modId xmlns:p14="http://schemas.microsoft.com/office/powerpoint/2010/main" val="201411060"/>
              </p:ext>
            </p:extLst>
          </p:nvPr>
        </p:nvGraphicFramePr>
        <p:xfrm>
          <a:off x="629444" y="3968005"/>
          <a:ext cx="2571750" cy="1047750"/>
        </p:xfrm>
        <a:graphic>
          <a:graphicData uri="http://schemas.openxmlformats.org/presentationml/2006/ole">
            <mc:AlternateContent xmlns:mc="http://schemas.openxmlformats.org/markup-compatibility/2006">
              <mc:Choice xmlns:v="urn:schemas-microsoft-com:vml" Requires="v">
                <p:oleObj spid="_x0000_s149907" name="Equation" r:id="rId6" imgW="1028520" imgH="419040" progId="Equation.DSMT4">
                  <p:embed/>
                </p:oleObj>
              </mc:Choice>
              <mc:Fallback>
                <p:oleObj name="Equation" r:id="rId6" imgW="1028520" imgH="419040" progId="Equation.DSMT4">
                  <p:embed/>
                  <p:pic>
                    <p:nvPicPr>
                      <p:cNvPr id="9" name="Object 2"/>
                      <p:cNvPicPr>
                        <a:picLocks noChangeAspect="1" noChangeArrowheads="1"/>
                      </p:cNvPicPr>
                      <p:nvPr/>
                    </p:nvPicPr>
                    <p:blipFill>
                      <a:blip r:embed="rId7"/>
                      <a:srcRect/>
                      <a:stretch>
                        <a:fillRect/>
                      </a:stretch>
                    </p:blipFill>
                    <p:spPr bwMode="auto">
                      <a:xfrm>
                        <a:off x="629444" y="3968005"/>
                        <a:ext cx="25717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
          <p:cNvGraphicFramePr>
            <a:graphicFrameLocks noChangeAspect="1"/>
          </p:cNvGraphicFramePr>
          <p:nvPr>
            <p:extLst>
              <p:ext uri="{D42A27DB-BD31-4B8C-83A1-F6EECF244321}">
                <p14:modId xmlns:p14="http://schemas.microsoft.com/office/powerpoint/2010/main" val="1851738292"/>
              </p:ext>
            </p:extLst>
          </p:nvPr>
        </p:nvGraphicFramePr>
        <p:xfrm>
          <a:off x="4067944" y="1532012"/>
          <a:ext cx="2697162" cy="571500"/>
        </p:xfrm>
        <a:graphic>
          <a:graphicData uri="http://schemas.openxmlformats.org/presentationml/2006/ole">
            <mc:AlternateContent xmlns:mc="http://schemas.openxmlformats.org/markup-compatibility/2006">
              <mc:Choice xmlns:v="urn:schemas-microsoft-com:vml" Requires="v">
                <p:oleObj spid="_x0000_s149908" name="Equation" r:id="rId8" imgW="1079280" imgH="228600" progId="Equation.DSMT4">
                  <p:embed/>
                </p:oleObj>
              </mc:Choice>
              <mc:Fallback>
                <p:oleObj name="Equation" r:id="rId8" imgW="1079280" imgH="228600" progId="Equation.DSMT4">
                  <p:embed/>
                  <p:pic>
                    <p:nvPicPr>
                      <p:cNvPr id="10" name="Object 3"/>
                      <p:cNvPicPr>
                        <a:picLocks noChangeArrowheads="1"/>
                      </p:cNvPicPr>
                      <p:nvPr/>
                    </p:nvPicPr>
                    <p:blipFill>
                      <a:blip r:embed="rId9"/>
                      <a:srcRect/>
                      <a:stretch>
                        <a:fillRect/>
                      </a:stretch>
                    </p:blipFill>
                    <p:spPr bwMode="auto">
                      <a:xfrm>
                        <a:off x="4067944" y="1532012"/>
                        <a:ext cx="26971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5"/>
          <p:cNvGraphicFramePr>
            <a:graphicFrameLocks noChangeAspect="1"/>
          </p:cNvGraphicFramePr>
          <p:nvPr>
            <p:extLst>
              <p:ext uri="{D42A27DB-BD31-4B8C-83A1-F6EECF244321}">
                <p14:modId xmlns:p14="http://schemas.microsoft.com/office/powerpoint/2010/main" val="4032322668"/>
              </p:ext>
            </p:extLst>
          </p:nvPr>
        </p:nvGraphicFramePr>
        <p:xfrm>
          <a:off x="2516188" y="2143125"/>
          <a:ext cx="1370012" cy="920750"/>
        </p:xfrm>
        <a:graphic>
          <a:graphicData uri="http://schemas.openxmlformats.org/presentationml/2006/ole">
            <mc:AlternateContent xmlns:mc="http://schemas.openxmlformats.org/markup-compatibility/2006">
              <mc:Choice xmlns:v="urn:schemas-microsoft-com:vml" Requires="v">
                <p:oleObj spid="_x0000_s149909" name="Equation" r:id="rId10" imgW="622080" imgH="419040" progId="Equation.DSMT4">
                  <p:embed/>
                </p:oleObj>
              </mc:Choice>
              <mc:Fallback>
                <p:oleObj name="Equation" r:id="rId10" imgW="622080" imgH="419040" progId="Equation.DSMT4">
                  <p:embed/>
                  <p:pic>
                    <p:nvPicPr>
                      <p:cNvPr id="28" name="Object 15"/>
                      <p:cNvPicPr>
                        <a:picLocks noChangeArrowheads="1"/>
                      </p:cNvPicPr>
                      <p:nvPr/>
                    </p:nvPicPr>
                    <p:blipFill>
                      <a:blip r:embed="rId11"/>
                      <a:srcRect/>
                      <a:stretch>
                        <a:fillRect/>
                      </a:stretch>
                    </p:blipFill>
                    <p:spPr bwMode="auto">
                      <a:xfrm>
                        <a:off x="2516188" y="2143125"/>
                        <a:ext cx="1370012"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1655646304"/>
              </p:ext>
            </p:extLst>
          </p:nvPr>
        </p:nvGraphicFramePr>
        <p:xfrm>
          <a:off x="4583113" y="2152650"/>
          <a:ext cx="1341437" cy="920750"/>
        </p:xfrm>
        <a:graphic>
          <a:graphicData uri="http://schemas.openxmlformats.org/presentationml/2006/ole">
            <mc:AlternateContent xmlns:mc="http://schemas.openxmlformats.org/markup-compatibility/2006">
              <mc:Choice xmlns:v="urn:schemas-microsoft-com:vml" Requires="v">
                <p:oleObj spid="_x0000_s149910" name="Equation" r:id="rId12" imgW="609480" imgH="419040" progId="Equation.DSMT4">
                  <p:embed/>
                </p:oleObj>
              </mc:Choice>
              <mc:Fallback>
                <p:oleObj name="Equation" r:id="rId12" imgW="609480" imgH="419040" progId="Equation.DSMT4">
                  <p:embed/>
                  <p:pic>
                    <p:nvPicPr>
                      <p:cNvPr id="17" name="Object 15"/>
                      <p:cNvPicPr>
                        <a:picLocks noChangeArrowheads="1"/>
                      </p:cNvPicPr>
                      <p:nvPr/>
                    </p:nvPicPr>
                    <p:blipFill>
                      <a:blip r:embed="rId13"/>
                      <a:srcRect/>
                      <a:stretch>
                        <a:fillRect/>
                      </a:stretch>
                    </p:blipFill>
                    <p:spPr bwMode="auto">
                      <a:xfrm>
                        <a:off x="4583113" y="2152650"/>
                        <a:ext cx="1341437"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ChangeAspect="1"/>
          </p:cNvGraphicFramePr>
          <p:nvPr>
            <p:extLst>
              <p:ext uri="{D42A27DB-BD31-4B8C-83A1-F6EECF244321}">
                <p14:modId xmlns:p14="http://schemas.microsoft.com/office/powerpoint/2010/main" val="2283258333"/>
              </p:ext>
            </p:extLst>
          </p:nvPr>
        </p:nvGraphicFramePr>
        <p:xfrm>
          <a:off x="6645275" y="2141538"/>
          <a:ext cx="1370013" cy="893762"/>
        </p:xfrm>
        <a:graphic>
          <a:graphicData uri="http://schemas.openxmlformats.org/presentationml/2006/ole">
            <mc:AlternateContent xmlns:mc="http://schemas.openxmlformats.org/markup-compatibility/2006">
              <mc:Choice xmlns:v="urn:schemas-microsoft-com:vml" Requires="v">
                <p:oleObj spid="_x0000_s149911" name="Equation" r:id="rId14" imgW="622080" imgH="406080" progId="Equation.DSMT4">
                  <p:embed/>
                </p:oleObj>
              </mc:Choice>
              <mc:Fallback>
                <p:oleObj name="Equation" r:id="rId14" imgW="622080" imgH="406080" progId="Equation.DSMT4">
                  <p:embed/>
                  <p:pic>
                    <p:nvPicPr>
                      <p:cNvPr id="17" name="Object 15"/>
                      <p:cNvPicPr>
                        <a:picLocks noChangeArrowheads="1"/>
                      </p:cNvPicPr>
                      <p:nvPr/>
                    </p:nvPicPr>
                    <p:blipFill>
                      <a:blip r:embed="rId15"/>
                      <a:srcRect/>
                      <a:stretch>
                        <a:fillRect/>
                      </a:stretch>
                    </p:blipFill>
                    <p:spPr bwMode="auto">
                      <a:xfrm>
                        <a:off x="6645275" y="2141538"/>
                        <a:ext cx="1370013"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5"/>
          <p:cNvGraphicFramePr>
            <a:graphicFrameLocks noChangeAspect="1"/>
          </p:cNvGraphicFramePr>
          <p:nvPr>
            <p:extLst>
              <p:ext uri="{D42A27DB-BD31-4B8C-83A1-F6EECF244321}">
                <p14:modId xmlns:p14="http://schemas.microsoft.com/office/powerpoint/2010/main" val="858519032"/>
              </p:ext>
            </p:extLst>
          </p:nvPr>
        </p:nvGraphicFramePr>
        <p:xfrm>
          <a:off x="4144962" y="4007381"/>
          <a:ext cx="4389438" cy="528638"/>
        </p:xfrm>
        <a:graphic>
          <a:graphicData uri="http://schemas.openxmlformats.org/presentationml/2006/ole">
            <mc:AlternateContent xmlns:mc="http://schemas.openxmlformats.org/markup-compatibility/2006">
              <mc:Choice xmlns:v="urn:schemas-microsoft-com:vml" Requires="v">
                <p:oleObj spid="_x0000_s149912" name="Equation" r:id="rId16" imgW="1993680" imgH="241200" progId="Equation.DSMT4">
                  <p:embed/>
                </p:oleObj>
              </mc:Choice>
              <mc:Fallback>
                <p:oleObj name="Equation" r:id="rId16" imgW="1993680" imgH="241200" progId="Equation.DSMT4">
                  <p:embed/>
                  <p:pic>
                    <p:nvPicPr>
                      <p:cNvPr id="28" name="Object 15"/>
                      <p:cNvPicPr>
                        <a:picLocks noChangeArrowheads="1"/>
                      </p:cNvPicPr>
                      <p:nvPr/>
                    </p:nvPicPr>
                    <p:blipFill>
                      <a:blip r:embed="rId17"/>
                      <a:srcRect/>
                      <a:stretch>
                        <a:fillRect/>
                      </a:stretch>
                    </p:blipFill>
                    <p:spPr bwMode="auto">
                      <a:xfrm>
                        <a:off x="4144962" y="4007381"/>
                        <a:ext cx="438943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5"/>
          <p:cNvGraphicFramePr>
            <a:graphicFrameLocks noChangeAspect="1"/>
          </p:cNvGraphicFramePr>
          <p:nvPr>
            <p:extLst>
              <p:ext uri="{D42A27DB-BD31-4B8C-83A1-F6EECF244321}">
                <p14:modId xmlns:p14="http://schemas.microsoft.com/office/powerpoint/2010/main" val="2732646990"/>
              </p:ext>
            </p:extLst>
          </p:nvPr>
        </p:nvGraphicFramePr>
        <p:xfrm>
          <a:off x="4144962" y="4555086"/>
          <a:ext cx="4781550" cy="528638"/>
        </p:xfrm>
        <a:graphic>
          <a:graphicData uri="http://schemas.openxmlformats.org/presentationml/2006/ole">
            <mc:AlternateContent xmlns:mc="http://schemas.openxmlformats.org/markup-compatibility/2006">
              <mc:Choice xmlns:v="urn:schemas-microsoft-com:vml" Requires="v">
                <p:oleObj spid="_x0000_s149913" name="Equation" r:id="rId18" imgW="2171520" imgH="241200" progId="Equation.DSMT4">
                  <p:embed/>
                </p:oleObj>
              </mc:Choice>
              <mc:Fallback>
                <p:oleObj name="Equation" r:id="rId18" imgW="2171520" imgH="241200" progId="Equation.DSMT4">
                  <p:embed/>
                  <p:pic>
                    <p:nvPicPr>
                      <p:cNvPr id="20" name="Object 15"/>
                      <p:cNvPicPr>
                        <a:picLocks noChangeArrowheads="1"/>
                      </p:cNvPicPr>
                      <p:nvPr/>
                    </p:nvPicPr>
                    <p:blipFill>
                      <a:blip r:embed="rId19"/>
                      <a:srcRect/>
                      <a:stretch>
                        <a:fillRect/>
                      </a:stretch>
                    </p:blipFill>
                    <p:spPr bwMode="auto">
                      <a:xfrm>
                        <a:off x="4144962" y="4555086"/>
                        <a:ext cx="47815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2403001495"/>
              </p:ext>
            </p:extLst>
          </p:nvPr>
        </p:nvGraphicFramePr>
        <p:xfrm>
          <a:off x="4139952" y="5132610"/>
          <a:ext cx="4529137" cy="528638"/>
        </p:xfrm>
        <a:graphic>
          <a:graphicData uri="http://schemas.openxmlformats.org/presentationml/2006/ole">
            <mc:AlternateContent xmlns:mc="http://schemas.openxmlformats.org/markup-compatibility/2006">
              <mc:Choice xmlns:v="urn:schemas-microsoft-com:vml" Requires="v">
                <p:oleObj spid="_x0000_s149914" name="Equation" r:id="rId20" imgW="2057400" imgH="241200" progId="Equation.DSMT4">
                  <p:embed/>
                </p:oleObj>
              </mc:Choice>
              <mc:Fallback>
                <p:oleObj name="Equation" r:id="rId20" imgW="2057400" imgH="241200" progId="Equation.DSMT4">
                  <p:embed/>
                  <p:pic>
                    <p:nvPicPr>
                      <p:cNvPr id="21" name="Object 15"/>
                      <p:cNvPicPr>
                        <a:picLocks noChangeArrowheads="1"/>
                      </p:cNvPicPr>
                      <p:nvPr/>
                    </p:nvPicPr>
                    <p:blipFill>
                      <a:blip r:embed="rId21"/>
                      <a:srcRect/>
                      <a:stretch>
                        <a:fillRect/>
                      </a:stretch>
                    </p:blipFill>
                    <p:spPr bwMode="auto">
                      <a:xfrm>
                        <a:off x="4139952" y="5132610"/>
                        <a:ext cx="4529137"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3680542480"/>
              </p:ext>
            </p:extLst>
          </p:nvPr>
        </p:nvGraphicFramePr>
        <p:xfrm>
          <a:off x="4119563" y="5732463"/>
          <a:ext cx="4584700" cy="530225"/>
        </p:xfrm>
        <a:graphic>
          <a:graphicData uri="http://schemas.openxmlformats.org/presentationml/2006/ole">
            <mc:AlternateContent xmlns:mc="http://schemas.openxmlformats.org/markup-compatibility/2006">
              <mc:Choice xmlns:v="urn:schemas-microsoft-com:vml" Requires="v">
                <p:oleObj spid="_x0000_s149915" name="Equation" r:id="rId22" imgW="2082600" imgH="241200" progId="Equation.DSMT4">
                  <p:embed/>
                </p:oleObj>
              </mc:Choice>
              <mc:Fallback>
                <p:oleObj name="Equation" r:id="rId22" imgW="2082600" imgH="241200" progId="Equation.DSMT4">
                  <p:embed/>
                  <p:pic>
                    <p:nvPicPr>
                      <p:cNvPr id="22" name="Object 15"/>
                      <p:cNvPicPr>
                        <a:picLocks noChangeArrowheads="1"/>
                      </p:cNvPicPr>
                      <p:nvPr/>
                    </p:nvPicPr>
                    <p:blipFill>
                      <a:blip r:embed="rId23"/>
                      <a:srcRect/>
                      <a:stretch>
                        <a:fillRect/>
                      </a:stretch>
                    </p:blipFill>
                    <p:spPr bwMode="auto">
                      <a:xfrm>
                        <a:off x="4119563" y="5732463"/>
                        <a:ext cx="45847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2534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15</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383432"/>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Given an LTI system with                         , determine the possible output signal if the input signal is </a:t>
            </a:r>
          </a:p>
        </p:txBody>
      </p:sp>
      <p:graphicFrame>
        <p:nvGraphicFramePr>
          <p:cNvPr id="28" name="Object 15"/>
          <p:cNvGraphicFramePr>
            <a:graphicFrameLocks noChangeAspect="1"/>
          </p:cNvGraphicFramePr>
          <p:nvPr>
            <p:extLst>
              <p:ext uri="{D42A27DB-BD31-4B8C-83A1-F6EECF244321}">
                <p14:modId xmlns:p14="http://schemas.microsoft.com/office/powerpoint/2010/main" val="291611472"/>
              </p:ext>
            </p:extLst>
          </p:nvPr>
        </p:nvGraphicFramePr>
        <p:xfrm>
          <a:off x="704850" y="2375645"/>
          <a:ext cx="838200" cy="446087"/>
        </p:xfrm>
        <a:graphic>
          <a:graphicData uri="http://schemas.openxmlformats.org/presentationml/2006/ole">
            <mc:AlternateContent xmlns:mc="http://schemas.openxmlformats.org/markup-compatibility/2006">
              <mc:Choice xmlns:v="urn:schemas-microsoft-com:vml" Requires="v">
                <p:oleObj spid="_x0000_s131029" name="Equation" r:id="rId4" imgW="380880" imgH="203040" progId="Equation.DSMT4">
                  <p:embed/>
                </p:oleObj>
              </mc:Choice>
              <mc:Fallback>
                <p:oleObj name="Equation" r:id="rId4" imgW="380880" imgH="203040" progId="Equation.DSMT4">
                  <p:embed/>
                  <p:pic>
                    <p:nvPicPr>
                      <p:cNvPr id="28" name="Object 15"/>
                      <p:cNvPicPr>
                        <a:picLocks noChangeArrowheads="1"/>
                      </p:cNvPicPr>
                      <p:nvPr/>
                    </p:nvPicPr>
                    <p:blipFill>
                      <a:blip r:embed="rId5"/>
                      <a:srcRect/>
                      <a:stretch>
                        <a:fillRect/>
                      </a:stretch>
                    </p:blipFill>
                    <p:spPr bwMode="auto">
                      <a:xfrm>
                        <a:off x="704850" y="2375645"/>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5"/>
          <p:cNvGraphicFramePr>
            <a:graphicFrameLocks noChangeAspect="1"/>
          </p:cNvGraphicFramePr>
          <p:nvPr>
            <p:extLst>
              <p:ext uri="{D42A27DB-BD31-4B8C-83A1-F6EECF244321}">
                <p14:modId xmlns:p14="http://schemas.microsoft.com/office/powerpoint/2010/main" val="2882456959"/>
              </p:ext>
            </p:extLst>
          </p:nvPr>
        </p:nvGraphicFramePr>
        <p:xfrm>
          <a:off x="2592388" y="2375868"/>
          <a:ext cx="838200" cy="446087"/>
        </p:xfrm>
        <a:graphic>
          <a:graphicData uri="http://schemas.openxmlformats.org/presentationml/2006/ole">
            <mc:AlternateContent xmlns:mc="http://schemas.openxmlformats.org/markup-compatibility/2006">
              <mc:Choice xmlns:v="urn:schemas-microsoft-com:vml" Requires="v">
                <p:oleObj spid="_x0000_s131030" name="Equation" r:id="rId6" imgW="380880" imgH="203040" progId="Equation.DSMT4">
                  <p:embed/>
                </p:oleObj>
              </mc:Choice>
              <mc:Fallback>
                <p:oleObj name="Equation" r:id="rId6" imgW="380880" imgH="203040" progId="Equation.DSMT4">
                  <p:embed/>
                  <p:pic>
                    <p:nvPicPr>
                      <p:cNvPr id="29" name="Object 15"/>
                      <p:cNvPicPr>
                        <a:picLocks noChangeArrowheads="1"/>
                      </p:cNvPicPr>
                      <p:nvPr/>
                    </p:nvPicPr>
                    <p:blipFill>
                      <a:blip r:embed="rId7"/>
                      <a:srcRect/>
                      <a:stretch>
                        <a:fillRect/>
                      </a:stretch>
                    </p:blipFill>
                    <p:spPr bwMode="auto">
                      <a:xfrm>
                        <a:off x="2592388" y="2375868"/>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1462669699"/>
              </p:ext>
            </p:extLst>
          </p:nvPr>
        </p:nvGraphicFramePr>
        <p:xfrm>
          <a:off x="3851920" y="1349375"/>
          <a:ext cx="1809750" cy="539750"/>
        </p:xfrm>
        <a:graphic>
          <a:graphicData uri="http://schemas.openxmlformats.org/presentationml/2006/ole">
            <mc:AlternateContent xmlns:mc="http://schemas.openxmlformats.org/markup-compatibility/2006">
              <mc:Choice xmlns:v="urn:schemas-microsoft-com:vml" Requires="v">
                <p:oleObj spid="_x0000_s131031" name="Equation" r:id="rId8" imgW="723600" imgH="215640" progId="Equation.DSMT4">
                  <p:embed/>
                </p:oleObj>
              </mc:Choice>
              <mc:Fallback>
                <p:oleObj name="Equation" r:id="rId8" imgW="723600" imgH="215640" progId="Equation.DSMT4">
                  <p:embed/>
                  <p:pic>
                    <p:nvPicPr>
                      <p:cNvPr id="14" name="Object 6"/>
                      <p:cNvPicPr>
                        <a:picLocks noChangeAspect="1" noChangeArrowheads="1"/>
                      </p:cNvPicPr>
                      <p:nvPr/>
                    </p:nvPicPr>
                    <p:blipFill>
                      <a:blip r:embed="rId9"/>
                      <a:srcRect/>
                      <a:stretch>
                        <a:fillRect/>
                      </a:stretch>
                    </p:blipFill>
                    <p:spPr bwMode="auto">
                      <a:xfrm>
                        <a:off x="3851920" y="1349375"/>
                        <a:ext cx="18097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5"/>
          <p:cNvGraphicFramePr>
            <a:graphicFrameLocks noChangeAspect="1"/>
          </p:cNvGraphicFramePr>
          <p:nvPr>
            <p:extLst>
              <p:ext uri="{D42A27DB-BD31-4B8C-83A1-F6EECF244321}">
                <p14:modId xmlns:p14="http://schemas.microsoft.com/office/powerpoint/2010/main" val="3553407178"/>
              </p:ext>
            </p:extLst>
          </p:nvPr>
        </p:nvGraphicFramePr>
        <p:xfrm>
          <a:off x="4644008" y="2348880"/>
          <a:ext cx="866775" cy="501650"/>
        </p:xfrm>
        <a:graphic>
          <a:graphicData uri="http://schemas.openxmlformats.org/presentationml/2006/ole">
            <mc:AlternateContent xmlns:mc="http://schemas.openxmlformats.org/markup-compatibility/2006">
              <mc:Choice xmlns:v="urn:schemas-microsoft-com:vml" Requires="v">
                <p:oleObj spid="_x0000_s131032" name="Equation" r:id="rId10" imgW="393480" imgH="228600" progId="Equation.DSMT4">
                  <p:embed/>
                </p:oleObj>
              </mc:Choice>
              <mc:Fallback>
                <p:oleObj name="Equation" r:id="rId10" imgW="393480" imgH="228600" progId="Equation.DSMT4">
                  <p:embed/>
                  <p:pic>
                    <p:nvPicPr>
                      <p:cNvPr id="21" name="Object 15"/>
                      <p:cNvPicPr>
                        <a:picLocks noChangeArrowheads="1"/>
                      </p:cNvPicPr>
                      <p:nvPr/>
                    </p:nvPicPr>
                    <p:blipFill>
                      <a:blip r:embed="rId11"/>
                      <a:srcRect/>
                      <a:stretch>
                        <a:fillRect/>
                      </a:stretch>
                    </p:blipFill>
                    <p:spPr bwMode="auto">
                      <a:xfrm>
                        <a:off x="4644008" y="2348880"/>
                        <a:ext cx="86677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2449444891"/>
              </p:ext>
            </p:extLst>
          </p:nvPr>
        </p:nvGraphicFramePr>
        <p:xfrm>
          <a:off x="6516216" y="2361059"/>
          <a:ext cx="2038350" cy="446088"/>
        </p:xfrm>
        <a:graphic>
          <a:graphicData uri="http://schemas.openxmlformats.org/presentationml/2006/ole">
            <mc:AlternateContent xmlns:mc="http://schemas.openxmlformats.org/markup-compatibility/2006">
              <mc:Choice xmlns:v="urn:schemas-microsoft-com:vml" Requires="v">
                <p:oleObj spid="_x0000_s131033" name="Equation" r:id="rId12" imgW="927000" imgH="203040" progId="Equation.DSMT4">
                  <p:embed/>
                </p:oleObj>
              </mc:Choice>
              <mc:Fallback>
                <p:oleObj name="Equation" r:id="rId12" imgW="927000" imgH="203040" progId="Equation.DSMT4">
                  <p:embed/>
                  <p:pic>
                    <p:nvPicPr>
                      <p:cNvPr id="22" name="Object 15"/>
                      <p:cNvPicPr>
                        <a:picLocks noChangeArrowheads="1"/>
                      </p:cNvPicPr>
                      <p:nvPr/>
                    </p:nvPicPr>
                    <p:blipFill>
                      <a:blip r:embed="rId13"/>
                      <a:srcRect/>
                      <a:stretch>
                        <a:fillRect/>
                      </a:stretch>
                    </p:blipFill>
                    <p:spPr bwMode="auto">
                      <a:xfrm>
                        <a:off x="6516216" y="2361059"/>
                        <a:ext cx="203835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6"/>
          <p:cNvGraphicFramePr>
            <a:graphicFrameLocks noChangeAspect="1"/>
          </p:cNvGraphicFramePr>
          <p:nvPr>
            <p:extLst>
              <p:ext uri="{D42A27DB-BD31-4B8C-83A1-F6EECF244321}">
                <p14:modId xmlns:p14="http://schemas.microsoft.com/office/powerpoint/2010/main" val="3911296051"/>
              </p:ext>
            </p:extLst>
          </p:nvPr>
        </p:nvGraphicFramePr>
        <p:xfrm>
          <a:off x="5148064" y="1787525"/>
          <a:ext cx="1174750" cy="476250"/>
        </p:xfrm>
        <a:graphic>
          <a:graphicData uri="http://schemas.openxmlformats.org/presentationml/2006/ole">
            <mc:AlternateContent xmlns:mc="http://schemas.openxmlformats.org/markup-compatibility/2006">
              <mc:Choice xmlns:v="urn:schemas-microsoft-com:vml" Requires="v">
                <p:oleObj spid="_x0000_s131034" name="Equation" r:id="rId14" imgW="469800" imgH="190440" progId="Equation.DSMT4">
                  <p:embed/>
                </p:oleObj>
              </mc:Choice>
              <mc:Fallback>
                <p:oleObj name="Equation" r:id="rId14" imgW="469800" imgH="190440" progId="Equation.DSMT4">
                  <p:embed/>
                  <p:pic>
                    <p:nvPicPr>
                      <p:cNvPr id="14" name="Object 6"/>
                      <p:cNvPicPr>
                        <a:picLocks noChangeAspect="1" noChangeArrowheads="1"/>
                      </p:cNvPicPr>
                      <p:nvPr/>
                    </p:nvPicPr>
                    <p:blipFill>
                      <a:blip r:embed="rId15"/>
                      <a:srcRect/>
                      <a:stretch>
                        <a:fillRect/>
                      </a:stretch>
                    </p:blipFill>
                    <p:spPr bwMode="auto">
                      <a:xfrm>
                        <a:off x="5148064" y="1787525"/>
                        <a:ext cx="1174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4"/>
          <p:cNvSpPr>
            <a:spLocks noChangeArrowheads="1"/>
          </p:cNvSpPr>
          <p:nvPr/>
        </p:nvSpPr>
        <p:spPr bwMode="auto">
          <a:xfrm>
            <a:off x="35496" y="4005064"/>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a:latin typeface="Times New Roman" panose="02020603050405020304" pitchFamily="18" charset="0"/>
                <a:ea typeface="楷体_GB2312" pitchFamily="49" charset="-122"/>
              </a:rPr>
              <a:t>2</a:t>
            </a:r>
            <a:r>
              <a:rPr lang="en-US" altLang="zh-CN" sz="2400" b="1" dirty="0" smtClean="0">
                <a:latin typeface="Times New Roman" panose="02020603050405020304" pitchFamily="18" charset="0"/>
                <a:ea typeface="楷体_GB2312" pitchFamily="49" charset="-122"/>
              </a:rPr>
              <a:t>. Given an LTI system with                                               , determine the possible output signal if the input signal is </a:t>
            </a:r>
          </a:p>
        </p:txBody>
      </p:sp>
      <p:graphicFrame>
        <p:nvGraphicFramePr>
          <p:cNvPr id="23" name="Object 6"/>
          <p:cNvGraphicFramePr>
            <a:graphicFrameLocks noChangeAspect="1"/>
          </p:cNvGraphicFramePr>
          <p:nvPr>
            <p:extLst>
              <p:ext uri="{D42A27DB-BD31-4B8C-83A1-F6EECF244321}">
                <p14:modId xmlns:p14="http://schemas.microsoft.com/office/powerpoint/2010/main" val="2990358752"/>
              </p:ext>
            </p:extLst>
          </p:nvPr>
        </p:nvGraphicFramePr>
        <p:xfrm>
          <a:off x="3871913" y="3692128"/>
          <a:ext cx="3460750" cy="889000"/>
        </p:xfrm>
        <a:graphic>
          <a:graphicData uri="http://schemas.openxmlformats.org/presentationml/2006/ole">
            <mc:AlternateContent xmlns:mc="http://schemas.openxmlformats.org/markup-compatibility/2006">
              <mc:Choice xmlns:v="urn:schemas-microsoft-com:vml" Requires="v">
                <p:oleObj spid="_x0000_s131035" name="Equation" r:id="rId16" imgW="1384200" imgH="355320" progId="Equation.DSMT4">
                  <p:embed/>
                </p:oleObj>
              </mc:Choice>
              <mc:Fallback>
                <p:oleObj name="Equation" r:id="rId16" imgW="1384200" imgH="355320" progId="Equation.DSMT4">
                  <p:embed/>
                  <p:pic>
                    <p:nvPicPr>
                      <p:cNvPr id="14" name="Object 6"/>
                      <p:cNvPicPr>
                        <a:picLocks noChangeAspect="1" noChangeArrowheads="1"/>
                      </p:cNvPicPr>
                      <p:nvPr/>
                    </p:nvPicPr>
                    <p:blipFill>
                      <a:blip r:embed="rId17"/>
                      <a:srcRect/>
                      <a:stretch>
                        <a:fillRect/>
                      </a:stretch>
                    </p:blipFill>
                    <p:spPr bwMode="auto">
                      <a:xfrm>
                        <a:off x="3871913" y="3692128"/>
                        <a:ext cx="34607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6"/>
          <p:cNvGraphicFramePr>
            <a:graphicFrameLocks noChangeAspect="1"/>
          </p:cNvGraphicFramePr>
          <p:nvPr>
            <p:extLst>
              <p:ext uri="{D42A27DB-BD31-4B8C-83A1-F6EECF244321}">
                <p14:modId xmlns:p14="http://schemas.microsoft.com/office/powerpoint/2010/main" val="1275011173"/>
              </p:ext>
            </p:extLst>
          </p:nvPr>
        </p:nvGraphicFramePr>
        <p:xfrm>
          <a:off x="6637610" y="4390206"/>
          <a:ext cx="1174750" cy="476250"/>
        </p:xfrm>
        <a:graphic>
          <a:graphicData uri="http://schemas.openxmlformats.org/presentationml/2006/ole">
            <mc:AlternateContent xmlns:mc="http://schemas.openxmlformats.org/markup-compatibility/2006">
              <mc:Choice xmlns:v="urn:schemas-microsoft-com:vml" Requires="v">
                <p:oleObj spid="_x0000_s131036" name="Equation" r:id="rId18" imgW="469800" imgH="190440" progId="Equation.DSMT4">
                  <p:embed/>
                </p:oleObj>
              </mc:Choice>
              <mc:Fallback>
                <p:oleObj name="Equation" r:id="rId18" imgW="469800" imgH="190440" progId="Equation.DSMT4">
                  <p:embed/>
                  <p:pic>
                    <p:nvPicPr>
                      <p:cNvPr id="19" name="Object 6"/>
                      <p:cNvPicPr>
                        <a:picLocks noChangeAspect="1" noChangeArrowheads="1"/>
                      </p:cNvPicPr>
                      <p:nvPr/>
                    </p:nvPicPr>
                    <p:blipFill>
                      <a:blip r:embed="rId15"/>
                      <a:srcRect/>
                      <a:stretch>
                        <a:fillRect/>
                      </a:stretch>
                    </p:blipFill>
                    <p:spPr bwMode="auto">
                      <a:xfrm>
                        <a:off x="6637610" y="4390206"/>
                        <a:ext cx="1174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15"/>
          <p:cNvGraphicFramePr>
            <a:graphicFrameLocks noChangeAspect="1"/>
          </p:cNvGraphicFramePr>
          <p:nvPr>
            <p:extLst>
              <p:ext uri="{D42A27DB-BD31-4B8C-83A1-F6EECF244321}">
                <p14:modId xmlns:p14="http://schemas.microsoft.com/office/powerpoint/2010/main" val="1314374227"/>
              </p:ext>
            </p:extLst>
          </p:nvPr>
        </p:nvGraphicFramePr>
        <p:xfrm>
          <a:off x="683568" y="4898331"/>
          <a:ext cx="838200" cy="446087"/>
        </p:xfrm>
        <a:graphic>
          <a:graphicData uri="http://schemas.openxmlformats.org/presentationml/2006/ole">
            <mc:AlternateContent xmlns:mc="http://schemas.openxmlformats.org/markup-compatibility/2006">
              <mc:Choice xmlns:v="urn:schemas-microsoft-com:vml" Requires="v">
                <p:oleObj spid="_x0000_s131037" name="Equation" r:id="rId4" imgW="380880" imgH="203040" progId="Equation.DSMT4">
                  <p:embed/>
                </p:oleObj>
              </mc:Choice>
              <mc:Fallback>
                <p:oleObj name="Equation" r:id="rId4" imgW="380880" imgH="203040" progId="Equation.DSMT4">
                  <p:embed/>
                  <p:pic>
                    <p:nvPicPr>
                      <p:cNvPr id="28" name="Object 15"/>
                      <p:cNvPicPr>
                        <a:picLocks noChangeArrowheads="1"/>
                      </p:cNvPicPr>
                      <p:nvPr/>
                    </p:nvPicPr>
                    <p:blipFill>
                      <a:blip r:embed="rId5"/>
                      <a:srcRect/>
                      <a:stretch>
                        <a:fillRect/>
                      </a:stretch>
                    </p:blipFill>
                    <p:spPr bwMode="auto">
                      <a:xfrm>
                        <a:off x="683568" y="4898331"/>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5"/>
          <p:cNvGraphicFramePr>
            <a:graphicFrameLocks noChangeAspect="1"/>
          </p:cNvGraphicFramePr>
          <p:nvPr>
            <p:extLst>
              <p:ext uri="{D42A27DB-BD31-4B8C-83A1-F6EECF244321}">
                <p14:modId xmlns:p14="http://schemas.microsoft.com/office/powerpoint/2010/main" val="60976250"/>
              </p:ext>
            </p:extLst>
          </p:nvPr>
        </p:nvGraphicFramePr>
        <p:xfrm>
          <a:off x="2571106" y="4898554"/>
          <a:ext cx="838200" cy="446087"/>
        </p:xfrm>
        <a:graphic>
          <a:graphicData uri="http://schemas.openxmlformats.org/presentationml/2006/ole">
            <mc:AlternateContent xmlns:mc="http://schemas.openxmlformats.org/markup-compatibility/2006">
              <mc:Choice xmlns:v="urn:schemas-microsoft-com:vml" Requires="v">
                <p:oleObj spid="_x0000_s131038" name="Equation" r:id="rId19" imgW="380880" imgH="203040" progId="Equation.DSMT4">
                  <p:embed/>
                </p:oleObj>
              </mc:Choice>
              <mc:Fallback>
                <p:oleObj name="Equation" r:id="rId19" imgW="380880" imgH="203040" progId="Equation.DSMT4">
                  <p:embed/>
                  <p:pic>
                    <p:nvPicPr>
                      <p:cNvPr id="29" name="Object 15"/>
                      <p:cNvPicPr>
                        <a:picLocks noChangeArrowheads="1"/>
                      </p:cNvPicPr>
                      <p:nvPr/>
                    </p:nvPicPr>
                    <p:blipFill>
                      <a:blip r:embed="rId7"/>
                      <a:srcRect/>
                      <a:stretch>
                        <a:fillRect/>
                      </a:stretch>
                    </p:blipFill>
                    <p:spPr bwMode="auto">
                      <a:xfrm>
                        <a:off x="2571106" y="4898554"/>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5"/>
          <p:cNvGraphicFramePr>
            <a:graphicFrameLocks noChangeAspect="1"/>
          </p:cNvGraphicFramePr>
          <p:nvPr>
            <p:extLst>
              <p:ext uri="{D42A27DB-BD31-4B8C-83A1-F6EECF244321}">
                <p14:modId xmlns:p14="http://schemas.microsoft.com/office/powerpoint/2010/main" val="745215822"/>
              </p:ext>
            </p:extLst>
          </p:nvPr>
        </p:nvGraphicFramePr>
        <p:xfrm>
          <a:off x="4511675" y="4899025"/>
          <a:ext cx="1090613" cy="446088"/>
        </p:xfrm>
        <a:graphic>
          <a:graphicData uri="http://schemas.openxmlformats.org/presentationml/2006/ole">
            <mc:AlternateContent xmlns:mc="http://schemas.openxmlformats.org/markup-compatibility/2006">
              <mc:Choice xmlns:v="urn:schemas-microsoft-com:vml" Requires="v">
                <p:oleObj spid="_x0000_s131039" name="Equation" r:id="rId20" imgW="495000" imgH="203040" progId="Equation.DSMT4">
                  <p:embed/>
                </p:oleObj>
              </mc:Choice>
              <mc:Fallback>
                <p:oleObj name="Equation" r:id="rId20" imgW="495000" imgH="203040" progId="Equation.DSMT4">
                  <p:embed/>
                  <p:pic>
                    <p:nvPicPr>
                      <p:cNvPr id="21" name="Object 15"/>
                      <p:cNvPicPr>
                        <a:picLocks noChangeArrowheads="1"/>
                      </p:cNvPicPr>
                      <p:nvPr/>
                    </p:nvPicPr>
                    <p:blipFill>
                      <a:blip r:embed="rId21"/>
                      <a:srcRect/>
                      <a:stretch>
                        <a:fillRect/>
                      </a:stretch>
                    </p:blipFill>
                    <p:spPr bwMode="auto">
                      <a:xfrm>
                        <a:off x="4511675" y="4899025"/>
                        <a:ext cx="109061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5"/>
          <p:cNvGraphicFramePr>
            <a:graphicFrameLocks noChangeAspect="1"/>
          </p:cNvGraphicFramePr>
          <p:nvPr>
            <p:extLst>
              <p:ext uri="{D42A27DB-BD31-4B8C-83A1-F6EECF244321}">
                <p14:modId xmlns:p14="http://schemas.microsoft.com/office/powerpoint/2010/main" val="3772731135"/>
              </p:ext>
            </p:extLst>
          </p:nvPr>
        </p:nvGraphicFramePr>
        <p:xfrm>
          <a:off x="6494934" y="4883745"/>
          <a:ext cx="2038350" cy="446088"/>
        </p:xfrm>
        <a:graphic>
          <a:graphicData uri="http://schemas.openxmlformats.org/presentationml/2006/ole">
            <mc:AlternateContent xmlns:mc="http://schemas.openxmlformats.org/markup-compatibility/2006">
              <mc:Choice xmlns:v="urn:schemas-microsoft-com:vml" Requires="v">
                <p:oleObj spid="_x0000_s131040" name="Equation" r:id="rId22" imgW="927000" imgH="203040" progId="Equation.DSMT4">
                  <p:embed/>
                </p:oleObj>
              </mc:Choice>
              <mc:Fallback>
                <p:oleObj name="Equation" r:id="rId22" imgW="927000" imgH="203040" progId="Equation.DSMT4">
                  <p:embed/>
                  <p:pic>
                    <p:nvPicPr>
                      <p:cNvPr id="22" name="Object 15"/>
                      <p:cNvPicPr>
                        <a:picLocks noChangeArrowheads="1"/>
                      </p:cNvPicPr>
                      <p:nvPr/>
                    </p:nvPicPr>
                    <p:blipFill>
                      <a:blip r:embed="rId13"/>
                      <a:srcRect/>
                      <a:stretch>
                        <a:fillRect/>
                      </a:stretch>
                    </p:blipFill>
                    <p:spPr bwMode="auto">
                      <a:xfrm>
                        <a:off x="6494934" y="4883745"/>
                        <a:ext cx="203835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910383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F330578-7801-4528-8B0F-A6010D95A9B1}" type="slidenum">
              <a:rPr lang="en-US" altLang="zh-CN" sz="1200" smtClean="0"/>
              <a:pPr>
                <a:spcBef>
                  <a:spcPct val="0"/>
                </a:spcBef>
                <a:buClrTx/>
                <a:buFontTx/>
                <a:buNone/>
              </a:pPr>
              <a:t>16</a:t>
            </a:fld>
            <a:endParaRPr lang="en-US" altLang="zh-CN" sz="1200" smtClean="0"/>
          </a:p>
        </p:txBody>
      </p:sp>
      <p:sp>
        <p:nvSpPr>
          <p:cNvPr id="19459" name="Rectangle 2"/>
          <p:cNvSpPr>
            <a:spLocks noChangeArrowheads="1"/>
          </p:cNvSpPr>
          <p:nvPr/>
        </p:nvSpPr>
        <p:spPr bwMode="auto">
          <a:xfrm>
            <a:off x="611188" y="1298575"/>
            <a:ext cx="12350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 9.3:</a:t>
            </a:r>
          </a:p>
        </p:txBody>
      </p:sp>
      <p:graphicFrame>
        <p:nvGraphicFramePr>
          <p:cNvPr id="19460" name="Object 3"/>
          <p:cNvGraphicFramePr>
            <a:graphicFrameLocks/>
          </p:cNvGraphicFramePr>
          <p:nvPr/>
        </p:nvGraphicFramePr>
        <p:xfrm>
          <a:off x="2317750" y="1273175"/>
          <a:ext cx="4125913" cy="571500"/>
        </p:xfrm>
        <a:graphic>
          <a:graphicData uri="http://schemas.openxmlformats.org/presentationml/2006/ole">
            <mc:AlternateContent xmlns:mc="http://schemas.openxmlformats.org/markup-compatibility/2006">
              <mc:Choice xmlns:v="urn:schemas-microsoft-com:vml" Requires="v">
                <p:oleObj spid="_x0000_s20138" name="公式" r:id="rId3" imgW="1628685" imgH="200122" progId="Equation.3">
                  <p:embed/>
                </p:oleObj>
              </mc:Choice>
              <mc:Fallback>
                <p:oleObj name="公式" r:id="rId3" imgW="1628685" imgH="20012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1273175"/>
                        <a:ext cx="41259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Rectangle 4"/>
          <p:cNvSpPr>
            <a:spLocks noChangeArrowheads="1"/>
          </p:cNvSpPr>
          <p:nvPr/>
        </p:nvSpPr>
        <p:spPr bwMode="auto">
          <a:xfrm>
            <a:off x="107950" y="1916113"/>
            <a:ext cx="18002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Solution: </a:t>
            </a:r>
          </a:p>
        </p:txBody>
      </p:sp>
      <p:graphicFrame>
        <p:nvGraphicFramePr>
          <p:cNvPr id="19462" name="Object 5"/>
          <p:cNvGraphicFramePr>
            <a:graphicFrameLocks/>
          </p:cNvGraphicFramePr>
          <p:nvPr/>
        </p:nvGraphicFramePr>
        <p:xfrm>
          <a:off x="1331913" y="2565400"/>
          <a:ext cx="3141662" cy="1014413"/>
        </p:xfrm>
        <a:graphic>
          <a:graphicData uri="http://schemas.openxmlformats.org/presentationml/2006/ole">
            <mc:AlternateContent xmlns:mc="http://schemas.openxmlformats.org/markup-compatibility/2006">
              <mc:Choice xmlns:v="urn:schemas-microsoft-com:vml" Requires="v">
                <p:oleObj spid="_x0000_s20139" name="公式" r:id="rId5" imgW="1228743" imgH="381129" progId="Equation.3">
                  <p:embed/>
                </p:oleObj>
              </mc:Choice>
              <mc:Fallback>
                <p:oleObj name="公式" r:id="rId5" imgW="1228743" imgH="381129"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565400"/>
                        <a:ext cx="31416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6"/>
          <p:cNvGraphicFramePr>
            <a:graphicFrameLocks/>
          </p:cNvGraphicFramePr>
          <p:nvPr/>
        </p:nvGraphicFramePr>
        <p:xfrm>
          <a:off x="2195513" y="4581525"/>
          <a:ext cx="2093912" cy="1014413"/>
        </p:xfrm>
        <a:graphic>
          <a:graphicData uri="http://schemas.openxmlformats.org/presentationml/2006/ole">
            <mc:AlternateContent xmlns:mc="http://schemas.openxmlformats.org/markup-compatibility/2006">
              <mc:Choice xmlns:v="urn:schemas-microsoft-com:vml" Requires="v">
                <p:oleObj spid="_x0000_s20140" name="公式" r:id="rId7" imgW="809715" imgH="381129" progId="Equation.3">
                  <p:embed/>
                </p:oleObj>
              </mc:Choice>
              <mc:Fallback>
                <p:oleObj name="公式" r:id="rId7" imgW="809715" imgH="381129"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581525"/>
                        <a:ext cx="20939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7"/>
          <p:cNvGraphicFramePr>
            <a:graphicFrameLocks/>
          </p:cNvGraphicFramePr>
          <p:nvPr/>
        </p:nvGraphicFramePr>
        <p:xfrm>
          <a:off x="2195513" y="3716338"/>
          <a:ext cx="1808162" cy="508000"/>
        </p:xfrm>
        <a:graphic>
          <a:graphicData uri="http://schemas.openxmlformats.org/presentationml/2006/ole">
            <mc:AlternateContent xmlns:mc="http://schemas.openxmlformats.org/markup-compatibility/2006">
              <mc:Choice xmlns:v="urn:schemas-microsoft-com:vml" Requires="v">
                <p:oleObj spid="_x0000_s20141" name="公式" r:id="rId9" imgW="695198" imgH="181007" progId="Equation.3">
                  <p:embed/>
                </p:oleObj>
              </mc:Choice>
              <mc:Fallback>
                <p:oleObj name="公式" r:id="rId9" imgW="695198" imgH="181007"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716338"/>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8"/>
          <p:cNvGraphicFramePr>
            <a:graphicFrameLocks/>
          </p:cNvGraphicFramePr>
          <p:nvPr/>
        </p:nvGraphicFramePr>
        <p:xfrm>
          <a:off x="4427538" y="3716338"/>
          <a:ext cx="1808162" cy="508000"/>
        </p:xfrm>
        <a:graphic>
          <a:graphicData uri="http://schemas.openxmlformats.org/presentationml/2006/ole">
            <mc:AlternateContent xmlns:mc="http://schemas.openxmlformats.org/markup-compatibility/2006">
              <mc:Choice xmlns:v="urn:schemas-microsoft-com:vml" Requires="v">
                <p:oleObj spid="_x0000_s20142" name="公式" r:id="rId11" imgW="695198" imgH="181007" progId="Equation.3">
                  <p:embed/>
                </p:oleObj>
              </mc:Choice>
              <mc:Fallback>
                <p:oleObj name="公式" r:id="rId11" imgW="695198" imgH="181007" progId="Equation.3">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3716338"/>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9"/>
          <p:cNvGraphicFramePr>
            <a:graphicFrameLocks/>
          </p:cNvGraphicFramePr>
          <p:nvPr/>
        </p:nvGraphicFramePr>
        <p:xfrm>
          <a:off x="4500563" y="4938713"/>
          <a:ext cx="1808162" cy="508000"/>
        </p:xfrm>
        <a:graphic>
          <a:graphicData uri="http://schemas.openxmlformats.org/presentationml/2006/ole">
            <mc:AlternateContent xmlns:mc="http://schemas.openxmlformats.org/markup-compatibility/2006">
              <mc:Choice xmlns:v="urn:schemas-microsoft-com:vml" Requires="v">
                <p:oleObj spid="_x0000_s20143" name="公式" r:id="rId13" imgW="695198" imgH="181007" progId="Equation.3">
                  <p:embed/>
                </p:oleObj>
              </mc:Choice>
              <mc:Fallback>
                <p:oleObj name="公式" r:id="rId13" imgW="695198" imgH="181007" progId="Equation.3">
                  <p:embed/>
                  <p:pic>
                    <p:nvPicPr>
                      <p:cNvPr id="0"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0563" y="4938713"/>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10"/>
          <p:cNvGraphicFramePr>
            <a:graphicFrameLocks/>
          </p:cNvGraphicFramePr>
          <p:nvPr/>
        </p:nvGraphicFramePr>
        <p:xfrm>
          <a:off x="1631950" y="1844675"/>
          <a:ext cx="3300413" cy="825500"/>
        </p:xfrm>
        <a:graphic>
          <a:graphicData uri="http://schemas.openxmlformats.org/presentationml/2006/ole">
            <mc:AlternateContent xmlns:mc="http://schemas.openxmlformats.org/markup-compatibility/2006">
              <mc:Choice xmlns:v="urn:schemas-microsoft-com:vml" Requires="v">
                <p:oleObj spid="_x0000_s20144" name="公式" r:id="rId15" imgW="1295545" imgH="304671" progId="Equation.3">
                  <p:embed/>
                </p:oleObj>
              </mc:Choice>
              <mc:Fallback>
                <p:oleObj name="公式" r:id="rId15" imgW="1295545" imgH="304671" progId="Equation.3">
                  <p:embed/>
                  <p:pic>
                    <p:nvPicPr>
                      <p:cNvPr id="0" name="Object 1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1950" y="1844675"/>
                        <a:ext cx="33004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Rectangle 11"/>
          <p:cNvSpPr>
            <a:spLocks noChangeArrowheads="1"/>
          </p:cNvSpPr>
          <p:nvPr/>
        </p:nvSpPr>
        <p:spPr bwMode="auto">
          <a:xfrm>
            <a:off x="4572000" y="2379663"/>
            <a:ext cx="43926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solidFill>
                  <a:srgbClr val="FF0000"/>
                </a:solidFill>
                <a:latin typeface="Times New Roman" panose="02020603050405020304" pitchFamily="18" charset="0"/>
                <a:ea typeface="楷体_GB2312" pitchFamily="49" charset="-122"/>
              </a:rPr>
              <a:t>Laplace transform is linear. </a:t>
            </a:r>
          </a:p>
        </p:txBody>
      </p:sp>
      <p:sp>
        <p:nvSpPr>
          <p:cNvPr id="19469" name="Rectangle 12"/>
          <p:cNvSpPr>
            <a:spLocks noChangeArrowheads="1"/>
          </p:cNvSpPr>
          <p:nvPr/>
        </p:nvSpPr>
        <p:spPr bwMode="auto">
          <a:xfrm>
            <a:off x="3419475" y="5656263"/>
            <a:ext cx="55546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Laplace transform in </a:t>
            </a:r>
            <a:r>
              <a:rPr lang="en-US" altLang="zh-CN" sz="2800" b="1">
                <a:solidFill>
                  <a:srgbClr val="FF0000"/>
                </a:solidFill>
                <a:latin typeface="Times New Roman" panose="02020603050405020304" pitchFamily="18" charset="0"/>
                <a:ea typeface="楷体_GB2312" pitchFamily="49" charset="-122"/>
              </a:rPr>
              <a:t>rational form</a:t>
            </a:r>
          </a:p>
        </p:txBody>
      </p:sp>
      <p:sp>
        <p:nvSpPr>
          <p:cNvPr id="19470" name="Rectangle 13"/>
          <p:cNvSpPr>
            <a:spLocks noChangeArrowheads="1"/>
          </p:cNvSpPr>
          <p:nvPr/>
        </p:nvSpPr>
        <p:spPr bwMode="auto">
          <a:xfrm>
            <a:off x="3419475" y="4149725"/>
            <a:ext cx="55546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solidFill>
                  <a:srgbClr val="FF0000"/>
                </a:solidFill>
                <a:latin typeface="Times New Roman" panose="02020603050405020304" pitchFamily="18" charset="0"/>
                <a:ea typeface="楷体_GB2312" pitchFamily="49" charset="-122"/>
              </a:rPr>
              <a:t>The ROC is the overlap of the two.</a:t>
            </a:r>
          </a:p>
        </p:txBody>
      </p:sp>
      <p:sp>
        <p:nvSpPr>
          <p:cNvPr id="19471" name="Rectangle 14"/>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graphicFrame>
        <p:nvGraphicFramePr>
          <p:cNvPr id="19472" name="Object 6"/>
          <p:cNvGraphicFramePr>
            <a:graphicFrameLocks/>
          </p:cNvGraphicFramePr>
          <p:nvPr/>
        </p:nvGraphicFramePr>
        <p:xfrm>
          <a:off x="6481763" y="4654550"/>
          <a:ext cx="2411412" cy="1077913"/>
        </p:xfrm>
        <a:graphic>
          <a:graphicData uri="http://schemas.openxmlformats.org/presentationml/2006/ole">
            <mc:AlternateContent xmlns:mc="http://schemas.openxmlformats.org/markup-compatibility/2006">
              <mc:Choice xmlns:v="urn:schemas-microsoft-com:vml" Requires="v">
                <p:oleObj spid="_x0000_s20145" name="Equation" r:id="rId17" imgW="943029" imgH="409511" progId="Equation.DSMT4">
                  <p:embed/>
                </p:oleObj>
              </mc:Choice>
              <mc:Fallback>
                <p:oleObj name="Equation" r:id="rId17" imgW="943029" imgH="409511" progId="Equation.DSMT4">
                  <p:embed/>
                  <p:pic>
                    <p:nvPicPr>
                      <p:cNvPr id="0" name="Object 6"/>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81763" y="4654550"/>
                        <a:ext cx="2411412"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3" name="Rectangle 4"/>
          <p:cNvSpPr>
            <a:spLocks noChangeArrowheads="1"/>
          </p:cNvSpPr>
          <p:nvPr/>
        </p:nvSpPr>
        <p:spPr bwMode="auto">
          <a:xfrm>
            <a:off x="84138" y="6176963"/>
            <a:ext cx="88090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Note: The ROC is determined by the roots of the denominator.</a:t>
            </a:r>
            <a:endParaRPr kumimoji="1" lang="en-US" altLang="zh-CN" sz="2400" b="1">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CB005BB-D828-4F1A-926E-7D5BC04486C6}" type="slidenum">
              <a:rPr lang="en-US" altLang="zh-CN" sz="1200" smtClean="0"/>
              <a:pPr>
                <a:spcBef>
                  <a:spcPct val="0"/>
                </a:spcBef>
                <a:buClrTx/>
                <a:buFontTx/>
                <a:buNone/>
              </a:pPr>
              <a:t>17</a:t>
            </a:fld>
            <a:endParaRPr lang="en-US" altLang="zh-CN" sz="1200" smtClean="0"/>
          </a:p>
        </p:txBody>
      </p:sp>
      <p:sp>
        <p:nvSpPr>
          <p:cNvPr id="20483" name="Rectangle 2"/>
          <p:cNvSpPr>
            <a:spLocks noChangeArrowheads="1"/>
          </p:cNvSpPr>
          <p:nvPr/>
        </p:nvSpPr>
        <p:spPr bwMode="auto">
          <a:xfrm>
            <a:off x="457200" y="1268413"/>
            <a:ext cx="16668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 9.4:</a:t>
            </a:r>
          </a:p>
        </p:txBody>
      </p:sp>
      <p:graphicFrame>
        <p:nvGraphicFramePr>
          <p:cNvPr id="20484" name="Object 3"/>
          <p:cNvGraphicFramePr>
            <a:graphicFrameLocks/>
          </p:cNvGraphicFramePr>
          <p:nvPr/>
        </p:nvGraphicFramePr>
        <p:xfrm>
          <a:off x="1844675" y="1196975"/>
          <a:ext cx="4887913" cy="571500"/>
        </p:xfrm>
        <a:graphic>
          <a:graphicData uri="http://schemas.openxmlformats.org/presentationml/2006/ole">
            <mc:AlternateContent xmlns:mc="http://schemas.openxmlformats.org/markup-compatibility/2006">
              <mc:Choice xmlns:v="urn:schemas-microsoft-com:vml" Requires="v">
                <p:oleObj spid="_x0000_s21327" name="公式" r:id="rId3" imgW="1933485" imgH="200122" progId="Equation.3">
                  <p:embed/>
                </p:oleObj>
              </mc:Choice>
              <mc:Fallback>
                <p:oleObj name="公式" r:id="rId3" imgW="1933485" imgH="20012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196975"/>
                        <a:ext cx="48879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4"/>
          <p:cNvSpPr>
            <a:spLocks noChangeArrowheads="1"/>
          </p:cNvSpPr>
          <p:nvPr/>
        </p:nvSpPr>
        <p:spPr bwMode="auto">
          <a:xfrm>
            <a:off x="107950" y="1731963"/>
            <a:ext cx="18002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Solution: </a:t>
            </a:r>
          </a:p>
        </p:txBody>
      </p:sp>
      <p:graphicFrame>
        <p:nvGraphicFramePr>
          <p:cNvPr id="20486" name="Object 5"/>
          <p:cNvGraphicFramePr>
            <a:graphicFrameLocks/>
          </p:cNvGraphicFramePr>
          <p:nvPr/>
        </p:nvGraphicFramePr>
        <p:xfrm>
          <a:off x="985838" y="5072063"/>
          <a:ext cx="4379912" cy="1109662"/>
        </p:xfrm>
        <a:graphic>
          <a:graphicData uri="http://schemas.openxmlformats.org/presentationml/2006/ole">
            <mc:AlternateContent xmlns:mc="http://schemas.openxmlformats.org/markup-compatibility/2006">
              <mc:Choice xmlns:v="urn:schemas-microsoft-com:vml" Requires="v">
                <p:oleObj spid="_x0000_s21328" name="公式" r:id="rId5" imgW="1724115" imgH="419068" progId="Equation.3">
                  <p:embed/>
                </p:oleObj>
              </mc:Choice>
              <mc:Fallback>
                <p:oleObj name="公式" r:id="rId5" imgW="1724115" imgH="419068"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838" y="5072063"/>
                        <a:ext cx="4379912"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6"/>
          <p:cNvGraphicFramePr>
            <a:graphicFrameLocks/>
          </p:cNvGraphicFramePr>
          <p:nvPr/>
        </p:nvGraphicFramePr>
        <p:xfrm>
          <a:off x="5148263" y="4492625"/>
          <a:ext cx="1808162" cy="508000"/>
        </p:xfrm>
        <a:graphic>
          <a:graphicData uri="http://schemas.openxmlformats.org/presentationml/2006/ole">
            <mc:AlternateContent xmlns:mc="http://schemas.openxmlformats.org/markup-compatibility/2006">
              <mc:Choice xmlns:v="urn:schemas-microsoft-com:vml" Requires="v">
                <p:oleObj spid="_x0000_s21329" name="公式" r:id="rId7" imgW="695198" imgH="181007" progId="Equation.3">
                  <p:embed/>
                </p:oleObj>
              </mc:Choice>
              <mc:Fallback>
                <p:oleObj name="公式" r:id="rId7" imgW="695198" imgH="181007"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4492625"/>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7"/>
          <p:cNvGraphicFramePr>
            <a:graphicFrameLocks/>
          </p:cNvGraphicFramePr>
          <p:nvPr/>
        </p:nvGraphicFramePr>
        <p:xfrm>
          <a:off x="1763713" y="1768475"/>
          <a:ext cx="5999162" cy="1014413"/>
        </p:xfrm>
        <a:graphic>
          <a:graphicData uri="http://schemas.openxmlformats.org/presentationml/2006/ole">
            <mc:AlternateContent xmlns:mc="http://schemas.openxmlformats.org/markup-compatibility/2006">
              <mc:Choice xmlns:v="urn:schemas-microsoft-com:vml" Requires="v">
                <p:oleObj spid="_x0000_s21330" name="公式" r:id="rId9" imgW="2371598" imgH="381129" progId="Equation.3">
                  <p:embed/>
                </p:oleObj>
              </mc:Choice>
              <mc:Fallback>
                <p:oleObj name="公式" r:id="rId9" imgW="2371598" imgH="381129"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1768475"/>
                        <a:ext cx="59991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8"/>
          <p:cNvGraphicFramePr>
            <a:graphicFrameLocks/>
          </p:cNvGraphicFramePr>
          <p:nvPr/>
        </p:nvGraphicFramePr>
        <p:xfrm>
          <a:off x="2484438" y="2857500"/>
          <a:ext cx="6600825" cy="571500"/>
        </p:xfrm>
        <a:graphic>
          <a:graphicData uri="http://schemas.openxmlformats.org/presentationml/2006/ole">
            <mc:AlternateContent xmlns:mc="http://schemas.openxmlformats.org/markup-compatibility/2006">
              <mc:Choice xmlns:v="urn:schemas-microsoft-com:vml" Requires="v">
                <p:oleObj spid="_x0000_s21331" name="公式" r:id="rId11" imgW="2619429" imgH="200122" progId="Equation.3">
                  <p:embed/>
                </p:oleObj>
              </mc:Choice>
              <mc:Fallback>
                <p:oleObj name="公式" r:id="rId11" imgW="2619429" imgH="200122" progId="Equation.3">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2857500"/>
                        <a:ext cx="66008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9"/>
          <p:cNvGraphicFramePr>
            <a:graphicFrameLocks/>
          </p:cNvGraphicFramePr>
          <p:nvPr/>
        </p:nvGraphicFramePr>
        <p:xfrm>
          <a:off x="1763713" y="4564063"/>
          <a:ext cx="1808162" cy="508000"/>
        </p:xfrm>
        <a:graphic>
          <a:graphicData uri="http://schemas.openxmlformats.org/presentationml/2006/ole">
            <mc:AlternateContent xmlns:mc="http://schemas.openxmlformats.org/markup-compatibility/2006">
              <mc:Choice xmlns:v="urn:schemas-microsoft-com:vml" Requires="v">
                <p:oleObj spid="_x0000_s21332" name="公式" r:id="rId13" imgW="695198" imgH="181007" progId="Equation.3">
                  <p:embed/>
                </p:oleObj>
              </mc:Choice>
              <mc:Fallback>
                <p:oleObj name="公式" r:id="rId13" imgW="695198" imgH="181007" progId="Equation.3">
                  <p:embed/>
                  <p:pic>
                    <p:nvPicPr>
                      <p:cNvPr id="0"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4564063"/>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10"/>
          <p:cNvGraphicFramePr>
            <a:graphicFrameLocks/>
          </p:cNvGraphicFramePr>
          <p:nvPr/>
        </p:nvGraphicFramePr>
        <p:xfrm>
          <a:off x="2268538" y="3556000"/>
          <a:ext cx="887412" cy="1014413"/>
        </p:xfrm>
        <a:graphic>
          <a:graphicData uri="http://schemas.openxmlformats.org/presentationml/2006/ole">
            <mc:AlternateContent xmlns:mc="http://schemas.openxmlformats.org/markup-compatibility/2006">
              <mc:Choice xmlns:v="urn:schemas-microsoft-com:vml" Requires="v">
                <p:oleObj spid="_x0000_s21333" name="公式" r:id="rId15" imgW="333429" imgH="381129" progId="Equation.3">
                  <p:embed/>
                </p:oleObj>
              </mc:Choice>
              <mc:Fallback>
                <p:oleObj name="公式" r:id="rId15" imgW="333429" imgH="381129" progId="Equation.3">
                  <p:embed/>
                  <p:pic>
                    <p:nvPicPr>
                      <p:cNvPr id="0" name="Object 1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8538" y="3556000"/>
                        <a:ext cx="8874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1"/>
          <p:cNvGraphicFramePr>
            <a:graphicFrameLocks/>
          </p:cNvGraphicFramePr>
          <p:nvPr/>
        </p:nvGraphicFramePr>
        <p:xfrm>
          <a:off x="3521075" y="3525838"/>
          <a:ext cx="1841500" cy="1079500"/>
        </p:xfrm>
        <a:graphic>
          <a:graphicData uri="http://schemas.openxmlformats.org/presentationml/2006/ole">
            <mc:AlternateContent xmlns:mc="http://schemas.openxmlformats.org/markup-compatibility/2006">
              <mc:Choice xmlns:v="urn:schemas-microsoft-com:vml" Requires="v">
                <p:oleObj spid="_x0000_s21334" name="公式" r:id="rId17" imgW="714285" imgH="409511" progId="Equation.3">
                  <p:embed/>
                </p:oleObj>
              </mc:Choice>
              <mc:Fallback>
                <p:oleObj name="公式" r:id="rId17" imgW="714285" imgH="409511" progId="Equation.3">
                  <p:embed/>
                  <p:pic>
                    <p:nvPicPr>
                      <p:cNvPr id="0" name="Object 1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21075" y="3525838"/>
                        <a:ext cx="1841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12"/>
          <p:cNvGraphicFramePr>
            <a:graphicFrameLocks/>
          </p:cNvGraphicFramePr>
          <p:nvPr/>
        </p:nvGraphicFramePr>
        <p:xfrm>
          <a:off x="6246813" y="3556000"/>
          <a:ext cx="1871662" cy="1079500"/>
        </p:xfrm>
        <a:graphic>
          <a:graphicData uri="http://schemas.openxmlformats.org/presentationml/2006/ole">
            <mc:AlternateContent xmlns:mc="http://schemas.openxmlformats.org/markup-compatibility/2006">
              <mc:Choice xmlns:v="urn:schemas-microsoft-com:vml" Requires="v">
                <p:oleObj spid="_x0000_s21335" name="公式" r:id="rId19" imgW="723828" imgH="409511" progId="Equation.3">
                  <p:embed/>
                </p:oleObj>
              </mc:Choice>
              <mc:Fallback>
                <p:oleObj name="公式" r:id="rId19" imgW="723828" imgH="409511" progId="Equation.3">
                  <p:embed/>
                  <p:pic>
                    <p:nvPicPr>
                      <p:cNvPr id="0" name="Object 1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6813" y="3556000"/>
                        <a:ext cx="18716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13"/>
          <p:cNvGraphicFramePr>
            <a:graphicFrameLocks/>
          </p:cNvGraphicFramePr>
          <p:nvPr/>
        </p:nvGraphicFramePr>
        <p:xfrm>
          <a:off x="5857875" y="5356225"/>
          <a:ext cx="1808163" cy="508000"/>
        </p:xfrm>
        <a:graphic>
          <a:graphicData uri="http://schemas.openxmlformats.org/presentationml/2006/ole">
            <mc:AlternateContent xmlns:mc="http://schemas.openxmlformats.org/markup-compatibility/2006">
              <mc:Choice xmlns:v="urn:schemas-microsoft-com:vml" Requires="v">
                <p:oleObj spid="_x0000_s21336" name="公式" r:id="rId21" imgW="695198" imgH="181007" progId="Equation.3">
                  <p:embed/>
                </p:oleObj>
              </mc:Choice>
              <mc:Fallback>
                <p:oleObj name="公式" r:id="rId21" imgW="695198" imgH="181007" progId="Equation.3">
                  <p:embed/>
                  <p:pic>
                    <p:nvPicPr>
                      <p:cNvPr id="0" name="Object 1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57875" y="5356225"/>
                        <a:ext cx="180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Rectangle 14"/>
          <p:cNvSpPr>
            <a:spLocks noChangeArrowheads="1"/>
          </p:cNvSpPr>
          <p:nvPr/>
        </p:nvSpPr>
        <p:spPr bwMode="auto">
          <a:xfrm>
            <a:off x="3276600" y="6081713"/>
            <a:ext cx="55546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Laplace transform in rational form</a:t>
            </a:r>
          </a:p>
        </p:txBody>
      </p:sp>
      <p:sp>
        <p:nvSpPr>
          <p:cNvPr id="20496" name="Rectangle 15"/>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42C0123-6234-4EE7-8E0C-030587208B8D}" type="slidenum">
              <a:rPr lang="en-US" altLang="zh-CN" sz="1200" smtClean="0"/>
              <a:pPr>
                <a:spcBef>
                  <a:spcPct val="0"/>
                </a:spcBef>
                <a:buClrTx/>
                <a:buFontTx/>
                <a:buNone/>
              </a:pPr>
              <a:t>18</a:t>
            </a:fld>
            <a:endParaRPr lang="en-US" altLang="zh-CN" sz="1200" smtClean="0"/>
          </a:p>
        </p:txBody>
      </p:sp>
      <p:sp>
        <p:nvSpPr>
          <p:cNvPr id="21507" name="Rectangle 2"/>
          <p:cNvSpPr>
            <a:spLocks noChangeArrowheads="1"/>
          </p:cNvSpPr>
          <p:nvPr/>
        </p:nvSpPr>
        <p:spPr bwMode="auto">
          <a:xfrm>
            <a:off x="457200" y="1298575"/>
            <a:ext cx="2170113"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 9.5:</a:t>
            </a:r>
          </a:p>
        </p:txBody>
      </p:sp>
      <p:graphicFrame>
        <p:nvGraphicFramePr>
          <p:cNvPr id="21508" name="Object 3"/>
          <p:cNvGraphicFramePr>
            <a:graphicFrameLocks/>
          </p:cNvGraphicFramePr>
          <p:nvPr/>
        </p:nvGraphicFramePr>
        <p:xfrm>
          <a:off x="2062163" y="1262063"/>
          <a:ext cx="5173662" cy="1014412"/>
        </p:xfrm>
        <a:graphic>
          <a:graphicData uri="http://schemas.openxmlformats.org/presentationml/2006/ole">
            <mc:AlternateContent xmlns:mc="http://schemas.openxmlformats.org/markup-compatibility/2006">
              <mc:Choice xmlns:v="urn:schemas-microsoft-com:vml" Requires="v">
                <p:oleObj spid="_x0000_s21852" name="公式" r:id="rId3" imgW="2048002" imgH="381129" progId="Equation.3">
                  <p:embed/>
                </p:oleObj>
              </mc:Choice>
              <mc:Fallback>
                <p:oleObj name="公式" r:id="rId3" imgW="2048002" imgH="381129"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262063"/>
                        <a:ext cx="517366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9" name="Rectangle 4"/>
          <p:cNvSpPr>
            <a:spLocks noChangeArrowheads="1"/>
          </p:cNvSpPr>
          <p:nvPr/>
        </p:nvSpPr>
        <p:spPr bwMode="auto">
          <a:xfrm>
            <a:off x="179388" y="1947863"/>
            <a:ext cx="18002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Solution: </a:t>
            </a:r>
          </a:p>
        </p:txBody>
      </p:sp>
      <p:graphicFrame>
        <p:nvGraphicFramePr>
          <p:cNvPr id="21510" name="Object 5"/>
          <p:cNvGraphicFramePr>
            <a:graphicFrameLocks/>
          </p:cNvGraphicFramePr>
          <p:nvPr/>
        </p:nvGraphicFramePr>
        <p:xfrm>
          <a:off x="827088" y="4079875"/>
          <a:ext cx="4252912" cy="2157413"/>
        </p:xfrm>
        <a:graphic>
          <a:graphicData uri="http://schemas.openxmlformats.org/presentationml/2006/ole">
            <mc:AlternateContent xmlns:mc="http://schemas.openxmlformats.org/markup-compatibility/2006">
              <mc:Choice xmlns:v="urn:schemas-microsoft-com:vml" Requires="v">
                <p:oleObj spid="_x0000_s21853" name="公式" r:id="rId5" imgW="1676400" imgH="838136" progId="Equation.3">
                  <p:embed/>
                </p:oleObj>
              </mc:Choice>
              <mc:Fallback>
                <p:oleObj name="公式" r:id="rId5" imgW="1676400" imgH="838136"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79875"/>
                        <a:ext cx="4252912" cy="215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6"/>
          <p:cNvGraphicFramePr>
            <a:graphicFrameLocks/>
          </p:cNvGraphicFramePr>
          <p:nvPr/>
        </p:nvGraphicFramePr>
        <p:xfrm>
          <a:off x="6372225" y="5230813"/>
          <a:ext cx="1619250" cy="508000"/>
        </p:xfrm>
        <a:graphic>
          <a:graphicData uri="http://schemas.openxmlformats.org/presentationml/2006/ole">
            <mc:AlternateContent xmlns:mc="http://schemas.openxmlformats.org/markup-compatibility/2006">
              <mc:Choice xmlns:v="urn:schemas-microsoft-com:vml" Requires="v">
                <p:oleObj spid="_x0000_s21854" name="公式" r:id="rId7" imgW="619143" imgH="181007" progId="Equation.3">
                  <p:embed/>
                </p:oleObj>
              </mc:Choice>
              <mc:Fallback>
                <p:oleObj name="公式" r:id="rId7" imgW="619143" imgH="181007"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5230813"/>
                        <a:ext cx="1619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7"/>
          <p:cNvGraphicFramePr>
            <a:graphicFrameLocks/>
          </p:cNvGraphicFramePr>
          <p:nvPr/>
        </p:nvGraphicFramePr>
        <p:xfrm>
          <a:off x="903288" y="2532063"/>
          <a:ext cx="4316412" cy="825500"/>
        </p:xfrm>
        <a:graphic>
          <a:graphicData uri="http://schemas.openxmlformats.org/presentationml/2006/ole">
            <mc:AlternateContent xmlns:mc="http://schemas.openxmlformats.org/markup-compatibility/2006">
              <mc:Choice xmlns:v="urn:schemas-microsoft-com:vml" Requires="v">
                <p:oleObj spid="_x0000_s21855" name="公式" r:id="rId9" imgW="1705029" imgH="304671" progId="Equation.3">
                  <p:embed/>
                </p:oleObj>
              </mc:Choice>
              <mc:Fallback>
                <p:oleObj name="公式" r:id="rId9" imgW="1705029" imgH="304671"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3288" y="2532063"/>
                        <a:ext cx="4316412" cy="8255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Rectangle 8"/>
          <p:cNvSpPr>
            <a:spLocks noChangeArrowheads="1"/>
          </p:cNvSpPr>
          <p:nvPr/>
        </p:nvSpPr>
        <p:spPr bwMode="auto">
          <a:xfrm>
            <a:off x="6083300" y="2676525"/>
            <a:ext cx="216058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solidFill>
                  <a:srgbClr val="FF0000"/>
                </a:solidFill>
                <a:latin typeface="Times New Roman" panose="02020603050405020304" pitchFamily="18" charset="0"/>
                <a:ea typeface="楷体_GB2312" pitchFamily="49" charset="-122"/>
              </a:rPr>
              <a:t>for any s.</a:t>
            </a:r>
          </a:p>
        </p:txBody>
      </p:sp>
      <p:sp>
        <p:nvSpPr>
          <p:cNvPr id="21514" name="Rectangle 9"/>
          <p:cNvSpPr>
            <a:spLocks noChangeArrowheads="1"/>
          </p:cNvSpPr>
          <p:nvPr/>
        </p:nvSpPr>
        <p:spPr bwMode="auto">
          <a:xfrm>
            <a:off x="3348930" y="3501008"/>
            <a:ext cx="554355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solidFill>
                  <a:srgbClr val="FF0000"/>
                </a:solidFill>
                <a:latin typeface="Times New Roman" panose="02020603050405020304" pitchFamily="18" charset="0"/>
                <a:ea typeface="楷体_GB2312" pitchFamily="49" charset="-122"/>
              </a:rPr>
              <a:t>Its ROC is the entire s-plane. </a:t>
            </a:r>
          </a:p>
        </p:txBody>
      </p:sp>
      <p:sp>
        <p:nvSpPr>
          <p:cNvPr id="21515" name="Rectangle 10"/>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D3C4295-D3CE-4054-B2DF-EA71CF0E97E5}" type="slidenum">
              <a:rPr lang="en-US" altLang="zh-CN" sz="1200" smtClean="0"/>
              <a:pPr>
                <a:spcBef>
                  <a:spcPct val="0"/>
                </a:spcBef>
                <a:buClrTx/>
                <a:buFontTx/>
                <a:buNone/>
              </a:pPr>
              <a:t>19</a:t>
            </a:fld>
            <a:endParaRPr lang="en-US" altLang="zh-CN" sz="1200" smtClean="0"/>
          </a:p>
        </p:txBody>
      </p:sp>
      <p:sp>
        <p:nvSpPr>
          <p:cNvPr id="22531" name="Rectangle 2"/>
          <p:cNvSpPr>
            <a:spLocks noChangeArrowheads="1"/>
          </p:cNvSpPr>
          <p:nvPr/>
        </p:nvSpPr>
        <p:spPr bwMode="auto">
          <a:xfrm>
            <a:off x="457200" y="1287463"/>
            <a:ext cx="8362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Note that: some signals do not have LT</a:t>
            </a:r>
          </a:p>
        </p:txBody>
      </p:sp>
      <p:graphicFrame>
        <p:nvGraphicFramePr>
          <p:cNvPr id="22532" name="Object 3"/>
          <p:cNvGraphicFramePr>
            <a:graphicFrameLocks/>
          </p:cNvGraphicFramePr>
          <p:nvPr>
            <p:extLst>
              <p:ext uri="{D42A27DB-BD31-4B8C-83A1-F6EECF244321}">
                <p14:modId xmlns:p14="http://schemas.microsoft.com/office/powerpoint/2010/main" val="2656934019"/>
              </p:ext>
            </p:extLst>
          </p:nvPr>
        </p:nvGraphicFramePr>
        <p:xfrm>
          <a:off x="2164110" y="1849388"/>
          <a:ext cx="4856162" cy="571500"/>
        </p:xfrm>
        <a:graphic>
          <a:graphicData uri="http://schemas.openxmlformats.org/presentationml/2006/ole">
            <mc:AlternateContent xmlns:mc="http://schemas.openxmlformats.org/markup-compatibility/2006">
              <mc:Choice xmlns:v="urn:schemas-microsoft-com:vml" Requires="v">
                <p:oleObj spid="_x0000_s22974" name="公式" r:id="rId3" imgW="1914398" imgH="200122" progId="Equation.3">
                  <p:embed/>
                </p:oleObj>
              </mc:Choice>
              <mc:Fallback>
                <p:oleObj name="公式" r:id="rId3" imgW="1914398" imgH="20012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110" y="1849388"/>
                        <a:ext cx="48561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4"/>
          <p:cNvGraphicFramePr>
            <a:graphicFrameLocks/>
          </p:cNvGraphicFramePr>
          <p:nvPr/>
        </p:nvGraphicFramePr>
        <p:xfrm>
          <a:off x="3708400" y="2708275"/>
          <a:ext cx="1619250" cy="508000"/>
        </p:xfrm>
        <a:graphic>
          <a:graphicData uri="http://schemas.openxmlformats.org/presentationml/2006/ole">
            <mc:AlternateContent xmlns:mc="http://schemas.openxmlformats.org/markup-compatibility/2006">
              <mc:Choice xmlns:v="urn:schemas-microsoft-com:vml" Requires="v">
                <p:oleObj spid="_x0000_s22975" name="公式" r:id="rId5" imgW="619143" imgH="181007" progId="Equation.3">
                  <p:embed/>
                </p:oleObj>
              </mc:Choice>
              <mc:Fallback>
                <p:oleObj name="公式" r:id="rId5" imgW="619143" imgH="181007"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708275"/>
                        <a:ext cx="1619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5"/>
          <p:cNvGraphicFramePr>
            <a:graphicFrameLocks/>
          </p:cNvGraphicFramePr>
          <p:nvPr/>
        </p:nvGraphicFramePr>
        <p:xfrm>
          <a:off x="2627313" y="2349500"/>
          <a:ext cx="887412" cy="1014413"/>
        </p:xfrm>
        <a:graphic>
          <a:graphicData uri="http://schemas.openxmlformats.org/presentationml/2006/ole">
            <mc:AlternateContent xmlns:mc="http://schemas.openxmlformats.org/markup-compatibility/2006">
              <mc:Choice xmlns:v="urn:schemas-microsoft-com:vml" Requires="v">
                <p:oleObj spid="_x0000_s22976" name="公式" r:id="rId7" imgW="333429" imgH="381129" progId="Equation.3">
                  <p:embed/>
                </p:oleObj>
              </mc:Choice>
              <mc:Fallback>
                <p:oleObj name="公式" r:id="rId7" imgW="333429" imgH="381129"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2349500"/>
                        <a:ext cx="8874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6"/>
          <p:cNvGraphicFramePr>
            <a:graphicFrameLocks/>
          </p:cNvGraphicFramePr>
          <p:nvPr>
            <p:extLst>
              <p:ext uri="{D42A27DB-BD31-4B8C-83A1-F6EECF244321}">
                <p14:modId xmlns:p14="http://schemas.microsoft.com/office/powerpoint/2010/main" val="1924972507"/>
              </p:ext>
            </p:extLst>
          </p:nvPr>
        </p:nvGraphicFramePr>
        <p:xfrm>
          <a:off x="7228334" y="2704976"/>
          <a:ext cx="1808162" cy="508000"/>
        </p:xfrm>
        <a:graphic>
          <a:graphicData uri="http://schemas.openxmlformats.org/presentationml/2006/ole">
            <mc:AlternateContent xmlns:mc="http://schemas.openxmlformats.org/markup-compatibility/2006">
              <mc:Choice xmlns:v="urn:schemas-microsoft-com:vml" Requires="v">
                <p:oleObj spid="_x0000_s22977" name="公式" r:id="rId9" imgW="695198" imgH="181007" progId="Equation.3">
                  <p:embed/>
                </p:oleObj>
              </mc:Choice>
              <mc:Fallback>
                <p:oleObj name="公式" r:id="rId9" imgW="695198" imgH="181007"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8334" y="2704976"/>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7"/>
          <p:cNvGraphicFramePr>
            <a:graphicFrameLocks/>
          </p:cNvGraphicFramePr>
          <p:nvPr>
            <p:extLst>
              <p:ext uri="{D42A27DB-BD31-4B8C-83A1-F6EECF244321}">
                <p14:modId xmlns:p14="http://schemas.microsoft.com/office/powerpoint/2010/main" val="505657695"/>
              </p:ext>
            </p:extLst>
          </p:nvPr>
        </p:nvGraphicFramePr>
        <p:xfrm>
          <a:off x="5867400" y="2348880"/>
          <a:ext cx="1174750" cy="1014413"/>
        </p:xfrm>
        <a:graphic>
          <a:graphicData uri="http://schemas.openxmlformats.org/presentationml/2006/ole">
            <mc:AlternateContent xmlns:mc="http://schemas.openxmlformats.org/markup-compatibility/2006">
              <mc:Choice xmlns:v="urn:schemas-microsoft-com:vml" Requires="v">
                <p:oleObj spid="_x0000_s22978" name="公式" r:id="rId11" imgW="447657" imgH="381129" progId="Equation.3">
                  <p:embed/>
                </p:oleObj>
              </mc:Choice>
              <mc:Fallback>
                <p:oleObj name="公式" r:id="rId11" imgW="447657" imgH="381129" progId="Equation.3">
                  <p:embed/>
                  <p:pic>
                    <p:nvPicPr>
                      <p:cNvPr id="0"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2348880"/>
                        <a:ext cx="1174750"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Rectangle 8"/>
          <p:cNvSpPr>
            <a:spLocks noChangeArrowheads="1"/>
          </p:cNvSpPr>
          <p:nvPr/>
        </p:nvSpPr>
        <p:spPr bwMode="auto">
          <a:xfrm>
            <a:off x="3276600" y="3573463"/>
            <a:ext cx="490696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The two ROC don’t overlap.</a:t>
            </a:r>
          </a:p>
        </p:txBody>
      </p:sp>
      <p:pic>
        <p:nvPicPr>
          <p:cNvPr id="22538"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7775" y="4221163"/>
            <a:ext cx="33051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Rectangle 10"/>
          <p:cNvSpPr>
            <a:spLocks noChangeArrowheads="1"/>
          </p:cNvSpPr>
          <p:nvPr/>
        </p:nvSpPr>
        <p:spPr bwMode="auto">
          <a:xfrm>
            <a:off x="683568" y="4365104"/>
            <a:ext cx="280828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Time-domain:</a:t>
            </a:r>
          </a:p>
        </p:txBody>
      </p:sp>
      <p:sp>
        <p:nvSpPr>
          <p:cNvPr id="22540" name="Rectangle 11"/>
          <p:cNvSpPr>
            <a:spLocks noChangeArrowheads="1"/>
          </p:cNvSpPr>
          <p:nvPr/>
        </p:nvSpPr>
        <p:spPr bwMode="auto">
          <a:xfrm>
            <a:off x="684213" y="2552700"/>
            <a:ext cx="280828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s-domain:</a:t>
            </a:r>
          </a:p>
        </p:txBody>
      </p:sp>
      <p:sp>
        <p:nvSpPr>
          <p:cNvPr id="22541" name="Rectangle 12"/>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647B09E-C394-480C-ABDA-842AD28993C3}" type="slidenum">
              <a:rPr lang="en-US" altLang="zh-CN" sz="1200" smtClean="0"/>
              <a:pPr>
                <a:spcBef>
                  <a:spcPct val="0"/>
                </a:spcBef>
                <a:buClrTx/>
                <a:buFontTx/>
                <a:buNone/>
              </a:pPr>
              <a:t>2</a:t>
            </a:fld>
            <a:endParaRPr lang="en-US" altLang="zh-CN" sz="1200" smtClean="0"/>
          </a:p>
        </p:txBody>
      </p:sp>
      <p:sp>
        <p:nvSpPr>
          <p:cNvPr id="6147" name="Rectangle 4"/>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6148" name="Rectangle 5"/>
          <p:cNvSpPr>
            <a:spLocks noChangeArrowheads="1"/>
          </p:cNvSpPr>
          <p:nvPr/>
        </p:nvSpPr>
        <p:spPr bwMode="auto">
          <a:xfrm>
            <a:off x="650875" y="1255713"/>
            <a:ext cx="78089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600" b="1">
                <a:latin typeface="Times New Roman" panose="02020603050405020304" pitchFamily="18" charset="0"/>
                <a:ea typeface="楷体_GB2312" pitchFamily="49" charset="-122"/>
              </a:rPr>
              <a:t> Why do we need Laplace transform? </a:t>
            </a:r>
          </a:p>
          <a:p>
            <a:pPr eaLnBrk="1" hangingPunct="1">
              <a:lnSpc>
                <a:spcPct val="120000"/>
              </a:lnSpc>
              <a:buFont typeface="Wingdings" panose="05000000000000000000" pitchFamily="2" charset="2"/>
              <a:buNone/>
            </a:pPr>
            <a:r>
              <a:rPr lang="en-US" altLang="zh-CN" sz="2600" b="1">
                <a:latin typeface="Times New Roman" panose="02020603050405020304" pitchFamily="18" charset="0"/>
                <a:ea typeface="楷体_GB2312" pitchFamily="49" charset="-122"/>
              </a:rPr>
              <a:t>1. A generalization of Fourier transform. </a:t>
            </a:r>
          </a:p>
          <a:p>
            <a:pPr eaLnBrk="1" hangingPunct="1">
              <a:lnSpc>
                <a:spcPct val="120000"/>
              </a:lnSpc>
              <a:buFont typeface="Wingdings" panose="05000000000000000000" pitchFamily="2" charset="2"/>
              <a:buNone/>
            </a:pPr>
            <a:r>
              <a:rPr lang="en-US" altLang="zh-CN" sz="2600" b="1">
                <a:latin typeface="Times New Roman" panose="02020603050405020304" pitchFamily="18" charset="0"/>
                <a:ea typeface="楷体_GB2312" pitchFamily="49" charset="-122"/>
              </a:rPr>
              <a:t>2. A signal or system may not have Fourier transform.  (Dirichlet conditions) </a:t>
            </a:r>
          </a:p>
          <a:p>
            <a:pPr eaLnBrk="1" hangingPunct="1">
              <a:lnSpc>
                <a:spcPct val="120000"/>
              </a:lnSpc>
              <a:buFont typeface="Wingdings" panose="05000000000000000000" pitchFamily="2" charset="2"/>
              <a:buNone/>
            </a:pPr>
            <a:r>
              <a:rPr lang="en-US" altLang="zh-CN" sz="2600" b="1">
                <a:latin typeface="Times New Roman" panose="02020603050405020304" pitchFamily="18" charset="0"/>
                <a:ea typeface="楷体_GB2312" pitchFamily="49" charset="-122"/>
              </a:rPr>
              <a:t>3. Laplace transform allows easy study on stability or causality of a system.</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D3C4295-D3CE-4054-B2DF-EA71CF0E97E5}" type="slidenum">
              <a:rPr lang="en-US" altLang="zh-CN" sz="1200" smtClean="0"/>
              <a:pPr>
                <a:spcBef>
                  <a:spcPct val="0"/>
                </a:spcBef>
                <a:buClrTx/>
                <a:buFontTx/>
                <a:buNone/>
              </a:pPr>
              <a:t>20</a:t>
            </a:fld>
            <a:endParaRPr lang="en-US" altLang="zh-CN" sz="1200" smtClean="0"/>
          </a:p>
        </p:txBody>
      </p:sp>
      <p:sp>
        <p:nvSpPr>
          <p:cNvPr id="22531" name="Rectangle 2"/>
          <p:cNvSpPr>
            <a:spLocks noChangeArrowheads="1"/>
          </p:cNvSpPr>
          <p:nvPr/>
        </p:nvSpPr>
        <p:spPr bwMode="auto">
          <a:xfrm>
            <a:off x="457200" y="1287463"/>
            <a:ext cx="8362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Note that: some signals do not have LT</a:t>
            </a:r>
          </a:p>
        </p:txBody>
      </p:sp>
      <p:graphicFrame>
        <p:nvGraphicFramePr>
          <p:cNvPr id="22533" name="Object 4"/>
          <p:cNvGraphicFramePr>
            <a:graphicFrameLocks noChangeAspect="1"/>
          </p:cNvGraphicFramePr>
          <p:nvPr>
            <p:extLst>
              <p:ext uri="{D42A27DB-BD31-4B8C-83A1-F6EECF244321}">
                <p14:modId xmlns:p14="http://schemas.microsoft.com/office/powerpoint/2010/main" val="3064439394"/>
              </p:ext>
            </p:extLst>
          </p:nvPr>
        </p:nvGraphicFramePr>
        <p:xfrm>
          <a:off x="3437684" y="3710006"/>
          <a:ext cx="1586700" cy="507600"/>
        </p:xfrm>
        <a:graphic>
          <a:graphicData uri="http://schemas.openxmlformats.org/presentationml/2006/ole">
            <mc:AlternateContent xmlns:mc="http://schemas.openxmlformats.org/markup-compatibility/2006">
              <mc:Choice xmlns:v="urn:schemas-microsoft-com:vml" Requires="v">
                <p:oleObj spid="_x0000_s132754" name="Equation" r:id="rId3" imgW="634680" imgH="203040" progId="Equation.DSMT4">
                  <p:embed/>
                </p:oleObj>
              </mc:Choice>
              <mc:Fallback>
                <p:oleObj name="Equation" r:id="rId3" imgW="634680" imgH="203040" progId="Equation.DSMT4">
                  <p:embed/>
                  <p:pic>
                    <p:nvPicPr>
                      <p:cNvPr id="22533" name="Object 4"/>
                      <p:cNvPicPr>
                        <a:picLocks noChangeArrowheads="1"/>
                      </p:cNvPicPr>
                      <p:nvPr/>
                    </p:nvPicPr>
                    <p:blipFill>
                      <a:blip r:embed="rId4"/>
                      <a:srcRect/>
                      <a:stretch>
                        <a:fillRect/>
                      </a:stretch>
                    </p:blipFill>
                    <p:spPr bwMode="auto">
                      <a:xfrm>
                        <a:off x="3437684" y="3710006"/>
                        <a:ext cx="1586700" cy="50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5"/>
          <p:cNvGraphicFramePr>
            <a:graphicFrameLocks noChangeAspect="1"/>
          </p:cNvGraphicFramePr>
          <p:nvPr>
            <p:extLst>
              <p:ext uri="{D42A27DB-BD31-4B8C-83A1-F6EECF244321}">
                <p14:modId xmlns:p14="http://schemas.microsoft.com/office/powerpoint/2010/main" val="662704969"/>
              </p:ext>
            </p:extLst>
          </p:nvPr>
        </p:nvGraphicFramePr>
        <p:xfrm>
          <a:off x="1998951" y="3399398"/>
          <a:ext cx="1270000" cy="1111250"/>
        </p:xfrm>
        <a:graphic>
          <a:graphicData uri="http://schemas.openxmlformats.org/presentationml/2006/ole">
            <mc:AlternateContent xmlns:mc="http://schemas.openxmlformats.org/markup-compatibility/2006">
              <mc:Choice xmlns:v="urn:schemas-microsoft-com:vml" Requires="v">
                <p:oleObj spid="_x0000_s132755" name="Equation" r:id="rId5" imgW="507960" imgH="444240" progId="Equation.DSMT4">
                  <p:embed/>
                </p:oleObj>
              </mc:Choice>
              <mc:Fallback>
                <p:oleObj name="Equation" r:id="rId5" imgW="507960" imgH="444240" progId="Equation.DSMT4">
                  <p:embed/>
                  <p:pic>
                    <p:nvPicPr>
                      <p:cNvPr id="22534" name="Object 5"/>
                      <p:cNvPicPr>
                        <a:picLocks noChangeArrowheads="1"/>
                      </p:cNvPicPr>
                      <p:nvPr/>
                    </p:nvPicPr>
                    <p:blipFill>
                      <a:blip r:embed="rId6"/>
                      <a:srcRect/>
                      <a:stretch>
                        <a:fillRect/>
                      </a:stretch>
                    </p:blipFill>
                    <p:spPr bwMode="auto">
                      <a:xfrm>
                        <a:off x="1998951" y="3399398"/>
                        <a:ext cx="127000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Rectangle 8"/>
          <p:cNvSpPr>
            <a:spLocks noChangeArrowheads="1"/>
          </p:cNvSpPr>
          <p:nvPr/>
        </p:nvSpPr>
        <p:spPr bwMode="auto">
          <a:xfrm>
            <a:off x="4057525" y="4509120"/>
            <a:ext cx="490696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The two ROC don’t overlap.</a:t>
            </a:r>
          </a:p>
        </p:txBody>
      </p:sp>
      <p:sp>
        <p:nvSpPr>
          <p:cNvPr id="22540" name="Rectangle 11"/>
          <p:cNvSpPr>
            <a:spLocks noChangeArrowheads="1"/>
          </p:cNvSpPr>
          <p:nvPr/>
        </p:nvSpPr>
        <p:spPr bwMode="auto">
          <a:xfrm>
            <a:off x="179512" y="3603104"/>
            <a:ext cx="280828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s-domain:</a:t>
            </a:r>
          </a:p>
        </p:txBody>
      </p:sp>
      <p:sp>
        <p:nvSpPr>
          <p:cNvPr id="22541" name="Rectangle 12"/>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22542" name="Rectangle 8"/>
          <p:cNvSpPr>
            <a:spLocks noChangeArrowheads="1"/>
          </p:cNvSpPr>
          <p:nvPr/>
        </p:nvSpPr>
        <p:spPr bwMode="auto">
          <a:xfrm>
            <a:off x="3923928" y="5733256"/>
            <a:ext cx="41433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Divergent on the j</a:t>
            </a:r>
            <a:r>
              <a:rPr lang="el-GR" altLang="zh-CN" sz="2800" b="1">
                <a:latin typeface="Times New Roman" panose="02020603050405020304" pitchFamily="18" charset="0"/>
                <a:ea typeface="楷体_GB2312" pitchFamily="49" charset="-122"/>
                <a:cs typeface="Times New Roman" panose="02020603050405020304" pitchFamily="18" charset="0"/>
              </a:rPr>
              <a:t>ω</a:t>
            </a:r>
            <a:r>
              <a:rPr lang="en-US" altLang="zh-CN" sz="2800" b="1">
                <a:latin typeface="Times New Roman" panose="02020603050405020304" pitchFamily="18" charset="0"/>
                <a:ea typeface="楷体_GB2312" pitchFamily="49" charset="-122"/>
              </a:rPr>
              <a:t>-axis.</a:t>
            </a:r>
          </a:p>
        </p:txBody>
      </p:sp>
      <p:graphicFrame>
        <p:nvGraphicFramePr>
          <p:cNvPr id="22543" name="Object 3"/>
          <p:cNvGraphicFramePr>
            <a:graphicFrameLocks/>
          </p:cNvGraphicFramePr>
          <p:nvPr>
            <p:extLst>
              <p:ext uri="{D42A27DB-BD31-4B8C-83A1-F6EECF244321}">
                <p14:modId xmlns:p14="http://schemas.microsoft.com/office/powerpoint/2010/main" val="1353104014"/>
              </p:ext>
            </p:extLst>
          </p:nvPr>
        </p:nvGraphicFramePr>
        <p:xfrm>
          <a:off x="1835944" y="5215524"/>
          <a:ext cx="3744912" cy="601662"/>
        </p:xfrm>
        <a:graphic>
          <a:graphicData uri="http://schemas.openxmlformats.org/presentationml/2006/ole">
            <mc:AlternateContent xmlns:mc="http://schemas.openxmlformats.org/markup-compatibility/2006">
              <mc:Choice xmlns:v="urn:schemas-microsoft-com:vml" Requires="v">
                <p:oleObj spid="_x0000_s132756" name="Equation" r:id="rId7" imgW="1476285" imgH="218946" progId="Equation.DSMT4">
                  <p:embed/>
                </p:oleObj>
              </mc:Choice>
              <mc:Fallback>
                <p:oleObj name="Equation" r:id="rId7" imgW="1476285" imgH="218946" progId="Equation.DSMT4">
                  <p:embed/>
                  <p:pic>
                    <p:nvPicPr>
                      <p:cNvPr id="22543"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944" y="5215524"/>
                        <a:ext cx="3744912"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3700380233"/>
              </p:ext>
            </p:extLst>
          </p:nvPr>
        </p:nvGraphicFramePr>
        <p:xfrm>
          <a:off x="17104" y="2473162"/>
          <a:ext cx="4266864" cy="852768"/>
        </p:xfrm>
        <a:graphic>
          <a:graphicData uri="http://schemas.openxmlformats.org/presentationml/2006/ole">
            <mc:AlternateContent xmlns:mc="http://schemas.openxmlformats.org/markup-compatibility/2006">
              <mc:Choice xmlns:v="urn:schemas-microsoft-com:vml" Requires="v">
                <p:oleObj spid="_x0000_s132757" name="Equation" r:id="rId9" imgW="2031840" imgH="406080" progId="Equation.DSMT4">
                  <p:embed/>
                </p:oleObj>
              </mc:Choice>
              <mc:Fallback>
                <p:oleObj name="Equation" r:id="rId9" imgW="2031840" imgH="406080" progId="Equation.DSMT4">
                  <p:embed/>
                  <p:pic>
                    <p:nvPicPr>
                      <p:cNvPr id="26628" name="Object 4"/>
                      <p:cNvPicPr>
                        <a:picLocks noChangeArrowheads="1"/>
                      </p:cNvPicPr>
                      <p:nvPr/>
                    </p:nvPicPr>
                    <p:blipFill>
                      <a:blip r:embed="rId10"/>
                      <a:srcRect/>
                      <a:stretch>
                        <a:fillRect/>
                      </a:stretch>
                    </p:blipFill>
                    <p:spPr bwMode="auto">
                      <a:xfrm>
                        <a:off x="17104" y="2473162"/>
                        <a:ext cx="4266864" cy="852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11"/>
          <p:cNvSpPr>
            <a:spLocks noChangeArrowheads="1"/>
          </p:cNvSpPr>
          <p:nvPr/>
        </p:nvSpPr>
        <p:spPr bwMode="auto">
          <a:xfrm>
            <a:off x="467544" y="1772816"/>
            <a:ext cx="3240856"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Another example:</a:t>
            </a:r>
            <a:endParaRPr lang="en-US" altLang="zh-CN" sz="2800" b="1" dirty="0">
              <a:latin typeface="Times New Roman" panose="02020603050405020304" pitchFamily="18" charset="0"/>
              <a:ea typeface="楷体_GB2312" pitchFamily="49" charset="-122"/>
            </a:endParaRPr>
          </a:p>
        </p:txBody>
      </p:sp>
      <p:graphicFrame>
        <p:nvGraphicFramePr>
          <p:cNvPr id="18" name="Object 3"/>
          <p:cNvGraphicFramePr>
            <a:graphicFrameLocks noChangeAspect="1"/>
          </p:cNvGraphicFramePr>
          <p:nvPr>
            <p:extLst>
              <p:ext uri="{D42A27DB-BD31-4B8C-83A1-F6EECF244321}">
                <p14:modId xmlns:p14="http://schemas.microsoft.com/office/powerpoint/2010/main" val="2934442549"/>
              </p:ext>
            </p:extLst>
          </p:nvPr>
        </p:nvGraphicFramePr>
        <p:xfrm>
          <a:off x="3597384" y="1843969"/>
          <a:ext cx="5270500" cy="571500"/>
        </p:xfrm>
        <a:graphic>
          <a:graphicData uri="http://schemas.openxmlformats.org/presentationml/2006/ole">
            <mc:AlternateContent xmlns:mc="http://schemas.openxmlformats.org/markup-compatibility/2006">
              <mc:Choice xmlns:v="urn:schemas-microsoft-com:vml" Requires="v">
                <p:oleObj spid="_x0000_s132758" name="Equation" r:id="rId11" imgW="2108160" imgH="228600" progId="Equation.DSMT4">
                  <p:embed/>
                </p:oleObj>
              </mc:Choice>
              <mc:Fallback>
                <p:oleObj name="Equation" r:id="rId11" imgW="2108160" imgH="228600" progId="Equation.DSMT4">
                  <p:embed/>
                  <p:pic>
                    <p:nvPicPr>
                      <p:cNvPr id="22543" name="Object 3"/>
                      <p:cNvPicPr>
                        <a:picLocks noChangeArrowheads="1"/>
                      </p:cNvPicPr>
                      <p:nvPr/>
                    </p:nvPicPr>
                    <p:blipFill>
                      <a:blip r:embed="rId12"/>
                      <a:srcRect/>
                      <a:stretch>
                        <a:fillRect/>
                      </a:stretch>
                    </p:blipFill>
                    <p:spPr bwMode="auto">
                      <a:xfrm>
                        <a:off x="3597384" y="1843969"/>
                        <a:ext cx="5270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1733031356"/>
              </p:ext>
            </p:extLst>
          </p:nvPr>
        </p:nvGraphicFramePr>
        <p:xfrm>
          <a:off x="4499992" y="2461642"/>
          <a:ext cx="4640328" cy="852768"/>
        </p:xfrm>
        <a:graphic>
          <a:graphicData uri="http://schemas.openxmlformats.org/presentationml/2006/ole">
            <mc:AlternateContent xmlns:mc="http://schemas.openxmlformats.org/markup-compatibility/2006">
              <mc:Choice xmlns:v="urn:schemas-microsoft-com:vml" Requires="v">
                <p:oleObj spid="_x0000_s132759" name="Equation" r:id="rId13" imgW="2209680" imgH="406080" progId="Equation.DSMT4">
                  <p:embed/>
                </p:oleObj>
              </mc:Choice>
              <mc:Fallback>
                <p:oleObj name="Equation" r:id="rId13" imgW="2209680" imgH="406080" progId="Equation.DSMT4">
                  <p:embed/>
                  <p:pic>
                    <p:nvPicPr>
                      <p:cNvPr id="16" name="Object 4"/>
                      <p:cNvPicPr>
                        <a:picLocks noChangeArrowheads="1"/>
                      </p:cNvPicPr>
                      <p:nvPr/>
                    </p:nvPicPr>
                    <p:blipFill>
                      <a:blip r:embed="rId14"/>
                      <a:srcRect/>
                      <a:stretch>
                        <a:fillRect/>
                      </a:stretch>
                    </p:blipFill>
                    <p:spPr bwMode="auto">
                      <a:xfrm>
                        <a:off x="4499992" y="2461642"/>
                        <a:ext cx="4640328" cy="852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5"/>
          <p:cNvGraphicFramePr>
            <a:graphicFrameLocks noChangeAspect="1"/>
          </p:cNvGraphicFramePr>
          <p:nvPr>
            <p:extLst>
              <p:ext uri="{D42A27DB-BD31-4B8C-83A1-F6EECF244321}">
                <p14:modId xmlns:p14="http://schemas.microsoft.com/office/powerpoint/2010/main" val="2637783532"/>
              </p:ext>
            </p:extLst>
          </p:nvPr>
        </p:nvGraphicFramePr>
        <p:xfrm>
          <a:off x="5824562" y="3406775"/>
          <a:ext cx="1555750" cy="1111250"/>
        </p:xfrm>
        <a:graphic>
          <a:graphicData uri="http://schemas.openxmlformats.org/presentationml/2006/ole">
            <mc:AlternateContent xmlns:mc="http://schemas.openxmlformats.org/markup-compatibility/2006">
              <mc:Choice xmlns:v="urn:schemas-microsoft-com:vml" Requires="v">
                <p:oleObj spid="_x0000_s132760" name="Equation" r:id="rId15" imgW="622080" imgH="444240" progId="Equation.DSMT4">
                  <p:embed/>
                </p:oleObj>
              </mc:Choice>
              <mc:Fallback>
                <p:oleObj name="Equation" r:id="rId15" imgW="622080" imgH="444240" progId="Equation.DSMT4">
                  <p:embed/>
                  <p:pic>
                    <p:nvPicPr>
                      <p:cNvPr id="22534" name="Object 5"/>
                      <p:cNvPicPr>
                        <a:picLocks noChangeArrowheads="1"/>
                      </p:cNvPicPr>
                      <p:nvPr/>
                    </p:nvPicPr>
                    <p:blipFill>
                      <a:blip r:embed="rId16"/>
                      <a:srcRect/>
                      <a:stretch>
                        <a:fillRect/>
                      </a:stretch>
                    </p:blipFill>
                    <p:spPr bwMode="auto">
                      <a:xfrm>
                        <a:off x="5824562" y="3406775"/>
                        <a:ext cx="1555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
          <p:cNvGraphicFramePr>
            <a:graphicFrameLocks noChangeAspect="1"/>
          </p:cNvGraphicFramePr>
          <p:nvPr>
            <p:extLst>
              <p:ext uri="{D42A27DB-BD31-4B8C-83A1-F6EECF244321}">
                <p14:modId xmlns:p14="http://schemas.microsoft.com/office/powerpoint/2010/main" val="292482083"/>
              </p:ext>
            </p:extLst>
          </p:nvPr>
        </p:nvGraphicFramePr>
        <p:xfrm>
          <a:off x="7390213" y="3708600"/>
          <a:ext cx="1586700" cy="507600"/>
        </p:xfrm>
        <a:graphic>
          <a:graphicData uri="http://schemas.openxmlformats.org/presentationml/2006/ole">
            <mc:AlternateContent xmlns:mc="http://schemas.openxmlformats.org/markup-compatibility/2006">
              <mc:Choice xmlns:v="urn:schemas-microsoft-com:vml" Requires="v">
                <p:oleObj spid="_x0000_s132761" name="Equation" r:id="rId17" imgW="634680" imgH="203040" progId="Equation.DSMT4">
                  <p:embed/>
                </p:oleObj>
              </mc:Choice>
              <mc:Fallback>
                <p:oleObj name="Equation" r:id="rId17" imgW="634680" imgH="203040" progId="Equation.DSMT4">
                  <p:embed/>
                  <p:pic>
                    <p:nvPicPr>
                      <p:cNvPr id="22533" name="Object 4"/>
                      <p:cNvPicPr>
                        <a:picLocks noChangeArrowheads="1"/>
                      </p:cNvPicPr>
                      <p:nvPr/>
                    </p:nvPicPr>
                    <p:blipFill>
                      <a:blip r:embed="rId18"/>
                      <a:srcRect/>
                      <a:stretch>
                        <a:fillRect/>
                      </a:stretch>
                    </p:blipFill>
                    <p:spPr bwMode="auto">
                      <a:xfrm>
                        <a:off x="7390213" y="3708600"/>
                        <a:ext cx="1586700" cy="50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8"/>
          <p:cNvSpPr>
            <a:spLocks noChangeArrowheads="1"/>
          </p:cNvSpPr>
          <p:nvPr/>
        </p:nvSpPr>
        <p:spPr bwMode="auto">
          <a:xfrm>
            <a:off x="35496" y="5187727"/>
            <a:ext cx="490696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However, </a:t>
            </a:r>
            <a:endParaRPr lang="en-US" altLang="zh-CN" sz="28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345204748"/>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EF14B73-95BA-4EDD-B3B1-F496A860D3E0}" type="slidenum">
              <a:rPr lang="en-US" altLang="zh-CN" sz="1200" smtClean="0"/>
              <a:pPr>
                <a:spcBef>
                  <a:spcPct val="0"/>
                </a:spcBef>
                <a:buClrTx/>
                <a:buFontTx/>
                <a:buNone/>
              </a:pPr>
              <a:t>21</a:t>
            </a:fld>
            <a:endParaRPr lang="en-US" altLang="zh-CN" sz="1200" smtClean="0"/>
          </a:p>
        </p:txBody>
      </p:sp>
      <p:sp>
        <p:nvSpPr>
          <p:cNvPr id="23555" name="Rectangle 2"/>
          <p:cNvSpPr>
            <a:spLocks noChangeArrowheads="1"/>
          </p:cNvSpPr>
          <p:nvPr/>
        </p:nvSpPr>
        <p:spPr bwMode="auto">
          <a:xfrm>
            <a:off x="684213" y="1268413"/>
            <a:ext cx="55546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Laplace transform in rational form</a:t>
            </a:r>
          </a:p>
        </p:txBody>
      </p:sp>
      <p:graphicFrame>
        <p:nvGraphicFramePr>
          <p:cNvPr id="23556" name="Object 3"/>
          <p:cNvGraphicFramePr>
            <a:graphicFrameLocks/>
          </p:cNvGraphicFramePr>
          <p:nvPr/>
        </p:nvGraphicFramePr>
        <p:xfrm>
          <a:off x="3603625" y="1700213"/>
          <a:ext cx="2155825" cy="1079500"/>
        </p:xfrm>
        <a:graphic>
          <a:graphicData uri="http://schemas.openxmlformats.org/presentationml/2006/ole">
            <mc:AlternateContent xmlns:mc="http://schemas.openxmlformats.org/markup-compatibility/2006">
              <mc:Choice xmlns:v="urn:schemas-microsoft-com:vml" Requires="v">
                <p:oleObj spid="_x0000_s23643" name="公式" r:id="rId3" imgW="838345" imgH="409511" progId="Equation.3">
                  <p:embed/>
                </p:oleObj>
              </mc:Choice>
              <mc:Fallback>
                <p:oleObj name="公式" r:id="rId3" imgW="838345" imgH="409511"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25" y="1700213"/>
                        <a:ext cx="21558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Rectangle 4"/>
          <p:cNvSpPr>
            <a:spLocks noChangeArrowheads="1"/>
          </p:cNvSpPr>
          <p:nvPr/>
        </p:nvSpPr>
        <p:spPr bwMode="auto">
          <a:xfrm>
            <a:off x="684213" y="2492375"/>
            <a:ext cx="8382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solidFill>
                  <a:srgbClr val="FF0000"/>
                </a:solidFill>
                <a:latin typeface="Times New Roman" panose="02020603050405020304" pitchFamily="18" charset="0"/>
                <a:ea typeface="楷体_GB2312" pitchFamily="49" charset="-122"/>
              </a:rPr>
              <a:t>Pole-zero plot: </a:t>
            </a:r>
            <a:endParaRPr lang="en-US" altLang="zh-CN" sz="2800" b="1">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a:t>
            </a:r>
            <a:r>
              <a:rPr lang="en-US" altLang="zh-CN" sz="2800" b="1">
                <a:solidFill>
                  <a:srgbClr val="FF0000"/>
                </a:solidFill>
                <a:latin typeface="Times New Roman" panose="02020603050405020304" pitchFamily="18" charset="0"/>
                <a:ea typeface="楷体_GB2312" pitchFamily="49" charset="-122"/>
              </a:rPr>
              <a:t>zeros</a:t>
            </a:r>
            <a:r>
              <a:rPr lang="en-US" altLang="zh-CN" sz="2800" b="1">
                <a:latin typeface="Times New Roman" panose="02020603050405020304" pitchFamily="18" charset="0"/>
                <a:ea typeface="楷体_GB2312" pitchFamily="49" charset="-122"/>
              </a:rPr>
              <a:t> --- roots of the numerator polynomial and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 0; (if outside ROC, X(s) = infinity)</a:t>
            </a:r>
          </a:p>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a:t>
            </a:r>
            <a:r>
              <a:rPr lang="en-US" altLang="zh-CN" sz="2800" b="1">
                <a:solidFill>
                  <a:srgbClr val="FF0000"/>
                </a:solidFill>
                <a:latin typeface="Times New Roman" panose="02020603050405020304" pitchFamily="18" charset="0"/>
                <a:ea typeface="楷体_GB2312" pitchFamily="49" charset="-122"/>
              </a:rPr>
              <a:t>poles</a:t>
            </a:r>
            <a:r>
              <a:rPr lang="en-US" altLang="zh-CN" sz="2800" b="1">
                <a:latin typeface="Times New Roman" panose="02020603050405020304" pitchFamily="18" charset="0"/>
                <a:ea typeface="楷体_GB2312" pitchFamily="49" charset="-122"/>
              </a:rPr>
              <a:t> --- roots of the denominator polynomial and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 infinity; ROC can not contain poles.  Why?</a:t>
            </a:r>
          </a:p>
        </p:txBody>
      </p:sp>
      <p:sp>
        <p:nvSpPr>
          <p:cNvPr id="23558" name="Rectangle 5"/>
          <p:cNvSpPr>
            <a:spLocks noChangeArrowheads="1"/>
          </p:cNvSpPr>
          <p:nvPr/>
        </p:nvSpPr>
        <p:spPr bwMode="auto">
          <a:xfrm>
            <a:off x="684213" y="4941888"/>
            <a:ext cx="82184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Poles and zeroes can be defined for both Laplace transform of rational form and LT of irrational form.  </a:t>
            </a:r>
          </a:p>
        </p:txBody>
      </p:sp>
      <p:sp>
        <p:nvSpPr>
          <p:cNvPr id="23559" name="Rectangle 6"/>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D660DFC-70A2-45DD-87C9-A99258AF318B}" type="slidenum">
              <a:rPr lang="en-US" altLang="zh-CN" sz="1200" smtClean="0"/>
              <a:pPr>
                <a:spcBef>
                  <a:spcPct val="0"/>
                </a:spcBef>
                <a:buClrTx/>
                <a:buFontTx/>
                <a:buNone/>
              </a:pPr>
              <a:t>22</a:t>
            </a:fld>
            <a:endParaRPr lang="en-US" altLang="zh-CN" sz="1200" smtClean="0"/>
          </a:p>
        </p:txBody>
      </p:sp>
      <p:sp>
        <p:nvSpPr>
          <p:cNvPr id="24579" name="Rectangle 2"/>
          <p:cNvSpPr>
            <a:spLocks noChangeArrowheads="1"/>
          </p:cNvSpPr>
          <p:nvPr/>
        </p:nvSpPr>
        <p:spPr bwMode="auto">
          <a:xfrm>
            <a:off x="179512" y="2132856"/>
            <a:ext cx="864096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dirty="0">
                <a:latin typeface="Times New Roman" panose="02020603050405020304" pitchFamily="18" charset="0"/>
                <a:ea typeface="楷体_GB2312" pitchFamily="49" charset="-122"/>
              </a:rPr>
              <a:t>In general, </a:t>
            </a:r>
          </a:p>
          <a:p>
            <a:pPr eaLnBrk="1" hangingPunct="1">
              <a:spcBef>
                <a:spcPct val="0"/>
              </a:spcBef>
              <a:buFont typeface="Wingdings" panose="05000000000000000000" pitchFamily="2" charset="2"/>
              <a:buNone/>
            </a:pPr>
            <a:r>
              <a:rPr lang="en-US" altLang="zh-CN" sz="2800" b="1" dirty="0">
                <a:latin typeface="Times New Roman" panose="02020603050405020304" pitchFamily="18" charset="0"/>
                <a:ea typeface="楷体_GB2312" pitchFamily="49" charset="-122"/>
              </a:rPr>
              <a:t>1. If the order of the denominator exceeds the order of the numerator by </a:t>
            </a:r>
            <a:r>
              <a:rPr lang="en-US" altLang="zh-CN" sz="2800" b="1" i="1" dirty="0">
                <a:latin typeface="Times New Roman" panose="02020603050405020304" pitchFamily="18" charset="0"/>
                <a:ea typeface="楷体_GB2312" pitchFamily="49" charset="-122"/>
              </a:rPr>
              <a:t>k</a:t>
            </a:r>
            <a:r>
              <a:rPr lang="en-US" altLang="zh-CN" sz="2800" b="1" dirty="0">
                <a:latin typeface="Times New Roman" panose="02020603050405020304" pitchFamily="18" charset="0"/>
                <a:ea typeface="楷体_GB2312" pitchFamily="49" charset="-122"/>
              </a:rPr>
              <a:t>, then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will have </a:t>
            </a:r>
            <a:r>
              <a:rPr lang="en-US" altLang="zh-CN" sz="2800" b="1" i="1" dirty="0">
                <a:latin typeface="Times New Roman" panose="02020603050405020304" pitchFamily="18" charset="0"/>
                <a:ea typeface="楷体_GB2312" pitchFamily="49" charset="-122"/>
              </a:rPr>
              <a:t>k</a:t>
            </a:r>
            <a:r>
              <a:rPr lang="en-US" altLang="zh-CN" sz="2800" b="1" dirty="0">
                <a:latin typeface="Times New Roman" panose="02020603050405020304" pitchFamily="18" charset="0"/>
                <a:ea typeface="楷体_GB2312" pitchFamily="49" charset="-122"/>
              </a:rPr>
              <a:t> zeros at </a:t>
            </a:r>
            <a:r>
              <a:rPr lang="en-US" altLang="zh-CN" sz="2800" b="1" dirty="0" smtClean="0">
                <a:latin typeface="Times New Roman" panose="02020603050405020304" pitchFamily="18" charset="0"/>
                <a:ea typeface="楷体_GB2312" pitchFamily="49" charset="-122"/>
              </a:rPr>
              <a:t>infinity</a:t>
            </a:r>
            <a:endParaRPr lang="en-US" altLang="zh-CN" sz="2800" b="1" dirty="0">
              <a:latin typeface="Times New Roman" panose="02020603050405020304" pitchFamily="18" charset="0"/>
              <a:ea typeface="楷体_GB2312" pitchFamily="49" charset="-122"/>
            </a:endParaRPr>
          </a:p>
          <a:p>
            <a:pPr eaLnBrk="1" hangingPunct="1">
              <a:spcBef>
                <a:spcPct val="0"/>
              </a:spcBef>
              <a:buFont typeface="Wingdings" panose="05000000000000000000" pitchFamily="2" charset="2"/>
              <a:buNone/>
            </a:pPr>
            <a:r>
              <a:rPr lang="en-US" altLang="zh-CN" sz="2800" b="1" dirty="0">
                <a:latin typeface="Times New Roman" panose="02020603050405020304" pitchFamily="18" charset="0"/>
                <a:ea typeface="楷体_GB2312" pitchFamily="49" charset="-122"/>
              </a:rPr>
              <a:t>2. If the order of the numerator exceeds the order of the denominator by </a:t>
            </a:r>
            <a:r>
              <a:rPr lang="en-US" altLang="zh-CN" sz="2800" b="1" i="1" dirty="0">
                <a:latin typeface="Times New Roman" panose="02020603050405020304" pitchFamily="18" charset="0"/>
                <a:ea typeface="楷体_GB2312" pitchFamily="49" charset="-122"/>
              </a:rPr>
              <a:t>k</a:t>
            </a:r>
            <a:r>
              <a:rPr lang="en-US" altLang="zh-CN" sz="2800" b="1" dirty="0">
                <a:latin typeface="Times New Roman" panose="02020603050405020304" pitchFamily="18" charset="0"/>
                <a:ea typeface="楷体_GB2312" pitchFamily="49" charset="-122"/>
              </a:rPr>
              <a:t>, then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will have </a:t>
            </a:r>
            <a:r>
              <a:rPr lang="en-US" altLang="zh-CN" sz="2800" b="1" i="1" dirty="0">
                <a:latin typeface="Times New Roman" panose="02020603050405020304" pitchFamily="18" charset="0"/>
                <a:ea typeface="楷体_GB2312" pitchFamily="49" charset="-122"/>
              </a:rPr>
              <a:t>k</a:t>
            </a:r>
            <a:r>
              <a:rPr lang="en-US" altLang="zh-CN" sz="2800" b="1" dirty="0">
                <a:latin typeface="Times New Roman" panose="02020603050405020304" pitchFamily="18" charset="0"/>
                <a:ea typeface="楷体_GB2312" pitchFamily="49" charset="-122"/>
              </a:rPr>
              <a:t> poles at infinity.  </a:t>
            </a:r>
          </a:p>
        </p:txBody>
      </p:sp>
      <p:graphicFrame>
        <p:nvGraphicFramePr>
          <p:cNvPr id="24580" name="Object 3"/>
          <p:cNvGraphicFramePr>
            <a:graphicFrameLocks noChangeAspect="1"/>
          </p:cNvGraphicFramePr>
          <p:nvPr>
            <p:extLst>
              <p:ext uri="{D42A27DB-BD31-4B8C-83A1-F6EECF244321}">
                <p14:modId xmlns:p14="http://schemas.microsoft.com/office/powerpoint/2010/main" val="871012466"/>
              </p:ext>
            </p:extLst>
          </p:nvPr>
        </p:nvGraphicFramePr>
        <p:xfrm>
          <a:off x="704850" y="5157192"/>
          <a:ext cx="3143430" cy="952823"/>
        </p:xfrm>
        <a:graphic>
          <a:graphicData uri="http://schemas.openxmlformats.org/presentationml/2006/ole">
            <mc:AlternateContent xmlns:mc="http://schemas.openxmlformats.org/markup-compatibility/2006">
              <mc:Choice xmlns:v="urn:schemas-microsoft-com:vml" Requires="v">
                <p:oleObj spid="_x0000_s24914" name="公式" r:id="rId3" imgW="1257372" imgH="381129" progId="Equation.3">
                  <p:embed/>
                </p:oleObj>
              </mc:Choice>
              <mc:Fallback>
                <p:oleObj name="公式" r:id="rId3" imgW="1257372" imgH="381129"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5157192"/>
                        <a:ext cx="3143430" cy="9528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4"/>
          <p:cNvGraphicFramePr>
            <a:graphicFrameLocks noChangeAspect="1"/>
          </p:cNvGraphicFramePr>
          <p:nvPr>
            <p:extLst>
              <p:ext uri="{D42A27DB-BD31-4B8C-83A1-F6EECF244321}">
                <p14:modId xmlns:p14="http://schemas.microsoft.com/office/powerpoint/2010/main" val="4263875946"/>
              </p:ext>
            </p:extLst>
          </p:nvPr>
        </p:nvGraphicFramePr>
        <p:xfrm>
          <a:off x="5097463" y="5117554"/>
          <a:ext cx="2976428" cy="975990"/>
        </p:xfrm>
        <a:graphic>
          <a:graphicData uri="http://schemas.openxmlformats.org/presentationml/2006/ole">
            <mc:AlternateContent xmlns:mc="http://schemas.openxmlformats.org/markup-compatibility/2006">
              <mc:Choice xmlns:v="urn:schemas-microsoft-com:vml" Requires="v">
                <p:oleObj spid="_x0000_s24915" name="公式" r:id="rId5" imgW="1190571" imgH="390396" progId="Equation.3">
                  <p:embed/>
                </p:oleObj>
              </mc:Choice>
              <mc:Fallback>
                <p:oleObj name="公式" r:id="rId5" imgW="1190571" imgH="390396"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7463" y="5117554"/>
                        <a:ext cx="2976428" cy="97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Rectangle 5"/>
          <p:cNvSpPr>
            <a:spLocks noChangeArrowheads="1"/>
          </p:cNvSpPr>
          <p:nvPr/>
        </p:nvSpPr>
        <p:spPr bwMode="auto">
          <a:xfrm>
            <a:off x="107504" y="1268413"/>
            <a:ext cx="885698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0"/>
              </a:spcBef>
              <a:buFont typeface="Wingdings" panose="05000000000000000000" pitchFamily="2" charset="2"/>
              <a:buNone/>
            </a:pPr>
            <a:r>
              <a:rPr lang="en-US" altLang="zh-CN" sz="2800" b="1" dirty="0">
                <a:latin typeface="Times New Roman" panose="02020603050405020304" pitchFamily="18" charset="0"/>
                <a:ea typeface="楷体_GB2312" pitchFamily="49" charset="-122"/>
              </a:rPr>
              <a:t>Note that there might exist </a:t>
            </a:r>
            <a:r>
              <a:rPr lang="en-US" altLang="zh-CN" sz="2800" b="1" dirty="0">
                <a:solidFill>
                  <a:srgbClr val="FF0000"/>
                </a:solidFill>
                <a:latin typeface="Times New Roman" panose="02020603050405020304" pitchFamily="18" charset="0"/>
                <a:ea typeface="楷体_GB2312" pitchFamily="49" charset="-122"/>
              </a:rPr>
              <a:t>poles or zeros at infinity</a:t>
            </a:r>
            <a:r>
              <a:rPr lang="en-US" altLang="zh-CN" sz="2800" b="1" dirty="0">
                <a:latin typeface="Times New Roman" panose="02020603050405020304" pitchFamily="18" charset="0"/>
                <a:ea typeface="楷体_GB2312" pitchFamily="49" charset="-122"/>
              </a:rPr>
              <a:t>.  For example, 1/</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has a pole at </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=0 and a zero at </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=infinity.</a:t>
            </a:r>
          </a:p>
        </p:txBody>
      </p:sp>
      <p:sp>
        <p:nvSpPr>
          <p:cNvPr id="24583" name="Rectangle 6"/>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graphicFrame>
        <p:nvGraphicFramePr>
          <p:cNvPr id="8" name="Object 3"/>
          <p:cNvGraphicFramePr>
            <a:graphicFrameLocks noChangeAspect="1"/>
          </p:cNvGraphicFramePr>
          <p:nvPr>
            <p:extLst>
              <p:ext uri="{D42A27DB-BD31-4B8C-83A1-F6EECF244321}">
                <p14:modId xmlns:p14="http://schemas.microsoft.com/office/powerpoint/2010/main" val="3164118217"/>
              </p:ext>
            </p:extLst>
          </p:nvPr>
        </p:nvGraphicFramePr>
        <p:xfrm>
          <a:off x="755576" y="6169868"/>
          <a:ext cx="2095200" cy="571500"/>
        </p:xfrm>
        <a:graphic>
          <a:graphicData uri="http://schemas.openxmlformats.org/presentationml/2006/ole">
            <mc:AlternateContent xmlns:mc="http://schemas.openxmlformats.org/markup-compatibility/2006">
              <mc:Choice xmlns:v="urn:schemas-microsoft-com:vml" Requires="v">
                <p:oleObj spid="_x0000_s24916" name="Equation" r:id="rId7" imgW="838080" imgH="228600" progId="Equation.DSMT4">
                  <p:embed/>
                </p:oleObj>
              </mc:Choice>
              <mc:Fallback>
                <p:oleObj name="Equation" r:id="rId7" imgW="838080" imgH="228600" progId="Equation.DSMT4">
                  <p:embed/>
                  <p:pic>
                    <p:nvPicPr>
                      <p:cNvPr id="24580" name="Object 3"/>
                      <p:cNvPicPr>
                        <a:picLocks noChangeArrowheads="1"/>
                      </p:cNvPicPr>
                      <p:nvPr/>
                    </p:nvPicPr>
                    <p:blipFill>
                      <a:blip r:embed="rId8"/>
                      <a:srcRect/>
                      <a:stretch>
                        <a:fillRect/>
                      </a:stretch>
                    </p:blipFill>
                    <p:spPr bwMode="auto">
                      <a:xfrm>
                        <a:off x="755576" y="6169868"/>
                        <a:ext cx="20952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2996558811"/>
              </p:ext>
            </p:extLst>
          </p:nvPr>
        </p:nvGraphicFramePr>
        <p:xfrm>
          <a:off x="5121415" y="6106321"/>
          <a:ext cx="2222500" cy="571500"/>
        </p:xfrm>
        <a:graphic>
          <a:graphicData uri="http://schemas.openxmlformats.org/presentationml/2006/ole">
            <mc:AlternateContent xmlns:mc="http://schemas.openxmlformats.org/markup-compatibility/2006">
              <mc:Choice xmlns:v="urn:schemas-microsoft-com:vml" Requires="v">
                <p:oleObj spid="_x0000_s24917" name="Equation" r:id="rId9" imgW="888840" imgH="228600" progId="Equation.DSMT4">
                  <p:embed/>
                </p:oleObj>
              </mc:Choice>
              <mc:Fallback>
                <p:oleObj name="Equation" r:id="rId9" imgW="888840" imgH="228600" progId="Equation.DSMT4">
                  <p:embed/>
                  <p:pic>
                    <p:nvPicPr>
                      <p:cNvPr id="24581" name="Object 4"/>
                      <p:cNvPicPr>
                        <a:picLocks noChangeArrowheads="1"/>
                      </p:cNvPicPr>
                      <p:nvPr/>
                    </p:nvPicPr>
                    <p:blipFill>
                      <a:blip r:embed="rId10"/>
                      <a:srcRect/>
                      <a:stretch>
                        <a:fillRect/>
                      </a:stretch>
                    </p:blipFill>
                    <p:spPr bwMode="auto">
                      <a:xfrm>
                        <a:off x="5121415" y="6106321"/>
                        <a:ext cx="2222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0B83F68-7085-4406-8E51-FE8400D8343D}" type="slidenum">
              <a:rPr lang="en-US" altLang="zh-CN" sz="1200" smtClean="0"/>
              <a:pPr>
                <a:spcBef>
                  <a:spcPct val="0"/>
                </a:spcBef>
                <a:buClrTx/>
                <a:buFontTx/>
                <a:buNone/>
              </a:pPr>
              <a:t>23</a:t>
            </a:fld>
            <a:endParaRPr lang="en-US" altLang="zh-CN" sz="1200" smtClean="0"/>
          </a:p>
        </p:txBody>
      </p:sp>
      <p:sp>
        <p:nvSpPr>
          <p:cNvPr id="25603" name="Rectangle 2"/>
          <p:cNvSpPr>
            <a:spLocks noChangeArrowheads="1"/>
          </p:cNvSpPr>
          <p:nvPr/>
        </p:nvSpPr>
        <p:spPr bwMode="auto">
          <a:xfrm>
            <a:off x="2987675" y="1268413"/>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Pole-zero plot:	</a:t>
            </a:r>
          </a:p>
        </p:txBody>
      </p:sp>
      <p:sp>
        <p:nvSpPr>
          <p:cNvPr id="25604" name="Rectangle 3"/>
          <p:cNvSpPr>
            <a:spLocks noChangeArrowheads="1"/>
          </p:cNvSpPr>
          <p:nvPr/>
        </p:nvSpPr>
        <p:spPr bwMode="auto">
          <a:xfrm>
            <a:off x="647700" y="1303338"/>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9.5: </a:t>
            </a:r>
          </a:p>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a:t>
            </a:r>
          </a:p>
        </p:txBody>
      </p:sp>
      <p:graphicFrame>
        <p:nvGraphicFramePr>
          <p:cNvPr id="25605" name="Object 4"/>
          <p:cNvGraphicFramePr>
            <a:graphicFrameLocks/>
          </p:cNvGraphicFramePr>
          <p:nvPr/>
        </p:nvGraphicFramePr>
        <p:xfrm>
          <a:off x="900113" y="2319338"/>
          <a:ext cx="3427412" cy="1109662"/>
        </p:xfrm>
        <a:graphic>
          <a:graphicData uri="http://schemas.openxmlformats.org/presentationml/2006/ole">
            <mc:AlternateContent xmlns:mc="http://schemas.openxmlformats.org/markup-compatibility/2006">
              <mc:Choice xmlns:v="urn:schemas-microsoft-com:vml" Requires="v">
                <p:oleObj spid="_x0000_s25947" name="公式" r:id="rId3" imgW="1371600" imgH="444500" progId="Equation.3">
                  <p:embed/>
                </p:oleObj>
              </mc:Choice>
              <mc:Fallback>
                <p:oleObj name="公式" r:id="rId3" imgW="1371600" imgH="4445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19338"/>
                        <a:ext cx="3427412"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5"/>
          <p:cNvGraphicFramePr>
            <a:graphicFrameLocks/>
          </p:cNvGraphicFramePr>
          <p:nvPr/>
        </p:nvGraphicFramePr>
        <p:xfrm>
          <a:off x="1692275" y="3641725"/>
          <a:ext cx="1619250" cy="508000"/>
        </p:xfrm>
        <a:graphic>
          <a:graphicData uri="http://schemas.openxmlformats.org/presentationml/2006/ole">
            <mc:AlternateContent xmlns:mc="http://schemas.openxmlformats.org/markup-compatibility/2006">
              <mc:Choice xmlns:v="urn:schemas-microsoft-com:vml" Requires="v">
                <p:oleObj spid="_x0000_s25948" name="公式" r:id="rId5" imgW="647419" imgH="203112" progId="Equation.3">
                  <p:embed/>
                </p:oleObj>
              </mc:Choice>
              <mc:Fallback>
                <p:oleObj name="公式" r:id="rId5" imgW="647419" imgH="203112"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641725"/>
                        <a:ext cx="1619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Rectangle 6"/>
          <p:cNvSpPr>
            <a:spLocks noChangeArrowheads="1"/>
          </p:cNvSpPr>
          <p:nvPr/>
        </p:nvSpPr>
        <p:spPr bwMode="auto">
          <a:xfrm>
            <a:off x="56274" y="4314825"/>
            <a:ext cx="559584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No Fourier transform for this signal.  Why?	</a:t>
            </a:r>
          </a:p>
        </p:txBody>
      </p:sp>
      <p:graphicFrame>
        <p:nvGraphicFramePr>
          <p:cNvPr id="25608" name="Object 7"/>
          <p:cNvGraphicFramePr>
            <a:graphicFrameLocks noChangeAspect="1"/>
          </p:cNvGraphicFramePr>
          <p:nvPr>
            <p:extLst>
              <p:ext uri="{D42A27DB-BD31-4B8C-83A1-F6EECF244321}">
                <p14:modId xmlns:p14="http://schemas.microsoft.com/office/powerpoint/2010/main" val="434621299"/>
              </p:ext>
            </p:extLst>
          </p:nvPr>
        </p:nvGraphicFramePr>
        <p:xfrm>
          <a:off x="4716463" y="764704"/>
          <a:ext cx="4178300" cy="4343400"/>
        </p:xfrm>
        <a:graphic>
          <a:graphicData uri="http://schemas.openxmlformats.org/presentationml/2006/ole">
            <mc:AlternateContent xmlns:mc="http://schemas.openxmlformats.org/markup-compatibility/2006">
              <mc:Choice xmlns:v="urn:schemas-microsoft-com:vml" Requires="v">
                <p:oleObj spid="_x0000_s25949" name="Visio" r:id="rId7" imgW="1695486" imgH="1761996" progId="Visio.Drawing.11">
                  <p:embed/>
                </p:oleObj>
              </mc:Choice>
              <mc:Fallback>
                <p:oleObj name="Visio" r:id="rId7" imgW="1695486" imgH="1761996"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764704"/>
                        <a:ext cx="41783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Rectangle 8"/>
          <p:cNvSpPr>
            <a:spLocks noChangeArrowheads="1"/>
          </p:cNvSpPr>
          <p:nvPr/>
        </p:nvSpPr>
        <p:spPr bwMode="auto">
          <a:xfrm>
            <a:off x="56274" y="5183267"/>
            <a:ext cx="7696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The ROC can NOT contain poles.</a:t>
            </a:r>
          </a:p>
        </p:txBody>
      </p:sp>
      <p:sp>
        <p:nvSpPr>
          <p:cNvPr id="25610" name="Rectangle 9"/>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25611" name="Rectangle 4"/>
          <p:cNvSpPr>
            <a:spLocks noChangeArrowheads="1"/>
          </p:cNvSpPr>
          <p:nvPr/>
        </p:nvSpPr>
        <p:spPr bwMode="auto">
          <a:xfrm>
            <a:off x="-9525" y="577172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Note: For the zero outside ROC, can confirm </a:t>
            </a:r>
            <a:r>
              <a:rPr kumimoji="1" lang="en-US" altLang="zh-CN" sz="2400" b="1" dirty="0" smtClean="0">
                <a:latin typeface="Times New Roman" panose="02020603050405020304" pitchFamily="18" charset="0"/>
              </a:rPr>
              <a:t>that </a:t>
            </a:r>
            <a:endParaRPr kumimoji="1" lang="en-US" altLang="zh-CN" sz="2400" b="1" dirty="0">
              <a:solidFill>
                <a:srgbClr val="FF0000"/>
              </a:solidFill>
              <a:latin typeface="Times New Roman" panose="02020603050405020304" pitchFamily="18" charset="0"/>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25541945"/>
              </p:ext>
            </p:extLst>
          </p:nvPr>
        </p:nvGraphicFramePr>
        <p:xfrm>
          <a:off x="5195067" y="5944230"/>
          <a:ext cx="3939408" cy="726264"/>
        </p:xfrm>
        <a:graphic>
          <a:graphicData uri="http://schemas.openxmlformats.org/presentationml/2006/ole">
            <mc:AlternateContent xmlns:mc="http://schemas.openxmlformats.org/markup-compatibility/2006">
              <mc:Choice xmlns:v="urn:schemas-microsoft-com:vml" Requires="v">
                <p:oleObj spid="_x0000_s25950" name="Equation" r:id="rId9" imgW="1790640" imgH="330120" progId="Equation.DSMT4">
                  <p:embed/>
                </p:oleObj>
              </mc:Choice>
              <mc:Fallback>
                <p:oleObj name="Equation" r:id="rId9" imgW="1790640" imgH="330120" progId="Equation.DSMT4">
                  <p:embed/>
                  <p:pic>
                    <p:nvPicPr>
                      <p:cNvPr id="16390" name="Object 5"/>
                      <p:cNvPicPr>
                        <a:picLocks noChangeArrowheads="1"/>
                      </p:cNvPicPr>
                      <p:nvPr/>
                    </p:nvPicPr>
                    <p:blipFill>
                      <a:blip r:embed="rId10"/>
                      <a:srcRect/>
                      <a:stretch>
                        <a:fillRect/>
                      </a:stretch>
                    </p:blipFill>
                    <p:spPr bwMode="auto">
                      <a:xfrm>
                        <a:off x="5195067" y="5944230"/>
                        <a:ext cx="3939408" cy="72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9034BB6-1DED-4B1F-84E7-E1CBAA9A5A7B}" type="slidenum">
              <a:rPr lang="en-US" altLang="zh-CN" sz="1200" smtClean="0"/>
              <a:pPr>
                <a:spcBef>
                  <a:spcPct val="0"/>
                </a:spcBef>
                <a:buClrTx/>
                <a:buFontTx/>
                <a:buNone/>
              </a:pPr>
              <a:t>24</a:t>
            </a:fld>
            <a:endParaRPr lang="en-US" altLang="zh-CN" sz="1200" smtClean="0"/>
          </a:p>
        </p:txBody>
      </p:sp>
      <p:sp>
        <p:nvSpPr>
          <p:cNvPr id="26627" name="Rectangle 3"/>
          <p:cNvSpPr>
            <a:spLocks noChangeArrowheads="1"/>
          </p:cNvSpPr>
          <p:nvPr/>
        </p:nvSpPr>
        <p:spPr bwMode="auto">
          <a:xfrm>
            <a:off x="673100" y="1303338"/>
            <a:ext cx="7859713"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Summaries: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1. Definition of Laplace transform and its connection with FT, system function</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2. Concept of ROC and its importance</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3. Commonly-used LT pairs</a:t>
            </a:r>
          </a:p>
          <a:p>
            <a:pPr eaLnBrk="1" hangingPunct="1">
              <a:spcBef>
                <a:spcPct val="10000"/>
              </a:spcBef>
              <a:buFont typeface="Wingdings" panose="05000000000000000000" pitchFamily="2" charset="2"/>
              <a:buNone/>
            </a:pPr>
            <a:endParaRPr lang="en-US" altLang="zh-CN" sz="2800" b="1">
              <a:latin typeface="Times New Roman" panose="02020603050405020304" pitchFamily="18" charset="0"/>
              <a:ea typeface="楷体_GB2312"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4. How to find the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    LT of a signal</a:t>
            </a:r>
          </a:p>
        </p:txBody>
      </p:sp>
      <p:graphicFrame>
        <p:nvGraphicFramePr>
          <p:cNvPr id="26628" name="Object 4"/>
          <p:cNvGraphicFramePr>
            <a:graphicFrameLocks/>
          </p:cNvGraphicFramePr>
          <p:nvPr/>
        </p:nvGraphicFramePr>
        <p:xfrm>
          <a:off x="4467225" y="3463925"/>
          <a:ext cx="4391025" cy="1627188"/>
        </p:xfrm>
        <a:graphic>
          <a:graphicData uri="http://schemas.openxmlformats.org/presentationml/2006/ole">
            <mc:AlternateContent xmlns:mc="http://schemas.openxmlformats.org/markup-compatibility/2006">
              <mc:Choice xmlns:v="urn:schemas-microsoft-com:vml" Requires="v">
                <p:oleObj spid="_x0000_s26716" name="公式" r:id="rId3" imgW="2171772" imgH="790639" progId="Equation.3">
                  <p:embed/>
                </p:oleObj>
              </mc:Choice>
              <mc:Fallback>
                <p:oleObj name="公式" r:id="rId3" imgW="2171772" imgH="790639"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3463925"/>
                        <a:ext cx="4391025"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Rectangle 5"/>
          <p:cNvSpPr>
            <a:spLocks noChangeArrowheads="1"/>
          </p:cNvSpPr>
          <p:nvPr/>
        </p:nvSpPr>
        <p:spPr bwMode="auto">
          <a:xfrm>
            <a:off x="2484438" y="5048250"/>
            <a:ext cx="6551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Linear property of LT, ROC intersection</a:t>
            </a:r>
          </a:p>
        </p:txBody>
      </p:sp>
      <p:sp>
        <p:nvSpPr>
          <p:cNvPr id="26630" name="Rectangle 6"/>
          <p:cNvSpPr>
            <a:spLocks noChangeArrowheads="1"/>
          </p:cNvSpPr>
          <p:nvPr/>
        </p:nvSpPr>
        <p:spPr bwMode="auto">
          <a:xfrm>
            <a:off x="684213" y="5551488"/>
            <a:ext cx="81359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5. LT in rational form</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楷体_GB2312" pitchFamily="49" charset="-122"/>
              </a:rPr>
              <a:t>6. Concept of zeros and poles: no poles in the ROC</a:t>
            </a:r>
          </a:p>
        </p:txBody>
      </p:sp>
      <p:sp>
        <p:nvSpPr>
          <p:cNvPr id="26631" name="Rectangle 7"/>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63F2AAE-D303-41F2-8BC8-278264B58A14}" type="slidenum">
              <a:rPr lang="en-US" altLang="zh-CN" sz="1200" smtClean="0"/>
              <a:pPr>
                <a:spcBef>
                  <a:spcPct val="0"/>
                </a:spcBef>
                <a:buClrTx/>
                <a:buFontTx/>
                <a:buNone/>
              </a:pPr>
              <a:t>25</a:t>
            </a:fld>
            <a:endParaRPr lang="en-US" altLang="zh-CN" sz="1200" smtClean="0"/>
          </a:p>
        </p:txBody>
      </p:sp>
      <p:sp>
        <p:nvSpPr>
          <p:cNvPr id="27651" name="Rectangle 3"/>
          <p:cNvSpPr>
            <a:spLocks noChangeArrowheads="1"/>
          </p:cNvSpPr>
          <p:nvPr/>
        </p:nvSpPr>
        <p:spPr bwMode="auto">
          <a:xfrm>
            <a:off x="-9525" y="1303040"/>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Exercise 9.44: </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a:t>
            </a:r>
          </a:p>
        </p:txBody>
      </p:sp>
      <p:graphicFrame>
        <p:nvGraphicFramePr>
          <p:cNvPr id="27652" name="Object 4"/>
          <p:cNvGraphicFramePr>
            <a:graphicFrameLocks/>
          </p:cNvGraphicFramePr>
          <p:nvPr>
            <p:extLst>
              <p:ext uri="{D42A27DB-BD31-4B8C-83A1-F6EECF244321}">
                <p14:modId xmlns:p14="http://schemas.microsoft.com/office/powerpoint/2010/main" val="804754354"/>
              </p:ext>
            </p:extLst>
          </p:nvPr>
        </p:nvGraphicFramePr>
        <p:xfrm>
          <a:off x="1494819" y="1699600"/>
          <a:ext cx="3743325" cy="1077912"/>
        </p:xfrm>
        <a:graphic>
          <a:graphicData uri="http://schemas.openxmlformats.org/presentationml/2006/ole">
            <mc:AlternateContent xmlns:mc="http://schemas.openxmlformats.org/markup-compatibility/2006">
              <mc:Choice xmlns:v="urn:schemas-microsoft-com:vml" Requires="v">
                <p:oleObj spid="_x0000_s28422" name="Equation" r:id="rId3" imgW="1497950" imgH="431613" progId="Equation.DSMT4">
                  <p:embed/>
                </p:oleObj>
              </mc:Choice>
              <mc:Fallback>
                <p:oleObj name="Equation" r:id="rId3" imgW="1497950" imgH="431613"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819" y="1699600"/>
                        <a:ext cx="374332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Rectangle 9"/>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graphicFrame>
        <p:nvGraphicFramePr>
          <p:cNvPr id="27655" name="Object 4"/>
          <p:cNvGraphicFramePr>
            <a:graphicFrameLocks/>
          </p:cNvGraphicFramePr>
          <p:nvPr>
            <p:extLst>
              <p:ext uri="{D42A27DB-BD31-4B8C-83A1-F6EECF244321}">
                <p14:modId xmlns:p14="http://schemas.microsoft.com/office/powerpoint/2010/main" val="360607665"/>
              </p:ext>
            </p:extLst>
          </p:nvPr>
        </p:nvGraphicFramePr>
        <p:xfrm>
          <a:off x="466725" y="2996952"/>
          <a:ext cx="7772400" cy="2217737"/>
        </p:xfrm>
        <a:graphic>
          <a:graphicData uri="http://schemas.openxmlformats.org/presentationml/2006/ole">
            <mc:AlternateContent xmlns:mc="http://schemas.openxmlformats.org/markup-compatibility/2006">
              <mc:Choice xmlns:v="urn:schemas-microsoft-com:vml" Requires="v">
                <p:oleObj spid="_x0000_s28423" name="Equation" r:id="rId5" imgW="3111500" imgH="889000" progId="Equation.DSMT4">
                  <p:embed/>
                </p:oleObj>
              </mc:Choice>
              <mc:Fallback>
                <p:oleObj name="Equation" r:id="rId5" imgW="3111500" imgH="889000"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2996952"/>
                        <a:ext cx="7772400"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Rectangle 3"/>
          <p:cNvSpPr>
            <a:spLocks noChangeArrowheads="1"/>
          </p:cNvSpPr>
          <p:nvPr/>
        </p:nvSpPr>
        <p:spPr bwMode="auto">
          <a:xfrm>
            <a:off x="411683" y="5270475"/>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ROC: </a:t>
            </a:r>
          </a:p>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a:t>
            </a:r>
          </a:p>
        </p:txBody>
      </p:sp>
      <p:graphicFrame>
        <p:nvGraphicFramePr>
          <p:cNvPr id="27657" name="Object 4"/>
          <p:cNvGraphicFramePr>
            <a:graphicFrameLocks/>
          </p:cNvGraphicFramePr>
          <p:nvPr>
            <p:extLst>
              <p:ext uri="{D42A27DB-BD31-4B8C-83A1-F6EECF244321}">
                <p14:modId xmlns:p14="http://schemas.microsoft.com/office/powerpoint/2010/main" val="1533948256"/>
              </p:ext>
            </p:extLst>
          </p:nvPr>
        </p:nvGraphicFramePr>
        <p:xfrm>
          <a:off x="1670571" y="5229200"/>
          <a:ext cx="1712912" cy="571500"/>
        </p:xfrm>
        <a:graphic>
          <a:graphicData uri="http://schemas.openxmlformats.org/presentationml/2006/ole">
            <mc:AlternateContent xmlns:mc="http://schemas.openxmlformats.org/markup-compatibility/2006">
              <mc:Choice xmlns:v="urn:schemas-microsoft-com:vml" Requires="v">
                <p:oleObj spid="_x0000_s28424" name="Equation" r:id="rId7" imgW="685800" imgH="228600" progId="Equation.DSMT4">
                  <p:embed/>
                </p:oleObj>
              </mc:Choice>
              <mc:Fallback>
                <p:oleObj name="Equation" r:id="rId7" imgW="685800" imgH="228600"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0571" y="5229200"/>
                        <a:ext cx="171291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0" name="Object 4"/>
          <p:cNvGraphicFramePr>
            <a:graphicFrameLocks/>
          </p:cNvGraphicFramePr>
          <p:nvPr>
            <p:extLst>
              <p:ext uri="{D42A27DB-BD31-4B8C-83A1-F6EECF244321}">
                <p14:modId xmlns:p14="http://schemas.microsoft.com/office/powerpoint/2010/main" val="3846257215"/>
              </p:ext>
            </p:extLst>
          </p:nvPr>
        </p:nvGraphicFramePr>
        <p:xfrm>
          <a:off x="3774008" y="5229200"/>
          <a:ext cx="2505075" cy="571500"/>
        </p:xfrm>
        <a:graphic>
          <a:graphicData uri="http://schemas.openxmlformats.org/presentationml/2006/ole">
            <mc:AlternateContent xmlns:mc="http://schemas.openxmlformats.org/markup-compatibility/2006">
              <mc:Choice xmlns:v="urn:schemas-microsoft-com:vml" Requires="v">
                <p:oleObj spid="_x0000_s28425" name="Equation" r:id="rId9" imgW="1002865" imgH="228501" progId="Equation.DSMT4">
                  <p:embed/>
                </p:oleObj>
              </mc:Choice>
              <mc:Fallback>
                <p:oleObj name="Equation" r:id="rId9" imgW="1002865" imgH="228501" progId="Equation.DSMT4">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4008" y="5229200"/>
                        <a:ext cx="25050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1" name="Object 4"/>
          <p:cNvGraphicFramePr>
            <a:graphicFrameLocks/>
          </p:cNvGraphicFramePr>
          <p:nvPr>
            <p:extLst>
              <p:ext uri="{D42A27DB-BD31-4B8C-83A1-F6EECF244321}">
                <p14:modId xmlns:p14="http://schemas.microsoft.com/office/powerpoint/2010/main" val="2259712227"/>
              </p:ext>
            </p:extLst>
          </p:nvPr>
        </p:nvGraphicFramePr>
        <p:xfrm>
          <a:off x="7071246" y="5292700"/>
          <a:ext cx="1173162" cy="444500"/>
        </p:xfrm>
        <a:graphic>
          <a:graphicData uri="http://schemas.openxmlformats.org/presentationml/2006/ole">
            <mc:AlternateContent xmlns:mc="http://schemas.openxmlformats.org/markup-compatibility/2006">
              <mc:Choice xmlns:v="urn:schemas-microsoft-com:vml" Requires="v">
                <p:oleObj spid="_x0000_s28426" name="Equation" r:id="rId11" imgW="469696" imgH="177723" progId="Equation.DSMT4">
                  <p:embed/>
                </p:oleObj>
              </mc:Choice>
              <mc:Fallback>
                <p:oleObj name="Equation" r:id="rId11" imgW="469696" imgH="177723" progId="Equation.DSMT4">
                  <p:embed/>
                  <p:pic>
                    <p:nvPicPr>
                      <p:cNvPr id="0"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71246" y="5292700"/>
                        <a:ext cx="11731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Line 23"/>
          <p:cNvSpPr>
            <a:spLocks noChangeShapeType="1"/>
          </p:cNvSpPr>
          <p:nvPr/>
        </p:nvSpPr>
        <p:spPr bwMode="auto">
          <a:xfrm>
            <a:off x="5682819" y="2612381"/>
            <a:ext cx="3281669" cy="13071"/>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Line 23"/>
          <p:cNvSpPr>
            <a:spLocks noChangeShapeType="1"/>
          </p:cNvSpPr>
          <p:nvPr/>
        </p:nvSpPr>
        <p:spPr bwMode="auto">
          <a:xfrm flipH="1" flipV="1">
            <a:off x="6246837" y="1268760"/>
            <a:ext cx="0" cy="1356692"/>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flipV="1">
            <a:off x="6953796" y="1972566"/>
            <a:ext cx="0" cy="652885"/>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23"/>
          <p:cNvSpPr>
            <a:spLocks noChangeShapeType="1"/>
          </p:cNvSpPr>
          <p:nvPr/>
        </p:nvSpPr>
        <p:spPr bwMode="auto">
          <a:xfrm flipV="1">
            <a:off x="7668344" y="2276871"/>
            <a:ext cx="0" cy="348579"/>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 name="Line 23"/>
          <p:cNvSpPr>
            <a:spLocks noChangeShapeType="1"/>
          </p:cNvSpPr>
          <p:nvPr/>
        </p:nvSpPr>
        <p:spPr bwMode="auto">
          <a:xfrm flipV="1">
            <a:off x="8316414" y="2348879"/>
            <a:ext cx="2" cy="276570"/>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 name="Object 4"/>
          <p:cNvGraphicFramePr>
            <a:graphicFrameLocks/>
          </p:cNvGraphicFramePr>
          <p:nvPr>
            <p:extLst>
              <p:ext uri="{D42A27DB-BD31-4B8C-83A1-F6EECF244321}">
                <p14:modId xmlns:p14="http://schemas.microsoft.com/office/powerpoint/2010/main" val="3493498373"/>
              </p:ext>
            </p:extLst>
          </p:nvPr>
        </p:nvGraphicFramePr>
        <p:xfrm>
          <a:off x="6084168" y="2566293"/>
          <a:ext cx="315913" cy="444500"/>
        </p:xfrm>
        <a:graphic>
          <a:graphicData uri="http://schemas.openxmlformats.org/presentationml/2006/ole">
            <mc:AlternateContent xmlns:mc="http://schemas.openxmlformats.org/markup-compatibility/2006">
              <mc:Choice xmlns:v="urn:schemas-microsoft-com:vml" Requires="v">
                <p:oleObj spid="_x0000_s28427" name="Equation" r:id="rId13" imgW="126720" imgH="177480" progId="Equation.DSMT4">
                  <p:embed/>
                </p:oleObj>
              </mc:Choice>
              <mc:Fallback>
                <p:oleObj name="Equation" r:id="rId13" imgW="126720" imgH="177480" progId="Equation.DSMT4">
                  <p:embed/>
                  <p:pic>
                    <p:nvPicPr>
                      <p:cNvPr id="27661" name="Object 4"/>
                      <p:cNvPicPr>
                        <a:picLocks noChangeArrowheads="1"/>
                      </p:cNvPicPr>
                      <p:nvPr/>
                    </p:nvPicPr>
                    <p:blipFill>
                      <a:blip r:embed="rId14"/>
                      <a:srcRect/>
                      <a:stretch>
                        <a:fillRect/>
                      </a:stretch>
                    </p:blipFill>
                    <p:spPr bwMode="auto">
                      <a:xfrm>
                        <a:off x="6084168" y="2566293"/>
                        <a:ext cx="31591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
          <p:cNvGraphicFramePr>
            <a:graphicFrameLocks/>
          </p:cNvGraphicFramePr>
          <p:nvPr>
            <p:extLst>
              <p:ext uri="{D42A27DB-BD31-4B8C-83A1-F6EECF244321}">
                <p14:modId xmlns:p14="http://schemas.microsoft.com/office/powerpoint/2010/main" val="3737428539"/>
              </p:ext>
            </p:extLst>
          </p:nvPr>
        </p:nvGraphicFramePr>
        <p:xfrm>
          <a:off x="6816725" y="2580581"/>
          <a:ext cx="379413" cy="412750"/>
        </p:xfrm>
        <a:graphic>
          <a:graphicData uri="http://schemas.openxmlformats.org/presentationml/2006/ole">
            <mc:AlternateContent xmlns:mc="http://schemas.openxmlformats.org/markup-compatibility/2006">
              <mc:Choice xmlns:v="urn:schemas-microsoft-com:vml" Requires="v">
                <p:oleObj spid="_x0000_s28428" name="Equation" r:id="rId15" imgW="152280" imgH="164880" progId="Equation.DSMT4">
                  <p:embed/>
                </p:oleObj>
              </mc:Choice>
              <mc:Fallback>
                <p:oleObj name="Equation" r:id="rId15" imgW="152280" imgH="164880" progId="Equation.DSMT4">
                  <p:embed/>
                  <p:pic>
                    <p:nvPicPr>
                      <p:cNvPr id="23" name="Object 4"/>
                      <p:cNvPicPr>
                        <a:picLocks noChangeArrowheads="1"/>
                      </p:cNvPicPr>
                      <p:nvPr/>
                    </p:nvPicPr>
                    <p:blipFill>
                      <a:blip r:embed="rId16"/>
                      <a:srcRect/>
                      <a:stretch>
                        <a:fillRect/>
                      </a:stretch>
                    </p:blipFill>
                    <p:spPr bwMode="auto">
                      <a:xfrm>
                        <a:off x="6816725" y="2580581"/>
                        <a:ext cx="3794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4"/>
          <p:cNvGraphicFramePr>
            <a:graphicFrameLocks/>
          </p:cNvGraphicFramePr>
          <p:nvPr>
            <p:extLst>
              <p:ext uri="{D42A27DB-BD31-4B8C-83A1-F6EECF244321}">
                <p14:modId xmlns:p14="http://schemas.microsoft.com/office/powerpoint/2010/main" val="997512958"/>
              </p:ext>
            </p:extLst>
          </p:nvPr>
        </p:nvGraphicFramePr>
        <p:xfrm>
          <a:off x="7410450" y="2583756"/>
          <a:ext cx="569913" cy="412750"/>
        </p:xfrm>
        <a:graphic>
          <a:graphicData uri="http://schemas.openxmlformats.org/presentationml/2006/ole">
            <mc:AlternateContent xmlns:mc="http://schemas.openxmlformats.org/markup-compatibility/2006">
              <mc:Choice xmlns:v="urn:schemas-microsoft-com:vml" Requires="v">
                <p:oleObj spid="_x0000_s28429" name="Equation" r:id="rId17" imgW="228600" imgH="164880" progId="Equation.DSMT4">
                  <p:embed/>
                </p:oleObj>
              </mc:Choice>
              <mc:Fallback>
                <p:oleObj name="Equation" r:id="rId17" imgW="228600" imgH="164880" progId="Equation.DSMT4">
                  <p:embed/>
                  <p:pic>
                    <p:nvPicPr>
                      <p:cNvPr id="24" name="Object 4"/>
                      <p:cNvPicPr>
                        <a:picLocks noChangeArrowheads="1"/>
                      </p:cNvPicPr>
                      <p:nvPr/>
                    </p:nvPicPr>
                    <p:blipFill>
                      <a:blip r:embed="rId18"/>
                      <a:srcRect/>
                      <a:stretch>
                        <a:fillRect/>
                      </a:stretch>
                    </p:blipFill>
                    <p:spPr bwMode="auto">
                      <a:xfrm>
                        <a:off x="7410450" y="2583756"/>
                        <a:ext cx="5699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4"/>
          <p:cNvSpPr>
            <a:spLocks noChangeArrowheads="1"/>
          </p:cNvSpPr>
          <p:nvPr/>
        </p:nvSpPr>
        <p:spPr bwMode="auto">
          <a:xfrm>
            <a:off x="1157908" y="5877272"/>
            <a:ext cx="658244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Still a right-sided signal with right-sided ROC</a:t>
            </a:r>
            <a:endParaRPr lang="en-US" altLang="zh-CN" sz="2400" b="1" dirty="0">
              <a:latin typeface="Times New Roman" panose="02020603050405020304" pitchFamily="18" charset="0"/>
            </a:endParaRPr>
          </a:p>
        </p:txBody>
      </p:sp>
      <p:graphicFrame>
        <p:nvGraphicFramePr>
          <p:cNvPr id="27" name="Object 4"/>
          <p:cNvGraphicFramePr>
            <a:graphicFrameLocks/>
          </p:cNvGraphicFramePr>
          <p:nvPr>
            <p:extLst>
              <p:ext uri="{D42A27DB-BD31-4B8C-83A1-F6EECF244321}">
                <p14:modId xmlns:p14="http://schemas.microsoft.com/office/powerpoint/2010/main" val="1793421254"/>
              </p:ext>
            </p:extLst>
          </p:nvPr>
        </p:nvGraphicFramePr>
        <p:xfrm>
          <a:off x="8460432" y="2310904"/>
          <a:ext cx="442913" cy="254000"/>
        </p:xfrm>
        <a:graphic>
          <a:graphicData uri="http://schemas.openxmlformats.org/presentationml/2006/ole">
            <mc:AlternateContent xmlns:mc="http://schemas.openxmlformats.org/markup-compatibility/2006">
              <mc:Choice xmlns:v="urn:schemas-microsoft-com:vml" Requires="v">
                <p:oleObj spid="_x0000_s28430" name="Equation" r:id="rId19" imgW="177480" imgH="101520" progId="Equation.DSMT4">
                  <p:embed/>
                </p:oleObj>
              </mc:Choice>
              <mc:Fallback>
                <p:oleObj name="Equation" r:id="rId19" imgW="177480" imgH="101520" progId="Equation.DSMT4">
                  <p:embed/>
                  <p:pic>
                    <p:nvPicPr>
                      <p:cNvPr id="27661" name="Object 4"/>
                      <p:cNvPicPr>
                        <a:picLocks noChangeArrowheads="1"/>
                      </p:cNvPicPr>
                      <p:nvPr/>
                    </p:nvPicPr>
                    <p:blipFill>
                      <a:blip r:embed="rId20"/>
                      <a:srcRect/>
                      <a:stretch>
                        <a:fillRect/>
                      </a:stretch>
                    </p:blipFill>
                    <p:spPr bwMode="auto">
                      <a:xfrm>
                        <a:off x="8460432" y="2310904"/>
                        <a:ext cx="4429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63F2AAE-D303-41F2-8BC8-278264B58A14}" type="slidenum">
              <a:rPr lang="en-US" altLang="zh-CN" sz="1200" smtClean="0"/>
              <a:pPr>
                <a:spcBef>
                  <a:spcPct val="0"/>
                </a:spcBef>
                <a:buClrTx/>
                <a:buFontTx/>
                <a:buNone/>
              </a:pPr>
              <a:t>26</a:t>
            </a:fld>
            <a:endParaRPr lang="en-US" altLang="zh-CN" sz="1200" smtClean="0"/>
          </a:p>
        </p:txBody>
      </p:sp>
      <p:sp>
        <p:nvSpPr>
          <p:cNvPr id="27651" name="Rectangle 3"/>
          <p:cNvSpPr>
            <a:spLocks noChangeArrowheads="1"/>
          </p:cNvSpPr>
          <p:nvPr/>
        </p:nvSpPr>
        <p:spPr bwMode="auto">
          <a:xfrm>
            <a:off x="-9525" y="1303040"/>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Exercise 9.44: </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a:t>
            </a:r>
          </a:p>
        </p:txBody>
      </p:sp>
      <p:graphicFrame>
        <p:nvGraphicFramePr>
          <p:cNvPr id="27652" name="Object 4"/>
          <p:cNvGraphicFramePr>
            <a:graphicFrameLocks/>
          </p:cNvGraphicFramePr>
          <p:nvPr/>
        </p:nvGraphicFramePr>
        <p:xfrm>
          <a:off x="2471738" y="1182688"/>
          <a:ext cx="3743325" cy="1077912"/>
        </p:xfrm>
        <a:graphic>
          <a:graphicData uri="http://schemas.openxmlformats.org/presentationml/2006/ole">
            <mc:AlternateContent xmlns:mc="http://schemas.openxmlformats.org/markup-compatibility/2006">
              <mc:Choice xmlns:v="urn:schemas-microsoft-com:vml" Requires="v">
                <p:oleObj spid="_x0000_s133597" name="Equation" r:id="rId3" imgW="1497950" imgH="431613" progId="Equation.DSMT4">
                  <p:embed/>
                </p:oleObj>
              </mc:Choice>
              <mc:Fallback>
                <p:oleObj name="Equation" r:id="rId3" imgW="1497950" imgH="431613" progId="Equation.DSMT4">
                  <p:embed/>
                  <p:pic>
                    <p:nvPicPr>
                      <p:cNvPr id="27652"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738" y="1182688"/>
                        <a:ext cx="374332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Rectangle 9"/>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27654" name="Rectangle 4"/>
          <p:cNvSpPr>
            <a:spLocks noChangeArrowheads="1"/>
          </p:cNvSpPr>
          <p:nvPr/>
        </p:nvSpPr>
        <p:spPr bwMode="auto">
          <a:xfrm>
            <a:off x="-9525" y="5733256"/>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Note: Another example, see Exercise 9.60</a:t>
            </a:r>
            <a:endParaRPr kumimoji="1" lang="en-US" altLang="zh-CN" sz="2400" b="1" dirty="0">
              <a:solidFill>
                <a:srgbClr val="FF0000"/>
              </a:solidFill>
              <a:latin typeface="Times New Roman" panose="02020603050405020304" pitchFamily="18" charset="0"/>
            </a:endParaRPr>
          </a:p>
        </p:txBody>
      </p:sp>
      <p:graphicFrame>
        <p:nvGraphicFramePr>
          <p:cNvPr id="27655" name="Object 4"/>
          <p:cNvGraphicFramePr>
            <a:graphicFrameLocks/>
          </p:cNvGraphicFramePr>
          <p:nvPr>
            <p:extLst>
              <p:ext uri="{D42A27DB-BD31-4B8C-83A1-F6EECF244321}">
                <p14:modId xmlns:p14="http://schemas.microsoft.com/office/powerpoint/2010/main" val="3888601168"/>
              </p:ext>
            </p:extLst>
          </p:nvPr>
        </p:nvGraphicFramePr>
        <p:xfrm>
          <a:off x="1907704" y="2126456"/>
          <a:ext cx="4791075" cy="1014413"/>
        </p:xfrm>
        <a:graphic>
          <a:graphicData uri="http://schemas.openxmlformats.org/presentationml/2006/ole">
            <mc:AlternateContent xmlns:mc="http://schemas.openxmlformats.org/markup-compatibility/2006">
              <mc:Choice xmlns:v="urn:schemas-microsoft-com:vml" Requires="v">
                <p:oleObj spid="_x0000_s133598" name="Equation" r:id="rId5" imgW="1917360" imgH="406080" progId="Equation.DSMT4">
                  <p:embed/>
                </p:oleObj>
              </mc:Choice>
              <mc:Fallback>
                <p:oleObj name="Equation" r:id="rId5" imgW="1917360" imgH="406080" progId="Equation.DSMT4">
                  <p:embed/>
                  <p:pic>
                    <p:nvPicPr>
                      <p:cNvPr id="27655" name="Object 4"/>
                      <p:cNvPicPr>
                        <a:picLocks noChangeArrowheads="1"/>
                      </p:cNvPicPr>
                      <p:nvPr/>
                    </p:nvPicPr>
                    <p:blipFill>
                      <a:blip r:embed="rId6"/>
                      <a:srcRect/>
                      <a:stretch>
                        <a:fillRect/>
                      </a:stretch>
                    </p:blipFill>
                    <p:spPr bwMode="auto">
                      <a:xfrm>
                        <a:off x="1907704" y="2126456"/>
                        <a:ext cx="4791075"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8" name="Rectangle 3"/>
          <p:cNvSpPr>
            <a:spLocks noChangeArrowheads="1"/>
          </p:cNvSpPr>
          <p:nvPr/>
        </p:nvSpPr>
        <p:spPr bwMode="auto">
          <a:xfrm>
            <a:off x="0" y="3247256"/>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poles: </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a:t>
            </a:r>
          </a:p>
        </p:txBody>
      </p:sp>
      <p:graphicFrame>
        <p:nvGraphicFramePr>
          <p:cNvPr id="27659" name="Object 4"/>
          <p:cNvGraphicFramePr>
            <a:graphicFrameLocks/>
          </p:cNvGraphicFramePr>
          <p:nvPr>
            <p:extLst>
              <p:ext uri="{D42A27DB-BD31-4B8C-83A1-F6EECF244321}">
                <p14:modId xmlns:p14="http://schemas.microsoft.com/office/powerpoint/2010/main" val="635412382"/>
              </p:ext>
            </p:extLst>
          </p:nvPr>
        </p:nvGraphicFramePr>
        <p:xfrm>
          <a:off x="1258888" y="3280594"/>
          <a:ext cx="1712912" cy="508000"/>
        </p:xfrm>
        <a:graphic>
          <a:graphicData uri="http://schemas.openxmlformats.org/presentationml/2006/ole">
            <mc:AlternateContent xmlns:mc="http://schemas.openxmlformats.org/markup-compatibility/2006">
              <mc:Choice xmlns:v="urn:schemas-microsoft-com:vml" Requires="v">
                <p:oleObj spid="_x0000_s133599" name="Equation" r:id="rId7" imgW="685800" imgH="203200" progId="Equation.DSMT4">
                  <p:embed/>
                </p:oleObj>
              </mc:Choice>
              <mc:Fallback>
                <p:oleObj name="Equation" r:id="rId7" imgW="685800" imgH="203200" progId="Equation.DSMT4">
                  <p:embed/>
                  <p:pic>
                    <p:nvPicPr>
                      <p:cNvPr id="27659"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280594"/>
                        <a:ext cx="171291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2" name="Object 4"/>
          <p:cNvGraphicFramePr>
            <a:graphicFrameLocks/>
          </p:cNvGraphicFramePr>
          <p:nvPr>
            <p:extLst>
              <p:ext uri="{D42A27DB-BD31-4B8C-83A1-F6EECF244321}">
                <p14:modId xmlns:p14="http://schemas.microsoft.com/office/powerpoint/2010/main" val="2214159563"/>
              </p:ext>
            </p:extLst>
          </p:nvPr>
        </p:nvGraphicFramePr>
        <p:xfrm>
          <a:off x="3549650" y="3344094"/>
          <a:ext cx="1077913" cy="444500"/>
        </p:xfrm>
        <a:graphic>
          <a:graphicData uri="http://schemas.openxmlformats.org/presentationml/2006/ole">
            <mc:AlternateContent xmlns:mc="http://schemas.openxmlformats.org/markup-compatibility/2006">
              <mc:Choice xmlns:v="urn:schemas-microsoft-com:vml" Requires="v">
                <p:oleObj spid="_x0000_s133600" name="Equation" r:id="rId9" imgW="431425" imgH="177646" progId="Equation.DSMT4">
                  <p:embed/>
                </p:oleObj>
              </mc:Choice>
              <mc:Fallback>
                <p:oleObj name="Equation" r:id="rId9" imgW="431425" imgH="177646" progId="Equation.DSMT4">
                  <p:embed/>
                  <p:pic>
                    <p:nvPicPr>
                      <p:cNvPr id="27662"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9650" y="3344094"/>
                        <a:ext cx="107791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3" name="Rectangle 3"/>
          <p:cNvSpPr>
            <a:spLocks noChangeArrowheads="1"/>
          </p:cNvSpPr>
          <p:nvPr/>
        </p:nvSpPr>
        <p:spPr bwMode="auto">
          <a:xfrm>
            <a:off x="0" y="4601391"/>
            <a:ext cx="38528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But complex numbers: </a:t>
            </a:r>
          </a:p>
        </p:txBody>
      </p:sp>
      <p:graphicFrame>
        <p:nvGraphicFramePr>
          <p:cNvPr id="27664" name="Object 4"/>
          <p:cNvGraphicFramePr>
            <a:graphicFrameLocks/>
          </p:cNvGraphicFramePr>
          <p:nvPr>
            <p:extLst>
              <p:ext uri="{D42A27DB-BD31-4B8C-83A1-F6EECF244321}">
                <p14:modId xmlns:p14="http://schemas.microsoft.com/office/powerpoint/2010/main" val="1319135456"/>
              </p:ext>
            </p:extLst>
          </p:nvPr>
        </p:nvGraphicFramePr>
        <p:xfrm>
          <a:off x="3154362" y="4797152"/>
          <a:ext cx="2378075" cy="1016000"/>
        </p:xfrm>
        <a:graphic>
          <a:graphicData uri="http://schemas.openxmlformats.org/presentationml/2006/ole">
            <mc:AlternateContent xmlns:mc="http://schemas.openxmlformats.org/markup-compatibility/2006">
              <mc:Choice xmlns:v="urn:schemas-microsoft-com:vml" Requires="v">
                <p:oleObj spid="_x0000_s133601" name="Equation" r:id="rId11" imgW="952087" imgH="406224" progId="Equation.DSMT4">
                  <p:embed/>
                </p:oleObj>
              </mc:Choice>
              <mc:Fallback>
                <p:oleObj name="Equation" r:id="rId11" imgW="952087" imgH="406224" progId="Equation.DSMT4">
                  <p:embed/>
                  <p:pic>
                    <p:nvPicPr>
                      <p:cNvPr id="27664"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4362" y="4797152"/>
                        <a:ext cx="237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5" name="Object 4"/>
          <p:cNvGraphicFramePr>
            <a:graphicFrameLocks/>
          </p:cNvGraphicFramePr>
          <p:nvPr>
            <p:extLst>
              <p:ext uri="{D42A27DB-BD31-4B8C-83A1-F6EECF244321}">
                <p14:modId xmlns:p14="http://schemas.microsoft.com/office/powerpoint/2010/main" val="617802327"/>
              </p:ext>
            </p:extLst>
          </p:nvPr>
        </p:nvGraphicFramePr>
        <p:xfrm>
          <a:off x="2267744" y="3963561"/>
          <a:ext cx="2820988" cy="508000"/>
        </p:xfrm>
        <a:graphic>
          <a:graphicData uri="http://schemas.openxmlformats.org/presentationml/2006/ole">
            <mc:AlternateContent xmlns:mc="http://schemas.openxmlformats.org/markup-compatibility/2006">
              <mc:Choice xmlns:v="urn:schemas-microsoft-com:vml" Requires="v">
                <p:oleObj spid="_x0000_s133602" name="Equation" r:id="rId13" imgW="1129810" imgH="203112" progId="Equation.DSMT4">
                  <p:embed/>
                </p:oleObj>
              </mc:Choice>
              <mc:Fallback>
                <p:oleObj name="Equation" r:id="rId13" imgW="1129810" imgH="203112" progId="Equation.DSMT4">
                  <p:embed/>
                  <p:pic>
                    <p:nvPicPr>
                      <p:cNvPr id="27665" name="Object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7744" y="3963561"/>
                        <a:ext cx="28209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23"/>
          <p:cNvSpPr>
            <a:spLocks noChangeShapeType="1"/>
          </p:cNvSpPr>
          <p:nvPr/>
        </p:nvSpPr>
        <p:spPr bwMode="auto">
          <a:xfrm>
            <a:off x="5652120" y="4471561"/>
            <a:ext cx="3281669" cy="13071"/>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flipV="1">
            <a:off x="7179468" y="2852935"/>
            <a:ext cx="1" cy="3240359"/>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Rectangle 4"/>
          <p:cNvSpPr>
            <a:spLocks noChangeArrowheads="1"/>
          </p:cNvSpPr>
          <p:nvPr/>
        </p:nvSpPr>
        <p:spPr bwMode="auto">
          <a:xfrm>
            <a:off x="8460432" y="4492352"/>
            <a:ext cx="68470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smtClean="0">
                <a:latin typeface="Times New Roman" panose="02020603050405020304" pitchFamily="18" charset="0"/>
              </a:rPr>
              <a:t>Re</a:t>
            </a:r>
            <a:endParaRPr kumimoji="1" lang="en-US" altLang="zh-CN" sz="2400" b="1" dirty="0">
              <a:solidFill>
                <a:srgbClr val="FF0000"/>
              </a:solidFill>
              <a:latin typeface="Times New Roman" panose="02020603050405020304" pitchFamily="18" charset="0"/>
            </a:endParaRPr>
          </a:p>
        </p:txBody>
      </p:sp>
      <p:sp>
        <p:nvSpPr>
          <p:cNvPr id="22" name="Rectangle 4"/>
          <p:cNvSpPr>
            <a:spLocks noChangeArrowheads="1"/>
          </p:cNvSpPr>
          <p:nvPr/>
        </p:nvSpPr>
        <p:spPr bwMode="auto">
          <a:xfrm>
            <a:off x="7199659" y="2492896"/>
            <a:ext cx="68470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err="1" smtClean="0">
                <a:latin typeface="Times New Roman" panose="02020603050405020304" pitchFamily="18" charset="0"/>
              </a:rPr>
              <a:t>Im</a:t>
            </a:r>
            <a:endParaRPr kumimoji="1" lang="en-US" altLang="zh-CN" sz="2400" b="1" dirty="0">
              <a:solidFill>
                <a:srgbClr val="FF0000"/>
              </a:solidFill>
              <a:latin typeface="Times New Roman" panose="02020603050405020304" pitchFamily="18" charset="0"/>
            </a:endParaRPr>
          </a:p>
        </p:txBody>
      </p:sp>
      <p:cxnSp>
        <p:nvCxnSpPr>
          <p:cNvPr id="3" name="直接连接符 2"/>
          <p:cNvCxnSpPr/>
          <p:nvPr/>
        </p:nvCxnSpPr>
        <p:spPr>
          <a:xfrm>
            <a:off x="6444208" y="4354802"/>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444208" y="4354802"/>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Line 23"/>
          <p:cNvSpPr>
            <a:spLocks noChangeShapeType="1"/>
          </p:cNvSpPr>
          <p:nvPr/>
        </p:nvSpPr>
        <p:spPr bwMode="auto">
          <a:xfrm flipV="1">
            <a:off x="6588222" y="2852935"/>
            <a:ext cx="1" cy="3240358"/>
          </a:xfrm>
          <a:prstGeom prst="line">
            <a:avLst/>
          </a:prstGeom>
          <a:noFill/>
          <a:ln w="31750">
            <a:solidFill>
              <a:schemeClr val="tx1"/>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4" name="直接连接符 33"/>
          <p:cNvCxnSpPr/>
          <p:nvPr/>
        </p:nvCxnSpPr>
        <p:spPr>
          <a:xfrm>
            <a:off x="6444208" y="383048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444208" y="383048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444208" y="3284984"/>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6444208" y="3284984"/>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44208" y="4869160"/>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444208" y="4869160"/>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44208" y="5373216"/>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444208" y="5373216"/>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Line 23"/>
          <p:cNvSpPr>
            <a:spLocks noChangeShapeType="1"/>
          </p:cNvSpPr>
          <p:nvPr/>
        </p:nvSpPr>
        <p:spPr bwMode="auto">
          <a:xfrm>
            <a:off x="6553200" y="3562715"/>
            <a:ext cx="1907232" cy="20468"/>
          </a:xfrm>
          <a:prstGeom prst="line">
            <a:avLst/>
          </a:prstGeom>
          <a:noFill/>
          <a:ln w="19050">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23"/>
          <p:cNvSpPr>
            <a:spLocks noChangeShapeType="1"/>
          </p:cNvSpPr>
          <p:nvPr/>
        </p:nvSpPr>
        <p:spPr bwMode="auto">
          <a:xfrm>
            <a:off x="6588224" y="4149080"/>
            <a:ext cx="1907232" cy="20468"/>
          </a:xfrm>
          <a:prstGeom prst="line">
            <a:avLst/>
          </a:prstGeom>
          <a:noFill/>
          <a:ln w="19050">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23"/>
          <p:cNvSpPr>
            <a:spLocks noChangeShapeType="1"/>
          </p:cNvSpPr>
          <p:nvPr/>
        </p:nvSpPr>
        <p:spPr bwMode="auto">
          <a:xfrm>
            <a:off x="6588224" y="4848692"/>
            <a:ext cx="1907232" cy="20468"/>
          </a:xfrm>
          <a:prstGeom prst="line">
            <a:avLst/>
          </a:prstGeom>
          <a:noFill/>
          <a:ln w="19050">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6588224" y="5352748"/>
            <a:ext cx="1907232" cy="20468"/>
          </a:xfrm>
          <a:prstGeom prst="line">
            <a:avLst/>
          </a:prstGeom>
          <a:noFill/>
          <a:ln w="19050">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6" name="Rectangle 4"/>
          <p:cNvSpPr>
            <a:spLocks noChangeArrowheads="1"/>
          </p:cNvSpPr>
          <p:nvPr/>
        </p:nvSpPr>
        <p:spPr bwMode="auto">
          <a:xfrm>
            <a:off x="6054623" y="4403576"/>
            <a:ext cx="46159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smtClean="0">
                <a:latin typeface="Times New Roman" panose="02020603050405020304" pitchFamily="18" charset="0"/>
              </a:rPr>
              <a:t>-1</a:t>
            </a:r>
            <a:endParaRPr kumimoji="1" lang="en-US" altLang="zh-CN" sz="24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956005140"/>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27</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59945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For the signal                                             , its Laplace transform has (      )  number of zeros in the finite s-plane.</a:t>
            </a:r>
          </a:p>
        </p:txBody>
      </p:sp>
      <p:graphicFrame>
        <p:nvGraphicFramePr>
          <p:cNvPr id="28" name="Object 15"/>
          <p:cNvGraphicFramePr>
            <a:graphicFrameLocks noChangeAspect="1"/>
          </p:cNvGraphicFramePr>
          <p:nvPr>
            <p:extLst>
              <p:ext uri="{D42A27DB-BD31-4B8C-83A1-F6EECF244321}">
                <p14:modId xmlns:p14="http://schemas.microsoft.com/office/powerpoint/2010/main" val="2867499130"/>
              </p:ext>
            </p:extLst>
          </p:nvPr>
        </p:nvGraphicFramePr>
        <p:xfrm>
          <a:off x="704850" y="2550518"/>
          <a:ext cx="838200" cy="446087"/>
        </p:xfrm>
        <a:graphic>
          <a:graphicData uri="http://schemas.openxmlformats.org/presentationml/2006/ole">
            <mc:AlternateContent xmlns:mc="http://schemas.openxmlformats.org/markup-compatibility/2006">
              <mc:Choice xmlns:v="urn:schemas-microsoft-com:vml" Requires="v">
                <p:oleObj spid="_x0000_s131509" name="Equation" r:id="rId4" imgW="380880" imgH="203040" progId="Equation.DSMT4">
                  <p:embed/>
                </p:oleObj>
              </mc:Choice>
              <mc:Fallback>
                <p:oleObj name="Equation" r:id="rId4" imgW="380880" imgH="203040" progId="Equation.DSMT4">
                  <p:embed/>
                  <p:pic>
                    <p:nvPicPr>
                      <p:cNvPr id="28" name="Object 15"/>
                      <p:cNvPicPr>
                        <a:picLocks noChangeArrowheads="1"/>
                      </p:cNvPicPr>
                      <p:nvPr/>
                    </p:nvPicPr>
                    <p:blipFill>
                      <a:blip r:embed="rId5"/>
                      <a:srcRect/>
                      <a:stretch>
                        <a:fillRect/>
                      </a:stretch>
                    </p:blipFill>
                    <p:spPr bwMode="auto">
                      <a:xfrm>
                        <a:off x="704850" y="2550518"/>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5"/>
          <p:cNvGraphicFramePr>
            <a:graphicFrameLocks noChangeAspect="1"/>
          </p:cNvGraphicFramePr>
          <p:nvPr>
            <p:extLst>
              <p:ext uri="{D42A27DB-BD31-4B8C-83A1-F6EECF244321}">
                <p14:modId xmlns:p14="http://schemas.microsoft.com/office/powerpoint/2010/main" val="1443718637"/>
              </p:ext>
            </p:extLst>
          </p:nvPr>
        </p:nvGraphicFramePr>
        <p:xfrm>
          <a:off x="2592388" y="2550865"/>
          <a:ext cx="838200" cy="446087"/>
        </p:xfrm>
        <a:graphic>
          <a:graphicData uri="http://schemas.openxmlformats.org/presentationml/2006/ole">
            <mc:AlternateContent xmlns:mc="http://schemas.openxmlformats.org/markup-compatibility/2006">
              <mc:Choice xmlns:v="urn:schemas-microsoft-com:vml" Requires="v">
                <p:oleObj spid="_x0000_s131510" name="Equation" r:id="rId6" imgW="380880" imgH="203040" progId="Equation.DSMT4">
                  <p:embed/>
                </p:oleObj>
              </mc:Choice>
              <mc:Fallback>
                <p:oleObj name="Equation" r:id="rId6" imgW="380880" imgH="203040" progId="Equation.DSMT4">
                  <p:embed/>
                  <p:pic>
                    <p:nvPicPr>
                      <p:cNvPr id="29" name="Object 15"/>
                      <p:cNvPicPr>
                        <a:picLocks noChangeArrowheads="1"/>
                      </p:cNvPicPr>
                      <p:nvPr/>
                    </p:nvPicPr>
                    <p:blipFill>
                      <a:blip r:embed="rId7"/>
                      <a:srcRect/>
                      <a:stretch>
                        <a:fillRect/>
                      </a:stretch>
                    </p:blipFill>
                    <p:spPr bwMode="auto">
                      <a:xfrm>
                        <a:off x="2592388" y="2550865"/>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1338221073"/>
              </p:ext>
            </p:extLst>
          </p:nvPr>
        </p:nvGraphicFramePr>
        <p:xfrm>
          <a:off x="2339752" y="1573213"/>
          <a:ext cx="3302000" cy="539750"/>
        </p:xfrm>
        <a:graphic>
          <a:graphicData uri="http://schemas.openxmlformats.org/presentationml/2006/ole">
            <mc:AlternateContent xmlns:mc="http://schemas.openxmlformats.org/markup-compatibility/2006">
              <mc:Choice xmlns:v="urn:schemas-microsoft-com:vml" Requires="v">
                <p:oleObj spid="_x0000_s131511" name="Equation" r:id="rId8" imgW="1320480" imgH="215640" progId="Equation.DSMT4">
                  <p:embed/>
                </p:oleObj>
              </mc:Choice>
              <mc:Fallback>
                <p:oleObj name="Equation" r:id="rId8" imgW="1320480" imgH="215640" progId="Equation.DSMT4">
                  <p:embed/>
                  <p:pic>
                    <p:nvPicPr>
                      <p:cNvPr id="14" name="Object 6"/>
                      <p:cNvPicPr>
                        <a:picLocks noChangeAspect="1" noChangeArrowheads="1"/>
                      </p:cNvPicPr>
                      <p:nvPr/>
                    </p:nvPicPr>
                    <p:blipFill>
                      <a:blip r:embed="rId9"/>
                      <a:srcRect/>
                      <a:stretch>
                        <a:fillRect/>
                      </a:stretch>
                    </p:blipFill>
                    <p:spPr bwMode="auto">
                      <a:xfrm>
                        <a:off x="2339752" y="1573213"/>
                        <a:ext cx="3302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5"/>
          <p:cNvGraphicFramePr>
            <a:graphicFrameLocks noChangeAspect="1"/>
          </p:cNvGraphicFramePr>
          <p:nvPr>
            <p:extLst>
              <p:ext uri="{D42A27DB-BD31-4B8C-83A1-F6EECF244321}">
                <p14:modId xmlns:p14="http://schemas.microsoft.com/office/powerpoint/2010/main" val="3960216540"/>
              </p:ext>
            </p:extLst>
          </p:nvPr>
        </p:nvGraphicFramePr>
        <p:xfrm>
          <a:off x="5048250" y="2550865"/>
          <a:ext cx="809625" cy="446087"/>
        </p:xfrm>
        <a:graphic>
          <a:graphicData uri="http://schemas.openxmlformats.org/presentationml/2006/ole">
            <mc:AlternateContent xmlns:mc="http://schemas.openxmlformats.org/markup-compatibility/2006">
              <mc:Choice xmlns:v="urn:schemas-microsoft-com:vml" Requires="v">
                <p:oleObj spid="_x0000_s131512" name="Equation" r:id="rId10" imgW="368280" imgH="203040" progId="Equation.DSMT4">
                  <p:embed/>
                </p:oleObj>
              </mc:Choice>
              <mc:Fallback>
                <p:oleObj name="Equation" r:id="rId10" imgW="368280" imgH="203040" progId="Equation.DSMT4">
                  <p:embed/>
                  <p:pic>
                    <p:nvPicPr>
                      <p:cNvPr id="21" name="Object 15"/>
                      <p:cNvPicPr>
                        <a:picLocks noChangeArrowheads="1"/>
                      </p:cNvPicPr>
                      <p:nvPr/>
                    </p:nvPicPr>
                    <p:blipFill>
                      <a:blip r:embed="rId11"/>
                      <a:srcRect/>
                      <a:stretch>
                        <a:fillRect/>
                      </a:stretch>
                    </p:blipFill>
                    <p:spPr bwMode="auto">
                      <a:xfrm>
                        <a:off x="5048250" y="2550865"/>
                        <a:ext cx="8096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482502585"/>
              </p:ext>
            </p:extLst>
          </p:nvPr>
        </p:nvGraphicFramePr>
        <p:xfrm>
          <a:off x="7435850" y="2511177"/>
          <a:ext cx="866775" cy="446088"/>
        </p:xfrm>
        <a:graphic>
          <a:graphicData uri="http://schemas.openxmlformats.org/presentationml/2006/ole">
            <mc:AlternateContent xmlns:mc="http://schemas.openxmlformats.org/markup-compatibility/2006">
              <mc:Choice xmlns:v="urn:schemas-microsoft-com:vml" Requires="v">
                <p:oleObj spid="_x0000_s131513" name="Equation" r:id="rId12" imgW="393480" imgH="203040" progId="Equation.DSMT4">
                  <p:embed/>
                </p:oleObj>
              </mc:Choice>
              <mc:Fallback>
                <p:oleObj name="Equation" r:id="rId12" imgW="393480" imgH="203040" progId="Equation.DSMT4">
                  <p:embed/>
                  <p:pic>
                    <p:nvPicPr>
                      <p:cNvPr id="22" name="Object 15"/>
                      <p:cNvPicPr>
                        <a:picLocks noChangeArrowheads="1"/>
                      </p:cNvPicPr>
                      <p:nvPr/>
                    </p:nvPicPr>
                    <p:blipFill>
                      <a:blip r:embed="rId13"/>
                      <a:srcRect/>
                      <a:stretch>
                        <a:fillRect/>
                      </a:stretch>
                    </p:blipFill>
                    <p:spPr bwMode="auto">
                      <a:xfrm>
                        <a:off x="7435850" y="2511177"/>
                        <a:ext cx="86677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4"/>
          <p:cNvSpPr>
            <a:spLocks noChangeArrowheads="1"/>
          </p:cNvSpPr>
          <p:nvPr/>
        </p:nvSpPr>
        <p:spPr bwMode="auto">
          <a:xfrm>
            <a:off x="114300" y="4911824"/>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2. From the ROC of the signal’s  </a:t>
            </a:r>
            <a:r>
              <a:rPr lang="en-US" altLang="zh-CN" sz="2400" b="1" i="1" dirty="0" smtClean="0">
                <a:latin typeface="Times New Roman" panose="02020603050405020304" pitchFamily="18" charset="0"/>
                <a:ea typeface="楷体_GB2312" pitchFamily="49" charset="-122"/>
              </a:rPr>
              <a:t>x</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t</a:t>
            </a:r>
            <a:r>
              <a:rPr lang="en-US" altLang="zh-CN" sz="2400" b="1" dirty="0" smtClean="0">
                <a:latin typeface="Times New Roman" panose="02020603050405020304" pitchFamily="18" charset="0"/>
                <a:ea typeface="楷体_GB2312" pitchFamily="49" charset="-122"/>
              </a:rPr>
              <a:t>) = </a:t>
            </a:r>
            <a:r>
              <a:rPr lang="en-US" altLang="zh-CN" sz="2400" b="1" i="1" dirty="0" smtClean="0">
                <a:latin typeface="Times New Roman" panose="02020603050405020304" pitchFamily="18" charset="0"/>
                <a:ea typeface="楷体_GB2312" pitchFamily="49" charset="-122"/>
              </a:rPr>
              <a:t>u</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t</a:t>
            </a:r>
            <a:r>
              <a:rPr lang="en-US" altLang="zh-CN" sz="2400" b="1" dirty="0" smtClean="0">
                <a:latin typeface="Times New Roman" panose="02020603050405020304" pitchFamily="18" charset="0"/>
                <a:ea typeface="楷体_GB2312" pitchFamily="49" charset="-122"/>
              </a:rPr>
              <a:t>) Laplace transform, does the signal </a:t>
            </a:r>
            <a:r>
              <a:rPr lang="en-US" altLang="zh-CN" sz="2400" b="1" i="1" dirty="0" smtClean="0">
                <a:latin typeface="Times New Roman" panose="02020603050405020304" pitchFamily="18" charset="0"/>
                <a:ea typeface="楷体_GB2312" pitchFamily="49" charset="-122"/>
              </a:rPr>
              <a:t>u</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t</a:t>
            </a:r>
            <a:r>
              <a:rPr lang="en-US" altLang="zh-CN" sz="2400" b="1" dirty="0" smtClean="0">
                <a:latin typeface="Times New Roman" panose="02020603050405020304" pitchFamily="18" charset="0"/>
                <a:ea typeface="楷体_GB2312" pitchFamily="49" charset="-122"/>
              </a:rPr>
              <a:t>) have Fourier transform or not? </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23304473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4542135-F132-41F6-B011-5652EB3A8D84}" type="slidenum">
              <a:rPr lang="en-US" altLang="zh-CN" sz="1200" smtClean="0"/>
              <a:pPr>
                <a:spcBef>
                  <a:spcPct val="0"/>
                </a:spcBef>
                <a:buClrTx/>
                <a:buFontTx/>
                <a:buNone/>
              </a:pPr>
              <a:t>28</a:t>
            </a:fld>
            <a:endParaRPr lang="en-US" altLang="zh-CN" sz="1200" smtClean="0"/>
          </a:p>
        </p:txBody>
      </p:sp>
      <p:sp>
        <p:nvSpPr>
          <p:cNvPr id="28675" name="Rectangle 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
        <p:nvSpPr>
          <p:cNvPr id="28676" name="Rectangle 3"/>
          <p:cNvSpPr>
            <a:spLocks noChangeArrowheads="1"/>
          </p:cNvSpPr>
          <p:nvPr/>
        </p:nvSpPr>
        <p:spPr bwMode="auto">
          <a:xfrm>
            <a:off x="658813" y="1373188"/>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70000"/>
              </a:spcBef>
              <a:buFont typeface="Wingdings" panose="05000000000000000000" pitchFamily="2" charset="2"/>
              <a:buNone/>
            </a:pPr>
            <a:r>
              <a:rPr lang="en-US" altLang="zh-CN" sz="2800" b="1">
                <a:latin typeface="Times New Roman" panose="02020603050405020304" pitchFamily="18" charset="0"/>
                <a:ea typeface="楷体_GB2312" pitchFamily="49" charset="-122"/>
              </a:rPr>
              <a:t>For Fourier transform, we have Dirichlet conditions for its convergence; here, we need to study the ROC.  </a:t>
            </a:r>
          </a:p>
        </p:txBody>
      </p:sp>
      <p:sp>
        <p:nvSpPr>
          <p:cNvPr id="28677" name="Rectangle 4"/>
          <p:cNvSpPr>
            <a:spLocks noChangeArrowheads="1"/>
          </p:cNvSpPr>
          <p:nvPr/>
        </p:nvSpPr>
        <p:spPr bwMode="auto">
          <a:xfrm>
            <a:off x="669925" y="3030538"/>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Basic requirements: </a:t>
            </a:r>
          </a:p>
          <a:p>
            <a:pPr eaLnBrk="1" hangingPunct="1">
              <a:buFontTx/>
              <a:buNone/>
            </a:pPr>
            <a:r>
              <a:rPr lang="en-US" altLang="zh-CN" sz="2800" b="1">
                <a:latin typeface="Times New Roman" panose="02020603050405020304" pitchFamily="18" charset="0"/>
                <a:ea typeface="楷体_GB2312" pitchFamily="49" charset="-122"/>
              </a:rPr>
              <a:t>1.    Based on the properties of ROC, can determine the ROC of a signal’s LT from its time-domain property (four types of signals). </a:t>
            </a:r>
          </a:p>
          <a:p>
            <a:pPr eaLnBrk="1" hangingPunct="1">
              <a:buFontTx/>
              <a:buNone/>
            </a:pPr>
            <a:r>
              <a:rPr lang="en-US" altLang="zh-CN" sz="2800" b="1">
                <a:latin typeface="Times New Roman" panose="02020603050405020304" pitchFamily="18" charset="0"/>
                <a:ea typeface="楷体_GB2312" pitchFamily="49" charset="-122"/>
              </a:rPr>
              <a:t>2.    Understanding and flexible usage of the properties</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4AA7FE2-B853-4F82-AE5D-368501F22AB9}" type="slidenum">
              <a:rPr lang="en-US" altLang="zh-CN" sz="1200" smtClean="0"/>
              <a:pPr>
                <a:spcBef>
                  <a:spcPct val="0"/>
                </a:spcBef>
                <a:buClrTx/>
                <a:buFontTx/>
                <a:buNone/>
              </a:pPr>
              <a:t>29</a:t>
            </a:fld>
            <a:endParaRPr lang="en-US" altLang="zh-CN" sz="1200" smtClean="0"/>
          </a:p>
        </p:txBody>
      </p:sp>
      <p:sp>
        <p:nvSpPr>
          <p:cNvPr id="29699" name="Rectangle 3"/>
          <p:cNvSpPr>
            <a:spLocks noChangeArrowheads="1"/>
          </p:cNvSpPr>
          <p:nvPr/>
        </p:nvSpPr>
        <p:spPr bwMode="auto">
          <a:xfrm>
            <a:off x="642938" y="1860550"/>
            <a:ext cx="7961312"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70000"/>
              </a:spcBef>
              <a:buFont typeface="Wingdings" panose="05000000000000000000" pitchFamily="2" charset="2"/>
              <a:buNone/>
            </a:pPr>
            <a:r>
              <a:rPr lang="en-US" altLang="zh-CN" sz="2800" b="1">
                <a:latin typeface="Times New Roman" panose="02020603050405020304" pitchFamily="18" charset="0"/>
                <a:ea typeface="楷体_GB2312" pitchFamily="49" charset="-122"/>
              </a:rPr>
              <a:t>Property 1: The ROC of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consists of strips parallel to j</a:t>
            </a:r>
            <a:r>
              <a:rPr lang="en-US" altLang="zh-CN" sz="2800" b="1">
                <a:latin typeface="Times New Roman" panose="02020603050405020304" pitchFamily="18" charset="0"/>
                <a:ea typeface="方正姚体" panose="02010601030101010101" pitchFamily="2" charset="-122"/>
                <a:sym typeface="Symbol" panose="05050102010706020507" pitchFamily="18" charset="2"/>
              </a:rPr>
              <a:t></a:t>
            </a:r>
            <a:r>
              <a:rPr lang="en-US" altLang="zh-CN" sz="2800" b="1">
                <a:latin typeface="Times New Roman" panose="02020603050405020304" pitchFamily="18" charset="0"/>
                <a:ea typeface="楷体_GB2312" pitchFamily="49" charset="-122"/>
              </a:rPr>
              <a:t>-axis in the </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-plane.  (The ROC is determined by 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a:t>
            </a:r>
          </a:p>
        </p:txBody>
      </p:sp>
      <p:sp>
        <p:nvSpPr>
          <p:cNvPr id="29700" name="Rectangle 4"/>
          <p:cNvSpPr>
            <a:spLocks noChangeArrowheads="1"/>
          </p:cNvSpPr>
          <p:nvPr/>
        </p:nvSpPr>
        <p:spPr bwMode="auto">
          <a:xfrm>
            <a:off x="654050" y="3803650"/>
            <a:ext cx="802163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70000"/>
              </a:spcBef>
              <a:buFont typeface="Wingdings" panose="05000000000000000000" pitchFamily="2" charset="2"/>
              <a:buNone/>
            </a:pPr>
            <a:r>
              <a:rPr lang="en-US" altLang="zh-CN" sz="2800" b="1">
                <a:latin typeface="Times New Roman" panose="02020603050405020304" pitchFamily="18" charset="0"/>
                <a:ea typeface="楷体_GB2312" pitchFamily="49" charset="-122"/>
              </a:rPr>
              <a:t>Property 2: For rational Laplace transform, the ROC does not contain any poles.  (At the pole,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 infinity. )</a:t>
            </a:r>
          </a:p>
        </p:txBody>
      </p:sp>
      <p:sp>
        <p:nvSpPr>
          <p:cNvPr id="29701" name="Rectangle 5"/>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D318249-ED6C-49CA-84EE-00AD59965EB3}" type="slidenum">
              <a:rPr lang="en-US" altLang="zh-CN" sz="1200" smtClean="0"/>
              <a:pPr>
                <a:spcBef>
                  <a:spcPct val="0"/>
                </a:spcBef>
                <a:buClrTx/>
                <a:buFontTx/>
                <a:buNone/>
              </a:pPr>
              <a:t>3</a:t>
            </a:fld>
            <a:endParaRPr lang="en-US" altLang="zh-CN" sz="1200" smtClean="0"/>
          </a:p>
        </p:txBody>
      </p:sp>
      <p:sp>
        <p:nvSpPr>
          <p:cNvPr id="7171" name="Rectangle 2"/>
          <p:cNvSpPr>
            <a:spLocks noChangeArrowheads="1"/>
          </p:cNvSpPr>
          <p:nvPr/>
        </p:nvSpPr>
        <p:spPr bwMode="auto">
          <a:xfrm>
            <a:off x="673100" y="1306513"/>
            <a:ext cx="8002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Review from Chapter 3 (Fourier series)</a:t>
            </a:r>
          </a:p>
        </p:txBody>
      </p:sp>
      <p:sp>
        <p:nvSpPr>
          <p:cNvPr id="7172" name="Text Box 3"/>
          <p:cNvSpPr txBox="1">
            <a:spLocks noChangeArrowheads="1"/>
          </p:cNvSpPr>
          <p:nvPr/>
        </p:nvSpPr>
        <p:spPr bwMode="auto">
          <a:xfrm>
            <a:off x="3235325" y="2330450"/>
            <a:ext cx="1600200" cy="5381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方正姚体" panose="02010601030101010101" pitchFamily="2" charset="-122"/>
              </a:rPr>
              <a:t>h(t)</a:t>
            </a:r>
            <a:endParaRPr kumimoji="1" lang="en-US" altLang="zh-CN" sz="2800" b="1">
              <a:latin typeface="Times New Roman" panose="02020603050405020304" pitchFamily="18" charset="0"/>
              <a:ea typeface="楷体_GB2312" pitchFamily="49" charset="-122"/>
            </a:endParaRPr>
          </a:p>
        </p:txBody>
      </p:sp>
      <p:sp>
        <p:nvSpPr>
          <p:cNvPr id="7173" name="Line 4"/>
          <p:cNvSpPr>
            <a:spLocks noChangeShapeType="1"/>
          </p:cNvSpPr>
          <p:nvPr/>
        </p:nvSpPr>
        <p:spPr bwMode="auto">
          <a:xfrm>
            <a:off x="1635125" y="2579688"/>
            <a:ext cx="1600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 name="Line 5"/>
          <p:cNvSpPr>
            <a:spLocks noChangeShapeType="1"/>
          </p:cNvSpPr>
          <p:nvPr/>
        </p:nvSpPr>
        <p:spPr bwMode="auto">
          <a:xfrm>
            <a:off x="4835525" y="2579688"/>
            <a:ext cx="1752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 name="Text Box 6"/>
          <p:cNvSpPr txBox="1">
            <a:spLocks noChangeArrowheads="1"/>
          </p:cNvSpPr>
          <p:nvPr/>
        </p:nvSpPr>
        <p:spPr bwMode="auto">
          <a:xfrm>
            <a:off x="1744663" y="1970088"/>
            <a:ext cx="1254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楷体_GB2312" pitchFamily="49" charset="-122"/>
              </a:rPr>
              <a:t>x(t)=e</a:t>
            </a:r>
            <a:r>
              <a:rPr kumimoji="1" lang="en-US" altLang="zh-CN" sz="2800" b="1" baseline="30000">
                <a:latin typeface="Times New Roman" panose="02020603050405020304" pitchFamily="18" charset="0"/>
                <a:ea typeface="楷体_GB2312" pitchFamily="49" charset="-122"/>
              </a:rPr>
              <a:t>st</a:t>
            </a:r>
            <a:endParaRPr kumimoji="1" lang="en-US" altLang="zh-CN" sz="2800" b="1">
              <a:latin typeface="Times New Roman" panose="02020603050405020304" pitchFamily="18" charset="0"/>
              <a:ea typeface="楷体_GB2312" pitchFamily="49" charset="-122"/>
            </a:endParaRPr>
          </a:p>
        </p:txBody>
      </p:sp>
      <p:sp>
        <p:nvSpPr>
          <p:cNvPr id="7176" name="Text Box 7"/>
          <p:cNvSpPr txBox="1">
            <a:spLocks noChangeArrowheads="1"/>
          </p:cNvSpPr>
          <p:nvPr/>
        </p:nvSpPr>
        <p:spPr bwMode="auto">
          <a:xfrm>
            <a:off x="5113338" y="1970088"/>
            <a:ext cx="1906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楷体_GB2312" pitchFamily="49" charset="-122"/>
              </a:rPr>
              <a:t>y(t)=H(s)e</a:t>
            </a:r>
            <a:r>
              <a:rPr kumimoji="1" lang="en-US" altLang="zh-CN" sz="2800" b="1" baseline="30000">
                <a:latin typeface="Times New Roman" panose="02020603050405020304" pitchFamily="18" charset="0"/>
                <a:ea typeface="楷体_GB2312" pitchFamily="49" charset="-122"/>
              </a:rPr>
              <a:t>st</a:t>
            </a:r>
            <a:endParaRPr kumimoji="1" lang="en-US" altLang="zh-CN" sz="2800" b="1">
              <a:latin typeface="Times New Roman" panose="02020603050405020304" pitchFamily="18" charset="0"/>
              <a:ea typeface="楷体_GB2312" pitchFamily="49" charset="-122"/>
            </a:endParaRPr>
          </a:p>
        </p:txBody>
      </p:sp>
      <p:graphicFrame>
        <p:nvGraphicFramePr>
          <p:cNvPr id="7177" name="Object 8"/>
          <p:cNvGraphicFramePr>
            <a:graphicFrameLocks noChangeAspect="1"/>
          </p:cNvGraphicFramePr>
          <p:nvPr>
            <p:extLst>
              <p:ext uri="{D42A27DB-BD31-4B8C-83A1-F6EECF244321}">
                <p14:modId xmlns:p14="http://schemas.microsoft.com/office/powerpoint/2010/main" val="2486565483"/>
              </p:ext>
            </p:extLst>
          </p:nvPr>
        </p:nvGraphicFramePr>
        <p:xfrm>
          <a:off x="1000125" y="2924175"/>
          <a:ext cx="3302000" cy="823913"/>
        </p:xfrm>
        <a:graphic>
          <a:graphicData uri="http://schemas.openxmlformats.org/presentationml/2006/ole">
            <mc:AlternateContent xmlns:mc="http://schemas.openxmlformats.org/markup-compatibility/2006">
              <mc:Choice xmlns:v="urn:schemas-microsoft-com:vml" Requires="v">
                <p:oleObj spid="_x0000_s7435" name="Equation" r:id="rId3" imgW="1320480" imgH="330120" progId="Equation.DSMT4">
                  <p:embed/>
                </p:oleObj>
              </mc:Choice>
              <mc:Fallback>
                <p:oleObj name="Equation" r:id="rId3" imgW="1320480" imgH="330120" progId="Equation.DSMT4">
                  <p:embed/>
                  <p:pic>
                    <p:nvPicPr>
                      <p:cNvPr id="0" name="Object 8"/>
                      <p:cNvPicPr>
                        <a:picLocks noChangeArrowheads="1"/>
                      </p:cNvPicPr>
                      <p:nvPr/>
                    </p:nvPicPr>
                    <p:blipFill>
                      <a:blip r:embed="rId4"/>
                      <a:srcRect/>
                      <a:stretch>
                        <a:fillRect/>
                      </a:stretch>
                    </p:blipFill>
                    <p:spPr bwMode="auto">
                      <a:xfrm>
                        <a:off x="1000125" y="2924175"/>
                        <a:ext cx="33020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Rectangle 9"/>
          <p:cNvSpPr>
            <a:spLocks noChangeArrowheads="1"/>
          </p:cNvSpPr>
          <p:nvPr/>
        </p:nvSpPr>
        <p:spPr bwMode="auto">
          <a:xfrm>
            <a:off x="3924300" y="3971528"/>
            <a:ext cx="48244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 Laplace transform of </a:t>
            </a:r>
            <a:r>
              <a:rPr lang="en-US" altLang="zh-CN" sz="2800" b="1" i="1" dirty="0">
                <a:latin typeface="Times New Roman" panose="02020603050405020304" pitchFamily="18" charset="0"/>
                <a:ea typeface="楷体_GB2312" pitchFamily="49" charset="-122"/>
              </a:rPr>
              <a:t>h</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a:t>
            </a:r>
          </a:p>
        </p:txBody>
      </p:sp>
      <p:sp>
        <p:nvSpPr>
          <p:cNvPr id="7179" name="Rectangle 10"/>
          <p:cNvSpPr>
            <a:spLocks noChangeArrowheads="1"/>
          </p:cNvSpPr>
          <p:nvPr/>
        </p:nvSpPr>
        <p:spPr bwMode="auto">
          <a:xfrm>
            <a:off x="931863" y="3933056"/>
            <a:ext cx="28797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System function</a:t>
            </a:r>
          </a:p>
        </p:txBody>
      </p:sp>
      <p:graphicFrame>
        <p:nvGraphicFramePr>
          <p:cNvPr id="7180" name="Object 11"/>
          <p:cNvGraphicFramePr>
            <a:graphicFrameLocks noChangeAspect="1"/>
          </p:cNvGraphicFramePr>
          <p:nvPr>
            <p:extLst>
              <p:ext uri="{D42A27DB-BD31-4B8C-83A1-F6EECF244321}">
                <p14:modId xmlns:p14="http://schemas.microsoft.com/office/powerpoint/2010/main" val="2716422078"/>
              </p:ext>
            </p:extLst>
          </p:nvPr>
        </p:nvGraphicFramePr>
        <p:xfrm>
          <a:off x="1046998" y="5179829"/>
          <a:ext cx="5746500" cy="825300"/>
        </p:xfrm>
        <a:graphic>
          <a:graphicData uri="http://schemas.openxmlformats.org/presentationml/2006/ole">
            <mc:AlternateContent xmlns:mc="http://schemas.openxmlformats.org/markup-compatibility/2006">
              <mc:Choice xmlns:v="urn:schemas-microsoft-com:vml" Requires="v">
                <p:oleObj spid="_x0000_s7436" name="Equation" r:id="rId5" imgW="2298600" imgH="330120" progId="Equation.DSMT4">
                  <p:embed/>
                </p:oleObj>
              </mc:Choice>
              <mc:Fallback>
                <p:oleObj name="Equation" r:id="rId5" imgW="2298600" imgH="330120" progId="Equation.DSMT4">
                  <p:embed/>
                  <p:pic>
                    <p:nvPicPr>
                      <p:cNvPr id="0" name="Object 11"/>
                      <p:cNvPicPr>
                        <a:picLocks noChangeArrowheads="1"/>
                      </p:cNvPicPr>
                      <p:nvPr/>
                    </p:nvPicPr>
                    <p:blipFill>
                      <a:blip r:embed="rId6"/>
                      <a:srcRect/>
                      <a:stretch>
                        <a:fillRect/>
                      </a:stretch>
                    </p:blipFill>
                    <p:spPr bwMode="auto">
                      <a:xfrm>
                        <a:off x="1046998" y="5179829"/>
                        <a:ext cx="5746500" cy="82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1" name="Rectangle 12"/>
          <p:cNvSpPr>
            <a:spLocks noChangeArrowheads="1"/>
          </p:cNvSpPr>
          <p:nvPr/>
        </p:nvSpPr>
        <p:spPr bwMode="auto">
          <a:xfrm>
            <a:off x="4284663" y="5949280"/>
            <a:ext cx="46799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if converging on the </a:t>
            </a:r>
            <a:r>
              <a:rPr lang="en-US" altLang="zh-CN" sz="2800" b="1" dirty="0" err="1">
                <a:latin typeface="Times New Roman" panose="02020603050405020304" pitchFamily="18" charset="0"/>
                <a:ea typeface="楷体_GB2312" pitchFamily="49" charset="-122"/>
              </a:rPr>
              <a:t>j</a:t>
            </a:r>
            <a:r>
              <a:rPr lang="en-US" altLang="zh-CN" sz="2800" b="1" dirty="0" err="1">
                <a:latin typeface="Times New Roman" panose="02020603050405020304" pitchFamily="18" charset="0"/>
                <a:cs typeface="Arial" panose="020B0604020202020204" pitchFamily="34" charset="0"/>
              </a:rPr>
              <a:t>ω</a:t>
            </a:r>
            <a:r>
              <a:rPr lang="en-US" altLang="zh-CN" sz="2800" b="1" dirty="0">
                <a:latin typeface="Times New Roman" panose="02020603050405020304" pitchFamily="18" charset="0"/>
                <a:cs typeface="Arial" panose="020B0604020202020204" pitchFamily="34" charset="0"/>
              </a:rPr>
              <a:t>-axis.</a:t>
            </a:r>
            <a:r>
              <a:rPr lang="en-US" altLang="zh-CN" sz="2800" b="1" dirty="0">
                <a:latin typeface="Times New Roman" panose="02020603050405020304" pitchFamily="18" charset="0"/>
                <a:ea typeface="楷体_GB2312" pitchFamily="49" charset="-122"/>
              </a:rPr>
              <a:t> </a:t>
            </a:r>
          </a:p>
        </p:txBody>
      </p:sp>
      <p:sp>
        <p:nvSpPr>
          <p:cNvPr id="7182" name="Rectangle 13"/>
          <p:cNvSpPr>
            <a:spLocks noChangeArrowheads="1"/>
          </p:cNvSpPr>
          <p:nvPr/>
        </p:nvSpPr>
        <p:spPr bwMode="auto">
          <a:xfrm>
            <a:off x="971550" y="4581128"/>
            <a:ext cx="7632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Connection with FT, or the frequency response: </a:t>
            </a:r>
          </a:p>
        </p:txBody>
      </p:sp>
      <p:sp>
        <p:nvSpPr>
          <p:cNvPr id="7183" name="Rectangle 14"/>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graphicFrame>
        <p:nvGraphicFramePr>
          <p:cNvPr id="7184" name="Object 8"/>
          <p:cNvGraphicFramePr>
            <a:graphicFrameLocks noChangeAspect="1"/>
          </p:cNvGraphicFramePr>
          <p:nvPr>
            <p:extLst>
              <p:ext uri="{D42A27DB-BD31-4B8C-83A1-F6EECF244321}">
                <p14:modId xmlns:p14="http://schemas.microsoft.com/office/powerpoint/2010/main" val="2082081624"/>
              </p:ext>
            </p:extLst>
          </p:nvPr>
        </p:nvGraphicFramePr>
        <p:xfrm>
          <a:off x="5286399" y="2564904"/>
          <a:ext cx="1691005" cy="452518"/>
        </p:xfrm>
        <a:graphic>
          <a:graphicData uri="http://schemas.openxmlformats.org/presentationml/2006/ole">
            <mc:AlternateContent xmlns:mc="http://schemas.openxmlformats.org/markup-compatibility/2006">
              <mc:Choice xmlns:v="urn:schemas-microsoft-com:vml" Requires="v">
                <p:oleObj spid="_x0000_s7437" name="Equation" r:id="rId7" imgW="676402" imgH="181007" progId="Equation.DSMT4">
                  <p:embed/>
                </p:oleObj>
              </mc:Choice>
              <mc:Fallback>
                <p:oleObj name="Equation" r:id="rId7" imgW="676402" imgH="181007"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99" y="2564904"/>
                        <a:ext cx="1691005" cy="452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Text Box 60"/>
          <p:cNvSpPr txBox="1">
            <a:spLocks noChangeArrowheads="1"/>
          </p:cNvSpPr>
          <p:nvPr/>
        </p:nvSpPr>
        <p:spPr bwMode="auto">
          <a:xfrm>
            <a:off x="4427984" y="3107631"/>
            <a:ext cx="47160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400" b="1" dirty="0" smtClean="0">
                <a:solidFill>
                  <a:srgbClr val="FF0000"/>
                </a:solidFill>
                <a:latin typeface="Times New Roman" panose="02020603050405020304" pitchFamily="18" charset="0"/>
              </a:rPr>
              <a:t>For any </a:t>
            </a:r>
            <a:r>
              <a:rPr kumimoji="1" lang="en-US" altLang="zh-CN" sz="2400" b="1" dirty="0">
                <a:solidFill>
                  <a:srgbClr val="FF0000"/>
                </a:solidFill>
                <a:latin typeface="Times New Roman" panose="02020603050405020304" pitchFamily="18" charset="0"/>
              </a:rPr>
              <a:t>complex </a:t>
            </a:r>
            <a:r>
              <a:rPr kumimoji="1" lang="en-US" altLang="zh-CN" sz="2400" b="1" dirty="0" smtClean="0">
                <a:solidFill>
                  <a:srgbClr val="FF0000"/>
                </a:solidFill>
                <a:latin typeface="Times New Roman" panose="02020603050405020304" pitchFamily="18" charset="0"/>
              </a:rPr>
              <a:t>number with converging integral</a:t>
            </a:r>
            <a:endParaRPr kumimoji="1" lang="en-US" altLang="zh-CN" sz="2400" b="1"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22C29F3-BF56-44AB-896E-51059DBED54F}" type="slidenum">
              <a:rPr lang="en-US" altLang="zh-CN" sz="1200" smtClean="0"/>
              <a:pPr>
                <a:spcBef>
                  <a:spcPct val="0"/>
                </a:spcBef>
                <a:buClrTx/>
                <a:buFontTx/>
                <a:buNone/>
              </a:pPr>
              <a:t>30</a:t>
            </a:fld>
            <a:endParaRPr lang="en-US" altLang="zh-CN" sz="1200" smtClean="0"/>
          </a:p>
        </p:txBody>
      </p:sp>
      <p:sp>
        <p:nvSpPr>
          <p:cNvPr id="30723" name="Rectangle 2"/>
          <p:cNvSpPr>
            <a:spLocks noChangeArrowheads="1"/>
          </p:cNvSpPr>
          <p:nvPr/>
        </p:nvSpPr>
        <p:spPr bwMode="auto">
          <a:xfrm>
            <a:off x="250825" y="1341438"/>
            <a:ext cx="85883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70000"/>
              </a:spcBef>
              <a:buFont typeface="Wingdings" panose="05000000000000000000" pitchFamily="2" charset="2"/>
              <a:buNone/>
            </a:pPr>
            <a:r>
              <a:rPr lang="en-US" altLang="zh-CN" sz="2800" b="1">
                <a:latin typeface="Times New Roman" panose="02020603050405020304" pitchFamily="18" charset="0"/>
                <a:ea typeface="楷体_GB2312" pitchFamily="49" charset="-122"/>
              </a:rPr>
              <a:t>Property 3: If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of finite duration and is absolutely integrable, then the ROC is the entire </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-plane.</a:t>
            </a:r>
          </a:p>
        </p:txBody>
      </p:sp>
      <p:graphicFrame>
        <p:nvGraphicFramePr>
          <p:cNvPr id="30725" name="Object 4"/>
          <p:cNvGraphicFramePr>
            <a:graphicFrameLocks/>
          </p:cNvGraphicFramePr>
          <p:nvPr>
            <p:extLst>
              <p:ext uri="{D42A27DB-BD31-4B8C-83A1-F6EECF244321}">
                <p14:modId xmlns:p14="http://schemas.microsoft.com/office/powerpoint/2010/main" val="1296886089"/>
              </p:ext>
            </p:extLst>
          </p:nvPr>
        </p:nvGraphicFramePr>
        <p:xfrm>
          <a:off x="611188" y="2996952"/>
          <a:ext cx="8093075" cy="889000"/>
        </p:xfrm>
        <a:graphic>
          <a:graphicData uri="http://schemas.openxmlformats.org/presentationml/2006/ole">
            <mc:AlternateContent xmlns:mc="http://schemas.openxmlformats.org/markup-compatibility/2006">
              <mc:Choice xmlns:v="urn:schemas-microsoft-com:vml" Requires="v">
                <p:oleObj spid="_x0000_s134434" name="公式" r:id="rId3" imgW="3209943" imgH="333343" progId="Equation.3">
                  <p:embed/>
                </p:oleObj>
              </mc:Choice>
              <mc:Fallback>
                <p:oleObj name="公式" r:id="rId3" imgW="3209943" imgH="333343" progId="Equation.3">
                  <p:embed/>
                  <p:pic>
                    <p:nvPicPr>
                      <p:cNvPr id="30725"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996952"/>
                        <a:ext cx="809307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Rectangle 5"/>
          <p:cNvSpPr>
            <a:spLocks noChangeArrowheads="1"/>
          </p:cNvSpPr>
          <p:nvPr/>
        </p:nvSpPr>
        <p:spPr bwMode="auto">
          <a:xfrm>
            <a:off x="395288" y="3789040"/>
            <a:ext cx="871378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(1). </a:t>
            </a:r>
            <a:r>
              <a:rPr lang="el-GR" altLang="zh-CN" sz="2800" b="1" dirty="0">
                <a:latin typeface="Times New Roman" panose="02020603050405020304" pitchFamily="18" charset="0"/>
                <a:ea typeface="楷体_GB2312" pitchFamily="49" charset="-122"/>
                <a:cs typeface="Arial" panose="020B0604020202020204" pitchFamily="34" charset="0"/>
              </a:rPr>
              <a:t>σ</a:t>
            </a:r>
            <a:r>
              <a:rPr lang="en-US" altLang="zh-CN" sz="2800" b="1" dirty="0">
                <a:latin typeface="Times New Roman" panose="02020603050405020304" pitchFamily="18" charset="0"/>
                <a:ea typeface="楷体_GB2312" pitchFamily="49" charset="-122"/>
                <a:cs typeface="Arial" panose="020B0604020202020204" pitchFamily="34" charset="0"/>
              </a:rPr>
              <a:t>&gt; 0</a:t>
            </a:r>
            <a:r>
              <a:rPr lang="en-US" altLang="zh-CN" sz="2800" b="1" dirty="0">
                <a:latin typeface="Times New Roman" panose="02020603050405020304" pitchFamily="18" charset="0"/>
                <a:ea typeface="楷体_GB2312" pitchFamily="49" charset="-122"/>
              </a:rPr>
              <a:t>, the exponential is monotonically decreasing, </a:t>
            </a:r>
          </a:p>
        </p:txBody>
      </p:sp>
      <p:graphicFrame>
        <p:nvGraphicFramePr>
          <p:cNvPr id="30727" name="Object 6"/>
          <p:cNvGraphicFramePr>
            <a:graphicFrameLocks/>
          </p:cNvGraphicFramePr>
          <p:nvPr>
            <p:extLst>
              <p:ext uri="{D42A27DB-BD31-4B8C-83A1-F6EECF244321}">
                <p14:modId xmlns:p14="http://schemas.microsoft.com/office/powerpoint/2010/main" val="4283405099"/>
              </p:ext>
            </p:extLst>
          </p:nvPr>
        </p:nvGraphicFramePr>
        <p:xfrm>
          <a:off x="1907704" y="5013176"/>
          <a:ext cx="6189662" cy="889000"/>
        </p:xfrm>
        <a:graphic>
          <a:graphicData uri="http://schemas.openxmlformats.org/presentationml/2006/ole">
            <mc:AlternateContent xmlns:mc="http://schemas.openxmlformats.org/markup-compatibility/2006">
              <mc:Choice xmlns:v="urn:schemas-microsoft-com:vml" Requires="v">
                <p:oleObj spid="_x0000_s134435" name="公式" r:id="rId5" imgW="2447943" imgH="333343" progId="Equation.3">
                  <p:embed/>
                </p:oleObj>
              </mc:Choice>
              <mc:Fallback>
                <p:oleObj name="公式" r:id="rId5" imgW="2447943" imgH="333343" progId="Equation.3">
                  <p:embed/>
                  <p:pic>
                    <p:nvPicPr>
                      <p:cNvPr id="30727"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5013176"/>
                        <a:ext cx="618966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Rectangle 10"/>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graphicFrame>
        <p:nvGraphicFramePr>
          <p:cNvPr id="12" name="Object 6"/>
          <p:cNvGraphicFramePr>
            <a:graphicFrameLocks/>
          </p:cNvGraphicFramePr>
          <p:nvPr>
            <p:extLst>
              <p:ext uri="{D42A27DB-BD31-4B8C-83A1-F6EECF244321}">
                <p14:modId xmlns:p14="http://schemas.microsoft.com/office/powerpoint/2010/main" val="294426111"/>
              </p:ext>
            </p:extLst>
          </p:nvPr>
        </p:nvGraphicFramePr>
        <p:xfrm>
          <a:off x="1115616" y="4365104"/>
          <a:ext cx="3789363" cy="642937"/>
        </p:xfrm>
        <a:graphic>
          <a:graphicData uri="http://schemas.openxmlformats.org/presentationml/2006/ole">
            <mc:AlternateContent xmlns:mc="http://schemas.openxmlformats.org/markup-compatibility/2006">
              <mc:Choice xmlns:v="urn:schemas-microsoft-com:vml" Requires="v">
                <p:oleObj spid="_x0000_s134436" name="Equation" r:id="rId7" imgW="1498320" imgH="241200" progId="Equation.DSMT4">
                  <p:embed/>
                </p:oleObj>
              </mc:Choice>
              <mc:Fallback>
                <p:oleObj name="Equation" r:id="rId7" imgW="1498320" imgH="241200" progId="Equation.DSMT4">
                  <p:embed/>
                  <p:pic>
                    <p:nvPicPr>
                      <p:cNvPr id="12" name="Object 6"/>
                      <p:cNvPicPr>
                        <a:picLocks noChangeArrowheads="1"/>
                      </p:cNvPicPr>
                      <p:nvPr/>
                    </p:nvPicPr>
                    <p:blipFill>
                      <a:blip r:embed="rId8"/>
                      <a:srcRect/>
                      <a:stretch>
                        <a:fillRect/>
                      </a:stretch>
                    </p:blipFill>
                    <p:spPr bwMode="auto">
                      <a:xfrm>
                        <a:off x="1115616" y="4365104"/>
                        <a:ext cx="3789363"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p:cNvGraphicFramePr>
            <a:graphicFrameLocks/>
          </p:cNvGraphicFramePr>
          <p:nvPr>
            <p:extLst>
              <p:ext uri="{D42A27DB-BD31-4B8C-83A1-F6EECF244321}">
                <p14:modId xmlns:p14="http://schemas.microsoft.com/office/powerpoint/2010/main" val="3161011665"/>
              </p:ext>
            </p:extLst>
          </p:nvPr>
        </p:nvGraphicFramePr>
        <p:xfrm>
          <a:off x="4427984" y="2204864"/>
          <a:ext cx="4697412" cy="889000"/>
        </p:xfrm>
        <a:graphic>
          <a:graphicData uri="http://schemas.openxmlformats.org/presentationml/2006/ole">
            <mc:AlternateContent xmlns:mc="http://schemas.openxmlformats.org/markup-compatibility/2006">
              <mc:Choice xmlns:v="urn:schemas-microsoft-com:vml" Requires="v">
                <p:oleObj spid="_x0000_s134437" name="公式" r:id="rId9" imgW="1857429" imgH="333343" progId="Equation.3">
                  <p:embed/>
                </p:oleObj>
              </mc:Choice>
              <mc:Fallback>
                <p:oleObj name="公式" r:id="rId9" imgW="1857429" imgH="333343" progId="Equation.3">
                  <p:embed/>
                  <p:pic>
                    <p:nvPicPr>
                      <p:cNvPr id="30724" name="Object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984" y="2204864"/>
                        <a:ext cx="469741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7"/>
          <p:cNvSpPr>
            <a:spLocks noChangeArrowheads="1"/>
          </p:cNvSpPr>
          <p:nvPr/>
        </p:nvSpPr>
        <p:spPr bwMode="auto">
          <a:xfrm>
            <a:off x="35496" y="2278063"/>
            <a:ext cx="4464496"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dirty="0">
                <a:latin typeface="Times New Roman" panose="02020603050405020304" pitchFamily="18" charset="0"/>
                <a:ea typeface="楷体_GB2312" pitchFamily="49" charset="-122"/>
              </a:rPr>
              <a:t>Proof: </a:t>
            </a:r>
            <a:r>
              <a:rPr lang="en-US" altLang="zh-CN" sz="2800" b="1" dirty="0" smtClean="0">
                <a:latin typeface="Times New Roman" panose="02020603050405020304" pitchFamily="18" charset="0"/>
                <a:ea typeface="楷体_GB2312" pitchFamily="49" charset="-122"/>
              </a:rPr>
              <a:t>absolutely </a:t>
            </a:r>
            <a:r>
              <a:rPr lang="en-US" altLang="zh-CN" sz="2800" b="1" dirty="0" err="1">
                <a:latin typeface="Times New Roman" panose="02020603050405020304" pitchFamily="18" charset="0"/>
                <a:ea typeface="楷体_GB2312" pitchFamily="49" charset="-122"/>
              </a:rPr>
              <a:t>integrable</a:t>
            </a:r>
            <a:endParaRPr lang="en-US" altLang="zh-CN" sz="28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796094154"/>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22C29F3-BF56-44AB-896E-51059DBED54F}" type="slidenum">
              <a:rPr lang="en-US" altLang="zh-CN" sz="1200" smtClean="0"/>
              <a:pPr>
                <a:spcBef>
                  <a:spcPct val="0"/>
                </a:spcBef>
                <a:buClrTx/>
                <a:buFontTx/>
                <a:buNone/>
              </a:pPr>
              <a:t>31</a:t>
            </a:fld>
            <a:endParaRPr lang="en-US" altLang="zh-CN" sz="1200" smtClean="0"/>
          </a:p>
        </p:txBody>
      </p:sp>
      <p:sp>
        <p:nvSpPr>
          <p:cNvPr id="30723" name="Rectangle 2"/>
          <p:cNvSpPr>
            <a:spLocks noChangeArrowheads="1"/>
          </p:cNvSpPr>
          <p:nvPr/>
        </p:nvSpPr>
        <p:spPr bwMode="auto">
          <a:xfrm>
            <a:off x="250825" y="1341438"/>
            <a:ext cx="85883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70000"/>
              </a:spcBef>
              <a:buFont typeface="Wingdings" panose="05000000000000000000" pitchFamily="2" charset="2"/>
              <a:buNone/>
            </a:pPr>
            <a:r>
              <a:rPr lang="en-US" altLang="zh-CN" sz="2800" b="1">
                <a:latin typeface="Times New Roman" panose="02020603050405020304" pitchFamily="18" charset="0"/>
                <a:ea typeface="楷体_GB2312" pitchFamily="49" charset="-122"/>
              </a:rPr>
              <a:t>Property 3: If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of finite duration and is absolutely integrable, then the ROC is the entire </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-plane.</a:t>
            </a:r>
          </a:p>
        </p:txBody>
      </p:sp>
      <p:sp>
        <p:nvSpPr>
          <p:cNvPr id="30728" name="Rectangle 7"/>
          <p:cNvSpPr>
            <a:spLocks noChangeArrowheads="1"/>
          </p:cNvSpPr>
          <p:nvPr/>
        </p:nvSpPr>
        <p:spPr bwMode="auto">
          <a:xfrm>
            <a:off x="35496" y="2278063"/>
            <a:ext cx="4464496"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Proof (cont’d):</a:t>
            </a:r>
            <a:endParaRPr lang="en-US" altLang="zh-CN" sz="2800" b="1" dirty="0">
              <a:latin typeface="Times New Roman" panose="02020603050405020304" pitchFamily="18" charset="0"/>
              <a:ea typeface="楷体_GB2312" pitchFamily="49" charset="-122"/>
            </a:endParaRPr>
          </a:p>
        </p:txBody>
      </p:sp>
      <p:sp>
        <p:nvSpPr>
          <p:cNvPr id="30729" name="Rectangle 8"/>
          <p:cNvSpPr>
            <a:spLocks noChangeArrowheads="1"/>
          </p:cNvSpPr>
          <p:nvPr/>
        </p:nvSpPr>
        <p:spPr bwMode="auto">
          <a:xfrm>
            <a:off x="179512" y="2828032"/>
            <a:ext cx="8640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(2). </a:t>
            </a:r>
            <a:r>
              <a:rPr lang="el-GR" altLang="zh-CN" sz="2800" b="1" dirty="0">
                <a:latin typeface="Times New Roman" panose="02020603050405020304" pitchFamily="18" charset="0"/>
                <a:ea typeface="楷体_GB2312" pitchFamily="49" charset="-122"/>
                <a:cs typeface="Arial" panose="020B0604020202020204" pitchFamily="34" charset="0"/>
              </a:rPr>
              <a:t>σ</a:t>
            </a:r>
            <a:r>
              <a:rPr lang="en-US" altLang="zh-CN" sz="2800" b="1" dirty="0">
                <a:latin typeface="Times New Roman" panose="02020603050405020304" pitchFamily="18" charset="0"/>
                <a:ea typeface="楷体_GB2312" pitchFamily="49" charset="-122"/>
                <a:cs typeface="Arial" panose="020B0604020202020204" pitchFamily="34" charset="0"/>
              </a:rPr>
              <a:t>&lt; 0</a:t>
            </a:r>
            <a:r>
              <a:rPr lang="en-US" altLang="zh-CN" sz="2800" b="1" dirty="0">
                <a:latin typeface="Times New Roman" panose="02020603050405020304" pitchFamily="18" charset="0"/>
                <a:ea typeface="楷体_GB2312" pitchFamily="49" charset="-122"/>
              </a:rPr>
              <a:t>, the exponential is monotonically increasing, </a:t>
            </a:r>
          </a:p>
        </p:txBody>
      </p:sp>
      <p:graphicFrame>
        <p:nvGraphicFramePr>
          <p:cNvPr id="30730" name="Object 9"/>
          <p:cNvGraphicFramePr>
            <a:graphicFrameLocks/>
          </p:cNvGraphicFramePr>
          <p:nvPr>
            <p:extLst>
              <p:ext uri="{D42A27DB-BD31-4B8C-83A1-F6EECF244321}">
                <p14:modId xmlns:p14="http://schemas.microsoft.com/office/powerpoint/2010/main" val="3444350376"/>
              </p:ext>
            </p:extLst>
          </p:nvPr>
        </p:nvGraphicFramePr>
        <p:xfrm>
          <a:off x="2097088" y="4005064"/>
          <a:ext cx="6189662" cy="889000"/>
        </p:xfrm>
        <a:graphic>
          <a:graphicData uri="http://schemas.openxmlformats.org/presentationml/2006/ole">
            <mc:AlternateContent xmlns:mc="http://schemas.openxmlformats.org/markup-compatibility/2006">
              <mc:Choice xmlns:v="urn:schemas-microsoft-com:vml" Requires="v">
                <p:oleObj spid="_x0000_s30928" name="公式" r:id="rId3" imgW="2447943" imgH="333343" progId="Equation.3">
                  <p:embed/>
                </p:oleObj>
              </mc:Choice>
              <mc:Fallback>
                <p:oleObj name="公式" r:id="rId3" imgW="2447943" imgH="333343" progId="Equation.3">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8" y="4005064"/>
                        <a:ext cx="618966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Rectangle 10"/>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graphicFrame>
        <p:nvGraphicFramePr>
          <p:cNvPr id="12" name="Object 6"/>
          <p:cNvGraphicFramePr>
            <a:graphicFrameLocks/>
          </p:cNvGraphicFramePr>
          <p:nvPr>
            <p:extLst>
              <p:ext uri="{D42A27DB-BD31-4B8C-83A1-F6EECF244321}">
                <p14:modId xmlns:p14="http://schemas.microsoft.com/office/powerpoint/2010/main" val="895269134"/>
              </p:ext>
            </p:extLst>
          </p:nvPr>
        </p:nvGraphicFramePr>
        <p:xfrm>
          <a:off x="894903" y="3356992"/>
          <a:ext cx="3821113" cy="642937"/>
        </p:xfrm>
        <a:graphic>
          <a:graphicData uri="http://schemas.openxmlformats.org/presentationml/2006/ole">
            <mc:AlternateContent xmlns:mc="http://schemas.openxmlformats.org/markup-compatibility/2006">
              <mc:Choice xmlns:v="urn:schemas-microsoft-com:vml" Requires="v">
                <p:oleObj spid="_x0000_s30929" name="Equation" r:id="rId5" imgW="1511280" imgH="241200" progId="Equation.DSMT4">
                  <p:embed/>
                </p:oleObj>
              </mc:Choice>
              <mc:Fallback>
                <p:oleObj name="Equation" r:id="rId5" imgW="1511280" imgH="241200" progId="Equation.DSMT4">
                  <p:embed/>
                  <p:pic>
                    <p:nvPicPr>
                      <p:cNvPr id="30727" name="Object 6"/>
                      <p:cNvPicPr>
                        <a:picLocks noChangeArrowheads="1"/>
                      </p:cNvPicPr>
                      <p:nvPr/>
                    </p:nvPicPr>
                    <p:blipFill>
                      <a:blip r:embed="rId6"/>
                      <a:srcRect/>
                      <a:stretch>
                        <a:fillRect/>
                      </a:stretch>
                    </p:blipFill>
                    <p:spPr bwMode="auto">
                      <a:xfrm>
                        <a:off x="894903" y="3356992"/>
                        <a:ext cx="3821113"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8"/>
          <p:cNvSpPr>
            <a:spLocks noChangeArrowheads="1"/>
          </p:cNvSpPr>
          <p:nvPr/>
        </p:nvSpPr>
        <p:spPr bwMode="auto">
          <a:xfrm>
            <a:off x="179512" y="4869160"/>
            <a:ext cx="8856984"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800" b="1" dirty="0" smtClean="0">
                <a:latin typeface="Times New Roman" panose="02020603050405020304" pitchFamily="18" charset="0"/>
                <a:ea typeface="楷体_GB2312" pitchFamily="49" charset="-122"/>
              </a:rPr>
              <a:t>In summary, no matter what </a:t>
            </a:r>
            <a:r>
              <a:rPr lang="el-GR" altLang="zh-CN" sz="2800" b="1" dirty="0">
                <a:latin typeface="Times New Roman" panose="02020603050405020304" pitchFamily="18" charset="0"/>
                <a:ea typeface="楷体_GB2312" pitchFamily="49" charset="-122"/>
                <a:cs typeface="Arial" panose="020B0604020202020204" pitchFamily="34" charset="0"/>
              </a:rPr>
              <a:t>σ</a:t>
            </a:r>
            <a:r>
              <a:rPr lang="en-US" altLang="zh-CN" sz="2800" b="1" dirty="0" smtClean="0">
                <a:latin typeface="Times New Roman" panose="02020603050405020304" pitchFamily="18" charset="0"/>
                <a:ea typeface="楷体_GB2312" pitchFamily="49" charset="-122"/>
              </a:rPr>
              <a:t> (positive or negative) is, the integral </a:t>
            </a:r>
            <a:r>
              <a:rPr lang="en-US" altLang="zh-CN" sz="2800" b="1" i="1" dirty="0" smtClean="0">
                <a:latin typeface="Times New Roman" panose="02020603050405020304" pitchFamily="18" charset="0"/>
                <a:ea typeface="楷体_GB2312" pitchFamily="49" charset="-122"/>
              </a:rPr>
              <a:t>X</a:t>
            </a:r>
            <a:r>
              <a:rPr lang="en-US" altLang="zh-CN" sz="2800" b="1" dirty="0" smtClean="0">
                <a:latin typeface="Times New Roman" panose="02020603050405020304" pitchFamily="18" charset="0"/>
                <a:ea typeface="楷体_GB2312" pitchFamily="49" charset="-122"/>
              </a:rPr>
              <a:t>(</a:t>
            </a:r>
            <a:r>
              <a:rPr lang="en-US" altLang="zh-CN" sz="2800" b="1" i="1" dirty="0" smtClean="0">
                <a:latin typeface="Times New Roman" panose="02020603050405020304" pitchFamily="18" charset="0"/>
                <a:ea typeface="楷体_GB2312" pitchFamily="49" charset="-122"/>
              </a:rPr>
              <a:t>s</a:t>
            </a:r>
            <a:r>
              <a:rPr lang="en-US" altLang="zh-CN" sz="2800" b="1" dirty="0" smtClean="0">
                <a:latin typeface="Times New Roman" panose="02020603050405020304" pitchFamily="18" charset="0"/>
                <a:ea typeface="楷体_GB2312" pitchFamily="49" charset="-122"/>
              </a:rPr>
              <a:t>) is converging and the ROC is the entire s-plane.</a:t>
            </a:r>
            <a:endParaRPr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283E4AE-1AB8-4F21-969C-0A8752540C68}" type="slidenum">
              <a:rPr lang="en-US" altLang="zh-CN" sz="1200" smtClean="0"/>
              <a:pPr>
                <a:spcBef>
                  <a:spcPct val="0"/>
                </a:spcBef>
                <a:buClrTx/>
                <a:buFontTx/>
                <a:buNone/>
              </a:pPr>
              <a:t>32</a:t>
            </a:fld>
            <a:endParaRPr lang="en-US" altLang="zh-CN" sz="1200" smtClean="0"/>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692150"/>
            <a:ext cx="3494087"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a:spLocks noChangeArrowheads="1"/>
          </p:cNvSpPr>
          <p:nvPr/>
        </p:nvSpPr>
        <p:spPr bwMode="auto">
          <a:xfrm>
            <a:off x="395288" y="127317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Example 9.6:  </a:t>
            </a:r>
          </a:p>
        </p:txBody>
      </p:sp>
      <p:graphicFrame>
        <p:nvGraphicFramePr>
          <p:cNvPr id="31749" name="Object 4"/>
          <p:cNvGraphicFramePr>
            <a:graphicFrameLocks/>
          </p:cNvGraphicFramePr>
          <p:nvPr/>
        </p:nvGraphicFramePr>
        <p:xfrm>
          <a:off x="971550" y="2335213"/>
          <a:ext cx="5902325" cy="2030412"/>
        </p:xfrm>
        <a:graphic>
          <a:graphicData uri="http://schemas.openxmlformats.org/presentationml/2006/ole">
            <mc:AlternateContent xmlns:mc="http://schemas.openxmlformats.org/markup-compatibility/2006">
              <mc:Choice xmlns:v="urn:schemas-microsoft-com:vml" Requires="v">
                <p:oleObj spid="_x0000_s32093" name="公式" r:id="rId4" imgW="2333715" imgH="790639" progId="Equation.3">
                  <p:embed/>
                </p:oleObj>
              </mc:Choice>
              <mc:Fallback>
                <p:oleObj name="公式" r:id="rId4" imgW="2333715" imgH="790639"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335213"/>
                        <a:ext cx="5902325" cy="203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5"/>
          <p:cNvGraphicFramePr>
            <a:graphicFrameLocks/>
          </p:cNvGraphicFramePr>
          <p:nvPr/>
        </p:nvGraphicFramePr>
        <p:xfrm>
          <a:off x="2987675" y="1225550"/>
          <a:ext cx="3427413" cy="571500"/>
        </p:xfrm>
        <a:graphic>
          <a:graphicData uri="http://schemas.openxmlformats.org/presentationml/2006/ole">
            <mc:AlternateContent xmlns:mc="http://schemas.openxmlformats.org/markup-compatibility/2006">
              <mc:Choice xmlns:v="urn:schemas-microsoft-com:vml" Requires="v">
                <p:oleObj spid="_x0000_s32094" name="公式" r:id="rId6" imgW="1342971" imgH="200122" progId="Equation.3">
                  <p:embed/>
                </p:oleObj>
              </mc:Choice>
              <mc:Fallback>
                <p:oleObj name="公式" r:id="rId6" imgW="1342971" imgH="200122"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1225550"/>
                        <a:ext cx="34274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Rectangle 6"/>
          <p:cNvSpPr>
            <a:spLocks noChangeArrowheads="1"/>
          </p:cNvSpPr>
          <p:nvPr/>
        </p:nvSpPr>
        <p:spPr bwMode="auto">
          <a:xfrm>
            <a:off x="2955925" y="1785938"/>
            <a:ext cx="327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Otherwise,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 0.  </a:t>
            </a:r>
          </a:p>
        </p:txBody>
      </p:sp>
      <p:sp>
        <p:nvSpPr>
          <p:cNvPr id="31752" name="Rectangle 7"/>
          <p:cNvSpPr>
            <a:spLocks noChangeArrowheads="1"/>
          </p:cNvSpPr>
          <p:nvPr/>
        </p:nvSpPr>
        <p:spPr bwMode="auto">
          <a:xfrm>
            <a:off x="107505" y="4411960"/>
            <a:ext cx="871264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a:latin typeface="Times New Roman" panose="02020603050405020304" pitchFamily="18" charset="0"/>
                <a:ea typeface="楷体_GB2312" pitchFamily="49" charset="-122"/>
              </a:rPr>
              <a:t>Looks like </a:t>
            </a:r>
            <a:r>
              <a:rPr lang="en-US" altLang="zh-CN" sz="2400" b="1" i="1" dirty="0">
                <a:latin typeface="Times New Roman" panose="02020603050405020304" pitchFamily="18" charset="0"/>
                <a:ea typeface="楷体_GB2312" pitchFamily="49" charset="-122"/>
              </a:rPr>
              <a:t>X</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s</a:t>
            </a:r>
            <a:r>
              <a:rPr lang="en-US" altLang="zh-CN" sz="2400" b="1" dirty="0">
                <a:latin typeface="Times New Roman" panose="02020603050405020304" pitchFamily="18" charset="0"/>
                <a:ea typeface="楷体_GB2312" pitchFamily="49" charset="-122"/>
              </a:rPr>
              <a:t>) has a pole at </a:t>
            </a:r>
            <a:r>
              <a:rPr lang="en-US" altLang="zh-CN" sz="2400" b="1" i="1" dirty="0">
                <a:latin typeface="Times New Roman" panose="02020603050405020304" pitchFamily="18" charset="0"/>
                <a:ea typeface="楷体_GB2312" pitchFamily="49" charset="-122"/>
              </a:rPr>
              <a:t>s</a:t>
            </a:r>
            <a:r>
              <a:rPr lang="en-US" altLang="zh-CN" sz="2400" b="1" dirty="0">
                <a:latin typeface="Times New Roman" panose="02020603050405020304" pitchFamily="18" charset="0"/>
                <a:ea typeface="楷体_GB2312" pitchFamily="49" charset="-122"/>
              </a:rPr>
              <a:t> = -</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   While from Property (3), the ROC should be the entire </a:t>
            </a:r>
            <a:r>
              <a:rPr lang="en-US" altLang="zh-CN" sz="2400" b="1" i="1" dirty="0">
                <a:latin typeface="Times New Roman" panose="02020603050405020304" pitchFamily="18" charset="0"/>
                <a:ea typeface="楷体_GB2312" pitchFamily="49" charset="-122"/>
              </a:rPr>
              <a:t>s</a:t>
            </a:r>
            <a:r>
              <a:rPr lang="en-US" altLang="zh-CN" sz="2400" b="1" dirty="0">
                <a:latin typeface="Times New Roman" panose="02020603050405020304" pitchFamily="18" charset="0"/>
                <a:ea typeface="楷体_GB2312" pitchFamily="49" charset="-122"/>
              </a:rPr>
              <a:t>-plane.  Which one is correct? </a:t>
            </a:r>
          </a:p>
        </p:txBody>
      </p:sp>
      <p:graphicFrame>
        <p:nvGraphicFramePr>
          <p:cNvPr id="31753" name="Object 8"/>
          <p:cNvGraphicFramePr>
            <a:graphicFrameLocks/>
          </p:cNvGraphicFramePr>
          <p:nvPr>
            <p:extLst>
              <p:ext uri="{D42A27DB-BD31-4B8C-83A1-F6EECF244321}">
                <p14:modId xmlns:p14="http://schemas.microsoft.com/office/powerpoint/2010/main" val="3538859036"/>
              </p:ext>
            </p:extLst>
          </p:nvPr>
        </p:nvGraphicFramePr>
        <p:xfrm>
          <a:off x="822325" y="5262538"/>
          <a:ext cx="3967163" cy="1014412"/>
        </p:xfrm>
        <a:graphic>
          <a:graphicData uri="http://schemas.openxmlformats.org/presentationml/2006/ole">
            <mc:AlternateContent xmlns:mc="http://schemas.openxmlformats.org/markup-compatibility/2006">
              <mc:Choice xmlns:v="urn:schemas-microsoft-com:vml" Requires="v">
                <p:oleObj spid="_x0000_s32095" name="公式" r:id="rId8" imgW="1562172" imgH="381129" progId="Equation.3">
                  <p:embed/>
                </p:oleObj>
              </mc:Choice>
              <mc:Fallback>
                <p:oleObj name="公式" r:id="rId8" imgW="1562172" imgH="381129"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325" y="5262538"/>
                        <a:ext cx="396716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4" name="Rectangle 9"/>
          <p:cNvSpPr>
            <a:spLocks noChangeArrowheads="1"/>
          </p:cNvSpPr>
          <p:nvPr/>
        </p:nvSpPr>
        <p:spPr bwMode="auto">
          <a:xfrm>
            <a:off x="468313" y="1974850"/>
            <a:ext cx="18002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Solution: </a:t>
            </a:r>
          </a:p>
        </p:txBody>
      </p:sp>
      <p:graphicFrame>
        <p:nvGraphicFramePr>
          <p:cNvPr id="31755" name="Object 10"/>
          <p:cNvGraphicFramePr>
            <a:graphicFrameLocks/>
          </p:cNvGraphicFramePr>
          <p:nvPr>
            <p:extLst>
              <p:ext uri="{D42A27DB-BD31-4B8C-83A1-F6EECF244321}">
                <p14:modId xmlns:p14="http://schemas.microsoft.com/office/powerpoint/2010/main" val="759982989"/>
              </p:ext>
            </p:extLst>
          </p:nvPr>
        </p:nvGraphicFramePr>
        <p:xfrm>
          <a:off x="4940300" y="5229200"/>
          <a:ext cx="3808413" cy="1047750"/>
        </p:xfrm>
        <a:graphic>
          <a:graphicData uri="http://schemas.openxmlformats.org/presentationml/2006/ole">
            <mc:AlternateContent xmlns:mc="http://schemas.openxmlformats.org/markup-compatibility/2006">
              <mc:Choice xmlns:v="urn:schemas-microsoft-com:vml" Requires="v">
                <p:oleObj spid="_x0000_s32096" name="公式" r:id="rId10" imgW="1495371" imgH="390396" progId="Equation.3">
                  <p:embed/>
                </p:oleObj>
              </mc:Choice>
              <mc:Fallback>
                <p:oleObj name="公式" r:id="rId10" imgW="1495371" imgH="390396" progId="Equation.3">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0300" y="5229200"/>
                        <a:ext cx="380841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6" name="Rectangle 11"/>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55"/>
                                        </p:tgtEl>
                                        <p:attrNameLst>
                                          <p:attrName>style.visibility</p:attrName>
                                        </p:attrNameLst>
                                      </p:cBhvr>
                                      <p:to>
                                        <p:strVal val="visible"/>
                                      </p:to>
                                    </p:set>
                                    <p:anim calcmode="lin" valueType="num">
                                      <p:cBhvr additive="base">
                                        <p:cTn id="7" dur="500" fill="hold"/>
                                        <p:tgtEl>
                                          <p:spTgt spid="31755"/>
                                        </p:tgtEl>
                                        <p:attrNameLst>
                                          <p:attrName>ppt_x</p:attrName>
                                        </p:attrNameLst>
                                      </p:cBhvr>
                                      <p:tavLst>
                                        <p:tav tm="0">
                                          <p:val>
                                            <p:strVal val="#ppt_x"/>
                                          </p:val>
                                        </p:tav>
                                        <p:tav tm="100000">
                                          <p:val>
                                            <p:strVal val="#ppt_x"/>
                                          </p:val>
                                        </p:tav>
                                      </p:tavLst>
                                    </p:anim>
                                    <p:anim calcmode="lin" valueType="num">
                                      <p:cBhvr additive="base">
                                        <p:cTn id="8" dur="500" fill="hold"/>
                                        <p:tgtEl>
                                          <p:spTgt spid="31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EC283DF-88F3-4911-8925-F946B92FBEFF}" type="slidenum">
              <a:rPr lang="en-US" altLang="zh-CN" sz="1200" smtClean="0"/>
              <a:pPr>
                <a:spcBef>
                  <a:spcPct val="0"/>
                </a:spcBef>
                <a:buClrTx/>
                <a:buFontTx/>
                <a:buNone/>
              </a:pPr>
              <a:t>33</a:t>
            </a:fld>
            <a:endParaRPr lang="en-US" altLang="zh-CN" sz="1200" smtClean="0"/>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548680"/>
            <a:ext cx="3494087"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3"/>
          <p:cNvSpPr>
            <a:spLocks noChangeArrowheads="1"/>
          </p:cNvSpPr>
          <p:nvPr/>
        </p:nvSpPr>
        <p:spPr bwMode="auto">
          <a:xfrm>
            <a:off x="395288" y="127317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Example 9.6:  </a:t>
            </a:r>
          </a:p>
        </p:txBody>
      </p:sp>
      <p:graphicFrame>
        <p:nvGraphicFramePr>
          <p:cNvPr id="32773" name="Object 4"/>
          <p:cNvGraphicFramePr>
            <a:graphicFrameLocks noChangeAspect="1"/>
          </p:cNvGraphicFramePr>
          <p:nvPr>
            <p:extLst>
              <p:ext uri="{D42A27DB-BD31-4B8C-83A1-F6EECF244321}">
                <p14:modId xmlns:p14="http://schemas.microsoft.com/office/powerpoint/2010/main" val="2413024271"/>
              </p:ext>
            </p:extLst>
          </p:nvPr>
        </p:nvGraphicFramePr>
        <p:xfrm>
          <a:off x="444480" y="2269784"/>
          <a:ext cx="3047400" cy="1015200"/>
        </p:xfrm>
        <a:graphic>
          <a:graphicData uri="http://schemas.openxmlformats.org/presentationml/2006/ole">
            <mc:AlternateContent xmlns:mc="http://schemas.openxmlformats.org/markup-compatibility/2006">
              <mc:Choice xmlns:v="urn:schemas-microsoft-com:vml" Requires="v">
                <p:oleObj spid="_x0000_s33370" name="Equation" r:id="rId4" imgW="1218960" imgH="406080" progId="Equation.DSMT4">
                  <p:embed/>
                </p:oleObj>
              </mc:Choice>
              <mc:Fallback>
                <p:oleObj name="Equation" r:id="rId4" imgW="1218960" imgH="406080" progId="Equation.DSMT4">
                  <p:embed/>
                  <p:pic>
                    <p:nvPicPr>
                      <p:cNvPr id="0" name="Object 4"/>
                      <p:cNvPicPr>
                        <a:picLocks noChangeArrowheads="1"/>
                      </p:cNvPicPr>
                      <p:nvPr/>
                    </p:nvPicPr>
                    <p:blipFill>
                      <a:blip r:embed="rId5"/>
                      <a:srcRect/>
                      <a:stretch>
                        <a:fillRect/>
                      </a:stretch>
                    </p:blipFill>
                    <p:spPr bwMode="auto">
                      <a:xfrm>
                        <a:off x="444480" y="2269784"/>
                        <a:ext cx="3047400" cy="101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Rectangle 6"/>
          <p:cNvSpPr>
            <a:spLocks noChangeArrowheads="1"/>
          </p:cNvSpPr>
          <p:nvPr/>
        </p:nvSpPr>
        <p:spPr bwMode="auto">
          <a:xfrm>
            <a:off x="2955925" y="1785938"/>
            <a:ext cx="327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Otherwise,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 0.  </a:t>
            </a:r>
          </a:p>
        </p:txBody>
      </p:sp>
      <p:sp>
        <p:nvSpPr>
          <p:cNvPr id="32776" name="Rectangle 7"/>
          <p:cNvSpPr>
            <a:spLocks noChangeArrowheads="1"/>
          </p:cNvSpPr>
          <p:nvPr/>
        </p:nvSpPr>
        <p:spPr bwMode="auto">
          <a:xfrm>
            <a:off x="4261766" y="2420888"/>
            <a:ext cx="489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The ROC is the entire </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-plane. </a:t>
            </a:r>
          </a:p>
        </p:txBody>
      </p:sp>
      <p:sp>
        <p:nvSpPr>
          <p:cNvPr id="32777" name="Rectangle 11"/>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
        <p:nvSpPr>
          <p:cNvPr id="32778" name="Rectangle 7"/>
          <p:cNvSpPr>
            <a:spLocks noChangeArrowheads="1"/>
          </p:cNvSpPr>
          <p:nvPr/>
        </p:nvSpPr>
        <p:spPr bwMode="auto">
          <a:xfrm>
            <a:off x="4297459" y="2899792"/>
            <a:ext cx="423498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No poles on the finite s-plane.</a:t>
            </a:r>
            <a:endParaRPr lang="en-US" altLang="zh-CN" sz="2400" b="1" dirty="0">
              <a:latin typeface="Times New Roman" panose="02020603050405020304" pitchFamily="18" charset="0"/>
              <a:ea typeface="楷体_GB2312" pitchFamily="49" charset="-122"/>
            </a:endParaRPr>
          </a:p>
        </p:txBody>
      </p:sp>
      <p:graphicFrame>
        <p:nvGraphicFramePr>
          <p:cNvPr id="11" name="Object 5"/>
          <p:cNvGraphicFramePr>
            <a:graphicFrameLocks noChangeAspect="1"/>
          </p:cNvGraphicFramePr>
          <p:nvPr>
            <p:extLst>
              <p:ext uri="{D42A27DB-BD31-4B8C-83A1-F6EECF244321}">
                <p14:modId xmlns:p14="http://schemas.microsoft.com/office/powerpoint/2010/main" val="2916655123"/>
              </p:ext>
            </p:extLst>
          </p:nvPr>
        </p:nvGraphicFramePr>
        <p:xfrm>
          <a:off x="3113089" y="1268760"/>
          <a:ext cx="3086410" cy="503539"/>
        </p:xfrm>
        <a:graphic>
          <a:graphicData uri="http://schemas.openxmlformats.org/presentationml/2006/ole">
            <mc:AlternateContent xmlns:mc="http://schemas.openxmlformats.org/markup-compatibility/2006">
              <mc:Choice xmlns:v="urn:schemas-microsoft-com:vml" Requires="v">
                <p:oleObj spid="_x0000_s33371" name="Equation" r:id="rId6" imgW="1244520" imgH="203040" progId="Equation.DSMT4">
                  <p:embed/>
                </p:oleObj>
              </mc:Choice>
              <mc:Fallback>
                <p:oleObj name="Equation" r:id="rId6" imgW="1244520" imgH="203040" progId="Equation.DSMT4">
                  <p:embed/>
                  <p:pic>
                    <p:nvPicPr>
                      <p:cNvPr id="31750" name="Object 5"/>
                      <p:cNvPicPr>
                        <a:picLocks noChangeArrowheads="1"/>
                      </p:cNvPicPr>
                      <p:nvPr/>
                    </p:nvPicPr>
                    <p:blipFill>
                      <a:blip r:embed="rId7"/>
                      <a:srcRect/>
                      <a:stretch>
                        <a:fillRect/>
                      </a:stretch>
                    </p:blipFill>
                    <p:spPr bwMode="auto">
                      <a:xfrm>
                        <a:off x="3113089" y="1268760"/>
                        <a:ext cx="3086410" cy="503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7"/>
          <p:cNvSpPr>
            <a:spLocks noChangeArrowheads="1"/>
          </p:cNvSpPr>
          <p:nvPr/>
        </p:nvSpPr>
        <p:spPr bwMode="auto">
          <a:xfrm>
            <a:off x="35496" y="3196208"/>
            <a:ext cx="423498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Zeros: </a:t>
            </a:r>
            <a:endParaRPr lang="en-US" altLang="zh-CN" sz="2400" b="1" dirty="0">
              <a:latin typeface="Times New Roman" panose="02020603050405020304" pitchFamily="18" charset="0"/>
              <a:ea typeface="楷体_GB2312" pitchFamily="49" charset="-122"/>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2164656156"/>
              </p:ext>
            </p:extLst>
          </p:nvPr>
        </p:nvGraphicFramePr>
        <p:xfrm>
          <a:off x="1115616" y="3972954"/>
          <a:ext cx="1143000" cy="508000"/>
        </p:xfrm>
        <a:graphic>
          <a:graphicData uri="http://schemas.openxmlformats.org/presentationml/2006/ole">
            <mc:AlternateContent xmlns:mc="http://schemas.openxmlformats.org/markup-compatibility/2006">
              <mc:Choice xmlns:v="urn:schemas-microsoft-com:vml" Requires="v">
                <p:oleObj spid="_x0000_s33372" name="Equation" r:id="rId8" imgW="457200" imgH="203040" progId="Equation.DSMT4">
                  <p:embed/>
                </p:oleObj>
              </mc:Choice>
              <mc:Fallback>
                <p:oleObj name="Equation" r:id="rId8" imgW="457200" imgH="203040" progId="Equation.DSMT4">
                  <p:embed/>
                  <p:pic>
                    <p:nvPicPr>
                      <p:cNvPr id="32773" name="Object 4"/>
                      <p:cNvPicPr>
                        <a:picLocks noChangeArrowheads="1"/>
                      </p:cNvPicPr>
                      <p:nvPr/>
                    </p:nvPicPr>
                    <p:blipFill>
                      <a:blip r:embed="rId9"/>
                      <a:srcRect/>
                      <a:stretch>
                        <a:fillRect/>
                      </a:stretch>
                    </p:blipFill>
                    <p:spPr bwMode="auto">
                      <a:xfrm>
                        <a:off x="1115616" y="3972954"/>
                        <a:ext cx="1143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1278731168"/>
              </p:ext>
            </p:extLst>
          </p:nvPr>
        </p:nvGraphicFramePr>
        <p:xfrm>
          <a:off x="105750" y="4501232"/>
          <a:ext cx="1619250" cy="1016000"/>
        </p:xfrm>
        <a:graphic>
          <a:graphicData uri="http://schemas.openxmlformats.org/presentationml/2006/ole">
            <mc:AlternateContent xmlns:mc="http://schemas.openxmlformats.org/markup-compatibility/2006">
              <mc:Choice xmlns:v="urn:schemas-microsoft-com:vml" Requires="v">
                <p:oleObj spid="_x0000_s33373" name="Equation" r:id="rId10" imgW="647640" imgH="406080" progId="Equation.DSMT4">
                  <p:embed/>
                </p:oleObj>
              </mc:Choice>
              <mc:Fallback>
                <p:oleObj name="Equation" r:id="rId10" imgW="647640" imgH="406080" progId="Equation.DSMT4">
                  <p:embed/>
                  <p:pic>
                    <p:nvPicPr>
                      <p:cNvPr id="13" name="Object 4"/>
                      <p:cNvPicPr>
                        <a:picLocks noChangeArrowheads="1"/>
                      </p:cNvPicPr>
                      <p:nvPr/>
                    </p:nvPicPr>
                    <p:blipFill>
                      <a:blip r:embed="rId11"/>
                      <a:srcRect/>
                      <a:stretch>
                        <a:fillRect/>
                      </a:stretch>
                    </p:blipFill>
                    <p:spPr bwMode="auto">
                      <a:xfrm>
                        <a:off x="105750" y="4501232"/>
                        <a:ext cx="16192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组合 2"/>
          <p:cNvGrpSpPr/>
          <p:nvPr/>
        </p:nvGrpSpPr>
        <p:grpSpPr>
          <a:xfrm>
            <a:off x="1609419" y="3373061"/>
            <a:ext cx="3493021" cy="3395891"/>
            <a:chOff x="1609419" y="3373061"/>
            <a:chExt cx="3493021" cy="3395891"/>
          </a:xfrm>
        </p:grpSpPr>
        <p:sp>
          <p:nvSpPr>
            <p:cNvPr id="15" name="Line 23"/>
            <p:cNvSpPr>
              <a:spLocks noChangeShapeType="1"/>
            </p:cNvSpPr>
            <p:nvPr/>
          </p:nvSpPr>
          <p:spPr bwMode="auto">
            <a:xfrm>
              <a:off x="1609419" y="5135702"/>
              <a:ext cx="3281669" cy="13071"/>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Rectangle 4"/>
            <p:cNvSpPr>
              <a:spLocks noChangeArrowheads="1"/>
            </p:cNvSpPr>
            <p:nvPr/>
          </p:nvSpPr>
          <p:spPr bwMode="auto">
            <a:xfrm>
              <a:off x="4417731" y="5156493"/>
              <a:ext cx="68470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smtClean="0">
                  <a:latin typeface="Times New Roman" panose="02020603050405020304" pitchFamily="18" charset="0"/>
                </a:rPr>
                <a:t>Re</a:t>
              </a:r>
              <a:endParaRPr kumimoji="1" lang="en-US" altLang="zh-CN" sz="2400" b="1" dirty="0">
                <a:solidFill>
                  <a:srgbClr val="FF0000"/>
                </a:solidFill>
                <a:latin typeface="Times New Roman" panose="02020603050405020304" pitchFamily="18" charset="0"/>
              </a:endParaRPr>
            </a:p>
          </p:txBody>
        </p:sp>
        <p:sp>
          <p:nvSpPr>
            <p:cNvPr id="17" name="Rectangle 4"/>
            <p:cNvSpPr>
              <a:spLocks noChangeArrowheads="1"/>
            </p:cNvSpPr>
            <p:nvPr/>
          </p:nvSpPr>
          <p:spPr bwMode="auto">
            <a:xfrm>
              <a:off x="2689539" y="3373061"/>
              <a:ext cx="68470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err="1" smtClean="0">
                  <a:latin typeface="Times New Roman" panose="02020603050405020304" pitchFamily="18" charset="0"/>
                </a:rPr>
                <a:t>Im</a:t>
              </a:r>
              <a:endParaRPr kumimoji="1" lang="en-US" altLang="zh-CN" sz="2400" b="1" dirty="0">
                <a:solidFill>
                  <a:srgbClr val="FF0000"/>
                </a:solidFill>
                <a:latin typeface="Times New Roman" panose="02020603050405020304" pitchFamily="18" charset="0"/>
              </a:endParaRPr>
            </a:p>
          </p:txBody>
        </p:sp>
        <p:sp>
          <p:nvSpPr>
            <p:cNvPr id="20" name="Line 23"/>
            <p:cNvSpPr>
              <a:spLocks noChangeShapeType="1"/>
            </p:cNvSpPr>
            <p:nvPr/>
          </p:nvSpPr>
          <p:spPr bwMode="auto">
            <a:xfrm flipV="1">
              <a:off x="2618280" y="3528593"/>
              <a:ext cx="1" cy="3240359"/>
            </a:xfrm>
            <a:prstGeom prst="line">
              <a:avLst/>
            </a:prstGeom>
            <a:noFill/>
            <a:ln w="31750">
              <a:solidFill>
                <a:schemeClr val="tx1"/>
              </a:solidFill>
              <a:round/>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椭圆 20"/>
            <p:cNvSpPr/>
            <p:nvPr/>
          </p:nvSpPr>
          <p:spPr>
            <a:xfrm>
              <a:off x="2510268" y="442872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506250" y="3870186"/>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510268" y="6160279"/>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06250" y="5601737"/>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Rectangle 7"/>
          <p:cNvSpPr>
            <a:spLocks noChangeArrowheads="1"/>
          </p:cNvSpPr>
          <p:nvPr/>
        </p:nvSpPr>
        <p:spPr bwMode="auto">
          <a:xfrm>
            <a:off x="3338736" y="3331840"/>
            <a:ext cx="573541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Many zeros equally spaced on the </a:t>
            </a:r>
            <a:r>
              <a:rPr lang="en-US" altLang="zh-CN" sz="2400" b="1" dirty="0" err="1" smtClean="0">
                <a:latin typeface="Times New Roman" panose="02020603050405020304" pitchFamily="18" charset="0"/>
                <a:ea typeface="楷体_GB2312" pitchFamily="49" charset="-122"/>
              </a:rPr>
              <a:t>Im</a:t>
            </a:r>
            <a:r>
              <a:rPr lang="en-US" altLang="zh-CN" sz="2400" b="1" dirty="0" smtClean="0">
                <a:latin typeface="Times New Roman" panose="02020603050405020304" pitchFamily="18" charset="0"/>
                <a:ea typeface="楷体_GB2312" pitchFamily="49" charset="-122"/>
              </a:rPr>
              <a:t>-axis</a:t>
            </a:r>
            <a:endParaRPr lang="en-US" altLang="zh-CN" sz="2400" b="1" dirty="0">
              <a:latin typeface="Times New Roman" panose="02020603050405020304" pitchFamily="18" charset="0"/>
              <a:ea typeface="楷体_GB2312" pitchFamily="49" charset="-122"/>
            </a:endParaRPr>
          </a:p>
        </p:txBody>
      </p:sp>
      <p:grpSp>
        <p:nvGrpSpPr>
          <p:cNvPr id="4" name="组合 3"/>
          <p:cNvGrpSpPr/>
          <p:nvPr/>
        </p:nvGrpSpPr>
        <p:grpSpPr>
          <a:xfrm>
            <a:off x="4509239" y="3783013"/>
            <a:ext cx="4599265" cy="2886347"/>
            <a:chOff x="4509239" y="3783013"/>
            <a:chExt cx="4599265" cy="2886347"/>
          </a:xfrm>
        </p:grpSpPr>
        <p:graphicFrame>
          <p:nvGraphicFramePr>
            <p:cNvPr id="26" name="Object 7"/>
            <p:cNvGraphicFramePr>
              <a:graphicFrameLocks noChangeAspect="1"/>
            </p:cNvGraphicFramePr>
            <p:nvPr>
              <p:extLst>
                <p:ext uri="{D42A27DB-BD31-4B8C-83A1-F6EECF244321}">
                  <p14:modId xmlns:p14="http://schemas.microsoft.com/office/powerpoint/2010/main" val="3241363830"/>
                </p:ext>
              </p:extLst>
            </p:nvPr>
          </p:nvGraphicFramePr>
          <p:xfrm>
            <a:off x="4509239" y="4653905"/>
            <a:ext cx="4599265" cy="2015455"/>
          </p:xfrm>
          <a:graphic>
            <a:graphicData uri="http://schemas.openxmlformats.org/presentationml/2006/ole">
              <mc:AlternateContent xmlns:mc="http://schemas.openxmlformats.org/markup-compatibility/2006">
                <mc:Choice xmlns:v="urn:schemas-microsoft-com:vml" Requires="v">
                  <p:oleObj spid="_x0000_s33374" name="Bitmap Image" r:id="rId12" imgW="4933333" imgH="2161905" progId="Paint.Picture">
                    <p:embed/>
                  </p:oleObj>
                </mc:Choice>
                <mc:Fallback>
                  <p:oleObj name="Bitmap Image" r:id="rId12" imgW="4933333" imgH="2161905" progId="Paint.Picture">
                    <p:embed/>
                    <p:pic>
                      <p:nvPicPr>
                        <p:cNvPr id="22536"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9239" y="4653905"/>
                          <a:ext cx="4599265" cy="2015455"/>
                        </a:xfrm>
                        <a:prstGeom prst="rect">
                          <a:avLst/>
                        </a:prstGeom>
                        <a:noFill/>
                        <a:ln>
                          <a:noFill/>
                        </a:ln>
                        <a:effectLst/>
                        <a:extLst/>
                      </p:spPr>
                    </p:pic>
                  </p:oleObj>
                </mc:Fallback>
              </mc:AlternateContent>
            </a:graphicData>
          </a:graphic>
        </p:graphicFrame>
        <p:graphicFrame>
          <p:nvGraphicFramePr>
            <p:cNvPr id="27" name="Object 9"/>
            <p:cNvGraphicFramePr>
              <a:graphicFrameLocks noChangeAspect="1"/>
            </p:cNvGraphicFramePr>
            <p:nvPr>
              <p:extLst>
                <p:ext uri="{D42A27DB-BD31-4B8C-83A1-F6EECF244321}">
                  <p14:modId xmlns:p14="http://schemas.microsoft.com/office/powerpoint/2010/main" val="2749553148"/>
                </p:ext>
              </p:extLst>
            </p:nvPr>
          </p:nvGraphicFramePr>
          <p:xfrm>
            <a:off x="4536504" y="3783013"/>
            <a:ext cx="4572000" cy="1014412"/>
          </p:xfrm>
          <a:graphic>
            <a:graphicData uri="http://schemas.openxmlformats.org/presentationml/2006/ole">
              <mc:AlternateContent xmlns:mc="http://schemas.openxmlformats.org/markup-compatibility/2006">
                <mc:Choice xmlns:v="urn:schemas-microsoft-com:vml" Requires="v">
                  <p:oleObj spid="_x0000_s33375" name="Equation" r:id="rId14" imgW="1828800" imgH="406080" progId="Equation.DSMT4">
                    <p:embed/>
                  </p:oleObj>
                </mc:Choice>
                <mc:Fallback>
                  <p:oleObj name="Equation" r:id="rId14" imgW="1828800" imgH="406080" progId="Equation.DSMT4">
                    <p:embed/>
                    <p:pic>
                      <p:nvPicPr>
                        <p:cNvPr id="22538" name="Object 9"/>
                        <p:cNvPicPr>
                          <a:picLocks noChangeArrowheads="1"/>
                        </p:cNvPicPr>
                        <p:nvPr/>
                      </p:nvPicPr>
                      <p:blipFill>
                        <a:blip r:embed="rId15"/>
                        <a:srcRect/>
                        <a:stretch>
                          <a:fillRect/>
                        </a:stretch>
                      </p:blipFill>
                      <p:spPr bwMode="auto">
                        <a:xfrm>
                          <a:off x="4536504" y="3783013"/>
                          <a:ext cx="4572000"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4"/>
            <p:cNvGraphicFramePr>
              <a:graphicFrameLocks noChangeAspect="1"/>
            </p:cNvGraphicFramePr>
            <p:nvPr>
              <p:extLst>
                <p:ext uri="{D42A27DB-BD31-4B8C-83A1-F6EECF244321}">
                  <p14:modId xmlns:p14="http://schemas.microsoft.com/office/powerpoint/2010/main" val="495545682"/>
                </p:ext>
              </p:extLst>
            </p:nvPr>
          </p:nvGraphicFramePr>
          <p:xfrm>
            <a:off x="7585499" y="5142237"/>
            <a:ext cx="736560" cy="812160"/>
          </p:xfrm>
          <a:graphic>
            <a:graphicData uri="http://schemas.openxmlformats.org/presentationml/2006/ole">
              <mc:AlternateContent xmlns:mc="http://schemas.openxmlformats.org/markup-compatibility/2006">
                <mc:Choice xmlns:v="urn:schemas-microsoft-com:vml" Requires="v">
                  <p:oleObj spid="_x0000_s33376" name="Equation" r:id="rId16" imgW="368280" imgH="406080" progId="Equation.DSMT4">
                    <p:embed/>
                  </p:oleObj>
                </mc:Choice>
                <mc:Fallback>
                  <p:oleObj name="Equation" r:id="rId16" imgW="368280" imgH="406080" progId="Equation.DSMT4">
                    <p:embed/>
                    <p:pic>
                      <p:nvPicPr>
                        <p:cNvPr id="14" name="Object 4"/>
                        <p:cNvPicPr>
                          <a:picLocks noChangeArrowheads="1"/>
                        </p:cNvPicPr>
                        <p:nvPr/>
                      </p:nvPicPr>
                      <p:blipFill>
                        <a:blip r:embed="rId17"/>
                        <a:srcRect/>
                        <a:stretch>
                          <a:fillRect/>
                        </a:stretch>
                      </p:blipFill>
                      <p:spPr bwMode="auto">
                        <a:xfrm>
                          <a:off x="7585499" y="5142237"/>
                          <a:ext cx="736560" cy="81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右箭头 1"/>
            <p:cNvSpPr/>
            <p:nvPr/>
          </p:nvSpPr>
          <p:spPr>
            <a:xfrm>
              <a:off x="7360578" y="5668317"/>
              <a:ext cx="413246" cy="403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724128" y="602128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228184" y="602128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092280" y="602128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596336" y="602128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36" name="Object 4"/>
          <p:cNvGraphicFramePr>
            <a:graphicFrameLocks noChangeAspect="1"/>
          </p:cNvGraphicFramePr>
          <p:nvPr>
            <p:extLst>
              <p:ext uri="{D42A27DB-BD31-4B8C-83A1-F6EECF244321}">
                <p14:modId xmlns:p14="http://schemas.microsoft.com/office/powerpoint/2010/main" val="1683225275"/>
              </p:ext>
            </p:extLst>
          </p:nvPr>
        </p:nvGraphicFramePr>
        <p:xfrm>
          <a:off x="1187624" y="3281040"/>
          <a:ext cx="1460500" cy="508000"/>
        </p:xfrm>
        <a:graphic>
          <a:graphicData uri="http://schemas.openxmlformats.org/presentationml/2006/ole">
            <mc:AlternateContent xmlns:mc="http://schemas.openxmlformats.org/markup-compatibility/2006">
              <mc:Choice xmlns:v="urn:schemas-microsoft-com:vml" Requires="v">
                <p:oleObj spid="_x0000_s33377" name="Equation" r:id="rId18" imgW="583920" imgH="203040" progId="Equation.DSMT4">
                  <p:embed/>
                </p:oleObj>
              </mc:Choice>
              <mc:Fallback>
                <p:oleObj name="Equation" r:id="rId18" imgW="583920" imgH="203040" progId="Equation.DSMT4">
                  <p:embed/>
                  <p:pic>
                    <p:nvPicPr>
                      <p:cNvPr id="32773" name="Object 4"/>
                      <p:cNvPicPr>
                        <a:picLocks noChangeArrowheads="1"/>
                      </p:cNvPicPr>
                      <p:nvPr/>
                    </p:nvPicPr>
                    <p:blipFill>
                      <a:blip r:embed="rId19"/>
                      <a:srcRect/>
                      <a:stretch>
                        <a:fillRect/>
                      </a:stretch>
                    </p:blipFill>
                    <p:spPr bwMode="auto">
                      <a:xfrm>
                        <a:off x="1187624" y="3281040"/>
                        <a:ext cx="1460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9ADCC24-81D1-4B17-ADB8-839C04E03564}" type="slidenum">
              <a:rPr lang="en-US" altLang="zh-CN" sz="1200" smtClean="0"/>
              <a:pPr>
                <a:spcBef>
                  <a:spcPct val="0"/>
                </a:spcBef>
                <a:buClrTx/>
                <a:buFontTx/>
                <a:buNone/>
              </a:pPr>
              <a:t>34</a:t>
            </a:fld>
            <a:endParaRPr lang="en-US" altLang="zh-CN" sz="1200" smtClean="0"/>
          </a:p>
        </p:txBody>
      </p:sp>
      <p:pic>
        <p:nvPicPr>
          <p:cNvPr id="33795" name="Picture 2" descr="未定标题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86063"/>
            <a:ext cx="3960813"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3"/>
          <p:cNvSpPr>
            <a:spLocks noChangeArrowheads="1"/>
          </p:cNvSpPr>
          <p:nvPr/>
        </p:nvSpPr>
        <p:spPr bwMode="auto">
          <a:xfrm>
            <a:off x="0" y="1320800"/>
            <a:ext cx="914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Property 4: If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is </a:t>
            </a:r>
            <a:r>
              <a:rPr lang="en-US" altLang="zh-CN" sz="2800" b="1" dirty="0">
                <a:solidFill>
                  <a:srgbClr val="FF0000"/>
                </a:solidFill>
                <a:latin typeface="Times New Roman" panose="02020603050405020304" pitchFamily="18" charset="0"/>
                <a:ea typeface="楷体_GB2312" pitchFamily="49" charset="-122"/>
              </a:rPr>
              <a:t>right sided</a:t>
            </a:r>
            <a:r>
              <a:rPr lang="en-US" altLang="zh-CN" sz="2800" b="1" dirty="0">
                <a:latin typeface="Times New Roman" panose="02020603050405020304" pitchFamily="18" charset="0"/>
                <a:ea typeface="楷体_GB2312" pitchFamily="49" charset="-122"/>
              </a:rPr>
              <a:t>, and if </a:t>
            </a:r>
            <a:r>
              <a:rPr lang="en-US" altLang="zh-CN" sz="2800" b="1" dirty="0">
                <a:solidFill>
                  <a:srgbClr val="FF0000"/>
                </a:solidFill>
                <a:latin typeface="Times New Roman" panose="02020603050405020304" pitchFamily="18" charset="0"/>
                <a:ea typeface="楷体_GB2312" pitchFamily="49" charset="-122"/>
              </a:rPr>
              <a:t>the line Re{</a:t>
            </a:r>
            <a:r>
              <a:rPr lang="en-US" altLang="zh-CN" sz="2800" b="1" i="1" dirty="0">
                <a:solidFill>
                  <a:srgbClr val="FF0000"/>
                </a:solidFill>
                <a:latin typeface="Times New Roman" panose="02020603050405020304" pitchFamily="18" charset="0"/>
                <a:ea typeface="楷体_GB2312" pitchFamily="49" charset="-122"/>
              </a:rPr>
              <a:t>s</a:t>
            </a:r>
            <a:r>
              <a:rPr lang="en-US" altLang="zh-CN" sz="2800" b="1" dirty="0">
                <a:solidFill>
                  <a:srgbClr val="FF0000"/>
                </a:solidFill>
                <a:latin typeface="Times New Roman" panose="02020603050405020304" pitchFamily="18" charset="0"/>
                <a:ea typeface="楷体_GB2312" pitchFamily="49" charset="-122"/>
              </a:rPr>
              <a:t>}=</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baseline="-25000" dirty="0">
                <a:solidFill>
                  <a:srgbClr val="FF0000"/>
                </a:solidFill>
                <a:latin typeface="Times New Roman" panose="02020603050405020304" pitchFamily="18" charset="0"/>
                <a:ea typeface="楷体_GB2312" pitchFamily="49" charset="-122"/>
                <a:sym typeface="Symbol" panose="05050102010706020507" pitchFamily="18" charset="2"/>
              </a:rPr>
              <a:t>0</a:t>
            </a:r>
            <a:r>
              <a:rPr lang="en-US" altLang="zh-CN" sz="2800" b="1" baseline="-25000" dirty="0">
                <a:latin typeface="Times New Roman" panose="02020603050405020304" pitchFamily="18" charset="0"/>
                <a:ea typeface="楷体_GB2312" pitchFamily="49" charset="-122"/>
                <a:sym typeface="Symbol" panose="05050102010706020507" pitchFamily="18" charset="2"/>
              </a:rPr>
              <a:t> </a:t>
            </a:r>
            <a:r>
              <a:rPr lang="en-US" altLang="zh-CN" sz="2800" b="1" dirty="0">
                <a:latin typeface="Times New Roman" panose="02020603050405020304" pitchFamily="18" charset="0"/>
                <a:ea typeface="楷体_GB2312" pitchFamily="49" charset="-122"/>
                <a:sym typeface="Symbol" panose="05050102010706020507" pitchFamily="18" charset="2"/>
              </a:rPr>
              <a:t>is in the ROC,</a:t>
            </a:r>
            <a:r>
              <a:rPr lang="en-US" altLang="zh-CN" sz="2800" b="1" baseline="-25000" dirty="0">
                <a:latin typeface="Times New Roman" panose="02020603050405020304" pitchFamily="18" charset="0"/>
                <a:ea typeface="楷体_GB2312" pitchFamily="49" charset="-122"/>
                <a:sym typeface="Symbol" panose="05050102010706020507" pitchFamily="18" charset="2"/>
              </a:rPr>
              <a:t> </a:t>
            </a:r>
            <a:r>
              <a:rPr lang="en-US" altLang="zh-CN" sz="2800" b="1" dirty="0">
                <a:latin typeface="Times New Roman" panose="02020603050405020304" pitchFamily="18" charset="0"/>
                <a:ea typeface="楷体_GB2312" pitchFamily="49" charset="-122"/>
                <a:sym typeface="Symbol" panose="05050102010706020507" pitchFamily="18" charset="2"/>
              </a:rPr>
              <a:t>then all values of </a:t>
            </a:r>
            <a:r>
              <a:rPr lang="en-US" altLang="zh-CN" sz="2800" b="1" i="1" dirty="0">
                <a:latin typeface="Times New Roman" panose="02020603050405020304" pitchFamily="18" charset="0"/>
                <a:ea typeface="楷体_GB2312" pitchFamily="49" charset="-122"/>
                <a:sym typeface="Symbol" panose="05050102010706020507" pitchFamily="18" charset="2"/>
              </a:rPr>
              <a:t>s</a:t>
            </a:r>
            <a:r>
              <a:rPr lang="en-US" altLang="zh-CN" sz="2800" b="1" dirty="0">
                <a:latin typeface="Times New Roman" panose="02020603050405020304" pitchFamily="18" charset="0"/>
                <a:ea typeface="楷体_GB2312" pitchFamily="49" charset="-122"/>
                <a:sym typeface="Symbol" panose="05050102010706020507" pitchFamily="18" charset="2"/>
              </a:rPr>
              <a:t> for which</a:t>
            </a:r>
            <a:r>
              <a:rPr lang="en-US" altLang="zh-CN" sz="2800" b="1" baseline="-25000" dirty="0">
                <a:latin typeface="Times New Roman" panose="02020603050405020304" pitchFamily="18" charset="0"/>
                <a:ea typeface="楷体_GB2312" pitchFamily="49" charset="-122"/>
                <a:sym typeface="Symbol" panose="05050102010706020507" pitchFamily="18" charset="2"/>
              </a:rPr>
              <a:t> </a:t>
            </a:r>
            <a:r>
              <a:rPr lang="en-US" altLang="zh-CN" sz="2800" b="1" dirty="0">
                <a:latin typeface="Times New Roman" panose="02020603050405020304" pitchFamily="18" charset="0"/>
                <a:ea typeface="楷体_GB2312" pitchFamily="49" charset="-122"/>
              </a:rPr>
              <a:t>Re{</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}&gt;</a:t>
            </a:r>
            <a:r>
              <a:rPr lang="en-US" altLang="zh-CN" sz="2800" b="1" dirty="0">
                <a:latin typeface="Times New Roman" panose="02020603050405020304" pitchFamily="18" charset="0"/>
                <a:ea typeface="楷体_GB2312" pitchFamily="49" charset="-122"/>
                <a:sym typeface="Symbol" panose="05050102010706020507" pitchFamily="18" charset="2"/>
              </a:rPr>
              <a:t></a:t>
            </a:r>
            <a:r>
              <a:rPr lang="en-US" altLang="zh-CN" sz="2800" b="1" baseline="-25000" dirty="0">
                <a:latin typeface="Times New Roman" panose="02020603050405020304" pitchFamily="18" charset="0"/>
                <a:ea typeface="楷体_GB2312" pitchFamily="49" charset="-122"/>
                <a:sym typeface="Symbol" panose="05050102010706020507" pitchFamily="18" charset="2"/>
              </a:rPr>
              <a:t>0  </a:t>
            </a:r>
            <a:r>
              <a:rPr lang="en-US" altLang="zh-CN" sz="2800" b="1" dirty="0">
                <a:latin typeface="Times New Roman" panose="02020603050405020304" pitchFamily="18" charset="0"/>
                <a:ea typeface="楷体_GB2312" pitchFamily="49" charset="-122"/>
                <a:sym typeface="Symbol" panose="05050102010706020507" pitchFamily="18" charset="2"/>
              </a:rPr>
              <a:t>will also be in the ROC.</a:t>
            </a:r>
            <a:r>
              <a:rPr lang="en-US" altLang="zh-CN" sz="2800" b="1" dirty="0">
                <a:latin typeface="Times New Roman" panose="02020603050405020304" pitchFamily="18" charset="0"/>
                <a:ea typeface="楷体_GB2312" pitchFamily="49" charset="-122"/>
              </a:rPr>
              <a:t> </a:t>
            </a:r>
          </a:p>
        </p:txBody>
      </p:sp>
      <p:sp>
        <p:nvSpPr>
          <p:cNvPr id="33797" name="Line 4"/>
          <p:cNvSpPr>
            <a:spLocks noChangeShapeType="1"/>
          </p:cNvSpPr>
          <p:nvPr/>
        </p:nvSpPr>
        <p:spPr bwMode="auto">
          <a:xfrm>
            <a:off x="6084888" y="4437063"/>
            <a:ext cx="27352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8" name="Line 5"/>
          <p:cNvSpPr>
            <a:spLocks noChangeShapeType="1"/>
          </p:cNvSpPr>
          <p:nvPr/>
        </p:nvSpPr>
        <p:spPr bwMode="auto">
          <a:xfrm>
            <a:off x="6659563" y="2852738"/>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799" name="Line 6"/>
          <p:cNvSpPr>
            <a:spLocks noChangeShapeType="1"/>
          </p:cNvSpPr>
          <p:nvPr/>
        </p:nvSpPr>
        <p:spPr bwMode="auto">
          <a:xfrm>
            <a:off x="7380288" y="2852738"/>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Line 7"/>
          <p:cNvSpPr>
            <a:spLocks noChangeShapeType="1"/>
          </p:cNvSpPr>
          <p:nvPr/>
        </p:nvSpPr>
        <p:spPr bwMode="auto">
          <a:xfrm>
            <a:off x="7380288" y="3429000"/>
            <a:ext cx="720725"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01" name="Line 8"/>
          <p:cNvSpPr>
            <a:spLocks noChangeShapeType="1"/>
          </p:cNvSpPr>
          <p:nvPr/>
        </p:nvSpPr>
        <p:spPr bwMode="auto">
          <a:xfrm>
            <a:off x="7380288" y="4005263"/>
            <a:ext cx="720725"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9"/>
          <p:cNvSpPr>
            <a:spLocks noChangeShapeType="1"/>
          </p:cNvSpPr>
          <p:nvPr/>
        </p:nvSpPr>
        <p:spPr bwMode="auto">
          <a:xfrm>
            <a:off x="7380288" y="4868863"/>
            <a:ext cx="720725"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10"/>
          <p:cNvSpPr>
            <a:spLocks noChangeShapeType="1"/>
          </p:cNvSpPr>
          <p:nvPr/>
        </p:nvSpPr>
        <p:spPr bwMode="auto">
          <a:xfrm>
            <a:off x="7380288" y="5445125"/>
            <a:ext cx="720725"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Rectangle 11"/>
          <p:cNvSpPr>
            <a:spLocks noChangeArrowheads="1"/>
          </p:cNvSpPr>
          <p:nvPr/>
        </p:nvSpPr>
        <p:spPr bwMode="auto">
          <a:xfrm>
            <a:off x="6732588" y="4438650"/>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l-GR" altLang="zh-CN" sz="2800" b="1">
                <a:latin typeface="Times New Roman" panose="02020603050405020304" pitchFamily="18" charset="0"/>
                <a:ea typeface="楷体_GB2312" pitchFamily="49" charset="-122"/>
                <a:cs typeface="Arial" panose="020B0604020202020204" pitchFamily="34" charset="0"/>
              </a:rPr>
              <a:t>σ</a:t>
            </a:r>
            <a:r>
              <a:rPr lang="en-US" altLang="zh-CN" sz="2800" b="1" baseline="-25000">
                <a:latin typeface="Times New Roman" panose="02020603050405020304" pitchFamily="18" charset="0"/>
                <a:ea typeface="楷体_GB2312" pitchFamily="49" charset="-122"/>
                <a:cs typeface="Arial" panose="020B0604020202020204" pitchFamily="34" charset="0"/>
              </a:rPr>
              <a:t>0</a:t>
            </a:r>
          </a:p>
        </p:txBody>
      </p:sp>
      <p:sp>
        <p:nvSpPr>
          <p:cNvPr id="33805" name="Rectangle 12"/>
          <p:cNvSpPr>
            <a:spLocks noChangeArrowheads="1"/>
          </p:cNvSpPr>
          <p:nvPr/>
        </p:nvSpPr>
        <p:spPr bwMode="auto">
          <a:xfrm>
            <a:off x="6227763" y="4510088"/>
            <a:ext cx="3603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3806" name="Rectangle 13"/>
          <p:cNvSpPr>
            <a:spLocks noChangeArrowheads="1"/>
          </p:cNvSpPr>
          <p:nvPr/>
        </p:nvSpPr>
        <p:spPr bwMode="auto">
          <a:xfrm>
            <a:off x="8172450" y="4437063"/>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l-GR" altLang="zh-CN" sz="2800" b="1">
                <a:latin typeface="Times New Roman" panose="02020603050405020304" pitchFamily="18" charset="0"/>
                <a:ea typeface="楷体_GB2312" pitchFamily="49" charset="-122"/>
                <a:cs typeface="Arial" panose="020B0604020202020204" pitchFamily="34" charset="0"/>
              </a:rPr>
              <a:t>σ</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3807" name="Rectangle 14"/>
          <p:cNvSpPr>
            <a:spLocks noChangeArrowheads="1"/>
          </p:cNvSpPr>
          <p:nvPr/>
        </p:nvSpPr>
        <p:spPr bwMode="auto">
          <a:xfrm>
            <a:off x="5867400" y="2565400"/>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j</a:t>
            </a:r>
            <a:r>
              <a:rPr lang="el-GR" altLang="zh-CN" sz="2800" b="1">
                <a:latin typeface="Times New Roman" panose="02020603050405020304" pitchFamily="18" charset="0"/>
                <a:ea typeface="楷体_GB2312" pitchFamily="49" charset="-122"/>
                <a:cs typeface="Arial" panose="020B0604020202020204" pitchFamily="34" charset="0"/>
              </a:rPr>
              <a:t>ω</a:t>
            </a:r>
            <a:endParaRPr lang="el-GR"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3808" name="Rectangle 15"/>
          <p:cNvSpPr>
            <a:spLocks noChangeArrowheads="1"/>
          </p:cNvSpPr>
          <p:nvPr/>
        </p:nvSpPr>
        <p:spPr bwMode="auto">
          <a:xfrm>
            <a:off x="251519" y="6092825"/>
            <a:ext cx="87130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However, not necessarily the </a:t>
            </a:r>
            <a:r>
              <a:rPr lang="en-US" altLang="zh-CN" sz="2800" b="1" dirty="0" smtClean="0">
                <a:latin typeface="Times New Roman" panose="02020603050405020304" pitchFamily="18" charset="0"/>
                <a:ea typeface="楷体_GB2312" pitchFamily="49" charset="-122"/>
              </a:rPr>
              <a:t>boundary for the ROC!  </a:t>
            </a:r>
            <a:endParaRPr lang="en-US" altLang="zh-CN" sz="2800" b="1" dirty="0">
              <a:latin typeface="Times New Roman" panose="02020603050405020304" pitchFamily="18" charset="0"/>
              <a:ea typeface="楷体_GB2312" pitchFamily="49" charset="-122"/>
            </a:endParaRPr>
          </a:p>
        </p:txBody>
      </p:sp>
      <p:sp>
        <p:nvSpPr>
          <p:cNvPr id="33809" name="Rectangle 16"/>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graphicFrame>
        <p:nvGraphicFramePr>
          <p:cNvPr id="18" name="Object 9"/>
          <p:cNvGraphicFramePr>
            <a:graphicFrameLocks noChangeAspect="1"/>
          </p:cNvGraphicFramePr>
          <p:nvPr>
            <p:extLst>
              <p:ext uri="{D42A27DB-BD31-4B8C-83A1-F6EECF244321}">
                <p14:modId xmlns:p14="http://schemas.microsoft.com/office/powerpoint/2010/main" val="4104361020"/>
              </p:ext>
            </p:extLst>
          </p:nvPr>
        </p:nvGraphicFramePr>
        <p:xfrm>
          <a:off x="2123729" y="2708920"/>
          <a:ext cx="2822575" cy="781050"/>
        </p:xfrm>
        <a:graphic>
          <a:graphicData uri="http://schemas.openxmlformats.org/presentationml/2006/ole">
            <mc:AlternateContent xmlns:mc="http://schemas.openxmlformats.org/markup-compatibility/2006">
              <mc:Choice xmlns:v="urn:schemas-microsoft-com:vml" Requires="v">
                <p:oleObj spid="_x0000_s136401" name="Equation" r:id="rId4" imgW="1282680" imgH="355320" progId="Equation.DSMT4">
                  <p:embed/>
                </p:oleObj>
              </mc:Choice>
              <mc:Fallback>
                <p:oleObj name="Equation" r:id="rId4" imgW="1282680" imgH="355320" progId="Equation.DSMT4">
                  <p:embed/>
                  <p:pic>
                    <p:nvPicPr>
                      <p:cNvPr id="18" name="Object 9"/>
                      <p:cNvPicPr>
                        <a:picLocks noChangeArrowheads="1"/>
                      </p:cNvPicPr>
                      <p:nvPr/>
                    </p:nvPicPr>
                    <p:blipFill>
                      <a:blip r:embed="rId5"/>
                      <a:srcRect/>
                      <a:stretch>
                        <a:fillRect/>
                      </a:stretch>
                    </p:blipFill>
                    <p:spPr bwMode="auto">
                      <a:xfrm>
                        <a:off x="2123729" y="2708920"/>
                        <a:ext cx="28225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1182158348"/>
              </p:ext>
            </p:extLst>
          </p:nvPr>
        </p:nvGraphicFramePr>
        <p:xfrm>
          <a:off x="2123728" y="3551691"/>
          <a:ext cx="2822575" cy="781050"/>
        </p:xfrm>
        <a:graphic>
          <a:graphicData uri="http://schemas.openxmlformats.org/presentationml/2006/ole">
            <mc:AlternateContent xmlns:mc="http://schemas.openxmlformats.org/markup-compatibility/2006">
              <mc:Choice xmlns:v="urn:schemas-microsoft-com:vml" Requires="v">
                <p:oleObj spid="_x0000_s136402" name="Equation" r:id="rId6" imgW="1282680" imgH="355320" progId="Equation.DSMT4">
                  <p:embed/>
                </p:oleObj>
              </mc:Choice>
              <mc:Fallback>
                <p:oleObj name="Equation" r:id="rId6" imgW="1282680" imgH="355320" progId="Equation.DSMT4">
                  <p:embed/>
                  <p:pic>
                    <p:nvPicPr>
                      <p:cNvPr id="18" name="Object 9"/>
                      <p:cNvPicPr>
                        <a:picLocks noChangeArrowheads="1"/>
                      </p:cNvPicPr>
                      <p:nvPr/>
                    </p:nvPicPr>
                    <p:blipFill>
                      <a:blip r:embed="rId7"/>
                      <a:srcRect/>
                      <a:stretch>
                        <a:fillRect/>
                      </a:stretch>
                    </p:blipFill>
                    <p:spPr bwMode="auto">
                      <a:xfrm>
                        <a:off x="2123728" y="3551691"/>
                        <a:ext cx="28225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4014850766"/>
              </p:ext>
            </p:extLst>
          </p:nvPr>
        </p:nvGraphicFramePr>
        <p:xfrm>
          <a:off x="5108248" y="3645024"/>
          <a:ext cx="1090612" cy="503238"/>
        </p:xfrm>
        <a:graphic>
          <a:graphicData uri="http://schemas.openxmlformats.org/presentationml/2006/ole">
            <mc:AlternateContent xmlns:mc="http://schemas.openxmlformats.org/markup-compatibility/2006">
              <mc:Choice xmlns:v="urn:schemas-microsoft-com:vml" Requires="v">
                <p:oleObj spid="_x0000_s136403" name="Equation" r:id="rId8" imgW="495000" imgH="228600" progId="Equation.DSMT4">
                  <p:embed/>
                </p:oleObj>
              </mc:Choice>
              <mc:Fallback>
                <p:oleObj name="Equation" r:id="rId8" imgW="495000" imgH="228600" progId="Equation.DSMT4">
                  <p:embed/>
                  <p:pic>
                    <p:nvPicPr>
                      <p:cNvPr id="19" name="Object 9"/>
                      <p:cNvPicPr>
                        <a:picLocks noChangeArrowheads="1"/>
                      </p:cNvPicPr>
                      <p:nvPr/>
                    </p:nvPicPr>
                    <p:blipFill>
                      <a:blip r:embed="rId9"/>
                      <a:srcRect/>
                      <a:stretch>
                        <a:fillRect/>
                      </a:stretch>
                    </p:blipFill>
                    <p:spPr bwMode="auto">
                      <a:xfrm>
                        <a:off x="5108248" y="3645024"/>
                        <a:ext cx="109061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9356190"/>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505F9DB-E7AF-410B-8E24-5B9E286D038F}" type="slidenum">
              <a:rPr lang="en-US" altLang="zh-CN" sz="1200" smtClean="0"/>
              <a:pPr>
                <a:spcBef>
                  <a:spcPct val="0"/>
                </a:spcBef>
                <a:buClrTx/>
                <a:buFontTx/>
                <a:buNone/>
              </a:pPr>
              <a:t>35</a:t>
            </a:fld>
            <a:endParaRPr lang="en-US" altLang="zh-CN" sz="1200" smtClean="0"/>
          </a:p>
        </p:txBody>
      </p:sp>
      <p:pic>
        <p:nvPicPr>
          <p:cNvPr id="34819" name="Picture 3" descr="未定标题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357" y="2708275"/>
            <a:ext cx="388778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p:cNvSpPr txBox="1">
            <a:spLocks noChangeArrowheads="1"/>
          </p:cNvSpPr>
          <p:nvPr/>
        </p:nvSpPr>
        <p:spPr bwMode="auto">
          <a:xfrm>
            <a:off x="3574207" y="2838450"/>
            <a:ext cx="69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a:t>
            </a:r>
          </a:p>
        </p:txBody>
      </p:sp>
      <p:sp>
        <p:nvSpPr>
          <p:cNvPr id="34821" name="Text Box 5"/>
          <p:cNvSpPr txBox="1">
            <a:spLocks noChangeArrowheads="1"/>
          </p:cNvSpPr>
          <p:nvPr/>
        </p:nvSpPr>
        <p:spPr bwMode="auto">
          <a:xfrm>
            <a:off x="4863257" y="5564188"/>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楷体_GB2312" pitchFamily="49" charset="-122"/>
              </a:rPr>
              <a:t>T</a:t>
            </a:r>
            <a:r>
              <a:rPr kumimoji="1" lang="en-US" altLang="zh-CN" sz="2800" b="1" baseline="-25000">
                <a:latin typeface="Times New Roman" panose="02020603050405020304" pitchFamily="18" charset="0"/>
                <a:ea typeface="楷体_GB2312" pitchFamily="49" charset="-122"/>
              </a:rPr>
              <a:t>2</a:t>
            </a:r>
            <a:endParaRPr kumimoji="1" lang="en-US" altLang="zh-CN" sz="2800" b="1">
              <a:latin typeface="Times New Roman" panose="02020603050405020304" pitchFamily="18" charset="0"/>
              <a:ea typeface="楷体_GB2312" pitchFamily="49" charset="-122"/>
            </a:endParaRPr>
          </a:p>
        </p:txBody>
      </p:sp>
      <p:sp>
        <p:nvSpPr>
          <p:cNvPr id="34822" name="Text Box 6"/>
          <p:cNvSpPr txBox="1">
            <a:spLocks noChangeArrowheads="1"/>
          </p:cNvSpPr>
          <p:nvPr/>
        </p:nvSpPr>
        <p:spPr bwMode="auto">
          <a:xfrm>
            <a:off x="5455394" y="55641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i="1">
                <a:latin typeface="Times New Roman" panose="02020603050405020304" pitchFamily="18" charset="0"/>
                <a:ea typeface="楷体_GB2312" pitchFamily="49" charset="-122"/>
              </a:rPr>
              <a:t>t</a:t>
            </a:r>
          </a:p>
        </p:txBody>
      </p:sp>
      <p:sp>
        <p:nvSpPr>
          <p:cNvPr id="34823" name="Text Box 7"/>
          <p:cNvSpPr txBox="1">
            <a:spLocks noChangeArrowheads="1"/>
          </p:cNvSpPr>
          <p:nvPr/>
        </p:nvSpPr>
        <p:spPr bwMode="auto">
          <a:xfrm>
            <a:off x="5072807" y="3803650"/>
            <a:ext cx="769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楷体_GB2312" pitchFamily="49" charset="-122"/>
              </a:rPr>
              <a:t>e</a:t>
            </a:r>
            <a:r>
              <a:rPr kumimoji="1" lang="en-US" altLang="zh-CN" sz="2800" b="1" baseline="30000">
                <a:latin typeface="Times New Roman" panose="02020603050405020304" pitchFamily="18" charset="0"/>
                <a:ea typeface="楷体_GB2312" pitchFamily="49" charset="-122"/>
              </a:rPr>
              <a:t>-</a:t>
            </a:r>
            <a:r>
              <a:rPr kumimoji="1" lang="en-US" altLang="zh-CN" sz="2800" b="1" baseline="30000">
                <a:latin typeface="Times New Roman" panose="02020603050405020304" pitchFamily="18" charset="0"/>
                <a:ea typeface="楷体_GB2312" pitchFamily="49" charset="-122"/>
                <a:sym typeface="Symbol" panose="05050102010706020507" pitchFamily="18" charset="2"/>
              </a:rPr>
              <a:t></a:t>
            </a:r>
            <a:r>
              <a:rPr kumimoji="1" lang="en-US" altLang="zh-CN" sz="2800" b="1" baseline="10000">
                <a:latin typeface="Times New Roman" panose="02020603050405020304" pitchFamily="18" charset="0"/>
                <a:ea typeface="楷体_GB2312" pitchFamily="49" charset="-122"/>
                <a:sym typeface="Symbol" panose="05050102010706020507" pitchFamily="18" charset="2"/>
              </a:rPr>
              <a:t>0</a:t>
            </a:r>
            <a:r>
              <a:rPr kumimoji="1" lang="en-US" altLang="zh-CN" sz="2800" b="1" baseline="30000">
                <a:latin typeface="Times New Roman" panose="02020603050405020304" pitchFamily="18" charset="0"/>
                <a:ea typeface="楷体_GB2312" pitchFamily="49" charset="-122"/>
                <a:sym typeface="Symbol" panose="05050102010706020507" pitchFamily="18" charset="2"/>
              </a:rPr>
              <a:t>t</a:t>
            </a:r>
            <a:endParaRPr kumimoji="1" lang="en-US" altLang="zh-CN" sz="2800" b="1">
              <a:latin typeface="Times New Roman" panose="02020603050405020304" pitchFamily="18" charset="0"/>
              <a:ea typeface="楷体_GB2312" pitchFamily="49" charset="-122"/>
            </a:endParaRPr>
          </a:p>
        </p:txBody>
      </p:sp>
      <p:sp>
        <p:nvSpPr>
          <p:cNvPr id="34824" name="Text Box 8"/>
          <p:cNvSpPr txBox="1">
            <a:spLocks noChangeArrowheads="1"/>
          </p:cNvSpPr>
          <p:nvPr/>
        </p:nvSpPr>
        <p:spPr bwMode="auto">
          <a:xfrm>
            <a:off x="4394944" y="2855913"/>
            <a:ext cx="769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楷体_GB2312" pitchFamily="49" charset="-122"/>
              </a:rPr>
              <a:t>e</a:t>
            </a:r>
            <a:r>
              <a:rPr kumimoji="1" lang="en-US" altLang="zh-CN" sz="2800" b="1" baseline="30000">
                <a:latin typeface="Times New Roman" panose="02020603050405020304" pitchFamily="18" charset="0"/>
                <a:ea typeface="楷体_GB2312" pitchFamily="49" charset="-122"/>
              </a:rPr>
              <a:t>-</a:t>
            </a:r>
            <a:r>
              <a:rPr kumimoji="1" lang="en-US" altLang="zh-CN" sz="2800" b="1" baseline="30000">
                <a:latin typeface="Times New Roman" panose="02020603050405020304" pitchFamily="18" charset="0"/>
                <a:ea typeface="楷体_GB2312" pitchFamily="49" charset="-122"/>
                <a:sym typeface="Symbol" panose="05050102010706020507" pitchFamily="18" charset="2"/>
              </a:rPr>
              <a:t></a:t>
            </a:r>
            <a:r>
              <a:rPr kumimoji="1" lang="en-US" altLang="zh-CN" sz="2800" b="1" baseline="10000">
                <a:latin typeface="Times New Roman" panose="02020603050405020304" pitchFamily="18" charset="0"/>
                <a:ea typeface="楷体_GB2312" pitchFamily="49" charset="-122"/>
                <a:sym typeface="Symbol" panose="05050102010706020507" pitchFamily="18" charset="2"/>
              </a:rPr>
              <a:t>1</a:t>
            </a:r>
            <a:r>
              <a:rPr kumimoji="1" lang="en-US" altLang="zh-CN" sz="2800" b="1" baseline="30000">
                <a:latin typeface="Times New Roman" panose="02020603050405020304" pitchFamily="18" charset="0"/>
                <a:ea typeface="楷体_GB2312" pitchFamily="49" charset="-122"/>
                <a:sym typeface="Symbol" panose="05050102010706020507" pitchFamily="18" charset="2"/>
              </a:rPr>
              <a:t>t</a:t>
            </a:r>
            <a:endParaRPr kumimoji="1" lang="en-US" altLang="zh-CN" sz="2800" b="1">
              <a:latin typeface="Times New Roman" panose="02020603050405020304" pitchFamily="18" charset="0"/>
              <a:ea typeface="楷体_GB2312" pitchFamily="49" charset="-122"/>
            </a:endParaRPr>
          </a:p>
        </p:txBody>
      </p:sp>
      <p:sp>
        <p:nvSpPr>
          <p:cNvPr id="34825" name="Rectangle 9"/>
          <p:cNvSpPr>
            <a:spLocks noChangeArrowheads="1"/>
          </p:cNvSpPr>
          <p:nvPr/>
        </p:nvSpPr>
        <p:spPr bwMode="auto">
          <a:xfrm>
            <a:off x="0" y="1320800"/>
            <a:ext cx="890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Property 5: If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is </a:t>
            </a:r>
            <a:r>
              <a:rPr lang="en-US" altLang="zh-CN" sz="2800" b="1" dirty="0">
                <a:solidFill>
                  <a:srgbClr val="FF0000"/>
                </a:solidFill>
                <a:latin typeface="Times New Roman" panose="02020603050405020304" pitchFamily="18" charset="0"/>
                <a:ea typeface="楷体_GB2312" pitchFamily="49" charset="-122"/>
              </a:rPr>
              <a:t>left sided</a:t>
            </a:r>
            <a:r>
              <a:rPr lang="en-US" altLang="zh-CN" sz="2800" b="1" dirty="0">
                <a:latin typeface="Times New Roman" panose="02020603050405020304" pitchFamily="18" charset="0"/>
                <a:ea typeface="楷体_GB2312" pitchFamily="49" charset="-122"/>
              </a:rPr>
              <a:t>, and if the line Re{</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sym typeface="Symbol" panose="05050102010706020507" pitchFamily="18" charset="2"/>
              </a:rPr>
              <a:t></a:t>
            </a:r>
            <a:r>
              <a:rPr lang="en-US" altLang="zh-CN" sz="2800" b="1" baseline="-25000" dirty="0">
                <a:latin typeface="Times New Roman" panose="02020603050405020304" pitchFamily="18" charset="0"/>
                <a:ea typeface="楷体_GB2312" pitchFamily="49" charset="-122"/>
                <a:sym typeface="Symbol" panose="05050102010706020507" pitchFamily="18" charset="2"/>
              </a:rPr>
              <a:t>0 </a:t>
            </a:r>
            <a:r>
              <a:rPr lang="en-US" altLang="zh-CN" sz="2800" b="1" dirty="0">
                <a:latin typeface="Times New Roman" panose="02020603050405020304" pitchFamily="18" charset="0"/>
                <a:ea typeface="楷体_GB2312" pitchFamily="49" charset="-122"/>
                <a:sym typeface="Symbol" panose="05050102010706020507" pitchFamily="18" charset="2"/>
              </a:rPr>
              <a:t>is in the ROC,</a:t>
            </a:r>
            <a:r>
              <a:rPr lang="en-US" altLang="zh-CN" sz="2800" b="1" baseline="-25000" dirty="0">
                <a:latin typeface="Times New Roman" panose="02020603050405020304" pitchFamily="18" charset="0"/>
                <a:ea typeface="楷体_GB2312" pitchFamily="49" charset="-122"/>
                <a:sym typeface="Symbol" panose="05050102010706020507" pitchFamily="18" charset="2"/>
              </a:rPr>
              <a:t> </a:t>
            </a:r>
            <a:r>
              <a:rPr lang="en-US" altLang="zh-CN" sz="2800" b="1" dirty="0">
                <a:latin typeface="Times New Roman" panose="02020603050405020304" pitchFamily="18" charset="0"/>
                <a:ea typeface="楷体_GB2312" pitchFamily="49" charset="-122"/>
                <a:sym typeface="Symbol" panose="05050102010706020507" pitchFamily="18" charset="2"/>
              </a:rPr>
              <a:t>then all values of </a:t>
            </a:r>
            <a:r>
              <a:rPr lang="en-US" altLang="zh-CN" sz="2800" b="1" i="1" dirty="0">
                <a:latin typeface="Times New Roman" panose="02020603050405020304" pitchFamily="18" charset="0"/>
                <a:ea typeface="楷体_GB2312" pitchFamily="49" charset="-122"/>
                <a:sym typeface="Symbol" panose="05050102010706020507" pitchFamily="18" charset="2"/>
              </a:rPr>
              <a:t>s</a:t>
            </a:r>
            <a:r>
              <a:rPr lang="en-US" altLang="zh-CN" sz="2800" b="1" dirty="0">
                <a:latin typeface="Times New Roman" panose="02020603050405020304" pitchFamily="18" charset="0"/>
                <a:ea typeface="楷体_GB2312" pitchFamily="49" charset="-122"/>
                <a:sym typeface="Symbol" panose="05050102010706020507" pitchFamily="18" charset="2"/>
              </a:rPr>
              <a:t> for which</a:t>
            </a:r>
            <a:r>
              <a:rPr lang="en-US" altLang="zh-CN" sz="2800" b="1" baseline="-25000" dirty="0">
                <a:latin typeface="Times New Roman" panose="02020603050405020304" pitchFamily="18" charset="0"/>
                <a:ea typeface="楷体_GB2312" pitchFamily="49" charset="-122"/>
                <a:sym typeface="Symbol" panose="05050102010706020507" pitchFamily="18" charset="2"/>
              </a:rPr>
              <a:t> </a:t>
            </a:r>
            <a:r>
              <a:rPr lang="en-US" altLang="zh-CN" sz="2800" b="1" dirty="0">
                <a:latin typeface="Times New Roman" panose="02020603050405020304" pitchFamily="18" charset="0"/>
                <a:ea typeface="楷体_GB2312" pitchFamily="49" charset="-122"/>
              </a:rPr>
              <a:t>Re{</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}&lt;</a:t>
            </a:r>
            <a:r>
              <a:rPr lang="en-US" altLang="zh-CN" sz="2800" b="1" dirty="0">
                <a:latin typeface="Times New Roman" panose="02020603050405020304" pitchFamily="18" charset="0"/>
                <a:ea typeface="楷体_GB2312" pitchFamily="49" charset="-122"/>
                <a:sym typeface="Symbol" panose="05050102010706020507" pitchFamily="18" charset="2"/>
              </a:rPr>
              <a:t></a:t>
            </a:r>
            <a:r>
              <a:rPr lang="en-US" altLang="zh-CN" sz="2800" b="1" baseline="-25000" dirty="0">
                <a:latin typeface="Times New Roman" panose="02020603050405020304" pitchFamily="18" charset="0"/>
                <a:ea typeface="楷体_GB2312" pitchFamily="49" charset="-122"/>
                <a:sym typeface="Symbol" panose="05050102010706020507" pitchFamily="18" charset="2"/>
              </a:rPr>
              <a:t>0  </a:t>
            </a:r>
            <a:r>
              <a:rPr lang="en-US" altLang="zh-CN" sz="2800" b="1" dirty="0">
                <a:latin typeface="Times New Roman" panose="02020603050405020304" pitchFamily="18" charset="0"/>
                <a:ea typeface="楷体_GB2312" pitchFamily="49" charset="-122"/>
                <a:sym typeface="Symbol" panose="05050102010706020507" pitchFamily="18" charset="2"/>
              </a:rPr>
              <a:t>will also be in the ROC.</a:t>
            </a:r>
            <a:r>
              <a:rPr lang="en-US" altLang="zh-CN" sz="2800" b="1" dirty="0">
                <a:latin typeface="Times New Roman" panose="02020603050405020304" pitchFamily="18" charset="0"/>
                <a:ea typeface="楷体_GB2312" pitchFamily="49" charset="-122"/>
              </a:rPr>
              <a:t> </a:t>
            </a:r>
          </a:p>
        </p:txBody>
      </p:sp>
      <p:sp>
        <p:nvSpPr>
          <p:cNvPr id="34826" name="Line 10"/>
          <p:cNvSpPr>
            <a:spLocks noChangeShapeType="1"/>
          </p:cNvSpPr>
          <p:nvPr/>
        </p:nvSpPr>
        <p:spPr bwMode="auto">
          <a:xfrm>
            <a:off x="6229350" y="4508500"/>
            <a:ext cx="27352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7" name="Line 11"/>
          <p:cNvSpPr>
            <a:spLocks noChangeShapeType="1"/>
          </p:cNvSpPr>
          <p:nvPr/>
        </p:nvSpPr>
        <p:spPr bwMode="auto">
          <a:xfrm>
            <a:off x="6804025" y="2924175"/>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Line 12"/>
          <p:cNvSpPr>
            <a:spLocks noChangeShapeType="1"/>
          </p:cNvSpPr>
          <p:nvPr/>
        </p:nvSpPr>
        <p:spPr bwMode="auto">
          <a:xfrm>
            <a:off x="7524750" y="2924175"/>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Line 13"/>
          <p:cNvSpPr>
            <a:spLocks noChangeShapeType="1"/>
          </p:cNvSpPr>
          <p:nvPr/>
        </p:nvSpPr>
        <p:spPr bwMode="auto">
          <a:xfrm>
            <a:off x="6227763" y="3500438"/>
            <a:ext cx="1296987"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Rectangle 14"/>
          <p:cNvSpPr>
            <a:spLocks noChangeArrowheads="1"/>
          </p:cNvSpPr>
          <p:nvPr/>
        </p:nvSpPr>
        <p:spPr bwMode="auto">
          <a:xfrm>
            <a:off x="7451725" y="4510088"/>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l-GR" altLang="zh-CN" sz="2800" b="1">
                <a:latin typeface="Times New Roman" panose="02020603050405020304" pitchFamily="18" charset="0"/>
                <a:ea typeface="楷体_GB2312" pitchFamily="49" charset="-122"/>
                <a:cs typeface="Arial" panose="020B0604020202020204" pitchFamily="34" charset="0"/>
              </a:rPr>
              <a:t>σ</a:t>
            </a:r>
            <a:r>
              <a:rPr lang="en-US" altLang="zh-CN" sz="2800" b="1" baseline="-25000">
                <a:latin typeface="Times New Roman" panose="02020603050405020304" pitchFamily="18" charset="0"/>
                <a:ea typeface="楷体_GB2312" pitchFamily="49" charset="-122"/>
                <a:cs typeface="Arial" panose="020B0604020202020204" pitchFamily="34" charset="0"/>
              </a:rPr>
              <a:t>0</a:t>
            </a:r>
          </a:p>
        </p:txBody>
      </p:sp>
      <p:sp>
        <p:nvSpPr>
          <p:cNvPr id="34831" name="Rectangle 15"/>
          <p:cNvSpPr>
            <a:spLocks noChangeArrowheads="1"/>
          </p:cNvSpPr>
          <p:nvPr/>
        </p:nvSpPr>
        <p:spPr bwMode="auto">
          <a:xfrm>
            <a:off x="6804025" y="4437063"/>
            <a:ext cx="3603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4832" name="Rectangle 16"/>
          <p:cNvSpPr>
            <a:spLocks noChangeArrowheads="1"/>
          </p:cNvSpPr>
          <p:nvPr/>
        </p:nvSpPr>
        <p:spPr bwMode="auto">
          <a:xfrm>
            <a:off x="8316913" y="4508500"/>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l-GR" altLang="zh-CN" sz="2800" b="1">
                <a:latin typeface="Times New Roman" panose="02020603050405020304" pitchFamily="18" charset="0"/>
                <a:ea typeface="楷体_GB2312" pitchFamily="49" charset="-122"/>
                <a:cs typeface="Arial" panose="020B0604020202020204" pitchFamily="34" charset="0"/>
              </a:rPr>
              <a:t>σ</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4833" name="Rectangle 17"/>
          <p:cNvSpPr>
            <a:spLocks noChangeArrowheads="1"/>
          </p:cNvSpPr>
          <p:nvPr/>
        </p:nvSpPr>
        <p:spPr bwMode="auto">
          <a:xfrm>
            <a:off x="6011863" y="2636838"/>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j</a:t>
            </a:r>
            <a:r>
              <a:rPr lang="el-GR" altLang="zh-CN" sz="2800" b="1">
                <a:latin typeface="Times New Roman" panose="02020603050405020304" pitchFamily="18" charset="0"/>
                <a:ea typeface="楷体_GB2312" pitchFamily="49" charset="-122"/>
                <a:cs typeface="Arial" panose="020B0604020202020204" pitchFamily="34" charset="0"/>
              </a:rPr>
              <a:t>ω</a:t>
            </a:r>
            <a:endParaRPr lang="el-GR"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4834" name="Line 18"/>
          <p:cNvSpPr>
            <a:spLocks noChangeShapeType="1"/>
          </p:cNvSpPr>
          <p:nvPr/>
        </p:nvSpPr>
        <p:spPr bwMode="auto">
          <a:xfrm>
            <a:off x="6227763" y="4149725"/>
            <a:ext cx="1296987"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19"/>
          <p:cNvSpPr>
            <a:spLocks noChangeShapeType="1"/>
          </p:cNvSpPr>
          <p:nvPr/>
        </p:nvSpPr>
        <p:spPr bwMode="auto">
          <a:xfrm>
            <a:off x="6227763" y="4940300"/>
            <a:ext cx="1296987"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0"/>
          <p:cNvSpPr>
            <a:spLocks noChangeShapeType="1"/>
          </p:cNvSpPr>
          <p:nvPr/>
        </p:nvSpPr>
        <p:spPr bwMode="auto">
          <a:xfrm>
            <a:off x="6227763" y="5516563"/>
            <a:ext cx="1296987"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Rectangle 21"/>
          <p:cNvSpPr>
            <a:spLocks noChangeArrowheads="1"/>
          </p:cNvSpPr>
          <p:nvPr/>
        </p:nvSpPr>
        <p:spPr bwMode="auto">
          <a:xfrm>
            <a:off x="1042988" y="6021388"/>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However, not necessarily the boundary!  </a:t>
            </a:r>
          </a:p>
        </p:txBody>
      </p:sp>
      <p:sp>
        <p:nvSpPr>
          <p:cNvPr id="34838" name="Rectangle 2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graphicFrame>
        <p:nvGraphicFramePr>
          <p:cNvPr id="23" name="Object 9"/>
          <p:cNvGraphicFramePr>
            <a:graphicFrameLocks noChangeAspect="1"/>
          </p:cNvGraphicFramePr>
          <p:nvPr>
            <p:extLst>
              <p:ext uri="{D42A27DB-BD31-4B8C-83A1-F6EECF244321}">
                <p14:modId xmlns:p14="http://schemas.microsoft.com/office/powerpoint/2010/main" val="534157334"/>
              </p:ext>
            </p:extLst>
          </p:nvPr>
        </p:nvGraphicFramePr>
        <p:xfrm>
          <a:off x="187325" y="2811463"/>
          <a:ext cx="2767013" cy="725487"/>
        </p:xfrm>
        <a:graphic>
          <a:graphicData uri="http://schemas.openxmlformats.org/presentationml/2006/ole">
            <mc:AlternateContent xmlns:mc="http://schemas.openxmlformats.org/markup-compatibility/2006">
              <mc:Choice xmlns:v="urn:schemas-microsoft-com:vml" Requires="v">
                <p:oleObj spid="_x0000_s137422" name="Equation" r:id="rId4" imgW="1257120" imgH="330120" progId="Equation.DSMT4">
                  <p:embed/>
                </p:oleObj>
              </mc:Choice>
              <mc:Fallback>
                <p:oleObj name="Equation" r:id="rId4" imgW="1257120" imgH="330120" progId="Equation.DSMT4">
                  <p:embed/>
                  <p:pic>
                    <p:nvPicPr>
                      <p:cNvPr id="18" name="Object 9"/>
                      <p:cNvPicPr>
                        <a:picLocks noChangeArrowheads="1"/>
                      </p:cNvPicPr>
                      <p:nvPr/>
                    </p:nvPicPr>
                    <p:blipFill>
                      <a:blip r:embed="rId5"/>
                      <a:srcRect/>
                      <a:stretch>
                        <a:fillRect/>
                      </a:stretch>
                    </p:blipFill>
                    <p:spPr bwMode="auto">
                      <a:xfrm>
                        <a:off x="187325" y="2811463"/>
                        <a:ext cx="2767013"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9"/>
          <p:cNvGraphicFramePr>
            <a:graphicFrameLocks noChangeAspect="1"/>
          </p:cNvGraphicFramePr>
          <p:nvPr>
            <p:extLst>
              <p:ext uri="{D42A27DB-BD31-4B8C-83A1-F6EECF244321}">
                <p14:modId xmlns:p14="http://schemas.microsoft.com/office/powerpoint/2010/main" val="3127678170"/>
              </p:ext>
            </p:extLst>
          </p:nvPr>
        </p:nvGraphicFramePr>
        <p:xfrm>
          <a:off x="147031" y="3609976"/>
          <a:ext cx="2767013" cy="725487"/>
        </p:xfrm>
        <a:graphic>
          <a:graphicData uri="http://schemas.openxmlformats.org/presentationml/2006/ole">
            <mc:AlternateContent xmlns:mc="http://schemas.openxmlformats.org/markup-compatibility/2006">
              <mc:Choice xmlns:v="urn:schemas-microsoft-com:vml" Requires="v">
                <p:oleObj spid="_x0000_s137423" name="Equation" r:id="rId6" imgW="1257120" imgH="330120" progId="Equation.DSMT4">
                  <p:embed/>
                </p:oleObj>
              </mc:Choice>
              <mc:Fallback>
                <p:oleObj name="Equation" r:id="rId6" imgW="1257120" imgH="330120" progId="Equation.DSMT4">
                  <p:embed/>
                  <p:pic>
                    <p:nvPicPr>
                      <p:cNvPr id="23" name="Object 9"/>
                      <p:cNvPicPr>
                        <a:picLocks noChangeArrowheads="1"/>
                      </p:cNvPicPr>
                      <p:nvPr/>
                    </p:nvPicPr>
                    <p:blipFill>
                      <a:blip r:embed="rId7"/>
                      <a:srcRect/>
                      <a:stretch>
                        <a:fillRect/>
                      </a:stretch>
                    </p:blipFill>
                    <p:spPr bwMode="auto">
                      <a:xfrm>
                        <a:off x="147031" y="3609976"/>
                        <a:ext cx="2767013"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9"/>
          <p:cNvGraphicFramePr>
            <a:graphicFrameLocks noChangeAspect="1"/>
          </p:cNvGraphicFramePr>
          <p:nvPr>
            <p:extLst>
              <p:ext uri="{D42A27DB-BD31-4B8C-83A1-F6EECF244321}">
                <p14:modId xmlns:p14="http://schemas.microsoft.com/office/powerpoint/2010/main" val="388811909"/>
              </p:ext>
            </p:extLst>
          </p:nvPr>
        </p:nvGraphicFramePr>
        <p:xfrm>
          <a:off x="1392818" y="4283076"/>
          <a:ext cx="1090612" cy="503238"/>
        </p:xfrm>
        <a:graphic>
          <a:graphicData uri="http://schemas.openxmlformats.org/presentationml/2006/ole">
            <mc:AlternateContent xmlns:mc="http://schemas.openxmlformats.org/markup-compatibility/2006">
              <mc:Choice xmlns:v="urn:schemas-microsoft-com:vml" Requires="v">
                <p:oleObj spid="_x0000_s137424" name="Equation" r:id="rId8" imgW="495000" imgH="228600" progId="Equation.DSMT4">
                  <p:embed/>
                </p:oleObj>
              </mc:Choice>
              <mc:Fallback>
                <p:oleObj name="Equation" r:id="rId8" imgW="495000" imgH="228600" progId="Equation.DSMT4">
                  <p:embed/>
                  <p:pic>
                    <p:nvPicPr>
                      <p:cNvPr id="20" name="Object 9"/>
                      <p:cNvPicPr>
                        <a:picLocks noChangeArrowheads="1"/>
                      </p:cNvPicPr>
                      <p:nvPr/>
                    </p:nvPicPr>
                    <p:blipFill>
                      <a:blip r:embed="rId9"/>
                      <a:srcRect/>
                      <a:stretch>
                        <a:fillRect/>
                      </a:stretch>
                    </p:blipFill>
                    <p:spPr bwMode="auto">
                      <a:xfrm>
                        <a:off x="1392818" y="4283076"/>
                        <a:ext cx="109061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DBCEF10-E7EC-4961-A084-B883C82476EB}" type="slidenum">
              <a:rPr lang="en-US" altLang="zh-CN" sz="1200" smtClean="0"/>
              <a:pPr>
                <a:spcBef>
                  <a:spcPct val="0"/>
                </a:spcBef>
                <a:buClrTx/>
                <a:buFontTx/>
                <a:buNone/>
              </a:pPr>
              <a:t>36</a:t>
            </a:fld>
            <a:endParaRPr lang="en-US" altLang="zh-CN" sz="1200" smtClean="0"/>
          </a:p>
        </p:txBody>
      </p:sp>
      <p:pic>
        <p:nvPicPr>
          <p:cNvPr id="35843" name="Picture 2" descr="未定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852738"/>
            <a:ext cx="4537075"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3"/>
          <p:cNvSpPr>
            <a:spLocks noChangeArrowheads="1"/>
          </p:cNvSpPr>
          <p:nvPr/>
        </p:nvSpPr>
        <p:spPr bwMode="auto">
          <a:xfrm>
            <a:off x="107504" y="1300163"/>
            <a:ext cx="865549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Property 6: If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a:t>
            </a:r>
            <a:r>
              <a:rPr lang="en-US" altLang="zh-CN" sz="2800" b="1">
                <a:solidFill>
                  <a:srgbClr val="FF0000"/>
                </a:solidFill>
                <a:latin typeface="Times New Roman" panose="02020603050405020304" pitchFamily="18" charset="0"/>
                <a:ea typeface="楷体_GB2312" pitchFamily="49" charset="-122"/>
              </a:rPr>
              <a:t>two sided</a:t>
            </a:r>
            <a:r>
              <a:rPr lang="en-US" altLang="zh-CN" sz="2800" b="1">
                <a:latin typeface="Times New Roman" panose="02020603050405020304" pitchFamily="18" charset="0"/>
                <a:ea typeface="楷体_GB2312" pitchFamily="49" charset="-122"/>
              </a:rPr>
              <a:t>, and if the line 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sym typeface="Symbol" panose="05050102010706020507" pitchFamily="18" charset="2"/>
              </a:rPr>
              <a:t></a:t>
            </a:r>
            <a:r>
              <a:rPr lang="en-US" altLang="zh-CN" sz="2800" b="1" baseline="-25000">
                <a:latin typeface="Times New Roman" panose="02020603050405020304" pitchFamily="18" charset="0"/>
                <a:ea typeface="楷体_GB2312" pitchFamily="49" charset="-122"/>
                <a:sym typeface="Symbol" panose="05050102010706020507" pitchFamily="18" charset="2"/>
              </a:rPr>
              <a:t>0 </a:t>
            </a:r>
            <a:r>
              <a:rPr lang="en-US" altLang="zh-CN" sz="2800" b="1">
                <a:latin typeface="Times New Roman" panose="02020603050405020304" pitchFamily="18" charset="0"/>
                <a:ea typeface="楷体_GB2312" pitchFamily="49" charset="-122"/>
                <a:sym typeface="Symbol" panose="05050102010706020507" pitchFamily="18" charset="2"/>
              </a:rPr>
              <a:t>is in the ROC,</a:t>
            </a:r>
            <a:r>
              <a:rPr lang="en-US" altLang="zh-CN" sz="2800" b="1" baseline="-25000">
                <a:latin typeface="Times New Roman" panose="02020603050405020304" pitchFamily="18" charset="0"/>
                <a:ea typeface="楷体_GB2312" pitchFamily="49" charset="-122"/>
                <a:sym typeface="Symbol" panose="05050102010706020507" pitchFamily="18" charset="2"/>
              </a:rPr>
              <a:t> </a:t>
            </a:r>
            <a:r>
              <a:rPr lang="en-US" altLang="zh-CN" sz="2800" b="1">
                <a:latin typeface="Times New Roman" panose="02020603050405020304" pitchFamily="18" charset="0"/>
                <a:ea typeface="楷体_GB2312" pitchFamily="49" charset="-122"/>
                <a:sym typeface="Symbol" panose="05050102010706020507" pitchFamily="18" charset="2"/>
              </a:rPr>
              <a:t>then the ROC will consist of a strip in the </a:t>
            </a:r>
            <a:r>
              <a:rPr lang="en-US" altLang="zh-CN" sz="2800" b="1" i="1">
                <a:latin typeface="Times New Roman" panose="02020603050405020304" pitchFamily="18" charset="0"/>
                <a:ea typeface="楷体_GB2312" pitchFamily="49" charset="-122"/>
                <a:sym typeface="Symbol" panose="05050102010706020507" pitchFamily="18" charset="2"/>
              </a:rPr>
              <a:t>s</a:t>
            </a:r>
            <a:r>
              <a:rPr lang="en-US" altLang="zh-CN" sz="2800" b="1">
                <a:latin typeface="Times New Roman" panose="02020603050405020304" pitchFamily="18" charset="0"/>
                <a:ea typeface="楷体_GB2312" pitchFamily="49" charset="-122"/>
                <a:sym typeface="Symbol" panose="05050102010706020507" pitchFamily="18" charset="2"/>
              </a:rPr>
              <a:t>-plane that includes the line </a:t>
            </a:r>
            <a:r>
              <a:rPr lang="en-US" altLang="zh-CN" sz="2800" b="1">
                <a:latin typeface="Times New Roman" panose="02020603050405020304" pitchFamily="18" charset="0"/>
                <a:ea typeface="楷体_GB2312" pitchFamily="49" charset="-122"/>
              </a:rPr>
              <a:t>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sym typeface="Symbol" panose="05050102010706020507" pitchFamily="18" charset="2"/>
              </a:rPr>
              <a:t></a:t>
            </a:r>
            <a:r>
              <a:rPr lang="en-US" altLang="zh-CN" sz="2800" b="1" baseline="-25000">
                <a:latin typeface="Times New Roman" panose="02020603050405020304" pitchFamily="18" charset="0"/>
                <a:ea typeface="楷体_GB2312" pitchFamily="49" charset="-122"/>
                <a:sym typeface="Symbol" panose="05050102010706020507" pitchFamily="18" charset="2"/>
              </a:rPr>
              <a:t>0 </a:t>
            </a:r>
            <a:r>
              <a:rPr lang="en-US" altLang="zh-CN" sz="2800" b="1">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rPr>
              <a:t> </a:t>
            </a:r>
          </a:p>
        </p:txBody>
      </p:sp>
      <p:sp>
        <p:nvSpPr>
          <p:cNvPr id="35845" name="Line 4"/>
          <p:cNvSpPr>
            <a:spLocks noChangeShapeType="1"/>
          </p:cNvSpPr>
          <p:nvPr/>
        </p:nvSpPr>
        <p:spPr bwMode="auto">
          <a:xfrm>
            <a:off x="5868988" y="4508500"/>
            <a:ext cx="27352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6" name="Line 5"/>
          <p:cNvSpPr>
            <a:spLocks noChangeShapeType="1"/>
          </p:cNvSpPr>
          <p:nvPr/>
        </p:nvSpPr>
        <p:spPr bwMode="auto">
          <a:xfrm>
            <a:off x="7021513" y="2924175"/>
            <a:ext cx="0" cy="3025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Line 6"/>
          <p:cNvSpPr>
            <a:spLocks noChangeShapeType="1"/>
          </p:cNvSpPr>
          <p:nvPr/>
        </p:nvSpPr>
        <p:spPr bwMode="auto">
          <a:xfrm>
            <a:off x="6300788" y="3500438"/>
            <a:ext cx="129698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848" name="Rectangle 7"/>
          <p:cNvSpPr>
            <a:spLocks noChangeArrowheads="1"/>
          </p:cNvSpPr>
          <p:nvPr/>
        </p:nvSpPr>
        <p:spPr bwMode="auto">
          <a:xfrm>
            <a:off x="6948488" y="4437063"/>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l-GR" altLang="zh-CN" sz="2800" b="1">
                <a:latin typeface="Times New Roman" panose="02020603050405020304" pitchFamily="18" charset="0"/>
                <a:ea typeface="楷体_GB2312" pitchFamily="49" charset="-122"/>
                <a:cs typeface="Arial" panose="020B0604020202020204" pitchFamily="34" charset="0"/>
              </a:rPr>
              <a:t>σ</a:t>
            </a:r>
            <a:r>
              <a:rPr lang="en-US" altLang="zh-CN" sz="2800" b="1" baseline="-25000">
                <a:latin typeface="Times New Roman" panose="02020603050405020304" pitchFamily="18" charset="0"/>
                <a:ea typeface="楷体_GB2312" pitchFamily="49" charset="-122"/>
                <a:cs typeface="Arial" panose="020B0604020202020204" pitchFamily="34" charset="0"/>
              </a:rPr>
              <a:t>0</a:t>
            </a:r>
          </a:p>
        </p:txBody>
      </p:sp>
      <p:sp>
        <p:nvSpPr>
          <p:cNvPr id="35849" name="Rectangle 8"/>
          <p:cNvSpPr>
            <a:spLocks noChangeArrowheads="1"/>
          </p:cNvSpPr>
          <p:nvPr/>
        </p:nvSpPr>
        <p:spPr bwMode="auto">
          <a:xfrm>
            <a:off x="8101013" y="4437063"/>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l-GR" altLang="zh-CN" sz="2800" b="1">
                <a:latin typeface="Times New Roman" panose="02020603050405020304" pitchFamily="18" charset="0"/>
                <a:ea typeface="楷体_GB2312" pitchFamily="49" charset="-122"/>
                <a:cs typeface="Arial" panose="020B0604020202020204" pitchFamily="34" charset="0"/>
              </a:rPr>
              <a:t>σ</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5850" name="Line 9"/>
          <p:cNvSpPr>
            <a:spLocks noChangeShapeType="1"/>
          </p:cNvSpPr>
          <p:nvPr/>
        </p:nvSpPr>
        <p:spPr bwMode="auto">
          <a:xfrm>
            <a:off x="6300788" y="4149725"/>
            <a:ext cx="129698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Line 10"/>
          <p:cNvSpPr>
            <a:spLocks noChangeShapeType="1"/>
          </p:cNvSpPr>
          <p:nvPr/>
        </p:nvSpPr>
        <p:spPr bwMode="auto">
          <a:xfrm>
            <a:off x="6300788" y="4940300"/>
            <a:ext cx="129698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852" name="Line 11"/>
          <p:cNvSpPr>
            <a:spLocks noChangeShapeType="1"/>
          </p:cNvSpPr>
          <p:nvPr/>
        </p:nvSpPr>
        <p:spPr bwMode="auto">
          <a:xfrm>
            <a:off x="6300788" y="5516563"/>
            <a:ext cx="129698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853" name="Line 12"/>
          <p:cNvSpPr>
            <a:spLocks noChangeShapeType="1"/>
          </p:cNvSpPr>
          <p:nvPr/>
        </p:nvSpPr>
        <p:spPr bwMode="auto">
          <a:xfrm>
            <a:off x="6300788" y="2924175"/>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13"/>
          <p:cNvSpPr>
            <a:spLocks noChangeShapeType="1"/>
          </p:cNvSpPr>
          <p:nvPr/>
        </p:nvSpPr>
        <p:spPr bwMode="auto">
          <a:xfrm>
            <a:off x="7596188" y="2924175"/>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Rectangle 14"/>
          <p:cNvSpPr>
            <a:spLocks noChangeArrowheads="1"/>
          </p:cNvSpPr>
          <p:nvPr/>
        </p:nvSpPr>
        <p:spPr bwMode="auto">
          <a:xfrm>
            <a:off x="827088" y="6021388"/>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Don’t know where the boundary is!  </a:t>
            </a:r>
          </a:p>
        </p:txBody>
      </p:sp>
      <p:sp>
        <p:nvSpPr>
          <p:cNvPr id="35856" name="Rectangle 15"/>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D4A977-F844-406B-A43E-80686BEC658D}" type="slidenum">
              <a:rPr lang="en-US" altLang="zh-CN" sz="1200" smtClean="0"/>
              <a:pPr>
                <a:spcBef>
                  <a:spcPct val="0"/>
                </a:spcBef>
                <a:buClrTx/>
                <a:buFontTx/>
                <a:buNone/>
              </a:pPr>
              <a:t>37</a:t>
            </a:fld>
            <a:endParaRPr lang="en-US" altLang="zh-CN" sz="1200" smtClean="0"/>
          </a:p>
        </p:txBody>
      </p:sp>
      <p:grpSp>
        <p:nvGrpSpPr>
          <p:cNvPr id="36867" name="Group 2"/>
          <p:cNvGrpSpPr>
            <a:grpSpLocks/>
          </p:cNvGrpSpPr>
          <p:nvPr/>
        </p:nvGrpSpPr>
        <p:grpSpPr bwMode="auto">
          <a:xfrm>
            <a:off x="3132138" y="1412875"/>
            <a:ext cx="5761037" cy="3587750"/>
            <a:chOff x="768" y="350"/>
            <a:chExt cx="4224" cy="3826"/>
          </a:xfrm>
        </p:grpSpPr>
        <p:pic>
          <p:nvPicPr>
            <p:cNvPr id="36873" name="Picture 3" descr="未定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528"/>
              <a:ext cx="4224" cy="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Text Box 4"/>
            <p:cNvSpPr txBox="1">
              <a:spLocks noChangeArrowheads="1"/>
            </p:cNvSpPr>
            <p:nvPr/>
          </p:nvSpPr>
          <p:spPr bwMode="auto">
            <a:xfrm>
              <a:off x="3322" y="1020"/>
              <a:ext cx="931"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S-plane</a:t>
              </a:r>
            </a:p>
          </p:txBody>
        </p:sp>
        <p:sp>
          <p:nvSpPr>
            <p:cNvPr id="36875" name="Text Box 5"/>
            <p:cNvSpPr txBox="1">
              <a:spLocks noChangeArrowheads="1"/>
            </p:cNvSpPr>
            <p:nvPr/>
          </p:nvSpPr>
          <p:spPr bwMode="auto">
            <a:xfrm>
              <a:off x="2686" y="1356"/>
              <a:ext cx="424"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Re</a:t>
              </a:r>
            </a:p>
          </p:txBody>
        </p:sp>
        <p:sp>
          <p:nvSpPr>
            <p:cNvPr id="36876" name="Text Box 6"/>
            <p:cNvSpPr txBox="1">
              <a:spLocks noChangeArrowheads="1"/>
            </p:cNvSpPr>
            <p:nvPr/>
          </p:nvSpPr>
          <p:spPr bwMode="auto">
            <a:xfrm>
              <a:off x="2396" y="2988"/>
              <a:ext cx="424"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Re</a:t>
              </a:r>
            </a:p>
          </p:txBody>
        </p:sp>
        <p:sp>
          <p:nvSpPr>
            <p:cNvPr id="36877" name="Text Box 7"/>
            <p:cNvSpPr txBox="1">
              <a:spLocks noChangeArrowheads="1"/>
            </p:cNvSpPr>
            <p:nvPr/>
          </p:nvSpPr>
          <p:spPr bwMode="auto">
            <a:xfrm>
              <a:off x="4414" y="2988"/>
              <a:ext cx="423"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Re</a:t>
              </a:r>
            </a:p>
          </p:txBody>
        </p:sp>
        <p:sp>
          <p:nvSpPr>
            <p:cNvPr id="36878" name="Text Box 8"/>
            <p:cNvSpPr txBox="1">
              <a:spLocks noChangeArrowheads="1"/>
            </p:cNvSpPr>
            <p:nvPr/>
          </p:nvSpPr>
          <p:spPr bwMode="auto">
            <a:xfrm>
              <a:off x="3486" y="1980"/>
              <a:ext cx="425"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Im</a:t>
              </a:r>
            </a:p>
          </p:txBody>
        </p:sp>
        <p:sp>
          <p:nvSpPr>
            <p:cNvPr id="36879" name="Text Box 9"/>
            <p:cNvSpPr txBox="1">
              <a:spLocks noChangeArrowheads="1"/>
            </p:cNvSpPr>
            <p:nvPr/>
          </p:nvSpPr>
          <p:spPr bwMode="auto">
            <a:xfrm>
              <a:off x="1614" y="1980"/>
              <a:ext cx="425"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Im</a:t>
              </a:r>
            </a:p>
          </p:txBody>
        </p:sp>
        <p:sp>
          <p:nvSpPr>
            <p:cNvPr id="36880" name="Text Box 10"/>
            <p:cNvSpPr txBox="1">
              <a:spLocks noChangeArrowheads="1"/>
            </p:cNvSpPr>
            <p:nvPr/>
          </p:nvSpPr>
          <p:spPr bwMode="auto">
            <a:xfrm>
              <a:off x="1662" y="350"/>
              <a:ext cx="42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Im</a:t>
              </a:r>
            </a:p>
          </p:txBody>
        </p:sp>
        <p:sp>
          <p:nvSpPr>
            <p:cNvPr id="36881" name="Text Box 11"/>
            <p:cNvSpPr txBox="1">
              <a:spLocks noChangeArrowheads="1"/>
            </p:cNvSpPr>
            <p:nvPr/>
          </p:nvSpPr>
          <p:spPr bwMode="auto">
            <a:xfrm>
              <a:off x="3118" y="2940"/>
              <a:ext cx="410"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baseline="-25000">
                  <a:latin typeface="Times New Roman" panose="02020603050405020304" pitchFamily="18" charset="0"/>
                  <a:ea typeface="楷体_GB2312" pitchFamily="49" charset="-122"/>
                  <a:sym typeface="Symbol" panose="05050102010706020507" pitchFamily="18" charset="2"/>
                </a:rPr>
                <a:t>R</a:t>
              </a:r>
              <a:endParaRPr kumimoji="1" lang="en-US" altLang="zh-CN" sz="2800">
                <a:latin typeface="Times New Roman" panose="02020603050405020304" pitchFamily="18" charset="0"/>
                <a:ea typeface="楷体_GB2312" pitchFamily="49" charset="-122"/>
              </a:endParaRPr>
            </a:p>
          </p:txBody>
        </p:sp>
        <p:sp>
          <p:nvSpPr>
            <p:cNvPr id="36882" name="Text Box 12"/>
            <p:cNvSpPr txBox="1">
              <a:spLocks noChangeArrowheads="1"/>
            </p:cNvSpPr>
            <p:nvPr/>
          </p:nvSpPr>
          <p:spPr bwMode="auto">
            <a:xfrm>
              <a:off x="2153" y="2940"/>
              <a:ext cx="401"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baseline="-25000">
                  <a:latin typeface="Times New Roman" panose="02020603050405020304" pitchFamily="18" charset="0"/>
                  <a:ea typeface="楷体_GB2312" pitchFamily="49" charset="-122"/>
                  <a:sym typeface="Symbol" panose="05050102010706020507" pitchFamily="18" charset="2"/>
                </a:rPr>
                <a:t>L</a:t>
              </a:r>
              <a:endParaRPr kumimoji="1" lang="en-US" altLang="zh-CN" sz="2800">
                <a:latin typeface="Times New Roman" panose="02020603050405020304" pitchFamily="18" charset="0"/>
                <a:ea typeface="楷体_GB2312" pitchFamily="49" charset="-122"/>
              </a:endParaRPr>
            </a:p>
          </p:txBody>
        </p:sp>
        <p:sp>
          <p:nvSpPr>
            <p:cNvPr id="36883" name="Text Box 13"/>
            <p:cNvSpPr txBox="1">
              <a:spLocks noChangeArrowheads="1"/>
            </p:cNvSpPr>
            <p:nvPr/>
          </p:nvSpPr>
          <p:spPr bwMode="auto">
            <a:xfrm>
              <a:off x="4074" y="2940"/>
              <a:ext cx="400"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baseline="-25000">
                  <a:latin typeface="Times New Roman" panose="02020603050405020304" pitchFamily="18" charset="0"/>
                  <a:ea typeface="楷体_GB2312" pitchFamily="49" charset="-122"/>
                  <a:sym typeface="Symbol" panose="05050102010706020507" pitchFamily="18" charset="2"/>
                </a:rPr>
                <a:t>L</a:t>
              </a:r>
              <a:endParaRPr kumimoji="1" lang="en-US" altLang="zh-CN" sz="2800">
                <a:latin typeface="Times New Roman" panose="02020603050405020304" pitchFamily="18" charset="0"/>
                <a:ea typeface="楷体_GB2312" pitchFamily="49" charset="-122"/>
              </a:endParaRPr>
            </a:p>
          </p:txBody>
        </p:sp>
        <p:sp>
          <p:nvSpPr>
            <p:cNvPr id="36884" name="Text Box 14"/>
            <p:cNvSpPr txBox="1">
              <a:spLocks noChangeArrowheads="1"/>
            </p:cNvSpPr>
            <p:nvPr/>
          </p:nvSpPr>
          <p:spPr bwMode="auto">
            <a:xfrm>
              <a:off x="1245" y="1308"/>
              <a:ext cx="410"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baseline="-25000">
                  <a:latin typeface="Times New Roman" panose="02020603050405020304" pitchFamily="18" charset="0"/>
                  <a:ea typeface="楷体_GB2312" pitchFamily="49" charset="-122"/>
                  <a:sym typeface="Symbol" panose="05050102010706020507" pitchFamily="18" charset="2"/>
                </a:rPr>
                <a:t>R</a:t>
              </a:r>
              <a:endParaRPr kumimoji="1" lang="en-US" altLang="zh-CN" sz="2800">
                <a:latin typeface="Times New Roman" panose="02020603050405020304" pitchFamily="18" charset="0"/>
                <a:ea typeface="楷体_GB2312" pitchFamily="49" charset="-122"/>
              </a:endParaRPr>
            </a:p>
          </p:txBody>
        </p:sp>
      </p:grpSp>
      <p:sp>
        <p:nvSpPr>
          <p:cNvPr id="36868" name="Rectangle 15"/>
          <p:cNvSpPr>
            <a:spLocks noChangeArrowheads="1"/>
          </p:cNvSpPr>
          <p:nvPr/>
        </p:nvSpPr>
        <p:spPr bwMode="auto">
          <a:xfrm>
            <a:off x="179388" y="1306513"/>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The three different cases:  </a:t>
            </a:r>
          </a:p>
        </p:txBody>
      </p:sp>
      <p:sp>
        <p:nvSpPr>
          <p:cNvPr id="36869" name="Rectangle 16"/>
          <p:cNvSpPr>
            <a:spLocks noChangeArrowheads="1"/>
          </p:cNvSpPr>
          <p:nvPr/>
        </p:nvSpPr>
        <p:spPr bwMode="auto">
          <a:xfrm>
            <a:off x="684213" y="5084763"/>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9.7:  </a:t>
            </a:r>
          </a:p>
        </p:txBody>
      </p:sp>
      <p:graphicFrame>
        <p:nvGraphicFramePr>
          <p:cNvPr id="36870" name="Object 17"/>
          <p:cNvGraphicFramePr>
            <a:graphicFrameLocks/>
          </p:cNvGraphicFramePr>
          <p:nvPr/>
        </p:nvGraphicFramePr>
        <p:xfrm>
          <a:off x="3167063" y="5072063"/>
          <a:ext cx="4976812" cy="571500"/>
        </p:xfrm>
        <a:graphic>
          <a:graphicData uri="http://schemas.openxmlformats.org/presentationml/2006/ole">
            <mc:AlternateContent xmlns:mc="http://schemas.openxmlformats.org/markup-compatibility/2006">
              <mc:Choice xmlns:v="urn:schemas-microsoft-com:vml" Requires="v">
                <p:oleObj spid="_x0000_s36968" name="公式" r:id="rId4" imgW="1971657" imgH="200122" progId="Equation.3">
                  <p:embed/>
                </p:oleObj>
              </mc:Choice>
              <mc:Fallback>
                <p:oleObj name="公式" r:id="rId4" imgW="1971657" imgH="200122" progId="Equation.3">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63" y="5072063"/>
                        <a:ext cx="49768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Rectangle 18"/>
          <p:cNvSpPr>
            <a:spLocks noChangeArrowheads="1"/>
          </p:cNvSpPr>
          <p:nvPr/>
        </p:nvSpPr>
        <p:spPr bwMode="auto">
          <a:xfrm>
            <a:off x="1187450" y="5589588"/>
            <a:ext cx="71294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The key is to divide the signal into one right sided signal and one left sided signal.</a:t>
            </a:r>
          </a:p>
        </p:txBody>
      </p:sp>
      <p:sp>
        <p:nvSpPr>
          <p:cNvPr id="36872" name="Rectangle 19"/>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8FC0E43-29FB-4DB5-B081-C8975B3E5AA5}" type="slidenum">
              <a:rPr lang="en-US" altLang="zh-CN" sz="1200" smtClean="0"/>
              <a:pPr>
                <a:spcBef>
                  <a:spcPct val="0"/>
                </a:spcBef>
                <a:buClrTx/>
                <a:buFontTx/>
                <a:buNone/>
              </a:pPr>
              <a:t>38</a:t>
            </a:fld>
            <a:endParaRPr lang="en-US" altLang="zh-CN" sz="1200" smtClean="0"/>
          </a:p>
        </p:txBody>
      </p:sp>
      <p:sp>
        <p:nvSpPr>
          <p:cNvPr id="37891" name="Rectangle 2"/>
          <p:cNvSpPr>
            <a:spLocks noChangeArrowheads="1"/>
          </p:cNvSpPr>
          <p:nvPr/>
        </p:nvSpPr>
        <p:spPr bwMode="auto">
          <a:xfrm>
            <a:off x="684213" y="1268413"/>
            <a:ext cx="820896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Property 7: If the Laplace transform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of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a:t>
            </a:r>
            <a:r>
              <a:rPr lang="en-US" altLang="zh-CN" sz="2800" b="1">
                <a:solidFill>
                  <a:srgbClr val="FF0000"/>
                </a:solidFill>
                <a:latin typeface="Times New Roman" panose="02020603050405020304" pitchFamily="18" charset="0"/>
                <a:ea typeface="楷体_GB2312" pitchFamily="49" charset="-122"/>
              </a:rPr>
              <a:t>rational</a:t>
            </a:r>
            <a:r>
              <a:rPr lang="en-US" altLang="zh-CN" sz="2800" b="1">
                <a:latin typeface="Times New Roman" panose="02020603050405020304" pitchFamily="18" charset="0"/>
                <a:ea typeface="楷体_GB2312" pitchFamily="49" charset="-122"/>
              </a:rPr>
              <a:t>, then its ROC is bounded by poles or extends to infinity. In addition, no poles of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are contained in the ROC.</a:t>
            </a:r>
          </a:p>
          <a:p>
            <a:pPr eaLnBrk="1" hangingPunct="1">
              <a:buFont typeface="Wingdings" panose="05000000000000000000" pitchFamily="2" charset="2"/>
              <a:buNone/>
            </a:pPr>
            <a:endParaRPr lang="en-US" altLang="zh-CN" sz="2800" b="1">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Property 8: If the Laplace transform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of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rational, then if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right sided, the ROC is the region in the </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-plane </a:t>
            </a:r>
            <a:r>
              <a:rPr lang="en-US" altLang="zh-CN" sz="2800" b="1">
                <a:solidFill>
                  <a:srgbClr val="FF0000"/>
                </a:solidFill>
                <a:latin typeface="Times New Roman" panose="02020603050405020304" pitchFamily="18" charset="0"/>
                <a:ea typeface="楷体_GB2312" pitchFamily="49" charset="-122"/>
              </a:rPr>
              <a:t>to the right of the rightmost pole</a:t>
            </a:r>
            <a:r>
              <a:rPr lang="en-US" altLang="zh-CN" sz="2800" b="1">
                <a:latin typeface="Times New Roman" panose="02020603050405020304" pitchFamily="18" charset="0"/>
                <a:ea typeface="楷体_GB2312" pitchFamily="49" charset="-122"/>
              </a:rPr>
              <a:t>.  If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left sided, the ROC is the region in the </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-plane </a:t>
            </a:r>
            <a:r>
              <a:rPr lang="en-US" altLang="zh-CN" sz="2800" b="1">
                <a:solidFill>
                  <a:srgbClr val="FF0000"/>
                </a:solidFill>
                <a:latin typeface="Times New Roman" panose="02020603050405020304" pitchFamily="18" charset="0"/>
                <a:ea typeface="楷体_GB2312" pitchFamily="49" charset="-122"/>
              </a:rPr>
              <a:t>to the left of the leftmost pole</a:t>
            </a:r>
            <a:r>
              <a:rPr lang="en-US" altLang="zh-CN" sz="2800" b="1">
                <a:latin typeface="Times New Roman" panose="02020603050405020304" pitchFamily="18" charset="0"/>
                <a:ea typeface="楷体_GB2312" pitchFamily="49" charset="-122"/>
              </a:rPr>
              <a:t>. (Here, we do NOT include poles at infinity.)</a:t>
            </a:r>
          </a:p>
        </p:txBody>
      </p:sp>
      <p:sp>
        <p:nvSpPr>
          <p:cNvPr id="37892" name="Rectangle 3"/>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3D8FF4A-1BD5-403F-A9C8-089DBF394C1D}" type="slidenum">
              <a:rPr lang="en-US" altLang="zh-CN" sz="1200" smtClean="0"/>
              <a:pPr>
                <a:spcBef>
                  <a:spcPct val="0"/>
                </a:spcBef>
                <a:buClrTx/>
                <a:buFontTx/>
                <a:buNone/>
              </a:pPr>
              <a:t>39</a:t>
            </a:fld>
            <a:endParaRPr lang="en-US" altLang="zh-CN" sz="1200" smtClean="0"/>
          </a:p>
        </p:txBody>
      </p:sp>
      <p:sp>
        <p:nvSpPr>
          <p:cNvPr id="38915" name="Rectangle 2"/>
          <p:cNvSpPr>
            <a:spLocks noChangeArrowheads="1"/>
          </p:cNvSpPr>
          <p:nvPr/>
        </p:nvSpPr>
        <p:spPr bwMode="auto">
          <a:xfrm>
            <a:off x="179388" y="1341438"/>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9.8: </a:t>
            </a:r>
          </a:p>
        </p:txBody>
      </p:sp>
      <p:graphicFrame>
        <p:nvGraphicFramePr>
          <p:cNvPr id="38916" name="Object 3"/>
          <p:cNvGraphicFramePr>
            <a:graphicFrameLocks noChangeAspect="1"/>
          </p:cNvGraphicFramePr>
          <p:nvPr/>
        </p:nvGraphicFramePr>
        <p:xfrm>
          <a:off x="2600325" y="1200150"/>
          <a:ext cx="3411538" cy="1076325"/>
        </p:xfrm>
        <a:graphic>
          <a:graphicData uri="http://schemas.openxmlformats.org/presentationml/2006/ole">
            <mc:AlternateContent xmlns:mc="http://schemas.openxmlformats.org/markup-compatibility/2006">
              <mc:Choice xmlns:v="urn:schemas-microsoft-com:vml" Requires="v">
                <p:oleObj spid="_x0000_s39041" name="公式" r:id="rId3" imgW="1342971" imgH="409511" progId="Equation.3">
                  <p:embed/>
                </p:oleObj>
              </mc:Choice>
              <mc:Fallback>
                <p:oleObj name="公式" r:id="rId3" imgW="1342971" imgH="40951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325" y="1200150"/>
                        <a:ext cx="341153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Rectangle 4"/>
          <p:cNvSpPr>
            <a:spLocks noChangeArrowheads="1"/>
          </p:cNvSpPr>
          <p:nvPr/>
        </p:nvSpPr>
        <p:spPr bwMode="auto">
          <a:xfrm>
            <a:off x="6227763" y="1316038"/>
            <a:ext cx="266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Two poles at </a:t>
            </a:r>
          </a:p>
          <a:p>
            <a:pPr eaLnBrk="1" hangingPunct="1">
              <a:buFont typeface="Wingdings" panose="05000000000000000000" pitchFamily="2" charset="2"/>
              <a:buNone/>
            </a:pP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 -1 and </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 -2. </a:t>
            </a:r>
          </a:p>
        </p:txBody>
      </p:sp>
      <p:sp>
        <p:nvSpPr>
          <p:cNvPr id="38918" name="Line 5"/>
          <p:cNvSpPr>
            <a:spLocks noChangeShapeType="1"/>
          </p:cNvSpPr>
          <p:nvPr/>
        </p:nvSpPr>
        <p:spPr bwMode="auto">
          <a:xfrm>
            <a:off x="6157913" y="4149725"/>
            <a:ext cx="25177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9" name="Line 6"/>
          <p:cNvSpPr>
            <a:spLocks noChangeShapeType="1"/>
          </p:cNvSpPr>
          <p:nvPr/>
        </p:nvSpPr>
        <p:spPr bwMode="auto">
          <a:xfrm>
            <a:off x="8172450" y="2565400"/>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20" name="Line 7"/>
          <p:cNvSpPr>
            <a:spLocks noChangeShapeType="1"/>
          </p:cNvSpPr>
          <p:nvPr/>
        </p:nvSpPr>
        <p:spPr bwMode="auto">
          <a:xfrm>
            <a:off x="6732588" y="3141663"/>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21" name="Rectangle 8"/>
          <p:cNvSpPr>
            <a:spLocks noChangeArrowheads="1"/>
          </p:cNvSpPr>
          <p:nvPr/>
        </p:nvSpPr>
        <p:spPr bwMode="auto">
          <a:xfrm>
            <a:off x="8316913" y="4151313"/>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22" name="Line 9"/>
          <p:cNvSpPr>
            <a:spLocks noChangeShapeType="1"/>
          </p:cNvSpPr>
          <p:nvPr/>
        </p:nvSpPr>
        <p:spPr bwMode="auto">
          <a:xfrm>
            <a:off x="6732588" y="2565400"/>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Line 10"/>
          <p:cNvSpPr>
            <a:spLocks noChangeShapeType="1"/>
          </p:cNvSpPr>
          <p:nvPr/>
        </p:nvSpPr>
        <p:spPr bwMode="auto">
          <a:xfrm>
            <a:off x="7453313" y="2565400"/>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Rectangle 11"/>
          <p:cNvSpPr>
            <a:spLocks noChangeArrowheads="1"/>
          </p:cNvSpPr>
          <p:nvPr/>
        </p:nvSpPr>
        <p:spPr bwMode="auto">
          <a:xfrm>
            <a:off x="539750" y="2108200"/>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Three possible ROC’s:  </a:t>
            </a:r>
          </a:p>
        </p:txBody>
      </p:sp>
      <p:sp>
        <p:nvSpPr>
          <p:cNvPr id="38925" name="Rectangle 12"/>
          <p:cNvSpPr>
            <a:spLocks noChangeArrowheads="1"/>
          </p:cNvSpPr>
          <p:nvPr/>
        </p:nvSpPr>
        <p:spPr bwMode="auto">
          <a:xfrm>
            <a:off x="7597775" y="4149725"/>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26" name="Rectangle 13"/>
          <p:cNvSpPr>
            <a:spLocks noChangeArrowheads="1"/>
          </p:cNvSpPr>
          <p:nvPr/>
        </p:nvSpPr>
        <p:spPr bwMode="auto">
          <a:xfrm>
            <a:off x="6084888" y="4149725"/>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27" name="Line 14"/>
          <p:cNvSpPr>
            <a:spLocks noChangeShapeType="1"/>
          </p:cNvSpPr>
          <p:nvPr/>
        </p:nvSpPr>
        <p:spPr bwMode="auto">
          <a:xfrm flipV="1">
            <a:off x="468313" y="4221163"/>
            <a:ext cx="2447925"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8" name="Line 15"/>
          <p:cNvSpPr>
            <a:spLocks noChangeShapeType="1"/>
          </p:cNvSpPr>
          <p:nvPr/>
        </p:nvSpPr>
        <p:spPr bwMode="auto">
          <a:xfrm>
            <a:off x="2195513" y="2636838"/>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16"/>
          <p:cNvSpPr>
            <a:spLocks noChangeShapeType="1"/>
          </p:cNvSpPr>
          <p:nvPr/>
        </p:nvSpPr>
        <p:spPr bwMode="auto">
          <a:xfrm>
            <a:off x="1476375" y="3213100"/>
            <a:ext cx="1008063" cy="158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30" name="Rectangle 17"/>
          <p:cNvSpPr>
            <a:spLocks noChangeArrowheads="1"/>
          </p:cNvSpPr>
          <p:nvPr/>
        </p:nvSpPr>
        <p:spPr bwMode="auto">
          <a:xfrm>
            <a:off x="2339975" y="4222750"/>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31" name="Line 18"/>
          <p:cNvSpPr>
            <a:spLocks noChangeShapeType="1"/>
          </p:cNvSpPr>
          <p:nvPr/>
        </p:nvSpPr>
        <p:spPr bwMode="auto">
          <a:xfrm>
            <a:off x="755650" y="2636838"/>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19"/>
          <p:cNvSpPr>
            <a:spLocks noChangeShapeType="1"/>
          </p:cNvSpPr>
          <p:nvPr/>
        </p:nvSpPr>
        <p:spPr bwMode="auto">
          <a:xfrm>
            <a:off x="1476375" y="2636838"/>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Rectangle 20"/>
          <p:cNvSpPr>
            <a:spLocks noChangeArrowheads="1"/>
          </p:cNvSpPr>
          <p:nvPr/>
        </p:nvSpPr>
        <p:spPr bwMode="auto">
          <a:xfrm>
            <a:off x="1620838" y="4221163"/>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34" name="Rectangle 21"/>
          <p:cNvSpPr>
            <a:spLocks noChangeArrowheads="1"/>
          </p:cNvSpPr>
          <p:nvPr/>
        </p:nvSpPr>
        <p:spPr bwMode="auto">
          <a:xfrm>
            <a:off x="107950" y="4221163"/>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35" name="Line 22"/>
          <p:cNvSpPr>
            <a:spLocks noChangeShapeType="1"/>
          </p:cNvSpPr>
          <p:nvPr/>
        </p:nvSpPr>
        <p:spPr bwMode="auto">
          <a:xfrm>
            <a:off x="1476375" y="3789363"/>
            <a:ext cx="1008063" cy="1587"/>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36" name="Line 23"/>
          <p:cNvSpPr>
            <a:spLocks noChangeShapeType="1"/>
          </p:cNvSpPr>
          <p:nvPr/>
        </p:nvSpPr>
        <p:spPr bwMode="auto">
          <a:xfrm>
            <a:off x="1474788" y="4725988"/>
            <a:ext cx="100965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37" name="Line 24"/>
          <p:cNvSpPr>
            <a:spLocks noChangeShapeType="1"/>
          </p:cNvSpPr>
          <p:nvPr/>
        </p:nvSpPr>
        <p:spPr bwMode="auto">
          <a:xfrm>
            <a:off x="1476375" y="5302250"/>
            <a:ext cx="93503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38" name="Line 25"/>
          <p:cNvSpPr>
            <a:spLocks noChangeShapeType="1"/>
          </p:cNvSpPr>
          <p:nvPr/>
        </p:nvSpPr>
        <p:spPr bwMode="auto">
          <a:xfrm>
            <a:off x="3205163" y="4149725"/>
            <a:ext cx="24463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9" name="Line 26"/>
          <p:cNvSpPr>
            <a:spLocks noChangeShapeType="1"/>
          </p:cNvSpPr>
          <p:nvPr/>
        </p:nvSpPr>
        <p:spPr bwMode="auto">
          <a:xfrm>
            <a:off x="5219700" y="2565400"/>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Rectangle 27"/>
          <p:cNvSpPr>
            <a:spLocks noChangeArrowheads="1"/>
          </p:cNvSpPr>
          <p:nvPr/>
        </p:nvSpPr>
        <p:spPr bwMode="auto">
          <a:xfrm>
            <a:off x="5292725" y="4151313"/>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41" name="Line 28"/>
          <p:cNvSpPr>
            <a:spLocks noChangeShapeType="1"/>
          </p:cNvSpPr>
          <p:nvPr/>
        </p:nvSpPr>
        <p:spPr bwMode="auto">
          <a:xfrm>
            <a:off x="3779838" y="2565400"/>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29"/>
          <p:cNvSpPr>
            <a:spLocks noChangeShapeType="1"/>
          </p:cNvSpPr>
          <p:nvPr/>
        </p:nvSpPr>
        <p:spPr bwMode="auto">
          <a:xfrm>
            <a:off x="4500563" y="2565400"/>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Rectangle 30"/>
          <p:cNvSpPr>
            <a:spLocks noChangeArrowheads="1"/>
          </p:cNvSpPr>
          <p:nvPr/>
        </p:nvSpPr>
        <p:spPr bwMode="auto">
          <a:xfrm>
            <a:off x="4645025" y="4149725"/>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44" name="Rectangle 31"/>
          <p:cNvSpPr>
            <a:spLocks noChangeArrowheads="1"/>
          </p:cNvSpPr>
          <p:nvPr/>
        </p:nvSpPr>
        <p:spPr bwMode="auto">
          <a:xfrm>
            <a:off x="3132138" y="4149725"/>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38945" name="Line 32"/>
          <p:cNvSpPr>
            <a:spLocks noChangeShapeType="1"/>
          </p:cNvSpPr>
          <p:nvPr/>
        </p:nvSpPr>
        <p:spPr bwMode="auto">
          <a:xfrm>
            <a:off x="3276600" y="3717925"/>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33"/>
          <p:cNvSpPr>
            <a:spLocks noChangeShapeType="1"/>
          </p:cNvSpPr>
          <p:nvPr/>
        </p:nvSpPr>
        <p:spPr bwMode="auto">
          <a:xfrm>
            <a:off x="3276600" y="3214688"/>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34"/>
          <p:cNvSpPr>
            <a:spLocks noChangeShapeType="1"/>
          </p:cNvSpPr>
          <p:nvPr/>
        </p:nvSpPr>
        <p:spPr bwMode="auto">
          <a:xfrm>
            <a:off x="3276600" y="4725988"/>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35"/>
          <p:cNvSpPr>
            <a:spLocks noChangeShapeType="1"/>
          </p:cNvSpPr>
          <p:nvPr/>
        </p:nvSpPr>
        <p:spPr bwMode="auto">
          <a:xfrm>
            <a:off x="3276600" y="5302250"/>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Line 36"/>
          <p:cNvSpPr>
            <a:spLocks noChangeShapeType="1"/>
          </p:cNvSpPr>
          <p:nvPr/>
        </p:nvSpPr>
        <p:spPr bwMode="auto">
          <a:xfrm>
            <a:off x="6732588" y="3717925"/>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50" name="Line 37"/>
          <p:cNvSpPr>
            <a:spLocks noChangeShapeType="1"/>
          </p:cNvSpPr>
          <p:nvPr/>
        </p:nvSpPr>
        <p:spPr bwMode="auto">
          <a:xfrm>
            <a:off x="6732588" y="4654550"/>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38"/>
          <p:cNvSpPr>
            <a:spLocks noChangeShapeType="1"/>
          </p:cNvSpPr>
          <p:nvPr/>
        </p:nvSpPr>
        <p:spPr bwMode="auto">
          <a:xfrm>
            <a:off x="6732588" y="5230813"/>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Rectangle 39"/>
          <p:cNvSpPr>
            <a:spLocks noChangeArrowheads="1"/>
          </p:cNvSpPr>
          <p:nvPr/>
        </p:nvSpPr>
        <p:spPr bwMode="auto">
          <a:xfrm>
            <a:off x="684213" y="5564188"/>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&gt; -1</a:t>
            </a:r>
          </a:p>
        </p:txBody>
      </p:sp>
      <p:sp>
        <p:nvSpPr>
          <p:cNvPr id="38953" name="Rectangle 40"/>
          <p:cNvSpPr>
            <a:spLocks noChangeArrowheads="1"/>
          </p:cNvSpPr>
          <p:nvPr/>
        </p:nvSpPr>
        <p:spPr bwMode="auto">
          <a:xfrm>
            <a:off x="3563938" y="5518150"/>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&lt; -2</a:t>
            </a:r>
          </a:p>
        </p:txBody>
      </p:sp>
      <p:sp>
        <p:nvSpPr>
          <p:cNvPr id="38954" name="Rectangle 41"/>
          <p:cNvSpPr>
            <a:spLocks noChangeArrowheads="1"/>
          </p:cNvSpPr>
          <p:nvPr/>
        </p:nvSpPr>
        <p:spPr bwMode="auto">
          <a:xfrm>
            <a:off x="6300788" y="5518150"/>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-2 &lt;Re{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}&lt;-1</a:t>
            </a:r>
          </a:p>
        </p:txBody>
      </p:sp>
      <p:sp>
        <p:nvSpPr>
          <p:cNvPr id="38955" name="Rectangle 42"/>
          <p:cNvSpPr>
            <a:spLocks noChangeArrowheads="1"/>
          </p:cNvSpPr>
          <p:nvPr/>
        </p:nvSpPr>
        <p:spPr bwMode="auto">
          <a:xfrm>
            <a:off x="515938" y="6140450"/>
            <a:ext cx="815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Each one of them corresponds to a different signal.</a:t>
            </a:r>
          </a:p>
          <a:p>
            <a:pPr eaLnBrk="1" hangingPunct="1">
              <a:buFont typeface="Wingdings" panose="05000000000000000000" pitchFamily="2" charset="2"/>
              <a:buNone/>
            </a:pPr>
            <a:endParaRPr lang="en-US" altLang="zh-CN" sz="2800" b="1">
              <a:latin typeface="Times New Roman" panose="02020603050405020304" pitchFamily="18" charset="0"/>
              <a:ea typeface="楷体_GB2312" pitchFamily="49" charset="-122"/>
            </a:endParaRPr>
          </a:p>
        </p:txBody>
      </p:sp>
      <p:sp>
        <p:nvSpPr>
          <p:cNvPr id="38956" name="Rectangle 43"/>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additive="base">
                                        <p:cTn id="7" dur="500" fill="hold"/>
                                        <p:tgtEl>
                                          <p:spTgt spid="38918"/>
                                        </p:tgtEl>
                                        <p:attrNameLst>
                                          <p:attrName>ppt_x</p:attrName>
                                        </p:attrNameLst>
                                      </p:cBhvr>
                                      <p:tavLst>
                                        <p:tav tm="0">
                                          <p:val>
                                            <p:strVal val="#ppt_x"/>
                                          </p:val>
                                        </p:tav>
                                        <p:tav tm="100000">
                                          <p:val>
                                            <p:strVal val="#ppt_x"/>
                                          </p:val>
                                        </p:tav>
                                      </p:tavLst>
                                    </p:anim>
                                    <p:anim calcmode="lin" valueType="num">
                                      <p:cBhvr additive="base">
                                        <p:cTn id="8" dur="500" fill="hold"/>
                                        <p:tgtEl>
                                          <p:spTgt spid="389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919"/>
                                        </p:tgtEl>
                                        <p:attrNameLst>
                                          <p:attrName>style.visibility</p:attrName>
                                        </p:attrNameLst>
                                      </p:cBhvr>
                                      <p:to>
                                        <p:strVal val="visible"/>
                                      </p:to>
                                    </p:set>
                                    <p:anim calcmode="lin" valueType="num">
                                      <p:cBhvr additive="base">
                                        <p:cTn id="11" dur="500" fill="hold"/>
                                        <p:tgtEl>
                                          <p:spTgt spid="38919"/>
                                        </p:tgtEl>
                                        <p:attrNameLst>
                                          <p:attrName>ppt_x</p:attrName>
                                        </p:attrNameLst>
                                      </p:cBhvr>
                                      <p:tavLst>
                                        <p:tav tm="0">
                                          <p:val>
                                            <p:strVal val="#ppt_x"/>
                                          </p:val>
                                        </p:tav>
                                        <p:tav tm="100000">
                                          <p:val>
                                            <p:strVal val="#ppt_x"/>
                                          </p:val>
                                        </p:tav>
                                      </p:tavLst>
                                    </p:anim>
                                    <p:anim calcmode="lin" valueType="num">
                                      <p:cBhvr additive="base">
                                        <p:cTn id="12" dur="500" fill="hold"/>
                                        <p:tgtEl>
                                          <p:spTgt spid="389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920"/>
                                        </p:tgtEl>
                                        <p:attrNameLst>
                                          <p:attrName>style.visibility</p:attrName>
                                        </p:attrNameLst>
                                      </p:cBhvr>
                                      <p:to>
                                        <p:strVal val="visible"/>
                                      </p:to>
                                    </p:set>
                                    <p:anim calcmode="lin" valueType="num">
                                      <p:cBhvr additive="base">
                                        <p:cTn id="15" dur="500" fill="hold"/>
                                        <p:tgtEl>
                                          <p:spTgt spid="38920"/>
                                        </p:tgtEl>
                                        <p:attrNameLst>
                                          <p:attrName>ppt_x</p:attrName>
                                        </p:attrNameLst>
                                      </p:cBhvr>
                                      <p:tavLst>
                                        <p:tav tm="0">
                                          <p:val>
                                            <p:strVal val="#ppt_x"/>
                                          </p:val>
                                        </p:tav>
                                        <p:tav tm="100000">
                                          <p:val>
                                            <p:strVal val="#ppt_x"/>
                                          </p:val>
                                        </p:tav>
                                      </p:tavLst>
                                    </p:anim>
                                    <p:anim calcmode="lin" valueType="num">
                                      <p:cBhvr additive="base">
                                        <p:cTn id="16" dur="500" fill="hold"/>
                                        <p:tgtEl>
                                          <p:spTgt spid="389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921"/>
                                        </p:tgtEl>
                                        <p:attrNameLst>
                                          <p:attrName>style.visibility</p:attrName>
                                        </p:attrNameLst>
                                      </p:cBhvr>
                                      <p:to>
                                        <p:strVal val="visible"/>
                                      </p:to>
                                    </p:set>
                                    <p:anim calcmode="lin" valueType="num">
                                      <p:cBhvr additive="base">
                                        <p:cTn id="19" dur="500" fill="hold"/>
                                        <p:tgtEl>
                                          <p:spTgt spid="38921"/>
                                        </p:tgtEl>
                                        <p:attrNameLst>
                                          <p:attrName>ppt_x</p:attrName>
                                        </p:attrNameLst>
                                      </p:cBhvr>
                                      <p:tavLst>
                                        <p:tav tm="0">
                                          <p:val>
                                            <p:strVal val="#ppt_x"/>
                                          </p:val>
                                        </p:tav>
                                        <p:tav tm="100000">
                                          <p:val>
                                            <p:strVal val="#ppt_x"/>
                                          </p:val>
                                        </p:tav>
                                      </p:tavLst>
                                    </p:anim>
                                    <p:anim calcmode="lin" valueType="num">
                                      <p:cBhvr additive="base">
                                        <p:cTn id="20" dur="500" fill="hold"/>
                                        <p:tgtEl>
                                          <p:spTgt spid="389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922"/>
                                        </p:tgtEl>
                                        <p:attrNameLst>
                                          <p:attrName>style.visibility</p:attrName>
                                        </p:attrNameLst>
                                      </p:cBhvr>
                                      <p:to>
                                        <p:strVal val="visible"/>
                                      </p:to>
                                    </p:set>
                                    <p:anim calcmode="lin" valueType="num">
                                      <p:cBhvr additive="base">
                                        <p:cTn id="23" dur="500" fill="hold"/>
                                        <p:tgtEl>
                                          <p:spTgt spid="38922"/>
                                        </p:tgtEl>
                                        <p:attrNameLst>
                                          <p:attrName>ppt_x</p:attrName>
                                        </p:attrNameLst>
                                      </p:cBhvr>
                                      <p:tavLst>
                                        <p:tav tm="0">
                                          <p:val>
                                            <p:strVal val="#ppt_x"/>
                                          </p:val>
                                        </p:tav>
                                        <p:tav tm="100000">
                                          <p:val>
                                            <p:strVal val="#ppt_x"/>
                                          </p:val>
                                        </p:tav>
                                      </p:tavLst>
                                    </p:anim>
                                    <p:anim calcmode="lin" valueType="num">
                                      <p:cBhvr additive="base">
                                        <p:cTn id="24" dur="500" fill="hold"/>
                                        <p:tgtEl>
                                          <p:spTgt spid="389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923"/>
                                        </p:tgtEl>
                                        <p:attrNameLst>
                                          <p:attrName>style.visibility</p:attrName>
                                        </p:attrNameLst>
                                      </p:cBhvr>
                                      <p:to>
                                        <p:strVal val="visible"/>
                                      </p:to>
                                    </p:set>
                                    <p:anim calcmode="lin" valueType="num">
                                      <p:cBhvr additive="base">
                                        <p:cTn id="27" dur="500" fill="hold"/>
                                        <p:tgtEl>
                                          <p:spTgt spid="38923"/>
                                        </p:tgtEl>
                                        <p:attrNameLst>
                                          <p:attrName>ppt_x</p:attrName>
                                        </p:attrNameLst>
                                      </p:cBhvr>
                                      <p:tavLst>
                                        <p:tav tm="0">
                                          <p:val>
                                            <p:strVal val="#ppt_x"/>
                                          </p:val>
                                        </p:tav>
                                        <p:tav tm="100000">
                                          <p:val>
                                            <p:strVal val="#ppt_x"/>
                                          </p:val>
                                        </p:tav>
                                      </p:tavLst>
                                    </p:anim>
                                    <p:anim calcmode="lin" valueType="num">
                                      <p:cBhvr additive="base">
                                        <p:cTn id="28" dur="500" fill="hold"/>
                                        <p:tgtEl>
                                          <p:spTgt spid="389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924"/>
                                        </p:tgtEl>
                                        <p:attrNameLst>
                                          <p:attrName>style.visibility</p:attrName>
                                        </p:attrNameLst>
                                      </p:cBhvr>
                                      <p:to>
                                        <p:strVal val="visible"/>
                                      </p:to>
                                    </p:set>
                                    <p:anim calcmode="lin" valueType="num">
                                      <p:cBhvr additive="base">
                                        <p:cTn id="31" dur="500" fill="hold"/>
                                        <p:tgtEl>
                                          <p:spTgt spid="38924"/>
                                        </p:tgtEl>
                                        <p:attrNameLst>
                                          <p:attrName>ppt_x</p:attrName>
                                        </p:attrNameLst>
                                      </p:cBhvr>
                                      <p:tavLst>
                                        <p:tav tm="0">
                                          <p:val>
                                            <p:strVal val="#ppt_x"/>
                                          </p:val>
                                        </p:tav>
                                        <p:tav tm="100000">
                                          <p:val>
                                            <p:strVal val="#ppt_x"/>
                                          </p:val>
                                        </p:tav>
                                      </p:tavLst>
                                    </p:anim>
                                    <p:anim calcmode="lin" valueType="num">
                                      <p:cBhvr additive="base">
                                        <p:cTn id="32" dur="500" fill="hold"/>
                                        <p:tgtEl>
                                          <p:spTgt spid="3892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8925"/>
                                        </p:tgtEl>
                                        <p:attrNameLst>
                                          <p:attrName>style.visibility</p:attrName>
                                        </p:attrNameLst>
                                      </p:cBhvr>
                                      <p:to>
                                        <p:strVal val="visible"/>
                                      </p:to>
                                    </p:set>
                                    <p:anim calcmode="lin" valueType="num">
                                      <p:cBhvr additive="base">
                                        <p:cTn id="35" dur="500" fill="hold"/>
                                        <p:tgtEl>
                                          <p:spTgt spid="38925"/>
                                        </p:tgtEl>
                                        <p:attrNameLst>
                                          <p:attrName>ppt_x</p:attrName>
                                        </p:attrNameLst>
                                      </p:cBhvr>
                                      <p:tavLst>
                                        <p:tav tm="0">
                                          <p:val>
                                            <p:strVal val="#ppt_x"/>
                                          </p:val>
                                        </p:tav>
                                        <p:tav tm="100000">
                                          <p:val>
                                            <p:strVal val="#ppt_x"/>
                                          </p:val>
                                        </p:tav>
                                      </p:tavLst>
                                    </p:anim>
                                    <p:anim calcmode="lin" valueType="num">
                                      <p:cBhvr additive="base">
                                        <p:cTn id="36" dur="500" fill="hold"/>
                                        <p:tgtEl>
                                          <p:spTgt spid="3892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8926"/>
                                        </p:tgtEl>
                                        <p:attrNameLst>
                                          <p:attrName>style.visibility</p:attrName>
                                        </p:attrNameLst>
                                      </p:cBhvr>
                                      <p:to>
                                        <p:strVal val="visible"/>
                                      </p:to>
                                    </p:set>
                                    <p:anim calcmode="lin" valueType="num">
                                      <p:cBhvr additive="base">
                                        <p:cTn id="39" dur="500" fill="hold"/>
                                        <p:tgtEl>
                                          <p:spTgt spid="38926"/>
                                        </p:tgtEl>
                                        <p:attrNameLst>
                                          <p:attrName>ppt_x</p:attrName>
                                        </p:attrNameLst>
                                      </p:cBhvr>
                                      <p:tavLst>
                                        <p:tav tm="0">
                                          <p:val>
                                            <p:strVal val="#ppt_x"/>
                                          </p:val>
                                        </p:tav>
                                        <p:tav tm="100000">
                                          <p:val>
                                            <p:strVal val="#ppt_x"/>
                                          </p:val>
                                        </p:tav>
                                      </p:tavLst>
                                    </p:anim>
                                    <p:anim calcmode="lin" valueType="num">
                                      <p:cBhvr additive="base">
                                        <p:cTn id="40" dur="500" fill="hold"/>
                                        <p:tgtEl>
                                          <p:spTgt spid="3892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927"/>
                                        </p:tgtEl>
                                        <p:attrNameLst>
                                          <p:attrName>style.visibility</p:attrName>
                                        </p:attrNameLst>
                                      </p:cBhvr>
                                      <p:to>
                                        <p:strVal val="visible"/>
                                      </p:to>
                                    </p:set>
                                    <p:anim calcmode="lin" valueType="num">
                                      <p:cBhvr additive="base">
                                        <p:cTn id="43" dur="500" fill="hold"/>
                                        <p:tgtEl>
                                          <p:spTgt spid="38927"/>
                                        </p:tgtEl>
                                        <p:attrNameLst>
                                          <p:attrName>ppt_x</p:attrName>
                                        </p:attrNameLst>
                                      </p:cBhvr>
                                      <p:tavLst>
                                        <p:tav tm="0">
                                          <p:val>
                                            <p:strVal val="#ppt_x"/>
                                          </p:val>
                                        </p:tav>
                                        <p:tav tm="100000">
                                          <p:val>
                                            <p:strVal val="#ppt_x"/>
                                          </p:val>
                                        </p:tav>
                                      </p:tavLst>
                                    </p:anim>
                                    <p:anim calcmode="lin" valueType="num">
                                      <p:cBhvr additive="base">
                                        <p:cTn id="44" dur="500" fill="hold"/>
                                        <p:tgtEl>
                                          <p:spTgt spid="389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8928"/>
                                        </p:tgtEl>
                                        <p:attrNameLst>
                                          <p:attrName>style.visibility</p:attrName>
                                        </p:attrNameLst>
                                      </p:cBhvr>
                                      <p:to>
                                        <p:strVal val="visible"/>
                                      </p:to>
                                    </p:set>
                                    <p:anim calcmode="lin" valueType="num">
                                      <p:cBhvr additive="base">
                                        <p:cTn id="47" dur="500" fill="hold"/>
                                        <p:tgtEl>
                                          <p:spTgt spid="38928"/>
                                        </p:tgtEl>
                                        <p:attrNameLst>
                                          <p:attrName>ppt_x</p:attrName>
                                        </p:attrNameLst>
                                      </p:cBhvr>
                                      <p:tavLst>
                                        <p:tav tm="0">
                                          <p:val>
                                            <p:strVal val="#ppt_x"/>
                                          </p:val>
                                        </p:tav>
                                        <p:tav tm="100000">
                                          <p:val>
                                            <p:strVal val="#ppt_x"/>
                                          </p:val>
                                        </p:tav>
                                      </p:tavLst>
                                    </p:anim>
                                    <p:anim calcmode="lin" valueType="num">
                                      <p:cBhvr additive="base">
                                        <p:cTn id="48" dur="500" fill="hold"/>
                                        <p:tgtEl>
                                          <p:spTgt spid="3892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929"/>
                                        </p:tgtEl>
                                        <p:attrNameLst>
                                          <p:attrName>style.visibility</p:attrName>
                                        </p:attrNameLst>
                                      </p:cBhvr>
                                      <p:to>
                                        <p:strVal val="visible"/>
                                      </p:to>
                                    </p:set>
                                    <p:anim calcmode="lin" valueType="num">
                                      <p:cBhvr additive="base">
                                        <p:cTn id="51" dur="500" fill="hold"/>
                                        <p:tgtEl>
                                          <p:spTgt spid="38929"/>
                                        </p:tgtEl>
                                        <p:attrNameLst>
                                          <p:attrName>ppt_x</p:attrName>
                                        </p:attrNameLst>
                                      </p:cBhvr>
                                      <p:tavLst>
                                        <p:tav tm="0">
                                          <p:val>
                                            <p:strVal val="#ppt_x"/>
                                          </p:val>
                                        </p:tav>
                                        <p:tav tm="100000">
                                          <p:val>
                                            <p:strVal val="#ppt_x"/>
                                          </p:val>
                                        </p:tav>
                                      </p:tavLst>
                                    </p:anim>
                                    <p:anim calcmode="lin" valueType="num">
                                      <p:cBhvr additive="base">
                                        <p:cTn id="52" dur="500" fill="hold"/>
                                        <p:tgtEl>
                                          <p:spTgt spid="389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930"/>
                                        </p:tgtEl>
                                        <p:attrNameLst>
                                          <p:attrName>style.visibility</p:attrName>
                                        </p:attrNameLst>
                                      </p:cBhvr>
                                      <p:to>
                                        <p:strVal val="visible"/>
                                      </p:to>
                                    </p:set>
                                    <p:anim calcmode="lin" valueType="num">
                                      <p:cBhvr additive="base">
                                        <p:cTn id="55" dur="500" fill="hold"/>
                                        <p:tgtEl>
                                          <p:spTgt spid="38930"/>
                                        </p:tgtEl>
                                        <p:attrNameLst>
                                          <p:attrName>ppt_x</p:attrName>
                                        </p:attrNameLst>
                                      </p:cBhvr>
                                      <p:tavLst>
                                        <p:tav tm="0">
                                          <p:val>
                                            <p:strVal val="#ppt_x"/>
                                          </p:val>
                                        </p:tav>
                                        <p:tav tm="100000">
                                          <p:val>
                                            <p:strVal val="#ppt_x"/>
                                          </p:val>
                                        </p:tav>
                                      </p:tavLst>
                                    </p:anim>
                                    <p:anim calcmode="lin" valueType="num">
                                      <p:cBhvr additive="base">
                                        <p:cTn id="56" dur="500" fill="hold"/>
                                        <p:tgtEl>
                                          <p:spTgt spid="3893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931"/>
                                        </p:tgtEl>
                                        <p:attrNameLst>
                                          <p:attrName>style.visibility</p:attrName>
                                        </p:attrNameLst>
                                      </p:cBhvr>
                                      <p:to>
                                        <p:strVal val="visible"/>
                                      </p:to>
                                    </p:set>
                                    <p:anim calcmode="lin" valueType="num">
                                      <p:cBhvr additive="base">
                                        <p:cTn id="59" dur="500" fill="hold"/>
                                        <p:tgtEl>
                                          <p:spTgt spid="38931"/>
                                        </p:tgtEl>
                                        <p:attrNameLst>
                                          <p:attrName>ppt_x</p:attrName>
                                        </p:attrNameLst>
                                      </p:cBhvr>
                                      <p:tavLst>
                                        <p:tav tm="0">
                                          <p:val>
                                            <p:strVal val="#ppt_x"/>
                                          </p:val>
                                        </p:tav>
                                        <p:tav tm="100000">
                                          <p:val>
                                            <p:strVal val="#ppt_x"/>
                                          </p:val>
                                        </p:tav>
                                      </p:tavLst>
                                    </p:anim>
                                    <p:anim calcmode="lin" valueType="num">
                                      <p:cBhvr additive="base">
                                        <p:cTn id="60" dur="500" fill="hold"/>
                                        <p:tgtEl>
                                          <p:spTgt spid="389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8932"/>
                                        </p:tgtEl>
                                        <p:attrNameLst>
                                          <p:attrName>style.visibility</p:attrName>
                                        </p:attrNameLst>
                                      </p:cBhvr>
                                      <p:to>
                                        <p:strVal val="visible"/>
                                      </p:to>
                                    </p:set>
                                    <p:anim calcmode="lin" valueType="num">
                                      <p:cBhvr additive="base">
                                        <p:cTn id="63" dur="500" fill="hold"/>
                                        <p:tgtEl>
                                          <p:spTgt spid="38932"/>
                                        </p:tgtEl>
                                        <p:attrNameLst>
                                          <p:attrName>ppt_x</p:attrName>
                                        </p:attrNameLst>
                                      </p:cBhvr>
                                      <p:tavLst>
                                        <p:tav tm="0">
                                          <p:val>
                                            <p:strVal val="#ppt_x"/>
                                          </p:val>
                                        </p:tav>
                                        <p:tav tm="100000">
                                          <p:val>
                                            <p:strVal val="#ppt_x"/>
                                          </p:val>
                                        </p:tav>
                                      </p:tavLst>
                                    </p:anim>
                                    <p:anim calcmode="lin" valueType="num">
                                      <p:cBhvr additive="base">
                                        <p:cTn id="64" dur="500" fill="hold"/>
                                        <p:tgtEl>
                                          <p:spTgt spid="389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8933"/>
                                        </p:tgtEl>
                                        <p:attrNameLst>
                                          <p:attrName>style.visibility</p:attrName>
                                        </p:attrNameLst>
                                      </p:cBhvr>
                                      <p:to>
                                        <p:strVal val="visible"/>
                                      </p:to>
                                    </p:set>
                                    <p:anim calcmode="lin" valueType="num">
                                      <p:cBhvr additive="base">
                                        <p:cTn id="67" dur="500" fill="hold"/>
                                        <p:tgtEl>
                                          <p:spTgt spid="38933"/>
                                        </p:tgtEl>
                                        <p:attrNameLst>
                                          <p:attrName>ppt_x</p:attrName>
                                        </p:attrNameLst>
                                      </p:cBhvr>
                                      <p:tavLst>
                                        <p:tav tm="0">
                                          <p:val>
                                            <p:strVal val="#ppt_x"/>
                                          </p:val>
                                        </p:tav>
                                        <p:tav tm="100000">
                                          <p:val>
                                            <p:strVal val="#ppt_x"/>
                                          </p:val>
                                        </p:tav>
                                      </p:tavLst>
                                    </p:anim>
                                    <p:anim calcmode="lin" valueType="num">
                                      <p:cBhvr additive="base">
                                        <p:cTn id="68" dur="500" fill="hold"/>
                                        <p:tgtEl>
                                          <p:spTgt spid="3893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8934"/>
                                        </p:tgtEl>
                                        <p:attrNameLst>
                                          <p:attrName>style.visibility</p:attrName>
                                        </p:attrNameLst>
                                      </p:cBhvr>
                                      <p:to>
                                        <p:strVal val="visible"/>
                                      </p:to>
                                    </p:set>
                                    <p:anim calcmode="lin" valueType="num">
                                      <p:cBhvr additive="base">
                                        <p:cTn id="71" dur="500" fill="hold"/>
                                        <p:tgtEl>
                                          <p:spTgt spid="38934"/>
                                        </p:tgtEl>
                                        <p:attrNameLst>
                                          <p:attrName>ppt_x</p:attrName>
                                        </p:attrNameLst>
                                      </p:cBhvr>
                                      <p:tavLst>
                                        <p:tav tm="0">
                                          <p:val>
                                            <p:strVal val="#ppt_x"/>
                                          </p:val>
                                        </p:tav>
                                        <p:tav tm="100000">
                                          <p:val>
                                            <p:strVal val="#ppt_x"/>
                                          </p:val>
                                        </p:tav>
                                      </p:tavLst>
                                    </p:anim>
                                    <p:anim calcmode="lin" valueType="num">
                                      <p:cBhvr additive="base">
                                        <p:cTn id="72" dur="500" fill="hold"/>
                                        <p:tgtEl>
                                          <p:spTgt spid="3893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8935"/>
                                        </p:tgtEl>
                                        <p:attrNameLst>
                                          <p:attrName>style.visibility</p:attrName>
                                        </p:attrNameLst>
                                      </p:cBhvr>
                                      <p:to>
                                        <p:strVal val="visible"/>
                                      </p:to>
                                    </p:set>
                                    <p:anim calcmode="lin" valueType="num">
                                      <p:cBhvr additive="base">
                                        <p:cTn id="75" dur="500" fill="hold"/>
                                        <p:tgtEl>
                                          <p:spTgt spid="38935"/>
                                        </p:tgtEl>
                                        <p:attrNameLst>
                                          <p:attrName>ppt_x</p:attrName>
                                        </p:attrNameLst>
                                      </p:cBhvr>
                                      <p:tavLst>
                                        <p:tav tm="0">
                                          <p:val>
                                            <p:strVal val="#ppt_x"/>
                                          </p:val>
                                        </p:tav>
                                        <p:tav tm="100000">
                                          <p:val>
                                            <p:strVal val="#ppt_x"/>
                                          </p:val>
                                        </p:tav>
                                      </p:tavLst>
                                    </p:anim>
                                    <p:anim calcmode="lin" valueType="num">
                                      <p:cBhvr additive="base">
                                        <p:cTn id="76" dur="500" fill="hold"/>
                                        <p:tgtEl>
                                          <p:spTgt spid="3893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8936"/>
                                        </p:tgtEl>
                                        <p:attrNameLst>
                                          <p:attrName>style.visibility</p:attrName>
                                        </p:attrNameLst>
                                      </p:cBhvr>
                                      <p:to>
                                        <p:strVal val="visible"/>
                                      </p:to>
                                    </p:set>
                                    <p:anim calcmode="lin" valueType="num">
                                      <p:cBhvr additive="base">
                                        <p:cTn id="79" dur="500" fill="hold"/>
                                        <p:tgtEl>
                                          <p:spTgt spid="38936"/>
                                        </p:tgtEl>
                                        <p:attrNameLst>
                                          <p:attrName>ppt_x</p:attrName>
                                        </p:attrNameLst>
                                      </p:cBhvr>
                                      <p:tavLst>
                                        <p:tav tm="0">
                                          <p:val>
                                            <p:strVal val="#ppt_x"/>
                                          </p:val>
                                        </p:tav>
                                        <p:tav tm="100000">
                                          <p:val>
                                            <p:strVal val="#ppt_x"/>
                                          </p:val>
                                        </p:tav>
                                      </p:tavLst>
                                    </p:anim>
                                    <p:anim calcmode="lin" valueType="num">
                                      <p:cBhvr additive="base">
                                        <p:cTn id="80" dur="500" fill="hold"/>
                                        <p:tgtEl>
                                          <p:spTgt spid="3893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8937"/>
                                        </p:tgtEl>
                                        <p:attrNameLst>
                                          <p:attrName>style.visibility</p:attrName>
                                        </p:attrNameLst>
                                      </p:cBhvr>
                                      <p:to>
                                        <p:strVal val="visible"/>
                                      </p:to>
                                    </p:set>
                                    <p:anim calcmode="lin" valueType="num">
                                      <p:cBhvr additive="base">
                                        <p:cTn id="83" dur="500" fill="hold"/>
                                        <p:tgtEl>
                                          <p:spTgt spid="38937"/>
                                        </p:tgtEl>
                                        <p:attrNameLst>
                                          <p:attrName>ppt_x</p:attrName>
                                        </p:attrNameLst>
                                      </p:cBhvr>
                                      <p:tavLst>
                                        <p:tav tm="0">
                                          <p:val>
                                            <p:strVal val="#ppt_x"/>
                                          </p:val>
                                        </p:tav>
                                        <p:tav tm="100000">
                                          <p:val>
                                            <p:strVal val="#ppt_x"/>
                                          </p:val>
                                        </p:tav>
                                      </p:tavLst>
                                    </p:anim>
                                    <p:anim calcmode="lin" valueType="num">
                                      <p:cBhvr additive="base">
                                        <p:cTn id="84" dur="500" fill="hold"/>
                                        <p:tgtEl>
                                          <p:spTgt spid="3893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8938"/>
                                        </p:tgtEl>
                                        <p:attrNameLst>
                                          <p:attrName>style.visibility</p:attrName>
                                        </p:attrNameLst>
                                      </p:cBhvr>
                                      <p:to>
                                        <p:strVal val="visible"/>
                                      </p:to>
                                    </p:set>
                                    <p:anim calcmode="lin" valueType="num">
                                      <p:cBhvr additive="base">
                                        <p:cTn id="87" dur="500" fill="hold"/>
                                        <p:tgtEl>
                                          <p:spTgt spid="38938"/>
                                        </p:tgtEl>
                                        <p:attrNameLst>
                                          <p:attrName>ppt_x</p:attrName>
                                        </p:attrNameLst>
                                      </p:cBhvr>
                                      <p:tavLst>
                                        <p:tav tm="0">
                                          <p:val>
                                            <p:strVal val="#ppt_x"/>
                                          </p:val>
                                        </p:tav>
                                        <p:tav tm="100000">
                                          <p:val>
                                            <p:strVal val="#ppt_x"/>
                                          </p:val>
                                        </p:tav>
                                      </p:tavLst>
                                    </p:anim>
                                    <p:anim calcmode="lin" valueType="num">
                                      <p:cBhvr additive="base">
                                        <p:cTn id="88" dur="500" fill="hold"/>
                                        <p:tgtEl>
                                          <p:spTgt spid="3893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8939"/>
                                        </p:tgtEl>
                                        <p:attrNameLst>
                                          <p:attrName>style.visibility</p:attrName>
                                        </p:attrNameLst>
                                      </p:cBhvr>
                                      <p:to>
                                        <p:strVal val="visible"/>
                                      </p:to>
                                    </p:set>
                                    <p:anim calcmode="lin" valueType="num">
                                      <p:cBhvr additive="base">
                                        <p:cTn id="91" dur="500" fill="hold"/>
                                        <p:tgtEl>
                                          <p:spTgt spid="38939"/>
                                        </p:tgtEl>
                                        <p:attrNameLst>
                                          <p:attrName>ppt_x</p:attrName>
                                        </p:attrNameLst>
                                      </p:cBhvr>
                                      <p:tavLst>
                                        <p:tav tm="0">
                                          <p:val>
                                            <p:strVal val="#ppt_x"/>
                                          </p:val>
                                        </p:tav>
                                        <p:tav tm="100000">
                                          <p:val>
                                            <p:strVal val="#ppt_x"/>
                                          </p:val>
                                        </p:tav>
                                      </p:tavLst>
                                    </p:anim>
                                    <p:anim calcmode="lin" valueType="num">
                                      <p:cBhvr additive="base">
                                        <p:cTn id="92" dur="500" fill="hold"/>
                                        <p:tgtEl>
                                          <p:spTgt spid="3893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8940"/>
                                        </p:tgtEl>
                                        <p:attrNameLst>
                                          <p:attrName>style.visibility</p:attrName>
                                        </p:attrNameLst>
                                      </p:cBhvr>
                                      <p:to>
                                        <p:strVal val="visible"/>
                                      </p:to>
                                    </p:set>
                                    <p:anim calcmode="lin" valueType="num">
                                      <p:cBhvr additive="base">
                                        <p:cTn id="95" dur="500" fill="hold"/>
                                        <p:tgtEl>
                                          <p:spTgt spid="38940"/>
                                        </p:tgtEl>
                                        <p:attrNameLst>
                                          <p:attrName>ppt_x</p:attrName>
                                        </p:attrNameLst>
                                      </p:cBhvr>
                                      <p:tavLst>
                                        <p:tav tm="0">
                                          <p:val>
                                            <p:strVal val="#ppt_x"/>
                                          </p:val>
                                        </p:tav>
                                        <p:tav tm="100000">
                                          <p:val>
                                            <p:strVal val="#ppt_x"/>
                                          </p:val>
                                        </p:tav>
                                      </p:tavLst>
                                    </p:anim>
                                    <p:anim calcmode="lin" valueType="num">
                                      <p:cBhvr additive="base">
                                        <p:cTn id="96" dur="500" fill="hold"/>
                                        <p:tgtEl>
                                          <p:spTgt spid="3894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941"/>
                                        </p:tgtEl>
                                        <p:attrNameLst>
                                          <p:attrName>style.visibility</p:attrName>
                                        </p:attrNameLst>
                                      </p:cBhvr>
                                      <p:to>
                                        <p:strVal val="visible"/>
                                      </p:to>
                                    </p:set>
                                    <p:anim calcmode="lin" valueType="num">
                                      <p:cBhvr additive="base">
                                        <p:cTn id="99" dur="500" fill="hold"/>
                                        <p:tgtEl>
                                          <p:spTgt spid="38941"/>
                                        </p:tgtEl>
                                        <p:attrNameLst>
                                          <p:attrName>ppt_x</p:attrName>
                                        </p:attrNameLst>
                                      </p:cBhvr>
                                      <p:tavLst>
                                        <p:tav tm="0">
                                          <p:val>
                                            <p:strVal val="#ppt_x"/>
                                          </p:val>
                                        </p:tav>
                                        <p:tav tm="100000">
                                          <p:val>
                                            <p:strVal val="#ppt_x"/>
                                          </p:val>
                                        </p:tav>
                                      </p:tavLst>
                                    </p:anim>
                                    <p:anim calcmode="lin" valueType="num">
                                      <p:cBhvr additive="base">
                                        <p:cTn id="100" dur="500" fill="hold"/>
                                        <p:tgtEl>
                                          <p:spTgt spid="3894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8942"/>
                                        </p:tgtEl>
                                        <p:attrNameLst>
                                          <p:attrName>style.visibility</p:attrName>
                                        </p:attrNameLst>
                                      </p:cBhvr>
                                      <p:to>
                                        <p:strVal val="visible"/>
                                      </p:to>
                                    </p:set>
                                    <p:anim calcmode="lin" valueType="num">
                                      <p:cBhvr additive="base">
                                        <p:cTn id="103" dur="500" fill="hold"/>
                                        <p:tgtEl>
                                          <p:spTgt spid="38942"/>
                                        </p:tgtEl>
                                        <p:attrNameLst>
                                          <p:attrName>ppt_x</p:attrName>
                                        </p:attrNameLst>
                                      </p:cBhvr>
                                      <p:tavLst>
                                        <p:tav tm="0">
                                          <p:val>
                                            <p:strVal val="#ppt_x"/>
                                          </p:val>
                                        </p:tav>
                                        <p:tav tm="100000">
                                          <p:val>
                                            <p:strVal val="#ppt_x"/>
                                          </p:val>
                                        </p:tav>
                                      </p:tavLst>
                                    </p:anim>
                                    <p:anim calcmode="lin" valueType="num">
                                      <p:cBhvr additive="base">
                                        <p:cTn id="104" dur="500" fill="hold"/>
                                        <p:tgtEl>
                                          <p:spTgt spid="3894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8943"/>
                                        </p:tgtEl>
                                        <p:attrNameLst>
                                          <p:attrName>style.visibility</p:attrName>
                                        </p:attrNameLst>
                                      </p:cBhvr>
                                      <p:to>
                                        <p:strVal val="visible"/>
                                      </p:to>
                                    </p:set>
                                    <p:anim calcmode="lin" valueType="num">
                                      <p:cBhvr additive="base">
                                        <p:cTn id="107" dur="500" fill="hold"/>
                                        <p:tgtEl>
                                          <p:spTgt spid="38943"/>
                                        </p:tgtEl>
                                        <p:attrNameLst>
                                          <p:attrName>ppt_x</p:attrName>
                                        </p:attrNameLst>
                                      </p:cBhvr>
                                      <p:tavLst>
                                        <p:tav tm="0">
                                          <p:val>
                                            <p:strVal val="#ppt_x"/>
                                          </p:val>
                                        </p:tav>
                                        <p:tav tm="100000">
                                          <p:val>
                                            <p:strVal val="#ppt_x"/>
                                          </p:val>
                                        </p:tav>
                                      </p:tavLst>
                                    </p:anim>
                                    <p:anim calcmode="lin" valueType="num">
                                      <p:cBhvr additive="base">
                                        <p:cTn id="108" dur="500" fill="hold"/>
                                        <p:tgtEl>
                                          <p:spTgt spid="3894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8944"/>
                                        </p:tgtEl>
                                        <p:attrNameLst>
                                          <p:attrName>style.visibility</p:attrName>
                                        </p:attrNameLst>
                                      </p:cBhvr>
                                      <p:to>
                                        <p:strVal val="visible"/>
                                      </p:to>
                                    </p:set>
                                    <p:anim calcmode="lin" valueType="num">
                                      <p:cBhvr additive="base">
                                        <p:cTn id="111" dur="500" fill="hold"/>
                                        <p:tgtEl>
                                          <p:spTgt spid="38944"/>
                                        </p:tgtEl>
                                        <p:attrNameLst>
                                          <p:attrName>ppt_x</p:attrName>
                                        </p:attrNameLst>
                                      </p:cBhvr>
                                      <p:tavLst>
                                        <p:tav tm="0">
                                          <p:val>
                                            <p:strVal val="#ppt_x"/>
                                          </p:val>
                                        </p:tav>
                                        <p:tav tm="100000">
                                          <p:val>
                                            <p:strVal val="#ppt_x"/>
                                          </p:val>
                                        </p:tav>
                                      </p:tavLst>
                                    </p:anim>
                                    <p:anim calcmode="lin" valueType="num">
                                      <p:cBhvr additive="base">
                                        <p:cTn id="112" dur="500" fill="hold"/>
                                        <p:tgtEl>
                                          <p:spTgt spid="3894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8945"/>
                                        </p:tgtEl>
                                        <p:attrNameLst>
                                          <p:attrName>style.visibility</p:attrName>
                                        </p:attrNameLst>
                                      </p:cBhvr>
                                      <p:to>
                                        <p:strVal val="visible"/>
                                      </p:to>
                                    </p:set>
                                    <p:anim calcmode="lin" valueType="num">
                                      <p:cBhvr additive="base">
                                        <p:cTn id="115" dur="500" fill="hold"/>
                                        <p:tgtEl>
                                          <p:spTgt spid="38945"/>
                                        </p:tgtEl>
                                        <p:attrNameLst>
                                          <p:attrName>ppt_x</p:attrName>
                                        </p:attrNameLst>
                                      </p:cBhvr>
                                      <p:tavLst>
                                        <p:tav tm="0">
                                          <p:val>
                                            <p:strVal val="#ppt_x"/>
                                          </p:val>
                                        </p:tav>
                                        <p:tav tm="100000">
                                          <p:val>
                                            <p:strVal val="#ppt_x"/>
                                          </p:val>
                                        </p:tav>
                                      </p:tavLst>
                                    </p:anim>
                                    <p:anim calcmode="lin" valueType="num">
                                      <p:cBhvr additive="base">
                                        <p:cTn id="116" dur="500" fill="hold"/>
                                        <p:tgtEl>
                                          <p:spTgt spid="3894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8946"/>
                                        </p:tgtEl>
                                        <p:attrNameLst>
                                          <p:attrName>style.visibility</p:attrName>
                                        </p:attrNameLst>
                                      </p:cBhvr>
                                      <p:to>
                                        <p:strVal val="visible"/>
                                      </p:to>
                                    </p:set>
                                    <p:anim calcmode="lin" valueType="num">
                                      <p:cBhvr additive="base">
                                        <p:cTn id="119" dur="500" fill="hold"/>
                                        <p:tgtEl>
                                          <p:spTgt spid="38946"/>
                                        </p:tgtEl>
                                        <p:attrNameLst>
                                          <p:attrName>ppt_x</p:attrName>
                                        </p:attrNameLst>
                                      </p:cBhvr>
                                      <p:tavLst>
                                        <p:tav tm="0">
                                          <p:val>
                                            <p:strVal val="#ppt_x"/>
                                          </p:val>
                                        </p:tav>
                                        <p:tav tm="100000">
                                          <p:val>
                                            <p:strVal val="#ppt_x"/>
                                          </p:val>
                                        </p:tav>
                                      </p:tavLst>
                                    </p:anim>
                                    <p:anim calcmode="lin" valueType="num">
                                      <p:cBhvr additive="base">
                                        <p:cTn id="120" dur="500" fill="hold"/>
                                        <p:tgtEl>
                                          <p:spTgt spid="3894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8947"/>
                                        </p:tgtEl>
                                        <p:attrNameLst>
                                          <p:attrName>style.visibility</p:attrName>
                                        </p:attrNameLst>
                                      </p:cBhvr>
                                      <p:to>
                                        <p:strVal val="visible"/>
                                      </p:to>
                                    </p:set>
                                    <p:anim calcmode="lin" valueType="num">
                                      <p:cBhvr additive="base">
                                        <p:cTn id="123" dur="500" fill="hold"/>
                                        <p:tgtEl>
                                          <p:spTgt spid="38947"/>
                                        </p:tgtEl>
                                        <p:attrNameLst>
                                          <p:attrName>ppt_x</p:attrName>
                                        </p:attrNameLst>
                                      </p:cBhvr>
                                      <p:tavLst>
                                        <p:tav tm="0">
                                          <p:val>
                                            <p:strVal val="#ppt_x"/>
                                          </p:val>
                                        </p:tav>
                                        <p:tav tm="100000">
                                          <p:val>
                                            <p:strVal val="#ppt_x"/>
                                          </p:val>
                                        </p:tav>
                                      </p:tavLst>
                                    </p:anim>
                                    <p:anim calcmode="lin" valueType="num">
                                      <p:cBhvr additive="base">
                                        <p:cTn id="124" dur="500" fill="hold"/>
                                        <p:tgtEl>
                                          <p:spTgt spid="3894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8948"/>
                                        </p:tgtEl>
                                        <p:attrNameLst>
                                          <p:attrName>style.visibility</p:attrName>
                                        </p:attrNameLst>
                                      </p:cBhvr>
                                      <p:to>
                                        <p:strVal val="visible"/>
                                      </p:to>
                                    </p:set>
                                    <p:anim calcmode="lin" valueType="num">
                                      <p:cBhvr additive="base">
                                        <p:cTn id="127" dur="500" fill="hold"/>
                                        <p:tgtEl>
                                          <p:spTgt spid="38948"/>
                                        </p:tgtEl>
                                        <p:attrNameLst>
                                          <p:attrName>ppt_x</p:attrName>
                                        </p:attrNameLst>
                                      </p:cBhvr>
                                      <p:tavLst>
                                        <p:tav tm="0">
                                          <p:val>
                                            <p:strVal val="#ppt_x"/>
                                          </p:val>
                                        </p:tav>
                                        <p:tav tm="100000">
                                          <p:val>
                                            <p:strVal val="#ppt_x"/>
                                          </p:val>
                                        </p:tav>
                                      </p:tavLst>
                                    </p:anim>
                                    <p:anim calcmode="lin" valueType="num">
                                      <p:cBhvr additive="base">
                                        <p:cTn id="128" dur="500" fill="hold"/>
                                        <p:tgtEl>
                                          <p:spTgt spid="3894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8949"/>
                                        </p:tgtEl>
                                        <p:attrNameLst>
                                          <p:attrName>style.visibility</p:attrName>
                                        </p:attrNameLst>
                                      </p:cBhvr>
                                      <p:to>
                                        <p:strVal val="visible"/>
                                      </p:to>
                                    </p:set>
                                    <p:anim calcmode="lin" valueType="num">
                                      <p:cBhvr additive="base">
                                        <p:cTn id="131" dur="500" fill="hold"/>
                                        <p:tgtEl>
                                          <p:spTgt spid="38949"/>
                                        </p:tgtEl>
                                        <p:attrNameLst>
                                          <p:attrName>ppt_x</p:attrName>
                                        </p:attrNameLst>
                                      </p:cBhvr>
                                      <p:tavLst>
                                        <p:tav tm="0">
                                          <p:val>
                                            <p:strVal val="#ppt_x"/>
                                          </p:val>
                                        </p:tav>
                                        <p:tav tm="100000">
                                          <p:val>
                                            <p:strVal val="#ppt_x"/>
                                          </p:val>
                                        </p:tav>
                                      </p:tavLst>
                                    </p:anim>
                                    <p:anim calcmode="lin" valueType="num">
                                      <p:cBhvr additive="base">
                                        <p:cTn id="132" dur="500" fill="hold"/>
                                        <p:tgtEl>
                                          <p:spTgt spid="3894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8950"/>
                                        </p:tgtEl>
                                        <p:attrNameLst>
                                          <p:attrName>style.visibility</p:attrName>
                                        </p:attrNameLst>
                                      </p:cBhvr>
                                      <p:to>
                                        <p:strVal val="visible"/>
                                      </p:to>
                                    </p:set>
                                    <p:anim calcmode="lin" valueType="num">
                                      <p:cBhvr additive="base">
                                        <p:cTn id="135" dur="500" fill="hold"/>
                                        <p:tgtEl>
                                          <p:spTgt spid="38950"/>
                                        </p:tgtEl>
                                        <p:attrNameLst>
                                          <p:attrName>ppt_x</p:attrName>
                                        </p:attrNameLst>
                                      </p:cBhvr>
                                      <p:tavLst>
                                        <p:tav tm="0">
                                          <p:val>
                                            <p:strVal val="#ppt_x"/>
                                          </p:val>
                                        </p:tav>
                                        <p:tav tm="100000">
                                          <p:val>
                                            <p:strVal val="#ppt_x"/>
                                          </p:val>
                                        </p:tav>
                                      </p:tavLst>
                                    </p:anim>
                                    <p:anim calcmode="lin" valueType="num">
                                      <p:cBhvr additive="base">
                                        <p:cTn id="136" dur="500" fill="hold"/>
                                        <p:tgtEl>
                                          <p:spTgt spid="3895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8951"/>
                                        </p:tgtEl>
                                        <p:attrNameLst>
                                          <p:attrName>style.visibility</p:attrName>
                                        </p:attrNameLst>
                                      </p:cBhvr>
                                      <p:to>
                                        <p:strVal val="visible"/>
                                      </p:to>
                                    </p:set>
                                    <p:anim calcmode="lin" valueType="num">
                                      <p:cBhvr additive="base">
                                        <p:cTn id="139" dur="500" fill="hold"/>
                                        <p:tgtEl>
                                          <p:spTgt spid="38951"/>
                                        </p:tgtEl>
                                        <p:attrNameLst>
                                          <p:attrName>ppt_x</p:attrName>
                                        </p:attrNameLst>
                                      </p:cBhvr>
                                      <p:tavLst>
                                        <p:tav tm="0">
                                          <p:val>
                                            <p:strVal val="#ppt_x"/>
                                          </p:val>
                                        </p:tav>
                                        <p:tav tm="100000">
                                          <p:val>
                                            <p:strVal val="#ppt_x"/>
                                          </p:val>
                                        </p:tav>
                                      </p:tavLst>
                                    </p:anim>
                                    <p:anim calcmode="lin" valueType="num">
                                      <p:cBhvr additive="base">
                                        <p:cTn id="140" dur="500" fill="hold"/>
                                        <p:tgtEl>
                                          <p:spTgt spid="3895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8952"/>
                                        </p:tgtEl>
                                        <p:attrNameLst>
                                          <p:attrName>style.visibility</p:attrName>
                                        </p:attrNameLst>
                                      </p:cBhvr>
                                      <p:to>
                                        <p:strVal val="visible"/>
                                      </p:to>
                                    </p:set>
                                    <p:anim calcmode="lin" valueType="num">
                                      <p:cBhvr additive="base">
                                        <p:cTn id="143" dur="500" fill="hold"/>
                                        <p:tgtEl>
                                          <p:spTgt spid="38952"/>
                                        </p:tgtEl>
                                        <p:attrNameLst>
                                          <p:attrName>ppt_x</p:attrName>
                                        </p:attrNameLst>
                                      </p:cBhvr>
                                      <p:tavLst>
                                        <p:tav tm="0">
                                          <p:val>
                                            <p:strVal val="#ppt_x"/>
                                          </p:val>
                                        </p:tav>
                                        <p:tav tm="100000">
                                          <p:val>
                                            <p:strVal val="#ppt_x"/>
                                          </p:val>
                                        </p:tav>
                                      </p:tavLst>
                                    </p:anim>
                                    <p:anim calcmode="lin" valueType="num">
                                      <p:cBhvr additive="base">
                                        <p:cTn id="144" dur="500" fill="hold"/>
                                        <p:tgtEl>
                                          <p:spTgt spid="3895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8953"/>
                                        </p:tgtEl>
                                        <p:attrNameLst>
                                          <p:attrName>style.visibility</p:attrName>
                                        </p:attrNameLst>
                                      </p:cBhvr>
                                      <p:to>
                                        <p:strVal val="visible"/>
                                      </p:to>
                                    </p:set>
                                    <p:anim calcmode="lin" valueType="num">
                                      <p:cBhvr additive="base">
                                        <p:cTn id="147" dur="500" fill="hold"/>
                                        <p:tgtEl>
                                          <p:spTgt spid="38953"/>
                                        </p:tgtEl>
                                        <p:attrNameLst>
                                          <p:attrName>ppt_x</p:attrName>
                                        </p:attrNameLst>
                                      </p:cBhvr>
                                      <p:tavLst>
                                        <p:tav tm="0">
                                          <p:val>
                                            <p:strVal val="#ppt_x"/>
                                          </p:val>
                                        </p:tav>
                                        <p:tav tm="100000">
                                          <p:val>
                                            <p:strVal val="#ppt_x"/>
                                          </p:val>
                                        </p:tav>
                                      </p:tavLst>
                                    </p:anim>
                                    <p:anim calcmode="lin" valueType="num">
                                      <p:cBhvr additive="base">
                                        <p:cTn id="148" dur="500" fill="hold"/>
                                        <p:tgtEl>
                                          <p:spTgt spid="38953"/>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38954"/>
                                        </p:tgtEl>
                                        <p:attrNameLst>
                                          <p:attrName>style.visibility</p:attrName>
                                        </p:attrNameLst>
                                      </p:cBhvr>
                                      <p:to>
                                        <p:strVal val="visible"/>
                                      </p:to>
                                    </p:set>
                                    <p:anim calcmode="lin" valueType="num">
                                      <p:cBhvr additive="base">
                                        <p:cTn id="151" dur="500" fill="hold"/>
                                        <p:tgtEl>
                                          <p:spTgt spid="38954"/>
                                        </p:tgtEl>
                                        <p:attrNameLst>
                                          <p:attrName>ppt_x</p:attrName>
                                        </p:attrNameLst>
                                      </p:cBhvr>
                                      <p:tavLst>
                                        <p:tav tm="0">
                                          <p:val>
                                            <p:strVal val="#ppt_x"/>
                                          </p:val>
                                        </p:tav>
                                        <p:tav tm="100000">
                                          <p:val>
                                            <p:strVal val="#ppt_x"/>
                                          </p:val>
                                        </p:tav>
                                      </p:tavLst>
                                    </p:anim>
                                    <p:anim calcmode="lin" valueType="num">
                                      <p:cBhvr additive="base">
                                        <p:cTn id="152" dur="500" fill="hold"/>
                                        <p:tgtEl>
                                          <p:spTgt spid="38954"/>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38955"/>
                                        </p:tgtEl>
                                        <p:attrNameLst>
                                          <p:attrName>style.visibility</p:attrName>
                                        </p:attrNameLst>
                                      </p:cBhvr>
                                      <p:to>
                                        <p:strVal val="visible"/>
                                      </p:to>
                                    </p:set>
                                    <p:anim calcmode="lin" valueType="num">
                                      <p:cBhvr additive="base">
                                        <p:cTn id="155" dur="500" fill="hold"/>
                                        <p:tgtEl>
                                          <p:spTgt spid="38955"/>
                                        </p:tgtEl>
                                        <p:attrNameLst>
                                          <p:attrName>ppt_x</p:attrName>
                                        </p:attrNameLst>
                                      </p:cBhvr>
                                      <p:tavLst>
                                        <p:tav tm="0">
                                          <p:val>
                                            <p:strVal val="#ppt_x"/>
                                          </p:val>
                                        </p:tav>
                                        <p:tav tm="100000">
                                          <p:val>
                                            <p:strVal val="#ppt_x"/>
                                          </p:val>
                                        </p:tav>
                                      </p:tavLst>
                                    </p:anim>
                                    <p:anim calcmode="lin" valueType="num">
                                      <p:cBhvr additive="base">
                                        <p:cTn id="156" dur="500" fill="hold"/>
                                        <p:tgtEl>
                                          <p:spTgt spid="38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1"/>
      <p:bldP spid="38919" grpId="0" animBg="1"/>
      <p:bldP spid="38920" grpId="0" animBg="1"/>
      <p:bldP spid="38921" grpId="0"/>
      <p:bldP spid="38922" grpId="0" animBg="1"/>
      <p:bldP spid="38923" grpId="0" animBg="1"/>
      <p:bldP spid="38924" grpId="0"/>
      <p:bldP spid="38925" grpId="0"/>
      <p:bldP spid="38926" grpId="0"/>
      <p:bldP spid="38927" grpId="0" animBg="1"/>
      <p:bldP spid="38928" grpId="0" animBg="1"/>
      <p:bldP spid="38929" grpId="0" animBg="1"/>
      <p:bldP spid="38930" grpId="0"/>
      <p:bldP spid="38931" grpId="0" animBg="1"/>
      <p:bldP spid="38932" grpId="0" animBg="1"/>
      <p:bldP spid="38933" grpId="0"/>
      <p:bldP spid="38934" grpId="0"/>
      <p:bldP spid="38935" grpId="0" animBg="1"/>
      <p:bldP spid="38936" grpId="0" animBg="1"/>
      <p:bldP spid="38937" grpId="0" animBg="1"/>
      <p:bldP spid="38938" grpId="0" animBg="1"/>
      <p:bldP spid="38939" grpId="0" animBg="1"/>
      <p:bldP spid="38940" grpId="0"/>
      <p:bldP spid="38941" grpId="0" animBg="1"/>
      <p:bldP spid="38942" grpId="0" animBg="1"/>
      <p:bldP spid="38943" grpId="0"/>
      <p:bldP spid="38944" grpId="0"/>
      <p:bldP spid="38945" grpId="0" animBg="1"/>
      <p:bldP spid="38946" grpId="0" animBg="1"/>
      <p:bldP spid="38947" grpId="0" animBg="1"/>
      <p:bldP spid="38948" grpId="0" animBg="1"/>
      <p:bldP spid="38949" grpId="0" animBg="1"/>
      <p:bldP spid="38950" grpId="0" animBg="1"/>
      <p:bldP spid="38951" grpId="0" animBg="1"/>
      <p:bldP spid="38952" grpId="0"/>
      <p:bldP spid="38953" grpId="0"/>
      <p:bldP spid="38954" grpId="0"/>
      <p:bldP spid="3895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D976EAF-C956-45AF-A5E7-57675709141F}" type="slidenum">
              <a:rPr lang="en-US" altLang="zh-CN" sz="1200" smtClean="0"/>
              <a:pPr>
                <a:spcBef>
                  <a:spcPct val="0"/>
                </a:spcBef>
                <a:buClrTx/>
                <a:buFontTx/>
                <a:buNone/>
              </a:pPr>
              <a:t>4</a:t>
            </a:fld>
            <a:endParaRPr lang="en-US" altLang="zh-CN" sz="1200" smtClean="0"/>
          </a:p>
        </p:txBody>
      </p:sp>
      <p:sp>
        <p:nvSpPr>
          <p:cNvPr id="8195" name="Rectangle 2"/>
          <p:cNvSpPr>
            <a:spLocks noChangeArrowheads="1"/>
          </p:cNvSpPr>
          <p:nvPr/>
        </p:nvSpPr>
        <p:spPr bwMode="auto">
          <a:xfrm>
            <a:off x="673100" y="1268413"/>
            <a:ext cx="7859713"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Basic requirements: </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1. Definition of Laplace transform</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2. Concept of </a:t>
            </a:r>
            <a:r>
              <a:rPr lang="en-US" altLang="zh-CN" sz="2800" b="1" dirty="0">
                <a:solidFill>
                  <a:srgbClr val="FF0000"/>
                </a:solidFill>
                <a:latin typeface="Times New Roman" panose="02020603050405020304" pitchFamily="18" charset="0"/>
                <a:ea typeface="楷体_GB2312" pitchFamily="49" charset="-122"/>
              </a:rPr>
              <a:t>ROC</a:t>
            </a:r>
            <a:r>
              <a:rPr lang="en-US" altLang="zh-CN" sz="2800" b="1" dirty="0">
                <a:latin typeface="Times New Roman" panose="02020603050405020304" pitchFamily="18" charset="0"/>
                <a:ea typeface="楷体_GB2312" pitchFamily="49" charset="-122"/>
              </a:rPr>
              <a:t> (</a:t>
            </a:r>
            <a:r>
              <a:rPr lang="en-US" altLang="zh-CN" sz="2800" b="1" dirty="0">
                <a:solidFill>
                  <a:srgbClr val="FF0000"/>
                </a:solidFill>
                <a:latin typeface="Times New Roman" panose="02020603050405020304" pitchFamily="18" charset="0"/>
                <a:ea typeface="楷体_GB2312" pitchFamily="49" charset="-122"/>
              </a:rPr>
              <a:t>Region of Convergence</a:t>
            </a:r>
            <a:r>
              <a:rPr lang="en-US" altLang="zh-CN" sz="2800" b="1" dirty="0">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3. Commonly-used LT pairs</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4. How to find the LT of a signal</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5. Concept of </a:t>
            </a:r>
            <a:r>
              <a:rPr lang="en-US" altLang="zh-CN" sz="2800" b="1" dirty="0">
                <a:solidFill>
                  <a:srgbClr val="FF0000"/>
                </a:solidFill>
                <a:latin typeface="Times New Roman" panose="02020603050405020304" pitchFamily="18" charset="0"/>
                <a:ea typeface="楷体_GB2312" pitchFamily="49" charset="-122"/>
              </a:rPr>
              <a:t>zeros</a:t>
            </a:r>
            <a:r>
              <a:rPr lang="en-US" altLang="zh-CN" sz="2800" b="1" dirty="0">
                <a:latin typeface="Times New Roman" panose="02020603050405020304" pitchFamily="18" charset="0"/>
                <a:ea typeface="楷体_GB2312" pitchFamily="49" charset="-122"/>
              </a:rPr>
              <a:t> and </a:t>
            </a:r>
            <a:r>
              <a:rPr lang="en-US" altLang="zh-CN" sz="2800" b="1" dirty="0">
                <a:solidFill>
                  <a:srgbClr val="FF0000"/>
                </a:solidFill>
                <a:latin typeface="Times New Roman" panose="02020603050405020304" pitchFamily="18" charset="0"/>
                <a:ea typeface="楷体_GB2312" pitchFamily="49" charset="-122"/>
              </a:rPr>
              <a:t>poles</a:t>
            </a:r>
          </a:p>
        </p:txBody>
      </p:sp>
      <p:sp>
        <p:nvSpPr>
          <p:cNvPr id="8196" name="Rectangle 3"/>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367F2DD-679D-4A5D-9FA9-F2F65C1C2680}" type="slidenum">
              <a:rPr lang="en-US" altLang="zh-CN" sz="1200" smtClean="0"/>
              <a:pPr>
                <a:spcBef>
                  <a:spcPct val="0"/>
                </a:spcBef>
                <a:buClrTx/>
                <a:buFontTx/>
                <a:buNone/>
              </a:pPr>
              <a:t>40</a:t>
            </a:fld>
            <a:endParaRPr lang="en-US" altLang="zh-CN" sz="1200" smtClean="0"/>
          </a:p>
        </p:txBody>
      </p:sp>
      <p:sp>
        <p:nvSpPr>
          <p:cNvPr id="39939" name="Rectangle 3"/>
          <p:cNvSpPr>
            <a:spLocks noChangeArrowheads="1"/>
          </p:cNvSpPr>
          <p:nvPr/>
        </p:nvSpPr>
        <p:spPr bwMode="auto">
          <a:xfrm>
            <a:off x="685800" y="1268413"/>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Summaries: </a:t>
            </a:r>
          </a:p>
          <a:p>
            <a:pPr eaLnBrk="1" hangingPunct="1">
              <a:buFontTx/>
              <a:buNone/>
            </a:pPr>
            <a:r>
              <a:rPr lang="en-US" altLang="zh-CN" sz="2800" b="1">
                <a:latin typeface="Times New Roman" panose="02020603050405020304" pitchFamily="18" charset="0"/>
                <a:ea typeface="楷体_GB2312" pitchFamily="49" charset="-122"/>
              </a:rPr>
              <a:t>1.    ROC: strips parallel to the imaginary axis in the s-plane</a:t>
            </a:r>
          </a:p>
          <a:p>
            <a:pPr eaLnBrk="1" hangingPunct="1">
              <a:buFontTx/>
              <a:buNone/>
            </a:pPr>
            <a:r>
              <a:rPr lang="en-US" altLang="zh-CN" sz="2800" b="1">
                <a:latin typeface="Times New Roman" panose="02020603050405020304" pitchFamily="18" charset="0"/>
                <a:ea typeface="楷体_GB2312" pitchFamily="49" charset="-122"/>
              </a:rPr>
              <a:t>2.    Four different types of signals, corresponds to four different types of ROC </a:t>
            </a:r>
          </a:p>
          <a:p>
            <a:pPr eaLnBrk="1" hangingPunct="1">
              <a:buFontTx/>
              <a:buNone/>
            </a:pPr>
            <a:r>
              <a:rPr lang="en-US" altLang="zh-CN" sz="2800" b="1">
                <a:latin typeface="Times New Roman" panose="02020603050405020304" pitchFamily="18" charset="0"/>
                <a:ea typeface="楷体_GB2312" pitchFamily="49" charset="-122"/>
              </a:rPr>
              <a:t>3.    For rational LT, ROC is bounded by poles: rightmost pole and the leftmost pole</a:t>
            </a:r>
          </a:p>
        </p:txBody>
      </p:sp>
      <p:sp>
        <p:nvSpPr>
          <p:cNvPr id="39940" name="Rectangle 4"/>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2. The Region of Convergence for Laplace Transform </a:t>
            </a:r>
            <a:r>
              <a:rPr lang="en-US" altLang="zh-CN" sz="3200" b="1">
                <a:latin typeface="Times New Roman" panose="02020603050405020304" pitchFamily="18" charset="0"/>
              </a:rPr>
              <a:t>(Ch.9.2)</a:t>
            </a:r>
          </a:p>
        </p:txBody>
      </p:sp>
      <p:sp>
        <p:nvSpPr>
          <p:cNvPr id="39941" name="Rectangle 4"/>
          <p:cNvSpPr>
            <a:spLocks noChangeArrowheads="1"/>
          </p:cNvSpPr>
          <p:nvPr/>
        </p:nvSpPr>
        <p:spPr bwMode="auto">
          <a:xfrm>
            <a:off x="-9525" y="5051425"/>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Note: No non-contiguous ROC. For example, three poles, -2, -1, and +1, no following ROC: </a:t>
            </a:r>
          </a:p>
          <a:p>
            <a:pPr eaLnBrk="1" hangingPunct="1">
              <a:buClrTx/>
              <a:buFontTx/>
              <a:buNone/>
            </a:pPr>
            <a:endParaRPr kumimoji="1" lang="en-US" altLang="zh-CN" sz="2400" b="1">
              <a:solidFill>
                <a:srgbClr val="FF0000"/>
              </a:solidFill>
              <a:latin typeface="Times New Roman" panose="02020603050405020304" pitchFamily="18" charset="0"/>
            </a:endParaRPr>
          </a:p>
        </p:txBody>
      </p:sp>
      <p:sp>
        <p:nvSpPr>
          <p:cNvPr id="39942" name="Rectangle 39"/>
          <p:cNvSpPr>
            <a:spLocks noChangeArrowheads="1"/>
          </p:cNvSpPr>
          <p:nvPr/>
        </p:nvSpPr>
        <p:spPr bwMode="auto">
          <a:xfrm>
            <a:off x="3814763" y="5661025"/>
            <a:ext cx="486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-2 &lt; Re{</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&lt; -1 </a:t>
            </a:r>
            <a:r>
              <a:rPr lang="en-US" altLang="zh-CN" sz="2800" b="1" dirty="0" smtClean="0">
                <a:latin typeface="Times New Roman" panose="02020603050405020304" pitchFamily="18" charset="0"/>
                <a:ea typeface="楷体_GB2312" pitchFamily="49" charset="-122"/>
              </a:rPr>
              <a:t>OR </a:t>
            </a:r>
            <a:r>
              <a:rPr lang="en-US" altLang="zh-CN" sz="2800" b="1" dirty="0">
                <a:latin typeface="Times New Roman" panose="02020603050405020304" pitchFamily="18" charset="0"/>
                <a:ea typeface="楷体_GB2312" pitchFamily="49" charset="-122"/>
              </a:rPr>
              <a:t>Re{</a:t>
            </a:r>
            <a:r>
              <a:rPr lang="en-US" altLang="zh-CN" sz="2800" b="1" i="1" dirty="0">
                <a:latin typeface="Times New Roman" panose="02020603050405020304" pitchFamily="18" charset="0"/>
                <a:ea typeface="楷体_GB2312" pitchFamily="49" charset="-122"/>
              </a:rPr>
              <a:t>s</a:t>
            </a:r>
            <a:r>
              <a:rPr lang="en-US" altLang="zh-CN" sz="2800" b="1" dirty="0">
                <a:latin typeface="Times New Roman" panose="02020603050405020304" pitchFamily="18" charset="0"/>
                <a:ea typeface="楷体_GB2312" pitchFamily="49" charset="-122"/>
              </a:rPr>
              <a:t>} &gt; +1</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41</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59945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For the signal                                       , the ROC of its Laplace transform is (      )</a:t>
            </a:r>
          </a:p>
        </p:txBody>
      </p:sp>
      <p:graphicFrame>
        <p:nvGraphicFramePr>
          <p:cNvPr id="28" name="Object 15"/>
          <p:cNvGraphicFramePr>
            <a:graphicFrameLocks noChangeAspect="1"/>
          </p:cNvGraphicFramePr>
          <p:nvPr>
            <p:extLst>
              <p:ext uri="{D42A27DB-BD31-4B8C-83A1-F6EECF244321}">
                <p14:modId xmlns:p14="http://schemas.microsoft.com/office/powerpoint/2010/main" val="1025691184"/>
              </p:ext>
            </p:extLst>
          </p:nvPr>
        </p:nvGraphicFramePr>
        <p:xfrm>
          <a:off x="432594" y="2418723"/>
          <a:ext cx="2598738" cy="446087"/>
        </p:xfrm>
        <a:graphic>
          <a:graphicData uri="http://schemas.openxmlformats.org/presentationml/2006/ole">
            <mc:AlternateContent xmlns:mc="http://schemas.openxmlformats.org/markup-compatibility/2006">
              <mc:Choice xmlns:v="urn:schemas-microsoft-com:vml" Requires="v">
                <p:oleObj spid="_x0000_s138912" name="Equation" r:id="rId4" imgW="1180800" imgH="203040" progId="Equation.DSMT4">
                  <p:embed/>
                </p:oleObj>
              </mc:Choice>
              <mc:Fallback>
                <p:oleObj name="Equation" r:id="rId4" imgW="1180800" imgH="203040" progId="Equation.DSMT4">
                  <p:embed/>
                  <p:pic>
                    <p:nvPicPr>
                      <p:cNvPr id="28" name="Object 15"/>
                      <p:cNvPicPr>
                        <a:picLocks noChangeArrowheads="1"/>
                      </p:cNvPicPr>
                      <p:nvPr/>
                    </p:nvPicPr>
                    <p:blipFill>
                      <a:blip r:embed="rId5"/>
                      <a:srcRect/>
                      <a:stretch>
                        <a:fillRect/>
                      </a:stretch>
                    </p:blipFill>
                    <p:spPr bwMode="auto">
                      <a:xfrm>
                        <a:off x="432594" y="2418723"/>
                        <a:ext cx="259873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5"/>
          <p:cNvGraphicFramePr>
            <a:graphicFrameLocks noChangeAspect="1"/>
          </p:cNvGraphicFramePr>
          <p:nvPr>
            <p:extLst>
              <p:ext uri="{D42A27DB-BD31-4B8C-83A1-F6EECF244321}">
                <p14:modId xmlns:p14="http://schemas.microsoft.com/office/powerpoint/2010/main" val="3129179117"/>
              </p:ext>
            </p:extLst>
          </p:nvPr>
        </p:nvGraphicFramePr>
        <p:xfrm>
          <a:off x="5076056" y="2478857"/>
          <a:ext cx="2235200" cy="446087"/>
        </p:xfrm>
        <a:graphic>
          <a:graphicData uri="http://schemas.openxmlformats.org/presentationml/2006/ole">
            <mc:AlternateContent xmlns:mc="http://schemas.openxmlformats.org/markup-compatibility/2006">
              <mc:Choice xmlns:v="urn:schemas-microsoft-com:vml" Requires="v">
                <p:oleObj spid="_x0000_s138913" name="Equation" r:id="rId6" imgW="1015920" imgH="203040" progId="Equation.DSMT4">
                  <p:embed/>
                </p:oleObj>
              </mc:Choice>
              <mc:Fallback>
                <p:oleObj name="Equation" r:id="rId6" imgW="1015920" imgH="203040" progId="Equation.DSMT4">
                  <p:embed/>
                  <p:pic>
                    <p:nvPicPr>
                      <p:cNvPr id="29" name="Object 15"/>
                      <p:cNvPicPr>
                        <a:picLocks noChangeArrowheads="1"/>
                      </p:cNvPicPr>
                      <p:nvPr/>
                    </p:nvPicPr>
                    <p:blipFill>
                      <a:blip r:embed="rId7"/>
                      <a:srcRect/>
                      <a:stretch>
                        <a:fillRect/>
                      </a:stretch>
                    </p:blipFill>
                    <p:spPr bwMode="auto">
                      <a:xfrm>
                        <a:off x="5076056" y="2478857"/>
                        <a:ext cx="2235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1711066253"/>
              </p:ext>
            </p:extLst>
          </p:nvPr>
        </p:nvGraphicFramePr>
        <p:xfrm>
          <a:off x="2267744" y="1621145"/>
          <a:ext cx="2952750" cy="476250"/>
        </p:xfrm>
        <a:graphic>
          <a:graphicData uri="http://schemas.openxmlformats.org/presentationml/2006/ole">
            <mc:AlternateContent xmlns:mc="http://schemas.openxmlformats.org/markup-compatibility/2006">
              <mc:Choice xmlns:v="urn:schemas-microsoft-com:vml" Requires="v">
                <p:oleObj spid="_x0000_s138914" name="Equation" r:id="rId8" imgW="1180800" imgH="190440" progId="Equation.DSMT4">
                  <p:embed/>
                </p:oleObj>
              </mc:Choice>
              <mc:Fallback>
                <p:oleObj name="Equation" r:id="rId8" imgW="1180800" imgH="190440" progId="Equation.DSMT4">
                  <p:embed/>
                  <p:pic>
                    <p:nvPicPr>
                      <p:cNvPr id="14" name="Object 6"/>
                      <p:cNvPicPr>
                        <a:picLocks noChangeAspect="1" noChangeArrowheads="1"/>
                      </p:cNvPicPr>
                      <p:nvPr/>
                    </p:nvPicPr>
                    <p:blipFill>
                      <a:blip r:embed="rId9"/>
                      <a:srcRect/>
                      <a:stretch>
                        <a:fillRect/>
                      </a:stretch>
                    </p:blipFill>
                    <p:spPr bwMode="auto">
                      <a:xfrm>
                        <a:off x="2267744" y="1621145"/>
                        <a:ext cx="2952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5"/>
          <p:cNvGraphicFramePr>
            <a:graphicFrameLocks noChangeAspect="1"/>
          </p:cNvGraphicFramePr>
          <p:nvPr>
            <p:extLst>
              <p:ext uri="{D42A27DB-BD31-4B8C-83A1-F6EECF244321}">
                <p14:modId xmlns:p14="http://schemas.microsoft.com/office/powerpoint/2010/main" val="2427739232"/>
              </p:ext>
            </p:extLst>
          </p:nvPr>
        </p:nvGraphicFramePr>
        <p:xfrm>
          <a:off x="457547" y="2924944"/>
          <a:ext cx="1954213" cy="446087"/>
        </p:xfrm>
        <a:graphic>
          <a:graphicData uri="http://schemas.openxmlformats.org/presentationml/2006/ole">
            <mc:AlternateContent xmlns:mc="http://schemas.openxmlformats.org/markup-compatibility/2006">
              <mc:Choice xmlns:v="urn:schemas-microsoft-com:vml" Requires="v">
                <p:oleObj spid="_x0000_s138915" name="Equation" r:id="rId10" imgW="888840" imgH="203040" progId="Equation.DSMT4">
                  <p:embed/>
                </p:oleObj>
              </mc:Choice>
              <mc:Fallback>
                <p:oleObj name="Equation" r:id="rId10" imgW="888840" imgH="203040" progId="Equation.DSMT4">
                  <p:embed/>
                  <p:pic>
                    <p:nvPicPr>
                      <p:cNvPr id="21" name="Object 15"/>
                      <p:cNvPicPr>
                        <a:picLocks noChangeArrowheads="1"/>
                      </p:cNvPicPr>
                      <p:nvPr/>
                    </p:nvPicPr>
                    <p:blipFill>
                      <a:blip r:embed="rId11"/>
                      <a:srcRect/>
                      <a:stretch>
                        <a:fillRect/>
                      </a:stretch>
                    </p:blipFill>
                    <p:spPr bwMode="auto">
                      <a:xfrm>
                        <a:off x="457547" y="2924944"/>
                        <a:ext cx="195421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435151016"/>
              </p:ext>
            </p:extLst>
          </p:nvPr>
        </p:nvGraphicFramePr>
        <p:xfrm>
          <a:off x="5076056" y="2924944"/>
          <a:ext cx="2070100" cy="446088"/>
        </p:xfrm>
        <a:graphic>
          <a:graphicData uri="http://schemas.openxmlformats.org/presentationml/2006/ole">
            <mc:AlternateContent xmlns:mc="http://schemas.openxmlformats.org/markup-compatibility/2006">
              <mc:Choice xmlns:v="urn:schemas-microsoft-com:vml" Requires="v">
                <p:oleObj spid="_x0000_s138916" name="Equation" r:id="rId12" imgW="939600" imgH="203040" progId="Equation.DSMT4">
                  <p:embed/>
                </p:oleObj>
              </mc:Choice>
              <mc:Fallback>
                <p:oleObj name="Equation" r:id="rId12" imgW="939600" imgH="203040" progId="Equation.DSMT4">
                  <p:embed/>
                  <p:pic>
                    <p:nvPicPr>
                      <p:cNvPr id="22" name="Object 15"/>
                      <p:cNvPicPr>
                        <a:picLocks noChangeArrowheads="1"/>
                      </p:cNvPicPr>
                      <p:nvPr/>
                    </p:nvPicPr>
                    <p:blipFill>
                      <a:blip r:embed="rId13"/>
                      <a:srcRect/>
                      <a:stretch>
                        <a:fillRect/>
                      </a:stretch>
                    </p:blipFill>
                    <p:spPr bwMode="auto">
                      <a:xfrm>
                        <a:off x="5076056" y="2924944"/>
                        <a:ext cx="2070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4"/>
          <p:cNvSpPr>
            <a:spLocks noChangeArrowheads="1"/>
          </p:cNvSpPr>
          <p:nvPr/>
        </p:nvSpPr>
        <p:spPr bwMode="auto">
          <a:xfrm>
            <a:off x="35496" y="4005064"/>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a:latin typeface="Times New Roman" panose="02020603050405020304" pitchFamily="18" charset="0"/>
                <a:ea typeface="楷体_GB2312" pitchFamily="49" charset="-122"/>
              </a:rPr>
              <a:t>2</a:t>
            </a:r>
            <a:r>
              <a:rPr lang="en-US" altLang="zh-CN" sz="2400" b="1" dirty="0" smtClean="0">
                <a:latin typeface="Times New Roman" panose="02020603050405020304" pitchFamily="18" charset="0"/>
                <a:ea typeface="楷体_GB2312" pitchFamily="49" charset="-122"/>
              </a:rPr>
              <a:t>. For the following                                         and an absolutely </a:t>
            </a:r>
            <a:r>
              <a:rPr lang="en-US" altLang="zh-CN" sz="2400" b="1" dirty="0" err="1" smtClean="0">
                <a:latin typeface="Times New Roman" panose="02020603050405020304" pitchFamily="18" charset="0"/>
                <a:ea typeface="楷体_GB2312" pitchFamily="49" charset="-122"/>
              </a:rPr>
              <a:t>integrable</a:t>
            </a:r>
            <a:r>
              <a:rPr lang="en-US" altLang="zh-CN" sz="2400" b="1" dirty="0" smtClean="0">
                <a:latin typeface="Times New Roman" panose="02020603050405020304" pitchFamily="18" charset="0"/>
                <a:ea typeface="楷体_GB2312" pitchFamily="49" charset="-122"/>
              </a:rPr>
              <a:t> signal, the signal is (      )</a:t>
            </a:r>
          </a:p>
        </p:txBody>
      </p:sp>
      <p:graphicFrame>
        <p:nvGraphicFramePr>
          <p:cNvPr id="12" name="Object 15"/>
          <p:cNvGraphicFramePr>
            <a:graphicFrameLocks noChangeAspect="1"/>
          </p:cNvGraphicFramePr>
          <p:nvPr>
            <p:extLst>
              <p:ext uri="{D42A27DB-BD31-4B8C-83A1-F6EECF244321}">
                <p14:modId xmlns:p14="http://schemas.microsoft.com/office/powerpoint/2010/main" val="1875642011"/>
              </p:ext>
            </p:extLst>
          </p:nvPr>
        </p:nvGraphicFramePr>
        <p:xfrm>
          <a:off x="463500" y="4924425"/>
          <a:ext cx="3100388" cy="446088"/>
        </p:xfrm>
        <a:graphic>
          <a:graphicData uri="http://schemas.openxmlformats.org/presentationml/2006/ole">
            <mc:AlternateContent xmlns:mc="http://schemas.openxmlformats.org/markup-compatibility/2006">
              <mc:Choice xmlns:v="urn:schemas-microsoft-com:vml" Requires="v">
                <p:oleObj spid="_x0000_s138917" name="Equation" r:id="rId14" imgW="1409400" imgH="203040" progId="Equation.DSMT4">
                  <p:embed/>
                </p:oleObj>
              </mc:Choice>
              <mc:Fallback>
                <p:oleObj name="Equation" r:id="rId14" imgW="1409400" imgH="203040" progId="Equation.DSMT4">
                  <p:embed/>
                  <p:pic>
                    <p:nvPicPr>
                      <p:cNvPr id="28" name="Object 15"/>
                      <p:cNvPicPr>
                        <a:picLocks noChangeArrowheads="1"/>
                      </p:cNvPicPr>
                      <p:nvPr/>
                    </p:nvPicPr>
                    <p:blipFill>
                      <a:blip r:embed="rId15"/>
                      <a:srcRect/>
                      <a:stretch>
                        <a:fillRect/>
                      </a:stretch>
                    </p:blipFill>
                    <p:spPr bwMode="auto">
                      <a:xfrm>
                        <a:off x="463500" y="4924425"/>
                        <a:ext cx="31003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1058282166"/>
              </p:ext>
            </p:extLst>
          </p:nvPr>
        </p:nvGraphicFramePr>
        <p:xfrm>
          <a:off x="5075039" y="4985097"/>
          <a:ext cx="2235200" cy="446087"/>
        </p:xfrm>
        <a:graphic>
          <a:graphicData uri="http://schemas.openxmlformats.org/presentationml/2006/ole">
            <mc:AlternateContent xmlns:mc="http://schemas.openxmlformats.org/markup-compatibility/2006">
              <mc:Choice xmlns:v="urn:schemas-microsoft-com:vml" Requires="v">
                <p:oleObj spid="_x0000_s138918" name="Equation" r:id="rId16" imgW="1015920" imgH="203040" progId="Equation.DSMT4">
                  <p:embed/>
                </p:oleObj>
              </mc:Choice>
              <mc:Fallback>
                <p:oleObj name="Equation" r:id="rId16" imgW="1015920" imgH="203040" progId="Equation.DSMT4">
                  <p:embed/>
                  <p:pic>
                    <p:nvPicPr>
                      <p:cNvPr id="29" name="Object 15"/>
                      <p:cNvPicPr>
                        <a:picLocks noChangeArrowheads="1"/>
                      </p:cNvPicPr>
                      <p:nvPr/>
                    </p:nvPicPr>
                    <p:blipFill>
                      <a:blip r:embed="rId7"/>
                      <a:srcRect/>
                      <a:stretch>
                        <a:fillRect/>
                      </a:stretch>
                    </p:blipFill>
                    <p:spPr bwMode="auto">
                      <a:xfrm>
                        <a:off x="5075039" y="4985097"/>
                        <a:ext cx="2235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779282824"/>
              </p:ext>
            </p:extLst>
          </p:nvPr>
        </p:nvGraphicFramePr>
        <p:xfrm>
          <a:off x="456530" y="5431184"/>
          <a:ext cx="1954213" cy="446087"/>
        </p:xfrm>
        <a:graphic>
          <a:graphicData uri="http://schemas.openxmlformats.org/presentationml/2006/ole">
            <mc:AlternateContent xmlns:mc="http://schemas.openxmlformats.org/markup-compatibility/2006">
              <mc:Choice xmlns:v="urn:schemas-microsoft-com:vml" Requires="v">
                <p:oleObj spid="_x0000_s138919" name="Equation" r:id="rId17" imgW="888840" imgH="203040" progId="Equation.DSMT4">
                  <p:embed/>
                </p:oleObj>
              </mc:Choice>
              <mc:Fallback>
                <p:oleObj name="Equation" r:id="rId17" imgW="888840" imgH="203040" progId="Equation.DSMT4">
                  <p:embed/>
                  <p:pic>
                    <p:nvPicPr>
                      <p:cNvPr id="21" name="Object 15"/>
                      <p:cNvPicPr>
                        <a:picLocks noChangeArrowheads="1"/>
                      </p:cNvPicPr>
                      <p:nvPr/>
                    </p:nvPicPr>
                    <p:blipFill>
                      <a:blip r:embed="rId11"/>
                      <a:srcRect/>
                      <a:stretch>
                        <a:fillRect/>
                      </a:stretch>
                    </p:blipFill>
                    <p:spPr bwMode="auto">
                      <a:xfrm>
                        <a:off x="456530" y="5431184"/>
                        <a:ext cx="195421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5"/>
          <p:cNvGraphicFramePr>
            <a:graphicFrameLocks noChangeAspect="1"/>
          </p:cNvGraphicFramePr>
          <p:nvPr>
            <p:extLst>
              <p:ext uri="{D42A27DB-BD31-4B8C-83A1-F6EECF244321}">
                <p14:modId xmlns:p14="http://schemas.microsoft.com/office/powerpoint/2010/main" val="494135601"/>
              </p:ext>
            </p:extLst>
          </p:nvPr>
        </p:nvGraphicFramePr>
        <p:xfrm>
          <a:off x="5075039" y="5431184"/>
          <a:ext cx="2070100" cy="446088"/>
        </p:xfrm>
        <a:graphic>
          <a:graphicData uri="http://schemas.openxmlformats.org/presentationml/2006/ole">
            <mc:AlternateContent xmlns:mc="http://schemas.openxmlformats.org/markup-compatibility/2006">
              <mc:Choice xmlns:v="urn:schemas-microsoft-com:vml" Requires="v">
                <p:oleObj spid="_x0000_s138920" name="Equation" r:id="rId18" imgW="939600" imgH="203040" progId="Equation.DSMT4">
                  <p:embed/>
                </p:oleObj>
              </mc:Choice>
              <mc:Fallback>
                <p:oleObj name="Equation" r:id="rId18" imgW="939600" imgH="203040" progId="Equation.DSMT4">
                  <p:embed/>
                  <p:pic>
                    <p:nvPicPr>
                      <p:cNvPr id="22" name="Object 15"/>
                      <p:cNvPicPr>
                        <a:picLocks noChangeArrowheads="1"/>
                      </p:cNvPicPr>
                      <p:nvPr/>
                    </p:nvPicPr>
                    <p:blipFill>
                      <a:blip r:embed="rId13"/>
                      <a:srcRect/>
                      <a:stretch>
                        <a:fillRect/>
                      </a:stretch>
                    </p:blipFill>
                    <p:spPr bwMode="auto">
                      <a:xfrm>
                        <a:off x="5075039" y="5431184"/>
                        <a:ext cx="2070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
          <p:cNvGraphicFramePr>
            <a:graphicFrameLocks noChangeAspect="1"/>
          </p:cNvGraphicFramePr>
          <p:nvPr>
            <p:extLst>
              <p:ext uri="{D42A27DB-BD31-4B8C-83A1-F6EECF244321}">
                <p14:modId xmlns:p14="http://schemas.microsoft.com/office/powerpoint/2010/main" val="3748653535"/>
              </p:ext>
            </p:extLst>
          </p:nvPr>
        </p:nvGraphicFramePr>
        <p:xfrm>
          <a:off x="2707091" y="3631520"/>
          <a:ext cx="3045240" cy="949608"/>
        </p:xfrm>
        <a:graphic>
          <a:graphicData uri="http://schemas.openxmlformats.org/presentationml/2006/ole">
            <mc:AlternateContent xmlns:mc="http://schemas.openxmlformats.org/markup-compatibility/2006">
              <mc:Choice xmlns:v="urn:schemas-microsoft-com:vml" Requires="v">
                <p:oleObj spid="_x0000_s138921" name="Equation" r:id="rId19" imgW="1384200" imgH="431640" progId="Equation.DSMT4">
                  <p:embed/>
                </p:oleObj>
              </mc:Choice>
              <mc:Fallback>
                <p:oleObj name="Equation" r:id="rId19" imgW="1384200" imgH="431640" progId="Equation.DSMT4">
                  <p:embed/>
                  <p:pic>
                    <p:nvPicPr>
                      <p:cNvPr id="38916" name="Object 3"/>
                      <p:cNvPicPr>
                        <a:picLocks noChangeAspect="1" noChangeArrowheads="1"/>
                      </p:cNvPicPr>
                      <p:nvPr/>
                    </p:nvPicPr>
                    <p:blipFill>
                      <a:blip r:embed="rId20"/>
                      <a:srcRect/>
                      <a:stretch>
                        <a:fillRect/>
                      </a:stretch>
                    </p:blipFill>
                    <p:spPr bwMode="auto">
                      <a:xfrm>
                        <a:off x="2707091" y="3631520"/>
                        <a:ext cx="3045240" cy="94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549216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6A13929-86C3-4345-A6F5-C5F3E08E60A2}" type="slidenum">
              <a:rPr lang="en-US" altLang="zh-CN" sz="1200" smtClean="0"/>
              <a:pPr>
                <a:spcBef>
                  <a:spcPct val="0"/>
                </a:spcBef>
                <a:buClrTx/>
                <a:buFontTx/>
                <a:buNone/>
              </a:pPr>
              <a:t>42</a:t>
            </a:fld>
            <a:endParaRPr lang="en-US" altLang="zh-CN" sz="1200" smtClean="0"/>
          </a:p>
        </p:txBody>
      </p:sp>
      <p:sp>
        <p:nvSpPr>
          <p:cNvPr id="40963" name="Rectangle 2"/>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sp>
        <p:nvSpPr>
          <p:cNvPr id="40964" name="Text Box 3"/>
          <p:cNvSpPr txBox="1">
            <a:spLocks noChangeArrowheads="1"/>
          </p:cNvSpPr>
          <p:nvPr/>
        </p:nvSpPr>
        <p:spPr bwMode="auto">
          <a:xfrm>
            <a:off x="682625" y="1704975"/>
            <a:ext cx="799306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Basic requirements: </a:t>
            </a:r>
          </a:p>
          <a:p>
            <a:pPr eaLnBrk="1" hangingPunct="1">
              <a:spcBef>
                <a:spcPct val="50000"/>
              </a:spcBef>
              <a:buClrTx/>
              <a:buFontTx/>
              <a:buAutoNum type="arabicPeriod"/>
            </a:pPr>
            <a:r>
              <a:rPr kumimoji="1" lang="en-US" altLang="zh-CN" sz="2800" b="1">
                <a:latin typeface="Times New Roman" panose="02020603050405020304" pitchFamily="18" charset="0"/>
                <a:ea typeface="楷体_GB2312" pitchFamily="49" charset="-122"/>
              </a:rPr>
              <a:t>Understanding the concept of inverse LT: a contour integral in the ROC; </a:t>
            </a:r>
          </a:p>
          <a:p>
            <a:pPr eaLnBrk="1" hangingPunct="1">
              <a:spcBef>
                <a:spcPct val="50000"/>
              </a:spcBef>
              <a:buClrTx/>
              <a:buFontTx/>
              <a:buAutoNum type="arabicPeriod"/>
            </a:pPr>
            <a:r>
              <a:rPr kumimoji="1" lang="en-US" altLang="zh-CN" sz="2800" b="1">
                <a:solidFill>
                  <a:srgbClr val="FF0000"/>
                </a:solidFill>
                <a:latin typeface="Times New Roman" panose="02020603050405020304" pitchFamily="18" charset="0"/>
                <a:ea typeface="楷体_GB2312" pitchFamily="49" charset="-122"/>
              </a:rPr>
              <a:t>Inverse LT based on partial fraction expansion</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39940DF-7A56-4546-AE02-AFA8776FB3E2}" type="slidenum">
              <a:rPr lang="en-US" altLang="zh-CN" sz="1200" smtClean="0"/>
              <a:pPr>
                <a:spcBef>
                  <a:spcPct val="0"/>
                </a:spcBef>
                <a:buClrTx/>
                <a:buFontTx/>
                <a:buNone/>
              </a:pPr>
              <a:t>43</a:t>
            </a:fld>
            <a:endParaRPr lang="en-US" altLang="zh-CN" sz="1200" smtClean="0"/>
          </a:p>
        </p:txBody>
      </p:sp>
      <p:graphicFrame>
        <p:nvGraphicFramePr>
          <p:cNvPr id="41987" name="Object 3"/>
          <p:cNvGraphicFramePr>
            <a:graphicFrameLocks noChangeAspect="1"/>
          </p:cNvGraphicFramePr>
          <p:nvPr>
            <p:extLst>
              <p:ext uri="{D42A27DB-BD31-4B8C-83A1-F6EECF244321}">
                <p14:modId xmlns:p14="http://schemas.microsoft.com/office/powerpoint/2010/main" val="974981241"/>
              </p:ext>
            </p:extLst>
          </p:nvPr>
        </p:nvGraphicFramePr>
        <p:xfrm>
          <a:off x="678188" y="1628800"/>
          <a:ext cx="8286300" cy="825300"/>
        </p:xfrm>
        <a:graphic>
          <a:graphicData uri="http://schemas.openxmlformats.org/presentationml/2006/ole">
            <mc:AlternateContent xmlns:mc="http://schemas.openxmlformats.org/markup-compatibility/2006">
              <mc:Choice xmlns:v="urn:schemas-microsoft-com:vml" Requires="v">
                <p:oleObj spid="_x0000_s42232" name="Equation" r:id="rId3" imgW="3314520" imgH="330120" progId="Equation.DSMT4">
                  <p:embed/>
                </p:oleObj>
              </mc:Choice>
              <mc:Fallback>
                <p:oleObj name="Equation" r:id="rId3" imgW="3314520" imgH="330120" progId="Equation.DSMT4">
                  <p:embed/>
                  <p:pic>
                    <p:nvPicPr>
                      <p:cNvPr id="0" name="Object 3"/>
                      <p:cNvPicPr>
                        <a:picLocks noChangeArrowheads="1"/>
                      </p:cNvPicPr>
                      <p:nvPr/>
                    </p:nvPicPr>
                    <p:blipFill>
                      <a:blip r:embed="rId4"/>
                      <a:srcRect/>
                      <a:stretch>
                        <a:fillRect/>
                      </a:stretch>
                    </p:blipFill>
                    <p:spPr bwMode="auto">
                      <a:xfrm>
                        <a:off x="678188" y="1628800"/>
                        <a:ext cx="8286300" cy="82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5"/>
          <p:cNvGraphicFramePr>
            <a:graphicFrameLocks/>
          </p:cNvGraphicFramePr>
          <p:nvPr>
            <p:extLst>
              <p:ext uri="{D42A27DB-BD31-4B8C-83A1-F6EECF244321}">
                <p14:modId xmlns:p14="http://schemas.microsoft.com/office/powerpoint/2010/main" val="665190241"/>
              </p:ext>
            </p:extLst>
          </p:nvPr>
        </p:nvGraphicFramePr>
        <p:xfrm>
          <a:off x="1619250" y="4797152"/>
          <a:ext cx="4443413" cy="1079500"/>
        </p:xfrm>
        <a:graphic>
          <a:graphicData uri="http://schemas.openxmlformats.org/presentationml/2006/ole">
            <mc:AlternateContent xmlns:mc="http://schemas.openxmlformats.org/markup-compatibility/2006">
              <mc:Choice xmlns:v="urn:schemas-microsoft-com:vml" Requires="v">
                <p:oleObj spid="_x0000_s42233" name="公式" r:id="rId5" imgW="1752745" imgH="409511" progId="Equation.3">
                  <p:embed/>
                </p:oleObj>
              </mc:Choice>
              <mc:Fallback>
                <p:oleObj name="公式" r:id="rId5" imgW="1752745" imgH="409511"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797152"/>
                        <a:ext cx="44434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Text Box 6"/>
          <p:cNvSpPr txBox="1">
            <a:spLocks noChangeArrowheads="1"/>
          </p:cNvSpPr>
          <p:nvPr/>
        </p:nvSpPr>
        <p:spPr bwMode="auto">
          <a:xfrm>
            <a:off x="35496" y="5766355"/>
            <a:ext cx="91085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400" b="1" dirty="0">
                <a:latin typeface="Times New Roman" panose="02020603050405020304" pitchFamily="18" charset="0"/>
                <a:ea typeface="楷体_GB2312" pitchFamily="49" charset="-122"/>
              </a:rPr>
              <a:t>Contour integral </a:t>
            </a:r>
            <a:r>
              <a:rPr kumimoji="1" lang="en-US" altLang="zh-CN" sz="2400" b="1" dirty="0" smtClean="0">
                <a:latin typeface="Times New Roman" panose="02020603050405020304" pitchFamily="18" charset="0"/>
                <a:ea typeface="楷体_GB2312" pitchFamily="49" charset="-122"/>
              </a:rPr>
              <a:t>in </a:t>
            </a:r>
            <a:r>
              <a:rPr kumimoji="1" lang="en-US" altLang="zh-CN" sz="2400" b="1" dirty="0">
                <a:latin typeface="Times New Roman" panose="02020603050405020304" pitchFamily="18" charset="0"/>
                <a:ea typeface="楷体_GB2312" pitchFamily="49" charset="-122"/>
              </a:rPr>
              <a:t>the </a:t>
            </a:r>
            <a:r>
              <a:rPr kumimoji="1" lang="en-US" altLang="zh-CN" sz="2400" b="1" dirty="0" smtClean="0">
                <a:latin typeface="Times New Roman" panose="02020603050405020304" pitchFamily="18" charset="0"/>
                <a:ea typeface="楷体_GB2312" pitchFamily="49" charset="-122"/>
              </a:rPr>
              <a:t>ROC of the complex s-plane. The contour is a straight line parallel to the imaginary axis.</a:t>
            </a:r>
            <a:endParaRPr kumimoji="1" lang="en-US" altLang="zh-CN" sz="2400" b="1" dirty="0">
              <a:latin typeface="Times New Roman" panose="02020603050405020304" pitchFamily="18" charset="0"/>
              <a:ea typeface="楷体_GB2312" pitchFamily="49" charset="-122"/>
            </a:endParaRPr>
          </a:p>
        </p:txBody>
      </p:sp>
      <p:sp>
        <p:nvSpPr>
          <p:cNvPr id="41991" name="Rectangle 7"/>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sp>
        <p:nvSpPr>
          <p:cNvPr id="8" name="Rectangle 4"/>
          <p:cNvSpPr>
            <a:spLocks noChangeArrowheads="1"/>
          </p:cNvSpPr>
          <p:nvPr/>
        </p:nvSpPr>
        <p:spPr bwMode="auto">
          <a:xfrm>
            <a:off x="36513" y="1268760"/>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Write </a:t>
            </a:r>
            <a:r>
              <a:rPr lang="en-US" altLang="zh-CN" sz="2400" b="1" i="1" dirty="0" smtClean="0">
                <a:latin typeface="Times New Roman" panose="02020603050405020304" pitchFamily="18" charset="0"/>
                <a:ea typeface="楷体_GB2312" pitchFamily="49" charset="-122"/>
              </a:rPr>
              <a:t>X</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as a FT with suitable chosen real part:  </a:t>
            </a:r>
          </a:p>
        </p:txBody>
      </p:sp>
      <p:sp>
        <p:nvSpPr>
          <p:cNvPr id="9" name="Rectangle 4"/>
          <p:cNvSpPr>
            <a:spLocks noChangeArrowheads="1"/>
          </p:cNvSpPr>
          <p:nvPr/>
        </p:nvSpPr>
        <p:spPr bwMode="auto">
          <a:xfrm>
            <a:off x="35496" y="249289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Based on the one-to-one mapping property of FT:  </a:t>
            </a:r>
          </a:p>
        </p:txBody>
      </p:sp>
      <p:graphicFrame>
        <p:nvGraphicFramePr>
          <p:cNvPr id="10" name="Object 3"/>
          <p:cNvGraphicFramePr>
            <a:graphicFrameLocks noChangeAspect="1"/>
          </p:cNvGraphicFramePr>
          <p:nvPr>
            <p:extLst>
              <p:ext uri="{D42A27DB-BD31-4B8C-83A1-F6EECF244321}">
                <p14:modId xmlns:p14="http://schemas.microsoft.com/office/powerpoint/2010/main" val="4150426470"/>
              </p:ext>
            </p:extLst>
          </p:nvPr>
        </p:nvGraphicFramePr>
        <p:xfrm>
          <a:off x="356632" y="2924168"/>
          <a:ext cx="8794750" cy="2030412"/>
        </p:xfrm>
        <a:graphic>
          <a:graphicData uri="http://schemas.openxmlformats.org/presentationml/2006/ole">
            <mc:AlternateContent xmlns:mc="http://schemas.openxmlformats.org/markup-compatibility/2006">
              <mc:Choice xmlns:v="urn:schemas-microsoft-com:vml" Requires="v">
                <p:oleObj spid="_x0000_s42234" name="Equation" r:id="rId7" imgW="3517560" imgH="812520" progId="Equation.DSMT4">
                  <p:embed/>
                </p:oleObj>
              </mc:Choice>
              <mc:Fallback>
                <p:oleObj name="Equation" r:id="rId7" imgW="3517560" imgH="812520" progId="Equation.DSMT4">
                  <p:embed/>
                  <p:pic>
                    <p:nvPicPr>
                      <p:cNvPr id="41987" name="Object 3"/>
                      <p:cNvPicPr>
                        <a:picLocks noChangeArrowheads="1"/>
                      </p:cNvPicPr>
                      <p:nvPr/>
                    </p:nvPicPr>
                    <p:blipFill>
                      <a:blip r:embed="rId8"/>
                      <a:srcRect/>
                      <a:stretch>
                        <a:fillRect/>
                      </a:stretch>
                    </p:blipFill>
                    <p:spPr bwMode="auto">
                      <a:xfrm>
                        <a:off x="356632" y="2924168"/>
                        <a:ext cx="8794750" cy="203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6"/>
          <p:cNvSpPr txBox="1">
            <a:spLocks noChangeArrowheads="1"/>
          </p:cNvSpPr>
          <p:nvPr/>
        </p:nvSpPr>
        <p:spPr bwMode="auto">
          <a:xfrm>
            <a:off x="35496" y="5085184"/>
            <a:ext cx="9108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400" b="1" dirty="0" smtClean="0">
                <a:latin typeface="Times New Roman" panose="02020603050405020304" pitchFamily="18" charset="0"/>
                <a:ea typeface="楷体_GB2312" pitchFamily="49" charset="-122"/>
              </a:rPr>
              <a:t>Finally: </a:t>
            </a:r>
            <a:endParaRPr kumimoji="1" lang="en-US" altLang="zh-CN" sz="24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519CF50-49E8-4C45-B333-4D3262986B7E}" type="slidenum">
              <a:rPr lang="en-US" altLang="zh-CN" sz="1200" smtClean="0"/>
              <a:pPr>
                <a:spcBef>
                  <a:spcPct val="0"/>
                </a:spcBef>
                <a:buClrTx/>
                <a:buFontTx/>
                <a:buNone/>
              </a:pPr>
              <a:t>44</a:t>
            </a:fld>
            <a:endParaRPr lang="en-US" altLang="zh-CN" sz="1200" smtClean="0"/>
          </a:p>
        </p:txBody>
      </p:sp>
      <p:sp>
        <p:nvSpPr>
          <p:cNvPr id="43011" name="Text Box 3"/>
          <p:cNvSpPr txBox="1">
            <a:spLocks noChangeArrowheads="1"/>
          </p:cNvSpPr>
          <p:nvPr/>
        </p:nvSpPr>
        <p:spPr bwMode="auto">
          <a:xfrm>
            <a:off x="457200" y="1268413"/>
            <a:ext cx="7281863"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800" b="1">
                <a:latin typeface="Times New Roman" panose="02020603050405020304" pitchFamily="18" charset="0"/>
                <a:ea typeface="楷体_GB2312" pitchFamily="49" charset="-122"/>
              </a:rPr>
              <a:t>The calculation for inverse Laplace transform:</a:t>
            </a:r>
          </a:p>
          <a:p>
            <a:pPr eaLnBrk="1" hangingPunct="1">
              <a:buClrTx/>
              <a:buFontTx/>
              <a:buNone/>
            </a:pPr>
            <a:r>
              <a:rPr kumimoji="1" lang="en-US" altLang="zh-CN" sz="2800" b="1">
                <a:latin typeface="Times New Roman" panose="02020603050405020304" pitchFamily="18" charset="0"/>
                <a:ea typeface="楷体_GB2312" pitchFamily="49" charset="-122"/>
              </a:rPr>
              <a:t>(1) Contour Integration of complex function.</a:t>
            </a:r>
          </a:p>
          <a:p>
            <a:pPr eaLnBrk="1" hangingPunct="1">
              <a:buClrTx/>
              <a:buFontTx/>
              <a:buNone/>
            </a:pPr>
            <a:r>
              <a:rPr kumimoji="1" lang="en-US" altLang="zh-CN" sz="2800" b="1">
                <a:latin typeface="Times New Roman" panose="02020603050405020304" pitchFamily="18" charset="0"/>
                <a:ea typeface="楷体_GB2312" pitchFamily="49" charset="-122"/>
              </a:rPr>
              <a:t>(2) Compute by partial fraction expansion.</a:t>
            </a:r>
          </a:p>
        </p:txBody>
      </p:sp>
      <p:graphicFrame>
        <p:nvGraphicFramePr>
          <p:cNvPr id="43012" name="Object 4"/>
          <p:cNvGraphicFramePr>
            <a:graphicFrameLocks/>
          </p:cNvGraphicFramePr>
          <p:nvPr/>
        </p:nvGraphicFramePr>
        <p:xfrm>
          <a:off x="1017588" y="3000375"/>
          <a:ext cx="7269162" cy="1109663"/>
        </p:xfrm>
        <a:graphic>
          <a:graphicData uri="http://schemas.openxmlformats.org/presentationml/2006/ole">
            <mc:AlternateContent xmlns:mc="http://schemas.openxmlformats.org/markup-compatibility/2006">
              <mc:Choice xmlns:v="urn:schemas-microsoft-com:vml" Requires="v">
                <p:oleObj spid="_x0000_s43185" name="公式" r:id="rId3" imgW="2886057" imgH="419068" progId="Equation.3">
                  <p:embed/>
                </p:oleObj>
              </mc:Choice>
              <mc:Fallback>
                <p:oleObj name="公式" r:id="rId3" imgW="2886057" imgH="419068"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3000375"/>
                        <a:ext cx="7269162"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Text Box 5"/>
          <p:cNvSpPr txBox="1">
            <a:spLocks noChangeArrowheads="1"/>
          </p:cNvSpPr>
          <p:nvPr/>
        </p:nvSpPr>
        <p:spPr bwMode="auto">
          <a:xfrm>
            <a:off x="990600" y="4149725"/>
            <a:ext cx="4237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Important transform pair:</a:t>
            </a:r>
          </a:p>
        </p:txBody>
      </p:sp>
      <p:graphicFrame>
        <p:nvGraphicFramePr>
          <p:cNvPr id="43014" name="Object 6"/>
          <p:cNvGraphicFramePr>
            <a:graphicFrameLocks/>
          </p:cNvGraphicFramePr>
          <p:nvPr>
            <p:extLst>
              <p:ext uri="{D42A27DB-BD31-4B8C-83A1-F6EECF244321}">
                <p14:modId xmlns:p14="http://schemas.microsoft.com/office/powerpoint/2010/main" val="3884275389"/>
              </p:ext>
            </p:extLst>
          </p:nvPr>
        </p:nvGraphicFramePr>
        <p:xfrm>
          <a:off x="500063" y="4725144"/>
          <a:ext cx="8474075" cy="1236663"/>
        </p:xfrm>
        <a:graphic>
          <a:graphicData uri="http://schemas.openxmlformats.org/presentationml/2006/ole">
            <mc:AlternateContent xmlns:mc="http://schemas.openxmlformats.org/markup-compatibility/2006">
              <mc:Choice xmlns:v="urn:schemas-microsoft-com:vml" Requires="v">
                <p:oleObj spid="_x0000_s43186" name="公式" r:id="rId5" imgW="3362343" imgH="466854" progId="Equation.3">
                  <p:embed/>
                </p:oleObj>
              </mc:Choice>
              <mc:Fallback>
                <p:oleObj name="公式" r:id="rId5" imgW="3362343" imgH="466854"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4725144"/>
                        <a:ext cx="8474075"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Rectangle 7"/>
          <p:cNvSpPr>
            <a:spLocks noChangeArrowheads="1"/>
          </p:cNvSpPr>
          <p:nvPr/>
        </p:nvSpPr>
        <p:spPr bwMode="auto">
          <a:xfrm>
            <a:off x="1041400" y="6186488"/>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9.9   9.10   9.11 </a:t>
            </a:r>
          </a:p>
        </p:txBody>
      </p:sp>
      <p:sp>
        <p:nvSpPr>
          <p:cNvPr id="43016" name="Rectangle 8"/>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D980872-7571-430E-8E3A-076526865C47}" type="slidenum">
              <a:rPr lang="en-US" altLang="zh-CN" sz="1200" smtClean="0"/>
              <a:pPr>
                <a:spcBef>
                  <a:spcPct val="0"/>
                </a:spcBef>
                <a:buClrTx/>
                <a:buFontTx/>
                <a:buNone/>
              </a:pPr>
              <a:t>45</a:t>
            </a:fld>
            <a:endParaRPr lang="en-US" altLang="zh-CN" sz="1200" smtClean="0"/>
          </a:p>
        </p:txBody>
      </p:sp>
      <p:graphicFrame>
        <p:nvGraphicFramePr>
          <p:cNvPr id="44035" name="Object 2"/>
          <p:cNvGraphicFramePr>
            <a:graphicFrameLocks/>
          </p:cNvGraphicFramePr>
          <p:nvPr/>
        </p:nvGraphicFramePr>
        <p:xfrm>
          <a:off x="3419475" y="1173163"/>
          <a:ext cx="3427413" cy="1079500"/>
        </p:xfrm>
        <a:graphic>
          <a:graphicData uri="http://schemas.openxmlformats.org/presentationml/2006/ole">
            <mc:AlternateContent xmlns:mc="http://schemas.openxmlformats.org/markup-compatibility/2006">
              <mc:Choice xmlns:v="urn:schemas-microsoft-com:vml" Requires="v">
                <p:oleObj spid="_x0000_s44208" name="公式" r:id="rId3" imgW="1342971" imgH="409511" progId="Equation.3">
                  <p:embed/>
                </p:oleObj>
              </mc:Choice>
              <mc:Fallback>
                <p:oleObj name="公式" r:id="rId3" imgW="1342971" imgH="409511"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173163"/>
                        <a:ext cx="342741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Rectangle 3"/>
          <p:cNvSpPr>
            <a:spLocks noChangeArrowheads="1"/>
          </p:cNvSpPr>
          <p:nvPr/>
        </p:nvSpPr>
        <p:spPr bwMode="auto">
          <a:xfrm>
            <a:off x="684213" y="2276475"/>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None/>
            </a:pPr>
            <a:r>
              <a:rPr lang="en-US" altLang="zh-CN" sz="2800" b="1">
                <a:latin typeface="Times New Roman" panose="02020603050405020304" pitchFamily="18" charset="0"/>
                <a:ea typeface="楷体_GB2312" pitchFamily="49" charset="-122"/>
              </a:rPr>
              <a:t>1.    Determine the ROC of the LT: poles and other conditions; </a:t>
            </a:r>
          </a:p>
          <a:p>
            <a:pPr eaLnBrk="1" hangingPunct="1">
              <a:lnSpc>
                <a:spcPct val="120000"/>
              </a:lnSpc>
              <a:buFontTx/>
              <a:buNone/>
            </a:pPr>
            <a:r>
              <a:rPr lang="en-US" altLang="zh-CN" sz="2800" b="1">
                <a:latin typeface="Times New Roman" panose="02020603050405020304" pitchFamily="18" charset="0"/>
                <a:ea typeface="楷体_GB2312" pitchFamily="49" charset="-122"/>
              </a:rPr>
              <a:t>2.    Partial fraction expansion of the LT; </a:t>
            </a:r>
          </a:p>
          <a:p>
            <a:pPr eaLnBrk="1" hangingPunct="1">
              <a:lnSpc>
                <a:spcPct val="120000"/>
              </a:lnSpc>
              <a:buFontTx/>
              <a:buNone/>
            </a:pPr>
            <a:r>
              <a:rPr lang="en-US" altLang="zh-CN" sz="2800" b="1">
                <a:latin typeface="Times New Roman" panose="02020603050405020304" pitchFamily="18" charset="0"/>
                <a:ea typeface="楷体_GB2312" pitchFamily="49" charset="-122"/>
              </a:rPr>
              <a:t>3.    For each term, do the inverse LT with the determined ROC based on  </a:t>
            </a:r>
          </a:p>
        </p:txBody>
      </p:sp>
      <p:sp>
        <p:nvSpPr>
          <p:cNvPr id="44037" name="Text Box 4"/>
          <p:cNvSpPr txBox="1">
            <a:spLocks noChangeArrowheads="1"/>
          </p:cNvSpPr>
          <p:nvPr/>
        </p:nvSpPr>
        <p:spPr bwMode="auto">
          <a:xfrm>
            <a:off x="766763" y="1325563"/>
            <a:ext cx="2208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For example:</a:t>
            </a:r>
          </a:p>
        </p:txBody>
      </p:sp>
      <p:graphicFrame>
        <p:nvGraphicFramePr>
          <p:cNvPr id="44038" name="Object 5"/>
          <p:cNvGraphicFramePr>
            <a:graphicFrameLocks/>
          </p:cNvGraphicFramePr>
          <p:nvPr/>
        </p:nvGraphicFramePr>
        <p:xfrm>
          <a:off x="500063" y="5084763"/>
          <a:ext cx="8474075" cy="1236662"/>
        </p:xfrm>
        <a:graphic>
          <a:graphicData uri="http://schemas.openxmlformats.org/presentationml/2006/ole">
            <mc:AlternateContent xmlns:mc="http://schemas.openxmlformats.org/markup-compatibility/2006">
              <mc:Choice xmlns:v="urn:schemas-microsoft-com:vml" Requires="v">
                <p:oleObj spid="_x0000_s44209" name="公式" r:id="rId5" imgW="3362343" imgH="466854" progId="Equation.3">
                  <p:embed/>
                </p:oleObj>
              </mc:Choice>
              <mc:Fallback>
                <p:oleObj name="公式" r:id="rId5" imgW="3362343" imgH="466854"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5084763"/>
                        <a:ext cx="8474075"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9" name="Rectangle 6"/>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E311D11-D121-42BF-B120-D070BBD6C9AE}" type="slidenum">
              <a:rPr lang="en-US" altLang="zh-CN" sz="1200" smtClean="0"/>
              <a:pPr>
                <a:spcBef>
                  <a:spcPct val="0"/>
                </a:spcBef>
                <a:buClrTx/>
                <a:buFontTx/>
                <a:buNone/>
              </a:pPr>
              <a:t>46</a:t>
            </a:fld>
            <a:endParaRPr lang="en-US" altLang="zh-CN" sz="1200" smtClean="0"/>
          </a:p>
        </p:txBody>
      </p:sp>
      <p:graphicFrame>
        <p:nvGraphicFramePr>
          <p:cNvPr id="45059" name="Object 2"/>
          <p:cNvGraphicFramePr>
            <a:graphicFrameLocks noChangeAspect="1"/>
          </p:cNvGraphicFramePr>
          <p:nvPr/>
        </p:nvGraphicFramePr>
        <p:xfrm>
          <a:off x="80963" y="1273175"/>
          <a:ext cx="3411537" cy="1076325"/>
        </p:xfrm>
        <a:graphic>
          <a:graphicData uri="http://schemas.openxmlformats.org/presentationml/2006/ole">
            <mc:AlternateContent xmlns:mc="http://schemas.openxmlformats.org/markup-compatibility/2006">
              <mc:Choice xmlns:v="urn:schemas-microsoft-com:vml" Requires="v">
                <p:oleObj spid="_x0000_s45182" name="公式" r:id="rId3" imgW="1342971" imgH="409511" progId="Equation.3">
                  <p:embed/>
                </p:oleObj>
              </mc:Choice>
              <mc:Fallback>
                <p:oleObj name="公式" r:id="rId3" imgW="1342971" imgH="40951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3" y="1273175"/>
                        <a:ext cx="341153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 name="Rectangle 3"/>
          <p:cNvSpPr>
            <a:spLocks noChangeArrowheads="1"/>
          </p:cNvSpPr>
          <p:nvPr/>
        </p:nvSpPr>
        <p:spPr bwMode="auto">
          <a:xfrm>
            <a:off x="3563938" y="1268413"/>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800" b="1">
                <a:latin typeface="Times New Roman" panose="02020603050405020304" pitchFamily="18" charset="0"/>
                <a:ea typeface="楷体_GB2312" pitchFamily="49" charset="-122"/>
              </a:rPr>
              <a:t>The two poles at s = -1 and -2 give three possible ROC’s.  </a:t>
            </a:r>
          </a:p>
        </p:txBody>
      </p:sp>
      <p:sp>
        <p:nvSpPr>
          <p:cNvPr id="45061" name="Line 4"/>
          <p:cNvSpPr>
            <a:spLocks noChangeShapeType="1"/>
          </p:cNvSpPr>
          <p:nvPr/>
        </p:nvSpPr>
        <p:spPr bwMode="auto">
          <a:xfrm>
            <a:off x="6084888" y="4221163"/>
            <a:ext cx="25177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2" name="Line 5"/>
          <p:cNvSpPr>
            <a:spLocks noChangeShapeType="1"/>
          </p:cNvSpPr>
          <p:nvPr/>
        </p:nvSpPr>
        <p:spPr bwMode="auto">
          <a:xfrm>
            <a:off x="8099425" y="2636838"/>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063" name="Line 6"/>
          <p:cNvSpPr>
            <a:spLocks noChangeShapeType="1"/>
          </p:cNvSpPr>
          <p:nvPr/>
        </p:nvSpPr>
        <p:spPr bwMode="auto">
          <a:xfrm>
            <a:off x="6659563" y="3213100"/>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64" name="Rectangle 7"/>
          <p:cNvSpPr>
            <a:spLocks noChangeArrowheads="1"/>
          </p:cNvSpPr>
          <p:nvPr/>
        </p:nvSpPr>
        <p:spPr bwMode="auto">
          <a:xfrm>
            <a:off x="8243888" y="4222750"/>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65" name="Line 8"/>
          <p:cNvSpPr>
            <a:spLocks noChangeShapeType="1"/>
          </p:cNvSpPr>
          <p:nvPr/>
        </p:nvSpPr>
        <p:spPr bwMode="auto">
          <a:xfrm>
            <a:off x="6659563" y="2636838"/>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9"/>
          <p:cNvSpPr>
            <a:spLocks noChangeShapeType="1"/>
          </p:cNvSpPr>
          <p:nvPr/>
        </p:nvSpPr>
        <p:spPr bwMode="auto">
          <a:xfrm>
            <a:off x="7380288" y="2636838"/>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Rectangle 10"/>
          <p:cNvSpPr>
            <a:spLocks noChangeArrowheads="1"/>
          </p:cNvSpPr>
          <p:nvPr/>
        </p:nvSpPr>
        <p:spPr bwMode="auto">
          <a:xfrm>
            <a:off x="7524750" y="4221163"/>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68" name="Rectangle 11"/>
          <p:cNvSpPr>
            <a:spLocks noChangeArrowheads="1"/>
          </p:cNvSpPr>
          <p:nvPr/>
        </p:nvSpPr>
        <p:spPr bwMode="auto">
          <a:xfrm>
            <a:off x="6011863" y="4221163"/>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69" name="Line 12"/>
          <p:cNvSpPr>
            <a:spLocks noChangeShapeType="1"/>
          </p:cNvSpPr>
          <p:nvPr/>
        </p:nvSpPr>
        <p:spPr bwMode="auto">
          <a:xfrm flipV="1">
            <a:off x="395288" y="4292600"/>
            <a:ext cx="2447925"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0" name="Line 13"/>
          <p:cNvSpPr>
            <a:spLocks noChangeShapeType="1"/>
          </p:cNvSpPr>
          <p:nvPr/>
        </p:nvSpPr>
        <p:spPr bwMode="auto">
          <a:xfrm>
            <a:off x="2122488" y="2708275"/>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4"/>
          <p:cNvSpPr>
            <a:spLocks noChangeShapeType="1"/>
          </p:cNvSpPr>
          <p:nvPr/>
        </p:nvSpPr>
        <p:spPr bwMode="auto">
          <a:xfrm>
            <a:off x="1403350" y="3284538"/>
            <a:ext cx="1008063" cy="1587"/>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72" name="Rectangle 15"/>
          <p:cNvSpPr>
            <a:spLocks noChangeArrowheads="1"/>
          </p:cNvSpPr>
          <p:nvPr/>
        </p:nvSpPr>
        <p:spPr bwMode="auto">
          <a:xfrm>
            <a:off x="2266950" y="4294188"/>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73" name="Line 16"/>
          <p:cNvSpPr>
            <a:spLocks noChangeShapeType="1"/>
          </p:cNvSpPr>
          <p:nvPr/>
        </p:nvSpPr>
        <p:spPr bwMode="auto">
          <a:xfrm>
            <a:off x="682625" y="2708275"/>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17"/>
          <p:cNvSpPr>
            <a:spLocks noChangeShapeType="1"/>
          </p:cNvSpPr>
          <p:nvPr/>
        </p:nvSpPr>
        <p:spPr bwMode="auto">
          <a:xfrm>
            <a:off x="1403350" y="2708275"/>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Rectangle 18"/>
          <p:cNvSpPr>
            <a:spLocks noChangeArrowheads="1"/>
          </p:cNvSpPr>
          <p:nvPr/>
        </p:nvSpPr>
        <p:spPr bwMode="auto">
          <a:xfrm>
            <a:off x="1547813" y="4292600"/>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76" name="Rectangle 19"/>
          <p:cNvSpPr>
            <a:spLocks noChangeArrowheads="1"/>
          </p:cNvSpPr>
          <p:nvPr/>
        </p:nvSpPr>
        <p:spPr bwMode="auto">
          <a:xfrm>
            <a:off x="34925" y="4292600"/>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77" name="Line 20"/>
          <p:cNvSpPr>
            <a:spLocks noChangeShapeType="1"/>
          </p:cNvSpPr>
          <p:nvPr/>
        </p:nvSpPr>
        <p:spPr bwMode="auto">
          <a:xfrm>
            <a:off x="1403350" y="3860800"/>
            <a:ext cx="1008063" cy="158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78" name="Line 21"/>
          <p:cNvSpPr>
            <a:spLocks noChangeShapeType="1"/>
          </p:cNvSpPr>
          <p:nvPr/>
        </p:nvSpPr>
        <p:spPr bwMode="auto">
          <a:xfrm>
            <a:off x="1401763" y="4797425"/>
            <a:ext cx="100965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79" name="Line 22"/>
          <p:cNvSpPr>
            <a:spLocks noChangeShapeType="1"/>
          </p:cNvSpPr>
          <p:nvPr/>
        </p:nvSpPr>
        <p:spPr bwMode="auto">
          <a:xfrm>
            <a:off x="1403350" y="5373688"/>
            <a:ext cx="93503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80" name="Line 23"/>
          <p:cNvSpPr>
            <a:spLocks noChangeShapeType="1"/>
          </p:cNvSpPr>
          <p:nvPr/>
        </p:nvSpPr>
        <p:spPr bwMode="auto">
          <a:xfrm>
            <a:off x="3132138" y="4221163"/>
            <a:ext cx="24463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1" name="Line 24"/>
          <p:cNvSpPr>
            <a:spLocks noChangeShapeType="1"/>
          </p:cNvSpPr>
          <p:nvPr/>
        </p:nvSpPr>
        <p:spPr bwMode="auto">
          <a:xfrm>
            <a:off x="5146675" y="2636838"/>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Rectangle 25"/>
          <p:cNvSpPr>
            <a:spLocks noChangeArrowheads="1"/>
          </p:cNvSpPr>
          <p:nvPr/>
        </p:nvSpPr>
        <p:spPr bwMode="auto">
          <a:xfrm>
            <a:off x="5219700" y="4222750"/>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83" name="Line 26"/>
          <p:cNvSpPr>
            <a:spLocks noChangeShapeType="1"/>
          </p:cNvSpPr>
          <p:nvPr/>
        </p:nvSpPr>
        <p:spPr bwMode="auto">
          <a:xfrm>
            <a:off x="3706813" y="2636838"/>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27"/>
          <p:cNvSpPr>
            <a:spLocks noChangeShapeType="1"/>
          </p:cNvSpPr>
          <p:nvPr/>
        </p:nvSpPr>
        <p:spPr bwMode="auto">
          <a:xfrm>
            <a:off x="4427538" y="2636838"/>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Rectangle 28"/>
          <p:cNvSpPr>
            <a:spLocks noChangeArrowheads="1"/>
          </p:cNvSpPr>
          <p:nvPr/>
        </p:nvSpPr>
        <p:spPr bwMode="auto">
          <a:xfrm>
            <a:off x="4572000" y="4221163"/>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86" name="Rectangle 29"/>
          <p:cNvSpPr>
            <a:spLocks noChangeArrowheads="1"/>
          </p:cNvSpPr>
          <p:nvPr/>
        </p:nvSpPr>
        <p:spPr bwMode="auto">
          <a:xfrm>
            <a:off x="3059113" y="4221163"/>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5087" name="Line 30"/>
          <p:cNvSpPr>
            <a:spLocks noChangeShapeType="1"/>
          </p:cNvSpPr>
          <p:nvPr/>
        </p:nvSpPr>
        <p:spPr bwMode="auto">
          <a:xfrm>
            <a:off x="3203575" y="3789363"/>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31"/>
          <p:cNvSpPr>
            <a:spLocks noChangeShapeType="1"/>
          </p:cNvSpPr>
          <p:nvPr/>
        </p:nvSpPr>
        <p:spPr bwMode="auto">
          <a:xfrm>
            <a:off x="3203575" y="3286125"/>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Line 32"/>
          <p:cNvSpPr>
            <a:spLocks noChangeShapeType="1"/>
          </p:cNvSpPr>
          <p:nvPr/>
        </p:nvSpPr>
        <p:spPr bwMode="auto">
          <a:xfrm>
            <a:off x="3203575" y="4797425"/>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Line 33"/>
          <p:cNvSpPr>
            <a:spLocks noChangeShapeType="1"/>
          </p:cNvSpPr>
          <p:nvPr/>
        </p:nvSpPr>
        <p:spPr bwMode="auto">
          <a:xfrm>
            <a:off x="3203575" y="5373688"/>
            <a:ext cx="504825"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34"/>
          <p:cNvSpPr>
            <a:spLocks noChangeShapeType="1"/>
          </p:cNvSpPr>
          <p:nvPr/>
        </p:nvSpPr>
        <p:spPr bwMode="auto">
          <a:xfrm>
            <a:off x="6659563" y="3789363"/>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92" name="Line 35"/>
          <p:cNvSpPr>
            <a:spLocks noChangeShapeType="1"/>
          </p:cNvSpPr>
          <p:nvPr/>
        </p:nvSpPr>
        <p:spPr bwMode="auto">
          <a:xfrm>
            <a:off x="6659563" y="4725988"/>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93" name="Line 36"/>
          <p:cNvSpPr>
            <a:spLocks noChangeShapeType="1"/>
          </p:cNvSpPr>
          <p:nvPr/>
        </p:nvSpPr>
        <p:spPr bwMode="auto">
          <a:xfrm>
            <a:off x="6659563" y="5302250"/>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94" name="Rectangle 37"/>
          <p:cNvSpPr>
            <a:spLocks noChangeArrowheads="1"/>
          </p:cNvSpPr>
          <p:nvPr/>
        </p:nvSpPr>
        <p:spPr bwMode="auto">
          <a:xfrm>
            <a:off x="611188" y="5707063"/>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&gt; -1</a:t>
            </a:r>
          </a:p>
        </p:txBody>
      </p:sp>
      <p:sp>
        <p:nvSpPr>
          <p:cNvPr id="45095" name="Rectangle 38"/>
          <p:cNvSpPr>
            <a:spLocks noChangeArrowheads="1"/>
          </p:cNvSpPr>
          <p:nvPr/>
        </p:nvSpPr>
        <p:spPr bwMode="auto">
          <a:xfrm>
            <a:off x="3490913" y="566102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 &lt; -2</a:t>
            </a:r>
          </a:p>
        </p:txBody>
      </p:sp>
      <p:sp>
        <p:nvSpPr>
          <p:cNvPr id="45096" name="Rectangle 39"/>
          <p:cNvSpPr>
            <a:spLocks noChangeArrowheads="1"/>
          </p:cNvSpPr>
          <p:nvPr/>
        </p:nvSpPr>
        <p:spPr bwMode="auto">
          <a:xfrm>
            <a:off x="6227763" y="5661025"/>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-2 &lt;Re{</a:t>
            </a:r>
            <a:r>
              <a:rPr lang="en-US" altLang="zh-CN" sz="2800" b="1" i="1">
                <a:latin typeface="Times New Roman" panose="02020603050405020304" pitchFamily="18" charset="0"/>
                <a:ea typeface="楷体_GB2312" pitchFamily="49" charset="-122"/>
              </a:rPr>
              <a:t>s</a:t>
            </a:r>
            <a:r>
              <a:rPr lang="en-US" altLang="zh-CN" sz="2800" b="1">
                <a:latin typeface="Times New Roman" panose="02020603050405020304" pitchFamily="18" charset="0"/>
                <a:ea typeface="楷体_GB2312" pitchFamily="49" charset="-122"/>
              </a:rPr>
              <a:t>}&lt;-1</a:t>
            </a:r>
          </a:p>
        </p:txBody>
      </p:sp>
      <p:sp>
        <p:nvSpPr>
          <p:cNvPr id="45097" name="Rectangle 40"/>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cxnSp>
        <p:nvCxnSpPr>
          <p:cNvPr id="42" name="直接连接符 41"/>
          <p:cNvCxnSpPr/>
          <p:nvPr/>
        </p:nvCxnSpPr>
        <p:spPr>
          <a:xfrm>
            <a:off x="1258192" y="417592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258192" y="417592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7468" y="417592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37468" y="417592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282379" y="4096281"/>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282379" y="4096281"/>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62099" y="4111164"/>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562099" y="4111164"/>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515547" y="4114558"/>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6515547" y="4114558"/>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226746" y="4097868"/>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7226746" y="4097868"/>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8AD97E6-2B0C-42EB-8F85-74249F698699}" type="slidenum">
              <a:rPr lang="en-US" altLang="zh-CN" sz="1200" smtClean="0"/>
              <a:pPr>
                <a:spcBef>
                  <a:spcPct val="0"/>
                </a:spcBef>
                <a:buClrTx/>
                <a:buFontTx/>
                <a:buNone/>
              </a:pPr>
              <a:t>47</a:t>
            </a:fld>
            <a:endParaRPr lang="en-US" altLang="zh-CN" sz="1200" smtClean="0"/>
          </a:p>
        </p:txBody>
      </p:sp>
      <p:graphicFrame>
        <p:nvGraphicFramePr>
          <p:cNvPr id="46083" name="Object 2"/>
          <p:cNvGraphicFramePr>
            <a:graphicFrameLocks/>
          </p:cNvGraphicFramePr>
          <p:nvPr/>
        </p:nvGraphicFramePr>
        <p:xfrm>
          <a:off x="684213" y="1982788"/>
          <a:ext cx="3427412" cy="1079500"/>
        </p:xfrm>
        <a:graphic>
          <a:graphicData uri="http://schemas.openxmlformats.org/presentationml/2006/ole">
            <mc:AlternateContent xmlns:mc="http://schemas.openxmlformats.org/markup-compatibility/2006">
              <mc:Choice xmlns:v="urn:schemas-microsoft-com:vml" Requires="v">
                <p:oleObj spid="_x0000_s46510" name="公式" r:id="rId3" imgW="1342971" imgH="409511" progId="Equation.3">
                  <p:embed/>
                </p:oleObj>
              </mc:Choice>
              <mc:Fallback>
                <p:oleObj name="公式" r:id="rId3" imgW="1342971" imgH="409511"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82788"/>
                        <a:ext cx="34274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3"/>
          <p:cNvGraphicFramePr>
            <a:graphicFrameLocks/>
          </p:cNvGraphicFramePr>
          <p:nvPr/>
        </p:nvGraphicFramePr>
        <p:xfrm>
          <a:off x="4351338" y="1982788"/>
          <a:ext cx="3173412" cy="1014412"/>
        </p:xfrm>
        <a:graphic>
          <a:graphicData uri="http://schemas.openxmlformats.org/presentationml/2006/ole">
            <mc:AlternateContent xmlns:mc="http://schemas.openxmlformats.org/markup-compatibility/2006">
              <mc:Choice xmlns:v="urn:schemas-microsoft-com:vml" Requires="v">
                <p:oleObj spid="_x0000_s46511" name="公式" r:id="rId5" imgW="1247829" imgH="381129" progId="Equation.3">
                  <p:embed/>
                </p:oleObj>
              </mc:Choice>
              <mc:Fallback>
                <p:oleObj name="公式" r:id="rId5" imgW="1247829" imgH="381129"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1338" y="1982788"/>
                        <a:ext cx="317341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4"/>
          <p:cNvGraphicFramePr>
            <a:graphicFrameLocks/>
          </p:cNvGraphicFramePr>
          <p:nvPr/>
        </p:nvGraphicFramePr>
        <p:xfrm>
          <a:off x="2700338" y="3206750"/>
          <a:ext cx="5522912" cy="1143000"/>
        </p:xfrm>
        <a:graphic>
          <a:graphicData uri="http://schemas.openxmlformats.org/presentationml/2006/ole">
            <mc:AlternateContent xmlns:mc="http://schemas.openxmlformats.org/markup-compatibility/2006">
              <mc:Choice xmlns:v="urn:schemas-microsoft-com:vml" Requires="v">
                <p:oleObj spid="_x0000_s46512" name="公式" r:id="rId7" imgW="2181315" imgH="428625" progId="Equation.3">
                  <p:embed/>
                </p:oleObj>
              </mc:Choice>
              <mc:Fallback>
                <p:oleObj name="公式" r:id="rId7" imgW="2181315" imgH="428625"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206750"/>
                        <a:ext cx="552291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5"/>
          <p:cNvGraphicFramePr>
            <a:graphicFrameLocks/>
          </p:cNvGraphicFramePr>
          <p:nvPr/>
        </p:nvGraphicFramePr>
        <p:xfrm>
          <a:off x="2652713" y="4333875"/>
          <a:ext cx="5807075" cy="1143000"/>
        </p:xfrm>
        <a:graphic>
          <a:graphicData uri="http://schemas.openxmlformats.org/presentationml/2006/ole">
            <mc:AlternateContent xmlns:mc="http://schemas.openxmlformats.org/markup-compatibility/2006">
              <mc:Choice xmlns:v="urn:schemas-microsoft-com:vml" Requires="v">
                <p:oleObj spid="_x0000_s46513" name="公式" r:id="rId9" imgW="2295543" imgH="428625" progId="Equation.3">
                  <p:embed/>
                </p:oleObj>
              </mc:Choice>
              <mc:Fallback>
                <p:oleObj name="公式" r:id="rId9" imgW="2295543" imgH="428625"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2713" y="4333875"/>
                        <a:ext cx="58070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6"/>
          <p:cNvGraphicFramePr>
            <a:graphicFrameLocks/>
          </p:cNvGraphicFramePr>
          <p:nvPr/>
        </p:nvGraphicFramePr>
        <p:xfrm>
          <a:off x="1547813" y="5414963"/>
          <a:ext cx="3459162" cy="1014412"/>
        </p:xfrm>
        <a:graphic>
          <a:graphicData uri="http://schemas.openxmlformats.org/presentationml/2006/ole">
            <mc:AlternateContent xmlns:mc="http://schemas.openxmlformats.org/markup-compatibility/2006">
              <mc:Choice xmlns:v="urn:schemas-microsoft-com:vml" Requires="v">
                <p:oleObj spid="_x0000_s46514" name="公式" r:id="rId11" imgW="1362057" imgH="381129" progId="Equation.3">
                  <p:embed/>
                </p:oleObj>
              </mc:Choice>
              <mc:Fallback>
                <p:oleObj name="公式" r:id="rId11" imgW="1362057" imgH="381129"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5414963"/>
                        <a:ext cx="345916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Rectangle 7"/>
          <p:cNvSpPr>
            <a:spLocks noChangeArrowheads="1"/>
          </p:cNvSpPr>
          <p:nvPr/>
        </p:nvSpPr>
        <p:spPr bwMode="auto">
          <a:xfrm>
            <a:off x="539750" y="1387475"/>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Do partial fraction </a:t>
            </a:r>
            <a:r>
              <a:rPr lang="en-US" altLang="zh-CN" sz="2800" b="1" dirty="0" smtClean="0">
                <a:latin typeface="Times New Roman" panose="02020603050405020304" pitchFamily="18" charset="0"/>
                <a:ea typeface="楷体_GB2312" pitchFamily="49" charset="-122"/>
              </a:rPr>
              <a:t>expansion (independent of ROC):   </a:t>
            </a:r>
            <a:endParaRPr lang="en-US" altLang="zh-CN" sz="2800" b="1" dirty="0">
              <a:latin typeface="Times New Roman" panose="02020603050405020304" pitchFamily="18" charset="0"/>
              <a:ea typeface="楷体_GB2312" pitchFamily="49" charset="-122"/>
            </a:endParaRPr>
          </a:p>
        </p:txBody>
      </p:sp>
      <p:sp>
        <p:nvSpPr>
          <p:cNvPr id="46089" name="Rectangle 8"/>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611E848-E5CB-4E4D-83A5-9A1A55FDD734}" type="slidenum">
              <a:rPr lang="en-US" altLang="zh-CN" sz="1200" smtClean="0"/>
              <a:pPr>
                <a:spcBef>
                  <a:spcPct val="0"/>
                </a:spcBef>
                <a:buClrTx/>
                <a:buFontTx/>
                <a:buNone/>
              </a:pPr>
              <a:t>48</a:t>
            </a:fld>
            <a:endParaRPr lang="en-US" altLang="zh-CN" sz="1200" smtClean="0"/>
          </a:p>
        </p:txBody>
      </p:sp>
      <p:graphicFrame>
        <p:nvGraphicFramePr>
          <p:cNvPr id="47107" name="Object 2"/>
          <p:cNvGraphicFramePr>
            <a:graphicFrameLocks/>
          </p:cNvGraphicFramePr>
          <p:nvPr>
            <p:extLst>
              <p:ext uri="{D42A27DB-BD31-4B8C-83A1-F6EECF244321}">
                <p14:modId xmlns:p14="http://schemas.microsoft.com/office/powerpoint/2010/main" val="36836221"/>
              </p:ext>
            </p:extLst>
          </p:nvPr>
        </p:nvGraphicFramePr>
        <p:xfrm>
          <a:off x="3014513" y="1484784"/>
          <a:ext cx="3141663" cy="1014412"/>
        </p:xfrm>
        <a:graphic>
          <a:graphicData uri="http://schemas.openxmlformats.org/presentationml/2006/ole">
            <mc:AlternateContent xmlns:mc="http://schemas.openxmlformats.org/markup-compatibility/2006">
              <mc:Choice xmlns:v="urn:schemas-microsoft-com:vml" Requires="v">
                <p:oleObj spid="_x0000_s47964" name="公式" r:id="rId3" imgW="1228743" imgH="381129" progId="Equation.3">
                  <p:embed/>
                </p:oleObj>
              </mc:Choice>
              <mc:Fallback>
                <p:oleObj name="公式" r:id="rId3" imgW="1228743" imgH="38112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513" y="1484784"/>
                        <a:ext cx="314166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Rectangle 3"/>
          <p:cNvSpPr>
            <a:spLocks noChangeArrowheads="1"/>
          </p:cNvSpPr>
          <p:nvPr/>
        </p:nvSpPr>
        <p:spPr bwMode="auto">
          <a:xfrm>
            <a:off x="35496" y="2204864"/>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(1). Re{s} &gt; -1: </a:t>
            </a:r>
          </a:p>
        </p:txBody>
      </p:sp>
      <p:graphicFrame>
        <p:nvGraphicFramePr>
          <p:cNvPr id="47109" name="Object 4"/>
          <p:cNvGraphicFramePr>
            <a:graphicFrameLocks/>
          </p:cNvGraphicFramePr>
          <p:nvPr>
            <p:extLst>
              <p:ext uri="{D42A27DB-BD31-4B8C-83A1-F6EECF244321}">
                <p14:modId xmlns:p14="http://schemas.microsoft.com/office/powerpoint/2010/main" val="3089881346"/>
              </p:ext>
            </p:extLst>
          </p:nvPr>
        </p:nvGraphicFramePr>
        <p:xfrm>
          <a:off x="35496" y="5661248"/>
          <a:ext cx="4125912" cy="571500"/>
        </p:xfrm>
        <a:graphic>
          <a:graphicData uri="http://schemas.openxmlformats.org/presentationml/2006/ole">
            <mc:AlternateContent xmlns:mc="http://schemas.openxmlformats.org/markup-compatibility/2006">
              <mc:Choice xmlns:v="urn:schemas-microsoft-com:vml" Requires="v">
                <p:oleObj spid="_x0000_s47965" name="公式" r:id="rId5" imgW="1628685" imgH="200122" progId="Equation.3">
                  <p:embed/>
                </p:oleObj>
              </mc:Choice>
              <mc:Fallback>
                <p:oleObj name="公式" r:id="rId5" imgW="1628685" imgH="200122"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6" y="5661248"/>
                        <a:ext cx="41259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Rectangle 5"/>
          <p:cNvSpPr>
            <a:spLocks noChangeArrowheads="1"/>
          </p:cNvSpPr>
          <p:nvPr/>
        </p:nvSpPr>
        <p:spPr bwMode="auto">
          <a:xfrm>
            <a:off x="35496" y="1335088"/>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Inverse LT for each term  </a:t>
            </a:r>
          </a:p>
        </p:txBody>
      </p:sp>
      <p:sp>
        <p:nvSpPr>
          <p:cNvPr id="47111" name="Rectangle 6"/>
          <p:cNvSpPr>
            <a:spLocks noChangeArrowheads="1"/>
          </p:cNvSpPr>
          <p:nvPr/>
        </p:nvSpPr>
        <p:spPr bwMode="auto">
          <a:xfrm>
            <a:off x="107504" y="3665661"/>
            <a:ext cx="396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a right ROC to the pole  </a:t>
            </a:r>
          </a:p>
        </p:txBody>
      </p:sp>
      <p:graphicFrame>
        <p:nvGraphicFramePr>
          <p:cNvPr id="47112" name="Object 7"/>
          <p:cNvGraphicFramePr>
            <a:graphicFrameLocks/>
          </p:cNvGraphicFramePr>
          <p:nvPr>
            <p:extLst>
              <p:ext uri="{D42A27DB-BD31-4B8C-83A1-F6EECF244321}">
                <p14:modId xmlns:p14="http://schemas.microsoft.com/office/powerpoint/2010/main" val="1935415662"/>
              </p:ext>
            </p:extLst>
          </p:nvPr>
        </p:nvGraphicFramePr>
        <p:xfrm>
          <a:off x="323528" y="2702619"/>
          <a:ext cx="1109663" cy="1014413"/>
        </p:xfrm>
        <a:graphic>
          <a:graphicData uri="http://schemas.openxmlformats.org/presentationml/2006/ole">
            <mc:AlternateContent xmlns:mc="http://schemas.openxmlformats.org/markup-compatibility/2006">
              <mc:Choice xmlns:v="urn:schemas-microsoft-com:vml" Requires="v">
                <p:oleObj spid="_x0000_s47966" name="公式" r:id="rId7" imgW="419028" imgH="381129" progId="Equation.3">
                  <p:embed/>
                </p:oleObj>
              </mc:Choice>
              <mc:Fallback>
                <p:oleObj name="公式" r:id="rId7" imgW="419028" imgH="381129"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2702619"/>
                        <a:ext cx="110966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8"/>
          <p:cNvGraphicFramePr>
            <a:graphicFrameLocks/>
          </p:cNvGraphicFramePr>
          <p:nvPr>
            <p:extLst>
              <p:ext uri="{D42A27DB-BD31-4B8C-83A1-F6EECF244321}">
                <p14:modId xmlns:p14="http://schemas.microsoft.com/office/powerpoint/2010/main" val="1205732422"/>
              </p:ext>
            </p:extLst>
          </p:nvPr>
        </p:nvGraphicFramePr>
        <p:xfrm>
          <a:off x="1596703" y="2991544"/>
          <a:ext cx="1808163" cy="508000"/>
        </p:xfrm>
        <a:graphic>
          <a:graphicData uri="http://schemas.openxmlformats.org/presentationml/2006/ole">
            <mc:AlternateContent xmlns:mc="http://schemas.openxmlformats.org/markup-compatibility/2006">
              <mc:Choice xmlns:v="urn:schemas-microsoft-com:vml" Requires="v">
                <p:oleObj spid="_x0000_s47967" name="公式" r:id="rId9" imgW="723586" imgH="203112" progId="Equation.3">
                  <p:embed/>
                </p:oleObj>
              </mc:Choice>
              <mc:Fallback>
                <p:oleObj name="公式" r:id="rId9" imgW="723586" imgH="203112"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6703" y="2991544"/>
                        <a:ext cx="1808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4" name="Object 9"/>
          <p:cNvGraphicFramePr>
            <a:graphicFrameLocks/>
          </p:cNvGraphicFramePr>
          <p:nvPr>
            <p:extLst>
              <p:ext uri="{D42A27DB-BD31-4B8C-83A1-F6EECF244321}">
                <p14:modId xmlns:p14="http://schemas.microsoft.com/office/powerpoint/2010/main" val="1592079912"/>
              </p:ext>
            </p:extLst>
          </p:nvPr>
        </p:nvGraphicFramePr>
        <p:xfrm>
          <a:off x="4409753" y="2918519"/>
          <a:ext cx="1649413" cy="571500"/>
        </p:xfrm>
        <a:graphic>
          <a:graphicData uri="http://schemas.openxmlformats.org/presentationml/2006/ole">
            <mc:AlternateContent xmlns:mc="http://schemas.openxmlformats.org/markup-compatibility/2006">
              <mc:Choice xmlns:v="urn:schemas-microsoft-com:vml" Requires="v">
                <p:oleObj spid="_x0000_s47968" name="公式" r:id="rId11" imgW="638229" imgH="200122" progId="Equation.3">
                  <p:embed/>
                </p:oleObj>
              </mc:Choice>
              <mc:Fallback>
                <p:oleObj name="公式" r:id="rId11" imgW="638229" imgH="200122" progId="Equation.3">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9753" y="2918519"/>
                        <a:ext cx="16494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Rectangle 10"/>
          <p:cNvSpPr>
            <a:spLocks noChangeArrowheads="1"/>
          </p:cNvSpPr>
          <p:nvPr/>
        </p:nvSpPr>
        <p:spPr bwMode="auto">
          <a:xfrm>
            <a:off x="4211191" y="3645024"/>
            <a:ext cx="3960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a right-sided signal</a:t>
            </a:r>
          </a:p>
        </p:txBody>
      </p:sp>
      <p:graphicFrame>
        <p:nvGraphicFramePr>
          <p:cNvPr id="47116" name="Object 11"/>
          <p:cNvGraphicFramePr>
            <a:graphicFrameLocks/>
          </p:cNvGraphicFramePr>
          <p:nvPr>
            <p:extLst>
              <p:ext uri="{D42A27DB-BD31-4B8C-83A1-F6EECF244321}">
                <p14:modId xmlns:p14="http://schemas.microsoft.com/office/powerpoint/2010/main" val="3611176768"/>
              </p:ext>
            </p:extLst>
          </p:nvPr>
        </p:nvGraphicFramePr>
        <p:xfrm>
          <a:off x="323528" y="4077072"/>
          <a:ext cx="1143000" cy="1014412"/>
        </p:xfrm>
        <a:graphic>
          <a:graphicData uri="http://schemas.openxmlformats.org/presentationml/2006/ole">
            <mc:AlternateContent xmlns:mc="http://schemas.openxmlformats.org/markup-compatibility/2006">
              <mc:Choice xmlns:v="urn:schemas-microsoft-com:vml" Requires="v">
                <p:oleObj spid="_x0000_s47969" name="公式" r:id="rId13" imgW="428571" imgH="381129" progId="Equation.3">
                  <p:embed/>
                </p:oleObj>
              </mc:Choice>
              <mc:Fallback>
                <p:oleObj name="公式" r:id="rId13" imgW="428571" imgH="381129"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528" y="4077072"/>
                        <a:ext cx="1143000"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7" name="Object 12"/>
          <p:cNvGraphicFramePr>
            <a:graphicFrameLocks/>
          </p:cNvGraphicFramePr>
          <p:nvPr>
            <p:extLst>
              <p:ext uri="{D42A27DB-BD31-4B8C-83A1-F6EECF244321}">
                <p14:modId xmlns:p14="http://schemas.microsoft.com/office/powerpoint/2010/main" val="2850315552"/>
              </p:ext>
            </p:extLst>
          </p:nvPr>
        </p:nvGraphicFramePr>
        <p:xfrm>
          <a:off x="1612578" y="4365997"/>
          <a:ext cx="1808162" cy="508000"/>
        </p:xfrm>
        <a:graphic>
          <a:graphicData uri="http://schemas.openxmlformats.org/presentationml/2006/ole">
            <mc:AlternateContent xmlns:mc="http://schemas.openxmlformats.org/markup-compatibility/2006">
              <mc:Choice xmlns:v="urn:schemas-microsoft-com:vml" Requires="v">
                <p:oleObj spid="_x0000_s47970" name="公式" r:id="rId15" imgW="723586" imgH="203112" progId="Equation.3">
                  <p:embed/>
                </p:oleObj>
              </mc:Choice>
              <mc:Fallback>
                <p:oleObj name="公式" r:id="rId15" imgW="723586" imgH="203112" progId="Equation.3">
                  <p:embed/>
                  <p:pic>
                    <p:nvPicPr>
                      <p:cNvPr id="0" name="Object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2578" y="4365997"/>
                        <a:ext cx="1808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13"/>
          <p:cNvGraphicFramePr>
            <a:graphicFrameLocks/>
          </p:cNvGraphicFramePr>
          <p:nvPr>
            <p:extLst>
              <p:ext uri="{D42A27DB-BD31-4B8C-83A1-F6EECF244321}">
                <p14:modId xmlns:p14="http://schemas.microsoft.com/office/powerpoint/2010/main" val="2339027216"/>
              </p:ext>
            </p:extLst>
          </p:nvPr>
        </p:nvGraphicFramePr>
        <p:xfrm>
          <a:off x="4378003" y="4292972"/>
          <a:ext cx="1744662" cy="571500"/>
        </p:xfrm>
        <a:graphic>
          <a:graphicData uri="http://schemas.openxmlformats.org/presentationml/2006/ole">
            <mc:AlternateContent xmlns:mc="http://schemas.openxmlformats.org/markup-compatibility/2006">
              <mc:Choice xmlns:v="urn:schemas-microsoft-com:vml" Requires="v">
                <p:oleObj spid="_x0000_s47971" name="公式" r:id="rId17" imgW="676402" imgH="200122" progId="Equation.3">
                  <p:embed/>
                </p:oleObj>
              </mc:Choice>
              <mc:Fallback>
                <p:oleObj name="公式" r:id="rId17" imgW="676402" imgH="200122" progId="Equation.3">
                  <p:embed/>
                  <p:pic>
                    <p:nvPicPr>
                      <p:cNvPr id="0" name="Object 1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8003" y="4292972"/>
                        <a:ext cx="17446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9" name="Line 14"/>
          <p:cNvSpPr>
            <a:spLocks noChangeShapeType="1"/>
          </p:cNvSpPr>
          <p:nvPr/>
        </p:nvSpPr>
        <p:spPr bwMode="auto">
          <a:xfrm flipV="1">
            <a:off x="6516688" y="2635250"/>
            <a:ext cx="2447925"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0" name="Line 15"/>
          <p:cNvSpPr>
            <a:spLocks noChangeShapeType="1"/>
          </p:cNvSpPr>
          <p:nvPr/>
        </p:nvSpPr>
        <p:spPr bwMode="auto">
          <a:xfrm>
            <a:off x="8243888" y="1050925"/>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16"/>
          <p:cNvSpPr>
            <a:spLocks noChangeShapeType="1"/>
          </p:cNvSpPr>
          <p:nvPr/>
        </p:nvSpPr>
        <p:spPr bwMode="auto">
          <a:xfrm>
            <a:off x="7524750" y="1627188"/>
            <a:ext cx="1008063" cy="1587"/>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7122" name="Rectangle 17"/>
          <p:cNvSpPr>
            <a:spLocks noChangeArrowheads="1"/>
          </p:cNvSpPr>
          <p:nvPr/>
        </p:nvSpPr>
        <p:spPr bwMode="auto">
          <a:xfrm>
            <a:off x="8388350" y="2636838"/>
            <a:ext cx="5762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7123" name="Line 18"/>
          <p:cNvSpPr>
            <a:spLocks noChangeShapeType="1"/>
          </p:cNvSpPr>
          <p:nvPr/>
        </p:nvSpPr>
        <p:spPr bwMode="auto">
          <a:xfrm>
            <a:off x="6804025" y="1050925"/>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19"/>
          <p:cNvSpPr>
            <a:spLocks noChangeShapeType="1"/>
          </p:cNvSpPr>
          <p:nvPr/>
        </p:nvSpPr>
        <p:spPr bwMode="auto">
          <a:xfrm>
            <a:off x="7524750" y="1050925"/>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Rectangle 20"/>
          <p:cNvSpPr>
            <a:spLocks noChangeArrowheads="1"/>
          </p:cNvSpPr>
          <p:nvPr/>
        </p:nvSpPr>
        <p:spPr bwMode="auto">
          <a:xfrm>
            <a:off x="7669213" y="2635250"/>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7126" name="Rectangle 21"/>
          <p:cNvSpPr>
            <a:spLocks noChangeArrowheads="1"/>
          </p:cNvSpPr>
          <p:nvPr/>
        </p:nvSpPr>
        <p:spPr bwMode="auto">
          <a:xfrm>
            <a:off x="6156325" y="2635250"/>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7127" name="Line 22"/>
          <p:cNvSpPr>
            <a:spLocks noChangeShapeType="1"/>
          </p:cNvSpPr>
          <p:nvPr/>
        </p:nvSpPr>
        <p:spPr bwMode="auto">
          <a:xfrm>
            <a:off x="7524750" y="2203450"/>
            <a:ext cx="1008063" cy="158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7128" name="Line 23"/>
          <p:cNvSpPr>
            <a:spLocks noChangeShapeType="1"/>
          </p:cNvSpPr>
          <p:nvPr/>
        </p:nvSpPr>
        <p:spPr bwMode="auto">
          <a:xfrm>
            <a:off x="7523163" y="3309938"/>
            <a:ext cx="100965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7129" name="Line 24"/>
          <p:cNvSpPr>
            <a:spLocks noChangeShapeType="1"/>
          </p:cNvSpPr>
          <p:nvPr/>
        </p:nvSpPr>
        <p:spPr bwMode="auto">
          <a:xfrm>
            <a:off x="7524750" y="3886200"/>
            <a:ext cx="93503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7130" name="Rectangle 25"/>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graphicFrame>
        <p:nvGraphicFramePr>
          <p:cNvPr id="47131" name="Object 8"/>
          <p:cNvGraphicFramePr>
            <a:graphicFrameLocks/>
          </p:cNvGraphicFramePr>
          <p:nvPr>
            <p:extLst>
              <p:ext uri="{D42A27DB-BD31-4B8C-83A1-F6EECF244321}">
                <p14:modId xmlns:p14="http://schemas.microsoft.com/office/powerpoint/2010/main" val="2579473518"/>
              </p:ext>
            </p:extLst>
          </p:nvPr>
        </p:nvGraphicFramePr>
        <p:xfrm>
          <a:off x="3735833" y="4797152"/>
          <a:ext cx="5300663" cy="1014413"/>
        </p:xfrm>
        <a:graphic>
          <a:graphicData uri="http://schemas.openxmlformats.org/presentationml/2006/ole">
            <mc:AlternateContent xmlns:mc="http://schemas.openxmlformats.org/markup-compatibility/2006">
              <mc:Choice xmlns:v="urn:schemas-microsoft-com:vml" Requires="v">
                <p:oleObj spid="_x0000_s47972" name="Equation" r:id="rId19" imgW="2104971" imgH="390396" progId="Equation.DSMT4">
                  <p:embed/>
                </p:oleObj>
              </mc:Choice>
              <mc:Fallback>
                <p:oleObj name="Equation" r:id="rId19" imgW="2104971" imgH="390396" progId="Equation.DSMT4">
                  <p:embed/>
                  <p:pic>
                    <p:nvPicPr>
                      <p:cNvPr id="0" name="Object 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5833" y="4797152"/>
                        <a:ext cx="53006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32" name="Line 16"/>
          <p:cNvSpPr>
            <a:spLocks noChangeShapeType="1"/>
          </p:cNvSpPr>
          <p:nvPr/>
        </p:nvSpPr>
        <p:spPr bwMode="auto">
          <a:xfrm>
            <a:off x="7220396" y="5590902"/>
            <a:ext cx="1800225" cy="47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9" name="直接连接符 28"/>
          <p:cNvCxnSpPr/>
          <p:nvPr/>
        </p:nvCxnSpPr>
        <p:spPr>
          <a:xfrm>
            <a:off x="6660109" y="252270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6660109" y="2522703"/>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379246" y="2524399"/>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7379246" y="2524399"/>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3" name="Object 8"/>
          <p:cNvGraphicFramePr>
            <a:graphicFrameLocks/>
          </p:cNvGraphicFramePr>
          <p:nvPr>
            <p:extLst>
              <p:ext uri="{D42A27DB-BD31-4B8C-83A1-F6EECF244321}">
                <p14:modId xmlns:p14="http://schemas.microsoft.com/office/powerpoint/2010/main" val="2819345047"/>
              </p:ext>
            </p:extLst>
          </p:nvPr>
        </p:nvGraphicFramePr>
        <p:xfrm>
          <a:off x="4997103" y="5827000"/>
          <a:ext cx="3902075" cy="539750"/>
        </p:xfrm>
        <a:graphic>
          <a:graphicData uri="http://schemas.openxmlformats.org/presentationml/2006/ole">
            <mc:AlternateContent xmlns:mc="http://schemas.openxmlformats.org/markup-compatibility/2006">
              <mc:Choice xmlns:v="urn:schemas-microsoft-com:vml" Requires="v">
                <p:oleObj spid="_x0000_s47973" name="Equation" r:id="rId21" imgW="1562040" imgH="215640" progId="Equation.DSMT4">
                  <p:embed/>
                </p:oleObj>
              </mc:Choice>
              <mc:Fallback>
                <p:oleObj name="Equation" r:id="rId21" imgW="1562040" imgH="215640" progId="Equation.DSMT4">
                  <p:embed/>
                  <p:pic>
                    <p:nvPicPr>
                      <p:cNvPr id="47113" name="Object 8"/>
                      <p:cNvPicPr>
                        <a:picLocks noChangeArrowheads="1"/>
                      </p:cNvPicPr>
                      <p:nvPr/>
                    </p:nvPicPr>
                    <p:blipFill>
                      <a:blip r:embed="rId22"/>
                      <a:srcRect/>
                      <a:stretch>
                        <a:fillRect/>
                      </a:stretch>
                    </p:blipFill>
                    <p:spPr bwMode="auto">
                      <a:xfrm>
                        <a:off x="4997103" y="5827000"/>
                        <a:ext cx="39020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32"/>
                                        </p:tgtEl>
                                        <p:attrNameLst>
                                          <p:attrName>style.visibility</p:attrName>
                                        </p:attrNameLst>
                                      </p:cBhvr>
                                      <p:to>
                                        <p:strVal val="visible"/>
                                      </p:to>
                                    </p:set>
                                    <p:anim calcmode="lin" valueType="num">
                                      <p:cBhvr additive="base">
                                        <p:cTn id="7" dur="500" fill="hold"/>
                                        <p:tgtEl>
                                          <p:spTgt spid="47132"/>
                                        </p:tgtEl>
                                        <p:attrNameLst>
                                          <p:attrName>ppt_x</p:attrName>
                                        </p:attrNameLst>
                                      </p:cBhvr>
                                      <p:tavLst>
                                        <p:tav tm="0">
                                          <p:val>
                                            <p:strVal val="#ppt_x"/>
                                          </p:val>
                                        </p:tav>
                                        <p:tav tm="100000">
                                          <p:val>
                                            <p:strVal val="#ppt_x"/>
                                          </p:val>
                                        </p:tav>
                                      </p:tavLst>
                                    </p:anim>
                                    <p:anim calcmode="lin" valueType="num">
                                      <p:cBhvr additive="base">
                                        <p:cTn id="8" dur="500" fill="hold"/>
                                        <p:tgtEl>
                                          <p:spTgt spid="471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31"/>
                                        </p:tgtEl>
                                        <p:attrNameLst>
                                          <p:attrName>style.visibility</p:attrName>
                                        </p:attrNameLst>
                                      </p:cBhvr>
                                      <p:to>
                                        <p:strVal val="visible"/>
                                      </p:to>
                                    </p:set>
                                    <p:anim calcmode="lin" valueType="num">
                                      <p:cBhvr additive="base">
                                        <p:cTn id="11" dur="500" fill="hold"/>
                                        <p:tgtEl>
                                          <p:spTgt spid="47131"/>
                                        </p:tgtEl>
                                        <p:attrNameLst>
                                          <p:attrName>ppt_x</p:attrName>
                                        </p:attrNameLst>
                                      </p:cBhvr>
                                      <p:tavLst>
                                        <p:tav tm="0">
                                          <p:val>
                                            <p:strVal val="#ppt_x"/>
                                          </p:val>
                                        </p:tav>
                                        <p:tav tm="100000">
                                          <p:val>
                                            <p:strVal val="#ppt_x"/>
                                          </p:val>
                                        </p:tav>
                                      </p:tavLst>
                                    </p:anim>
                                    <p:anim calcmode="lin" valueType="num">
                                      <p:cBhvr additive="base">
                                        <p:cTn id="12" dur="500" fill="hold"/>
                                        <p:tgtEl>
                                          <p:spTgt spid="471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86B2CD3-B817-4177-8417-D92A0B7238D3}" type="slidenum">
              <a:rPr lang="en-US" altLang="zh-CN" sz="1200" smtClean="0"/>
              <a:pPr>
                <a:spcBef>
                  <a:spcPct val="0"/>
                </a:spcBef>
                <a:buClrTx/>
                <a:buFontTx/>
                <a:buNone/>
              </a:pPr>
              <a:t>49</a:t>
            </a:fld>
            <a:endParaRPr lang="en-US" altLang="zh-CN" sz="1200" smtClean="0"/>
          </a:p>
        </p:txBody>
      </p:sp>
      <p:graphicFrame>
        <p:nvGraphicFramePr>
          <p:cNvPr id="48131" name="Object 2"/>
          <p:cNvGraphicFramePr>
            <a:graphicFrameLocks/>
          </p:cNvGraphicFramePr>
          <p:nvPr/>
        </p:nvGraphicFramePr>
        <p:xfrm>
          <a:off x="611188" y="1273175"/>
          <a:ext cx="3427412" cy="1079500"/>
        </p:xfrm>
        <a:graphic>
          <a:graphicData uri="http://schemas.openxmlformats.org/presentationml/2006/ole">
            <mc:AlternateContent xmlns:mc="http://schemas.openxmlformats.org/markup-compatibility/2006">
              <mc:Choice xmlns:v="urn:schemas-microsoft-com:vml" Requires="v">
                <p:oleObj spid="_x0000_s48455" name="公式" r:id="rId3" imgW="1342971" imgH="409511" progId="Equation.3">
                  <p:embed/>
                </p:oleObj>
              </mc:Choice>
              <mc:Fallback>
                <p:oleObj name="公式" r:id="rId3" imgW="1342971" imgH="409511"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73175"/>
                        <a:ext cx="34274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2" name="Rectangle 3"/>
          <p:cNvSpPr>
            <a:spLocks noChangeArrowheads="1"/>
          </p:cNvSpPr>
          <p:nvPr/>
        </p:nvSpPr>
        <p:spPr bwMode="auto">
          <a:xfrm>
            <a:off x="611188" y="2497138"/>
            <a:ext cx="7993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(2). Re{s} &lt; -2: The same partial fraction expansion</a:t>
            </a:r>
          </a:p>
        </p:txBody>
      </p:sp>
      <p:graphicFrame>
        <p:nvGraphicFramePr>
          <p:cNvPr id="48133" name="Object 4"/>
          <p:cNvGraphicFramePr>
            <a:graphicFrameLocks/>
          </p:cNvGraphicFramePr>
          <p:nvPr/>
        </p:nvGraphicFramePr>
        <p:xfrm>
          <a:off x="2260600" y="3117850"/>
          <a:ext cx="3141663" cy="1014413"/>
        </p:xfrm>
        <a:graphic>
          <a:graphicData uri="http://schemas.openxmlformats.org/presentationml/2006/ole">
            <mc:AlternateContent xmlns:mc="http://schemas.openxmlformats.org/markup-compatibility/2006">
              <mc:Choice xmlns:v="urn:schemas-microsoft-com:vml" Requires="v">
                <p:oleObj spid="_x0000_s48456" name="公式" r:id="rId5" imgW="1228743" imgH="381129" progId="Equation.3">
                  <p:embed/>
                </p:oleObj>
              </mc:Choice>
              <mc:Fallback>
                <p:oleObj name="公式" r:id="rId5" imgW="1228743" imgH="381129"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0600" y="3117850"/>
                        <a:ext cx="314166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Rectangle 5"/>
          <p:cNvSpPr>
            <a:spLocks noChangeArrowheads="1"/>
          </p:cNvSpPr>
          <p:nvPr/>
        </p:nvSpPr>
        <p:spPr bwMode="auto">
          <a:xfrm>
            <a:off x="827088" y="4368800"/>
            <a:ext cx="820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For both terms, the ROC is a left ROC to the pole  </a:t>
            </a:r>
          </a:p>
        </p:txBody>
      </p:sp>
      <p:graphicFrame>
        <p:nvGraphicFramePr>
          <p:cNvPr id="48135" name="Object 6"/>
          <p:cNvGraphicFramePr>
            <a:graphicFrameLocks/>
          </p:cNvGraphicFramePr>
          <p:nvPr>
            <p:extLst>
              <p:ext uri="{D42A27DB-BD31-4B8C-83A1-F6EECF244321}">
                <p14:modId xmlns:p14="http://schemas.microsoft.com/office/powerpoint/2010/main" val="3283281622"/>
              </p:ext>
            </p:extLst>
          </p:nvPr>
        </p:nvGraphicFramePr>
        <p:xfrm>
          <a:off x="1671638" y="4941168"/>
          <a:ext cx="4824412" cy="571500"/>
        </p:xfrm>
        <a:graphic>
          <a:graphicData uri="http://schemas.openxmlformats.org/presentationml/2006/ole">
            <mc:AlternateContent xmlns:mc="http://schemas.openxmlformats.org/markup-compatibility/2006">
              <mc:Choice xmlns:v="urn:schemas-microsoft-com:vml" Requires="v">
                <p:oleObj spid="_x0000_s48457" name="公式" r:id="rId7" imgW="1905145" imgH="200122" progId="Equation.3">
                  <p:embed/>
                </p:oleObj>
              </mc:Choice>
              <mc:Fallback>
                <p:oleObj name="公式" r:id="rId7" imgW="1905145" imgH="200122"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638" y="4941168"/>
                        <a:ext cx="48244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6" name="Rectangle 7"/>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graphicFrame>
        <p:nvGraphicFramePr>
          <p:cNvPr id="9" name="Object 5"/>
          <p:cNvGraphicFramePr>
            <a:graphicFrameLocks/>
          </p:cNvGraphicFramePr>
          <p:nvPr>
            <p:extLst>
              <p:ext uri="{D42A27DB-BD31-4B8C-83A1-F6EECF244321}">
                <p14:modId xmlns:p14="http://schemas.microsoft.com/office/powerpoint/2010/main" val="2125805627"/>
              </p:ext>
            </p:extLst>
          </p:nvPr>
        </p:nvGraphicFramePr>
        <p:xfrm>
          <a:off x="457200" y="5577116"/>
          <a:ext cx="8474075" cy="1236662"/>
        </p:xfrm>
        <a:graphic>
          <a:graphicData uri="http://schemas.openxmlformats.org/presentationml/2006/ole">
            <mc:AlternateContent xmlns:mc="http://schemas.openxmlformats.org/markup-compatibility/2006">
              <mc:Choice xmlns:v="urn:schemas-microsoft-com:vml" Requires="v">
                <p:oleObj spid="_x0000_s48458" name="公式" r:id="rId9" imgW="3362343" imgH="466854" progId="Equation.3">
                  <p:embed/>
                </p:oleObj>
              </mc:Choice>
              <mc:Fallback>
                <p:oleObj name="公式" r:id="rId9" imgW="3362343" imgH="466854" progId="Equation.3">
                  <p:embed/>
                  <p:pic>
                    <p:nvPicPr>
                      <p:cNvPr id="44038"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577116"/>
                        <a:ext cx="8474075"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E322D5B-867C-4A80-9BC2-6C45C289416C}" type="slidenum">
              <a:rPr lang="en-US" altLang="zh-CN" sz="1200" smtClean="0"/>
              <a:pPr>
                <a:spcBef>
                  <a:spcPct val="0"/>
                </a:spcBef>
                <a:buClrTx/>
                <a:buFontTx/>
                <a:buNone/>
              </a:pPr>
              <a:t>5</a:t>
            </a:fld>
            <a:endParaRPr lang="en-US" altLang="zh-CN" sz="1200" smtClean="0"/>
          </a:p>
        </p:txBody>
      </p:sp>
      <p:sp>
        <p:nvSpPr>
          <p:cNvPr id="9219" name="Rectangle 3"/>
          <p:cNvSpPr>
            <a:spLocks noChangeArrowheads="1"/>
          </p:cNvSpPr>
          <p:nvPr/>
        </p:nvSpPr>
        <p:spPr bwMode="auto">
          <a:xfrm>
            <a:off x="468313" y="1300163"/>
            <a:ext cx="281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(1) Definition</a:t>
            </a:r>
          </a:p>
        </p:txBody>
      </p:sp>
      <p:graphicFrame>
        <p:nvGraphicFramePr>
          <p:cNvPr id="9220" name="Object 4"/>
          <p:cNvGraphicFramePr>
            <a:graphicFrameLocks/>
          </p:cNvGraphicFramePr>
          <p:nvPr/>
        </p:nvGraphicFramePr>
        <p:xfrm>
          <a:off x="1692275" y="1773238"/>
          <a:ext cx="3300413" cy="825500"/>
        </p:xfrm>
        <a:graphic>
          <a:graphicData uri="http://schemas.openxmlformats.org/presentationml/2006/ole">
            <mc:AlternateContent xmlns:mc="http://schemas.openxmlformats.org/markup-compatibility/2006">
              <mc:Choice xmlns:v="urn:schemas-microsoft-com:vml" Requires="v">
                <p:oleObj spid="_x0000_s9728" name="公式" r:id="rId3" imgW="1295545" imgH="304671" progId="Equation.3">
                  <p:embed/>
                </p:oleObj>
              </mc:Choice>
              <mc:Fallback>
                <p:oleObj name="公式" r:id="rId3" imgW="1295545" imgH="304671"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73238"/>
                        <a:ext cx="33004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5"/>
          <p:cNvGraphicFramePr>
            <a:graphicFrameLocks/>
          </p:cNvGraphicFramePr>
          <p:nvPr/>
        </p:nvGraphicFramePr>
        <p:xfrm>
          <a:off x="5151438" y="1916113"/>
          <a:ext cx="3109912" cy="508000"/>
        </p:xfrm>
        <a:graphic>
          <a:graphicData uri="http://schemas.openxmlformats.org/presentationml/2006/ole">
            <mc:AlternateContent xmlns:mc="http://schemas.openxmlformats.org/markup-compatibility/2006">
              <mc:Choice xmlns:v="urn:schemas-microsoft-com:vml" Requires="v">
                <p:oleObj spid="_x0000_s9729" name="公式" r:id="rId5" imgW="1219200" imgH="181007" progId="Equation.3">
                  <p:embed/>
                </p:oleObj>
              </mc:Choice>
              <mc:Fallback>
                <p:oleObj name="公式" r:id="rId5" imgW="1219200" imgH="181007"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1438" y="1916113"/>
                        <a:ext cx="31099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p:cNvGraphicFramePr>
          <p:nvPr/>
        </p:nvGraphicFramePr>
        <p:xfrm>
          <a:off x="2479675" y="2538413"/>
          <a:ext cx="2570163" cy="603250"/>
        </p:xfrm>
        <a:graphic>
          <a:graphicData uri="http://schemas.openxmlformats.org/presentationml/2006/ole">
            <mc:AlternateContent xmlns:mc="http://schemas.openxmlformats.org/markup-compatibility/2006">
              <mc:Choice xmlns:v="urn:schemas-microsoft-com:vml" Requires="v">
                <p:oleObj spid="_x0000_s9730" name="公式" r:id="rId7" imgW="999998" imgH="218946" progId="Equation.3">
                  <p:embed/>
                </p:oleObj>
              </mc:Choice>
              <mc:Fallback>
                <p:oleObj name="公式" r:id="rId7" imgW="999998" imgH="218946"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675" y="2538413"/>
                        <a:ext cx="25701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Rectangle 7"/>
          <p:cNvSpPr>
            <a:spLocks noChangeArrowheads="1"/>
          </p:cNvSpPr>
          <p:nvPr/>
        </p:nvSpPr>
        <p:spPr bwMode="auto">
          <a:xfrm>
            <a:off x="468313" y="314166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(2) Definition based on Fourier transform</a:t>
            </a:r>
          </a:p>
        </p:txBody>
      </p:sp>
      <p:graphicFrame>
        <p:nvGraphicFramePr>
          <p:cNvPr id="9224" name="Object 8"/>
          <p:cNvGraphicFramePr>
            <a:graphicFrameLocks/>
          </p:cNvGraphicFramePr>
          <p:nvPr/>
        </p:nvGraphicFramePr>
        <p:xfrm>
          <a:off x="611188" y="3679825"/>
          <a:ext cx="8251825" cy="825500"/>
        </p:xfrm>
        <a:graphic>
          <a:graphicData uri="http://schemas.openxmlformats.org/presentationml/2006/ole">
            <mc:AlternateContent xmlns:mc="http://schemas.openxmlformats.org/markup-compatibility/2006">
              <mc:Choice xmlns:v="urn:schemas-microsoft-com:vml" Requires="v">
                <p:oleObj spid="_x0000_s9731" name="公式" r:id="rId9" imgW="3276745" imgH="304671" progId="Equation.3">
                  <p:embed/>
                </p:oleObj>
              </mc:Choice>
              <mc:Fallback>
                <p:oleObj name="公式" r:id="rId9" imgW="3276745" imgH="304671"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679825"/>
                        <a:ext cx="82518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Rectangle 9"/>
          <p:cNvSpPr>
            <a:spLocks noChangeArrowheads="1"/>
          </p:cNvSpPr>
          <p:nvPr/>
        </p:nvSpPr>
        <p:spPr bwMode="auto">
          <a:xfrm>
            <a:off x="900113" y="5124450"/>
            <a:ext cx="755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Fourier transform of                 </a:t>
            </a:r>
            <a:r>
              <a:rPr lang="en-US" altLang="zh-CN" sz="2800" b="1" dirty="0" smtClean="0">
                <a:latin typeface="Times New Roman" panose="02020603050405020304" pitchFamily="18" charset="0"/>
                <a:ea typeface="楷体_GB2312" pitchFamily="49" charset="-122"/>
              </a:rPr>
              <a:t> with </a:t>
            </a:r>
            <a:r>
              <a:rPr lang="en-US" altLang="zh-CN" sz="2800" b="1" dirty="0">
                <a:latin typeface="Times New Roman" panose="02020603050405020304" pitchFamily="18" charset="0"/>
                <a:ea typeface="楷体_GB2312" pitchFamily="49" charset="-122"/>
              </a:rPr>
              <a:t>suitable </a:t>
            </a:r>
            <a:r>
              <a:rPr lang="en-US" altLang="zh-CN" sz="2800" b="1" dirty="0">
                <a:latin typeface="Times New Roman" panose="02020603050405020304" pitchFamily="18" charset="0"/>
                <a:ea typeface="楷体_GB2312" pitchFamily="49" charset="-122"/>
                <a:sym typeface="Symbol" panose="05050102010706020507" pitchFamily="18" charset="2"/>
              </a:rPr>
              <a:t></a:t>
            </a:r>
            <a:r>
              <a:rPr lang="el-GR" altLang="zh-CN" sz="2800" b="1" dirty="0">
                <a:latin typeface="Times New Roman" panose="02020603050405020304" pitchFamily="18" charset="0"/>
                <a:ea typeface="楷体_GB2312" pitchFamily="49" charset="-122"/>
                <a:cs typeface="Times New Roman" panose="02020603050405020304" pitchFamily="18" charset="0"/>
              </a:rPr>
              <a:t> </a:t>
            </a:r>
            <a:r>
              <a:rPr lang="en-US" altLang="zh-CN" sz="2800" b="1" dirty="0">
                <a:latin typeface="Times New Roman" panose="02020603050405020304" pitchFamily="18" charset="0"/>
                <a:ea typeface="楷体_GB2312" pitchFamily="49" charset="-122"/>
                <a:cs typeface="Times New Roman" panose="02020603050405020304" pitchFamily="18" charset="0"/>
              </a:rPr>
              <a:t>for the integral to converge.</a:t>
            </a:r>
            <a:endParaRPr lang="el-GR" altLang="zh-CN" sz="2800" b="1"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9226" name="Object 10"/>
          <p:cNvGraphicFramePr>
            <a:graphicFrameLocks/>
          </p:cNvGraphicFramePr>
          <p:nvPr/>
        </p:nvGraphicFramePr>
        <p:xfrm>
          <a:off x="4322763" y="5084763"/>
          <a:ext cx="1301750" cy="571500"/>
        </p:xfrm>
        <a:graphic>
          <a:graphicData uri="http://schemas.openxmlformats.org/presentationml/2006/ole">
            <mc:AlternateContent xmlns:mc="http://schemas.openxmlformats.org/markup-compatibility/2006">
              <mc:Choice xmlns:v="urn:schemas-microsoft-com:vml" Requires="v">
                <p:oleObj spid="_x0000_s9732" name="公式" r:id="rId11" imgW="495372" imgH="200122" progId="Equation.3">
                  <p:embed/>
                </p:oleObj>
              </mc:Choice>
              <mc:Fallback>
                <p:oleObj name="公式" r:id="rId11" imgW="495372" imgH="200122" progId="Equation.3">
                  <p:embed/>
                  <p:pic>
                    <p:nvPicPr>
                      <p:cNvPr id="0"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2763" y="5084763"/>
                        <a:ext cx="1301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11"/>
          <p:cNvGraphicFramePr>
            <a:graphicFrameLocks/>
          </p:cNvGraphicFramePr>
          <p:nvPr/>
        </p:nvGraphicFramePr>
        <p:xfrm>
          <a:off x="2654300" y="4508500"/>
          <a:ext cx="4062413" cy="603250"/>
        </p:xfrm>
        <a:graphic>
          <a:graphicData uri="http://schemas.openxmlformats.org/presentationml/2006/ole">
            <mc:AlternateContent xmlns:mc="http://schemas.openxmlformats.org/markup-compatibility/2006">
              <mc:Choice xmlns:v="urn:schemas-microsoft-com:vml" Requires="v">
                <p:oleObj spid="_x0000_s9733" name="公式" r:id="rId13" imgW="1600345" imgH="218946" progId="Equation.3">
                  <p:embed/>
                </p:oleObj>
              </mc:Choice>
              <mc:Fallback>
                <p:oleObj name="公式" r:id="rId13" imgW="1600345" imgH="218946"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4300" y="4508500"/>
                        <a:ext cx="40624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Rectangle 12"/>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9229" name="Rectangle 14"/>
          <p:cNvSpPr>
            <a:spLocks noChangeArrowheads="1"/>
          </p:cNvSpPr>
          <p:nvPr/>
        </p:nvSpPr>
        <p:spPr bwMode="auto">
          <a:xfrm>
            <a:off x="539750" y="6092825"/>
            <a:ext cx="79930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楷体_GB2312" pitchFamily="49" charset="-122"/>
              </a:rPr>
              <a:t>Note: The ROC is only determined by Re{s}= </a:t>
            </a:r>
            <a:r>
              <a:rPr lang="en-US" altLang="zh-CN" sz="2800" b="1">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rPr>
              <a:t>.</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E8E126B-E664-4317-9869-EBD3CC4E6DE1}" type="slidenum">
              <a:rPr lang="en-US" altLang="zh-CN" sz="1200" smtClean="0"/>
              <a:pPr>
                <a:spcBef>
                  <a:spcPct val="0"/>
                </a:spcBef>
                <a:buClrTx/>
                <a:buFontTx/>
                <a:buNone/>
              </a:pPr>
              <a:t>50</a:t>
            </a:fld>
            <a:endParaRPr lang="en-US" altLang="zh-CN" sz="1200" smtClean="0"/>
          </a:p>
        </p:txBody>
      </p:sp>
      <p:sp>
        <p:nvSpPr>
          <p:cNvPr id="49155" name="Rectangle 2"/>
          <p:cNvSpPr>
            <a:spLocks noChangeArrowheads="1"/>
          </p:cNvSpPr>
          <p:nvPr/>
        </p:nvSpPr>
        <p:spPr bwMode="auto">
          <a:xfrm>
            <a:off x="468313" y="2395538"/>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(3). -2 &lt; Re{s} &lt; -1:</a:t>
            </a:r>
          </a:p>
        </p:txBody>
      </p:sp>
      <p:graphicFrame>
        <p:nvGraphicFramePr>
          <p:cNvPr id="49156" name="Object 3"/>
          <p:cNvGraphicFramePr>
            <a:graphicFrameLocks/>
          </p:cNvGraphicFramePr>
          <p:nvPr/>
        </p:nvGraphicFramePr>
        <p:xfrm>
          <a:off x="971550" y="1262063"/>
          <a:ext cx="3141663" cy="1014412"/>
        </p:xfrm>
        <a:graphic>
          <a:graphicData uri="http://schemas.openxmlformats.org/presentationml/2006/ole">
            <mc:AlternateContent xmlns:mc="http://schemas.openxmlformats.org/markup-compatibility/2006">
              <mc:Choice xmlns:v="urn:schemas-microsoft-com:vml" Requires="v">
                <p:oleObj spid="_x0000_s49494" name="公式" r:id="rId3" imgW="1228743" imgH="381129" progId="Equation.3">
                  <p:embed/>
                </p:oleObj>
              </mc:Choice>
              <mc:Fallback>
                <p:oleObj name="公式" r:id="rId3" imgW="1228743" imgH="381129"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62063"/>
                        <a:ext cx="314166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Rectangle 4"/>
          <p:cNvSpPr>
            <a:spLocks noChangeArrowheads="1"/>
          </p:cNvSpPr>
          <p:nvPr/>
        </p:nvSpPr>
        <p:spPr bwMode="auto">
          <a:xfrm>
            <a:off x="35497" y="3068960"/>
            <a:ext cx="64065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For the first term, the ROC is a left ROC to the pole  </a:t>
            </a:r>
          </a:p>
        </p:txBody>
      </p:sp>
      <p:graphicFrame>
        <p:nvGraphicFramePr>
          <p:cNvPr id="49158" name="Object 5"/>
          <p:cNvGraphicFramePr>
            <a:graphicFrameLocks/>
          </p:cNvGraphicFramePr>
          <p:nvPr>
            <p:extLst>
              <p:ext uri="{D42A27DB-BD31-4B8C-83A1-F6EECF244321}">
                <p14:modId xmlns:p14="http://schemas.microsoft.com/office/powerpoint/2010/main" val="4280667660"/>
              </p:ext>
            </p:extLst>
          </p:nvPr>
        </p:nvGraphicFramePr>
        <p:xfrm>
          <a:off x="1386766" y="3847269"/>
          <a:ext cx="3459162" cy="1014413"/>
        </p:xfrm>
        <a:graphic>
          <a:graphicData uri="http://schemas.openxmlformats.org/presentationml/2006/ole">
            <mc:AlternateContent xmlns:mc="http://schemas.openxmlformats.org/markup-compatibility/2006">
              <mc:Choice xmlns:v="urn:schemas-microsoft-com:vml" Requires="v">
                <p:oleObj spid="_x0000_s49495" name="公式" r:id="rId5" imgW="1362057" imgH="381129" progId="Equation.3">
                  <p:embed/>
                </p:oleObj>
              </mc:Choice>
              <mc:Fallback>
                <p:oleObj name="公式" r:id="rId5" imgW="1362057" imgH="381129"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6766" y="3847269"/>
                        <a:ext cx="34591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Rectangle 6"/>
          <p:cNvSpPr>
            <a:spLocks noChangeArrowheads="1"/>
          </p:cNvSpPr>
          <p:nvPr/>
        </p:nvSpPr>
        <p:spPr bwMode="auto">
          <a:xfrm>
            <a:off x="35496" y="4856163"/>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For the second term, the ROC is a right ROC to the pole  </a:t>
            </a:r>
          </a:p>
        </p:txBody>
      </p:sp>
      <p:graphicFrame>
        <p:nvGraphicFramePr>
          <p:cNvPr id="49160" name="Object 7"/>
          <p:cNvGraphicFramePr>
            <a:graphicFrameLocks/>
          </p:cNvGraphicFramePr>
          <p:nvPr>
            <p:extLst>
              <p:ext uri="{D42A27DB-BD31-4B8C-83A1-F6EECF244321}">
                <p14:modId xmlns:p14="http://schemas.microsoft.com/office/powerpoint/2010/main" val="3652807387"/>
              </p:ext>
            </p:extLst>
          </p:nvPr>
        </p:nvGraphicFramePr>
        <p:xfrm>
          <a:off x="1699706" y="5464231"/>
          <a:ext cx="3078162" cy="1014412"/>
        </p:xfrm>
        <a:graphic>
          <a:graphicData uri="http://schemas.openxmlformats.org/presentationml/2006/ole">
            <mc:AlternateContent xmlns:mc="http://schemas.openxmlformats.org/markup-compatibility/2006">
              <mc:Choice xmlns:v="urn:schemas-microsoft-com:vml" Requires="v">
                <p:oleObj spid="_x0000_s49496" name="公式" r:id="rId7" imgW="1209657" imgH="381129" progId="Equation.3">
                  <p:embed/>
                </p:oleObj>
              </mc:Choice>
              <mc:Fallback>
                <p:oleObj name="公式" r:id="rId7" imgW="1209657" imgH="381129"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9706" y="5464231"/>
                        <a:ext cx="307816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1" name="Line 8"/>
          <p:cNvSpPr>
            <a:spLocks noChangeShapeType="1"/>
          </p:cNvSpPr>
          <p:nvPr/>
        </p:nvSpPr>
        <p:spPr bwMode="auto">
          <a:xfrm>
            <a:off x="6084888" y="2492375"/>
            <a:ext cx="25177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2" name="Line 9"/>
          <p:cNvSpPr>
            <a:spLocks noChangeShapeType="1"/>
          </p:cNvSpPr>
          <p:nvPr/>
        </p:nvSpPr>
        <p:spPr bwMode="auto">
          <a:xfrm>
            <a:off x="8099425" y="908050"/>
            <a:ext cx="0" cy="30257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10"/>
          <p:cNvSpPr>
            <a:spLocks noChangeShapeType="1"/>
          </p:cNvSpPr>
          <p:nvPr/>
        </p:nvSpPr>
        <p:spPr bwMode="auto">
          <a:xfrm>
            <a:off x="6659563" y="1484313"/>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9164" name="Rectangle 11"/>
          <p:cNvSpPr>
            <a:spLocks noChangeArrowheads="1"/>
          </p:cNvSpPr>
          <p:nvPr/>
        </p:nvSpPr>
        <p:spPr bwMode="auto">
          <a:xfrm>
            <a:off x="8243888" y="2492375"/>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0</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9165" name="Line 12"/>
          <p:cNvSpPr>
            <a:spLocks noChangeShapeType="1"/>
          </p:cNvSpPr>
          <p:nvPr/>
        </p:nvSpPr>
        <p:spPr bwMode="auto">
          <a:xfrm>
            <a:off x="6659563" y="908050"/>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6" name="Line 13"/>
          <p:cNvSpPr>
            <a:spLocks noChangeShapeType="1"/>
          </p:cNvSpPr>
          <p:nvPr/>
        </p:nvSpPr>
        <p:spPr bwMode="auto">
          <a:xfrm>
            <a:off x="7380288" y="908050"/>
            <a:ext cx="0" cy="3025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Rectangle 14"/>
          <p:cNvSpPr>
            <a:spLocks noChangeArrowheads="1"/>
          </p:cNvSpPr>
          <p:nvPr/>
        </p:nvSpPr>
        <p:spPr bwMode="auto">
          <a:xfrm>
            <a:off x="7524750" y="2492375"/>
            <a:ext cx="792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-1</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9168" name="Rectangle 15"/>
          <p:cNvSpPr>
            <a:spLocks noChangeArrowheads="1"/>
          </p:cNvSpPr>
          <p:nvPr/>
        </p:nvSpPr>
        <p:spPr bwMode="auto">
          <a:xfrm>
            <a:off x="6011863" y="2492375"/>
            <a:ext cx="792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cs typeface="Arial" panose="020B0604020202020204" pitchFamily="34" charset="0"/>
              </a:rPr>
              <a:t>-2</a:t>
            </a:r>
            <a:endParaRPr lang="en-US" altLang="zh-CN" sz="2800" b="1" baseline="-25000">
              <a:latin typeface="Times New Roman" panose="02020603050405020304" pitchFamily="18" charset="0"/>
              <a:ea typeface="楷体_GB2312" pitchFamily="49" charset="-122"/>
              <a:cs typeface="Arial" panose="020B0604020202020204" pitchFamily="34" charset="0"/>
            </a:endParaRPr>
          </a:p>
        </p:txBody>
      </p:sp>
      <p:sp>
        <p:nvSpPr>
          <p:cNvPr id="49169" name="Line 16"/>
          <p:cNvSpPr>
            <a:spLocks noChangeShapeType="1"/>
          </p:cNvSpPr>
          <p:nvPr/>
        </p:nvSpPr>
        <p:spPr bwMode="auto">
          <a:xfrm>
            <a:off x="6659563" y="2060575"/>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9170" name="Line 17"/>
          <p:cNvSpPr>
            <a:spLocks noChangeShapeType="1"/>
          </p:cNvSpPr>
          <p:nvPr/>
        </p:nvSpPr>
        <p:spPr bwMode="auto">
          <a:xfrm>
            <a:off x="6659563" y="2997200"/>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9171" name="Line 18"/>
          <p:cNvSpPr>
            <a:spLocks noChangeShapeType="1"/>
          </p:cNvSpPr>
          <p:nvPr/>
        </p:nvSpPr>
        <p:spPr bwMode="auto">
          <a:xfrm>
            <a:off x="6659563" y="3573463"/>
            <a:ext cx="719137"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9172" name="Rectangle 19"/>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cxnSp>
        <p:nvCxnSpPr>
          <p:cNvPr id="21" name="直接连接符 20"/>
          <p:cNvCxnSpPr/>
          <p:nvPr/>
        </p:nvCxnSpPr>
        <p:spPr>
          <a:xfrm>
            <a:off x="6515547" y="2362732"/>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515547" y="2362732"/>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31510" y="2357167"/>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231510" y="2357167"/>
            <a:ext cx="288032" cy="246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Object 8"/>
          <p:cNvGraphicFramePr>
            <a:graphicFrameLocks/>
          </p:cNvGraphicFramePr>
          <p:nvPr>
            <p:extLst>
              <p:ext uri="{D42A27DB-BD31-4B8C-83A1-F6EECF244321}">
                <p14:modId xmlns:p14="http://schemas.microsoft.com/office/powerpoint/2010/main" val="1192784328"/>
              </p:ext>
            </p:extLst>
          </p:nvPr>
        </p:nvGraphicFramePr>
        <p:xfrm>
          <a:off x="5206429" y="5627022"/>
          <a:ext cx="3902075" cy="539750"/>
        </p:xfrm>
        <a:graphic>
          <a:graphicData uri="http://schemas.openxmlformats.org/presentationml/2006/ole">
            <mc:AlternateContent xmlns:mc="http://schemas.openxmlformats.org/markup-compatibility/2006">
              <mc:Choice xmlns:v="urn:schemas-microsoft-com:vml" Requires="v">
                <p:oleObj spid="_x0000_s49497" name="Equation" r:id="rId9" imgW="1562040" imgH="215640" progId="Equation.DSMT4">
                  <p:embed/>
                </p:oleObj>
              </mc:Choice>
              <mc:Fallback>
                <p:oleObj name="Equation" r:id="rId9" imgW="1562040" imgH="215640" progId="Equation.DSMT4">
                  <p:embed/>
                  <p:pic>
                    <p:nvPicPr>
                      <p:cNvPr id="33" name="Object 8"/>
                      <p:cNvPicPr>
                        <a:picLocks noChangeArrowheads="1"/>
                      </p:cNvPicPr>
                      <p:nvPr/>
                    </p:nvPicPr>
                    <p:blipFill>
                      <a:blip r:embed="rId10"/>
                      <a:srcRect/>
                      <a:stretch>
                        <a:fillRect/>
                      </a:stretch>
                    </p:blipFill>
                    <p:spPr bwMode="auto">
                      <a:xfrm>
                        <a:off x="5206429" y="5627022"/>
                        <a:ext cx="39020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F2C4D6B-0F49-43B7-83E2-4495E94D68E0}" type="slidenum">
              <a:rPr lang="en-US" altLang="zh-CN" sz="1200" smtClean="0"/>
              <a:pPr>
                <a:spcBef>
                  <a:spcPct val="0"/>
                </a:spcBef>
                <a:buClrTx/>
                <a:buFontTx/>
                <a:buNone/>
              </a:pPr>
              <a:t>51</a:t>
            </a:fld>
            <a:endParaRPr lang="en-US" altLang="zh-CN" sz="1200" smtClean="0"/>
          </a:p>
        </p:txBody>
      </p:sp>
      <p:sp>
        <p:nvSpPr>
          <p:cNvPr id="50179" name="Rectangle 2"/>
          <p:cNvSpPr>
            <a:spLocks noChangeArrowheads="1"/>
          </p:cNvSpPr>
          <p:nvPr/>
        </p:nvSpPr>
        <p:spPr bwMode="auto">
          <a:xfrm>
            <a:off x="611188" y="1844824"/>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None/>
            </a:pPr>
            <a:r>
              <a:rPr lang="en-US" altLang="zh-CN" sz="2800" b="1" dirty="0">
                <a:latin typeface="Times New Roman" panose="02020603050405020304" pitchFamily="18" charset="0"/>
                <a:ea typeface="楷体_GB2312" pitchFamily="49" charset="-122"/>
              </a:rPr>
              <a:t>1.    Determine the ROC of the LT: poles and </a:t>
            </a:r>
            <a:r>
              <a:rPr lang="en-US" altLang="zh-CN" sz="2800" b="1" dirty="0">
                <a:solidFill>
                  <a:srgbClr val="FF0000"/>
                </a:solidFill>
                <a:latin typeface="Times New Roman" panose="02020603050405020304" pitchFamily="18" charset="0"/>
                <a:ea typeface="楷体_GB2312" pitchFamily="49" charset="-122"/>
              </a:rPr>
              <a:t>other conditions</a:t>
            </a:r>
            <a:r>
              <a:rPr lang="en-US" altLang="zh-CN" sz="2800" b="1" dirty="0">
                <a:latin typeface="Times New Roman" panose="02020603050405020304" pitchFamily="18" charset="0"/>
                <a:ea typeface="楷体_GB2312" pitchFamily="49" charset="-122"/>
              </a:rPr>
              <a:t>; </a:t>
            </a:r>
          </a:p>
          <a:p>
            <a:pPr eaLnBrk="1" hangingPunct="1">
              <a:lnSpc>
                <a:spcPct val="120000"/>
              </a:lnSpc>
              <a:buFontTx/>
              <a:buNone/>
            </a:pPr>
            <a:r>
              <a:rPr lang="en-US" altLang="zh-CN" sz="2800" b="1" dirty="0">
                <a:latin typeface="Times New Roman" panose="02020603050405020304" pitchFamily="18" charset="0"/>
                <a:ea typeface="楷体_GB2312" pitchFamily="49" charset="-122"/>
              </a:rPr>
              <a:t>2.    Partial fraction expansion of the LT; </a:t>
            </a:r>
          </a:p>
          <a:p>
            <a:pPr eaLnBrk="1" hangingPunct="1">
              <a:lnSpc>
                <a:spcPct val="120000"/>
              </a:lnSpc>
              <a:buFontTx/>
              <a:buNone/>
            </a:pPr>
            <a:r>
              <a:rPr lang="en-US" altLang="zh-CN" sz="2800" b="1" dirty="0">
                <a:latin typeface="Times New Roman" panose="02020603050405020304" pitchFamily="18" charset="0"/>
                <a:ea typeface="楷体_GB2312" pitchFamily="49" charset="-122"/>
              </a:rPr>
              <a:t>3.    For each term, do the inverse LT with the determined ROC based on  </a:t>
            </a:r>
          </a:p>
        </p:txBody>
      </p:sp>
      <p:sp>
        <p:nvSpPr>
          <p:cNvPr id="50180" name="Text Box 3"/>
          <p:cNvSpPr txBox="1">
            <a:spLocks noChangeArrowheads="1"/>
          </p:cNvSpPr>
          <p:nvPr/>
        </p:nvSpPr>
        <p:spPr bwMode="auto">
          <a:xfrm>
            <a:off x="682625" y="1312863"/>
            <a:ext cx="4452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Summaries:</a:t>
            </a:r>
          </a:p>
        </p:txBody>
      </p:sp>
      <p:graphicFrame>
        <p:nvGraphicFramePr>
          <p:cNvPr id="50181" name="Object 4"/>
          <p:cNvGraphicFramePr>
            <a:graphicFrameLocks/>
          </p:cNvGraphicFramePr>
          <p:nvPr>
            <p:extLst>
              <p:ext uri="{D42A27DB-BD31-4B8C-83A1-F6EECF244321}">
                <p14:modId xmlns:p14="http://schemas.microsoft.com/office/powerpoint/2010/main" val="363303769"/>
              </p:ext>
            </p:extLst>
          </p:nvPr>
        </p:nvGraphicFramePr>
        <p:xfrm>
          <a:off x="428625" y="4869160"/>
          <a:ext cx="8489950" cy="1238250"/>
        </p:xfrm>
        <a:graphic>
          <a:graphicData uri="http://schemas.openxmlformats.org/presentationml/2006/ole">
            <mc:AlternateContent xmlns:mc="http://schemas.openxmlformats.org/markup-compatibility/2006">
              <mc:Choice xmlns:v="urn:schemas-microsoft-com:vml" Requires="v">
                <p:oleObj spid="_x0000_s50268" name="公式" r:id="rId3" imgW="3362343" imgH="466854" progId="Equation.3">
                  <p:embed/>
                </p:oleObj>
              </mc:Choice>
              <mc:Fallback>
                <p:oleObj name="公式" r:id="rId3" imgW="3362343" imgH="466854"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869160"/>
                        <a:ext cx="8489950"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Rectangle 5"/>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9DFB374-3BF2-4121-8FFA-D835CB5678B2}" type="slidenum">
              <a:rPr lang="en-US" altLang="zh-CN" sz="1200" smtClean="0"/>
              <a:pPr>
                <a:spcBef>
                  <a:spcPct val="0"/>
                </a:spcBef>
                <a:buClrTx/>
                <a:buFontTx/>
                <a:buNone/>
              </a:pPr>
              <a:t>52</a:t>
            </a:fld>
            <a:endParaRPr lang="en-US" altLang="zh-CN" sz="1200" smtClean="0"/>
          </a:p>
        </p:txBody>
      </p:sp>
      <p:sp>
        <p:nvSpPr>
          <p:cNvPr id="51203" name="Rectangle 2"/>
          <p:cNvSpPr>
            <a:spLocks noChangeArrowheads="1"/>
          </p:cNvSpPr>
          <p:nvPr/>
        </p:nvSpPr>
        <p:spPr bwMode="auto">
          <a:xfrm>
            <a:off x="612775" y="1339850"/>
            <a:ext cx="8280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Extra examples:   </a:t>
            </a:r>
          </a:p>
        </p:txBody>
      </p:sp>
      <p:sp>
        <p:nvSpPr>
          <p:cNvPr id="51204" name="Rectangle 3"/>
          <p:cNvSpPr>
            <a:spLocks noChangeArrowheads="1"/>
          </p:cNvSpPr>
          <p:nvPr/>
        </p:nvSpPr>
        <p:spPr bwMode="auto">
          <a:xfrm>
            <a:off x="107504" y="1916708"/>
            <a:ext cx="8280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Tx/>
              <a:buNone/>
            </a:pPr>
            <a:r>
              <a:rPr lang="en-US" altLang="zh-CN" sz="2800" b="1" dirty="0">
                <a:latin typeface="Times New Roman" panose="02020603050405020304" pitchFamily="18" charset="0"/>
                <a:ea typeface="楷体_GB2312" pitchFamily="49" charset="-122"/>
              </a:rPr>
              <a:t>1.    Given                                         , and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is </a:t>
            </a:r>
          </a:p>
        </p:txBody>
      </p:sp>
      <p:graphicFrame>
        <p:nvGraphicFramePr>
          <p:cNvPr id="51205" name="Object 4"/>
          <p:cNvGraphicFramePr>
            <a:graphicFrameLocks/>
          </p:cNvGraphicFramePr>
          <p:nvPr>
            <p:extLst>
              <p:ext uri="{D42A27DB-BD31-4B8C-83A1-F6EECF244321}">
                <p14:modId xmlns:p14="http://schemas.microsoft.com/office/powerpoint/2010/main" val="1389261295"/>
              </p:ext>
            </p:extLst>
          </p:nvPr>
        </p:nvGraphicFramePr>
        <p:xfrm>
          <a:off x="1807716" y="1700808"/>
          <a:ext cx="3268663" cy="1079500"/>
        </p:xfrm>
        <a:graphic>
          <a:graphicData uri="http://schemas.openxmlformats.org/presentationml/2006/ole">
            <mc:AlternateContent xmlns:mc="http://schemas.openxmlformats.org/markup-compatibility/2006">
              <mc:Choice xmlns:v="urn:schemas-microsoft-com:vml" Requires="v">
                <p:oleObj spid="_x0000_s51464" name="公式" r:id="rId3" imgW="1286002" imgH="409511" progId="Equation.3">
                  <p:embed/>
                </p:oleObj>
              </mc:Choice>
              <mc:Fallback>
                <p:oleObj name="公式" r:id="rId3" imgW="1286002" imgH="409511"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716" y="1700808"/>
                        <a:ext cx="32686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6" name="Rectangle 5"/>
          <p:cNvSpPr>
            <a:spLocks noChangeArrowheads="1"/>
          </p:cNvSpPr>
          <p:nvPr/>
        </p:nvSpPr>
        <p:spPr bwMode="auto">
          <a:xfrm>
            <a:off x="151954" y="2708970"/>
            <a:ext cx="8280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      absolutely </a:t>
            </a:r>
            <a:r>
              <a:rPr lang="en-US" altLang="zh-CN" sz="2800" b="1" dirty="0" err="1">
                <a:latin typeface="Times New Roman" panose="02020603050405020304" pitchFamily="18" charset="0"/>
                <a:ea typeface="楷体_GB2312" pitchFamily="49" charset="-122"/>
              </a:rPr>
              <a:t>integrable</a:t>
            </a:r>
            <a:r>
              <a:rPr lang="en-US" altLang="zh-CN" sz="2800" b="1" dirty="0">
                <a:latin typeface="Times New Roman" panose="02020603050405020304" pitchFamily="18" charset="0"/>
                <a:ea typeface="楷体_GB2312" pitchFamily="49" charset="-122"/>
              </a:rPr>
              <a:t>, determine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a:t>
            </a:r>
          </a:p>
        </p:txBody>
      </p:sp>
      <p:sp>
        <p:nvSpPr>
          <p:cNvPr id="51207" name="Rectangle 6"/>
          <p:cNvSpPr>
            <a:spLocks noChangeArrowheads="1"/>
          </p:cNvSpPr>
          <p:nvPr/>
        </p:nvSpPr>
        <p:spPr bwMode="auto">
          <a:xfrm>
            <a:off x="107504" y="4364038"/>
            <a:ext cx="8280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2.   Given                                         , and  </a:t>
            </a:r>
          </a:p>
        </p:txBody>
      </p:sp>
      <p:graphicFrame>
        <p:nvGraphicFramePr>
          <p:cNvPr id="51208" name="Object 7"/>
          <p:cNvGraphicFramePr>
            <a:graphicFrameLocks/>
          </p:cNvGraphicFramePr>
          <p:nvPr>
            <p:extLst>
              <p:ext uri="{D42A27DB-BD31-4B8C-83A1-F6EECF244321}">
                <p14:modId xmlns:p14="http://schemas.microsoft.com/office/powerpoint/2010/main" val="2187128504"/>
              </p:ext>
            </p:extLst>
          </p:nvPr>
        </p:nvGraphicFramePr>
        <p:xfrm>
          <a:off x="1764854" y="4148138"/>
          <a:ext cx="3268662" cy="1079500"/>
        </p:xfrm>
        <a:graphic>
          <a:graphicData uri="http://schemas.openxmlformats.org/presentationml/2006/ole">
            <mc:AlternateContent xmlns:mc="http://schemas.openxmlformats.org/markup-compatibility/2006">
              <mc:Choice xmlns:v="urn:schemas-microsoft-com:vml" Requires="v">
                <p:oleObj spid="_x0000_s51465" name="公式" r:id="rId5" imgW="1286002" imgH="409511" progId="Equation.3">
                  <p:embed/>
                </p:oleObj>
              </mc:Choice>
              <mc:Fallback>
                <p:oleObj name="公式" r:id="rId5" imgW="1286002" imgH="409511"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854" y="4148138"/>
                        <a:ext cx="32686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9" name="Rectangle 8"/>
          <p:cNvSpPr>
            <a:spLocks noChangeArrowheads="1"/>
          </p:cNvSpPr>
          <p:nvPr/>
        </p:nvSpPr>
        <p:spPr bwMode="auto">
          <a:xfrm>
            <a:off x="180529" y="5300663"/>
            <a:ext cx="8280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determine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a:t>
            </a:r>
          </a:p>
        </p:txBody>
      </p:sp>
      <p:graphicFrame>
        <p:nvGraphicFramePr>
          <p:cNvPr id="51210" name="Object 9"/>
          <p:cNvGraphicFramePr>
            <a:graphicFrameLocks/>
          </p:cNvGraphicFramePr>
          <p:nvPr>
            <p:extLst>
              <p:ext uri="{D42A27DB-BD31-4B8C-83A1-F6EECF244321}">
                <p14:modId xmlns:p14="http://schemas.microsoft.com/office/powerpoint/2010/main" val="1333795634"/>
              </p:ext>
            </p:extLst>
          </p:nvPr>
        </p:nvGraphicFramePr>
        <p:xfrm>
          <a:off x="6076504" y="4364038"/>
          <a:ext cx="2189162" cy="508000"/>
        </p:xfrm>
        <a:graphic>
          <a:graphicData uri="http://schemas.openxmlformats.org/presentationml/2006/ole">
            <mc:AlternateContent xmlns:mc="http://schemas.openxmlformats.org/markup-compatibility/2006">
              <mc:Choice xmlns:v="urn:schemas-microsoft-com:vml" Requires="v">
                <p:oleObj spid="_x0000_s51466" name="公式" r:id="rId7" imgW="847598" imgH="181007" progId="Equation.3">
                  <p:embed/>
                </p:oleObj>
              </mc:Choice>
              <mc:Fallback>
                <p:oleObj name="公式" r:id="rId7" imgW="847598" imgH="181007"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6504" y="4364038"/>
                        <a:ext cx="218916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1" name="Rectangle 10"/>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3. The Inverse Laplace Transform </a:t>
            </a:r>
            <a:r>
              <a:rPr lang="en-US" altLang="zh-CN" sz="3200" b="1">
                <a:latin typeface="Times New Roman" panose="02020603050405020304" pitchFamily="18" charset="0"/>
              </a:rPr>
              <a:t>(Ch.9.3)</a:t>
            </a:r>
          </a:p>
        </p:txBody>
      </p:sp>
      <p:sp>
        <p:nvSpPr>
          <p:cNvPr id="12" name="Rectangle 4"/>
          <p:cNvSpPr>
            <a:spLocks noChangeArrowheads="1"/>
          </p:cNvSpPr>
          <p:nvPr/>
        </p:nvSpPr>
        <p:spPr bwMode="auto">
          <a:xfrm>
            <a:off x="4933069" y="3191470"/>
            <a:ext cx="395942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ROC includes the </a:t>
            </a:r>
            <a:r>
              <a:rPr lang="en-US" altLang="zh-CN" sz="2400" b="1" dirty="0" err="1" smtClean="0">
                <a:latin typeface="Times New Roman" panose="02020603050405020304" pitchFamily="18" charset="0"/>
                <a:ea typeface="楷体_GB2312" pitchFamily="49" charset="-122"/>
              </a:rPr>
              <a:t>Im-aixs</a:t>
            </a:r>
            <a:r>
              <a:rPr lang="en-US" altLang="zh-CN" sz="2400" b="1" dirty="0" smtClean="0">
                <a:latin typeface="Times New Roman" panose="02020603050405020304" pitchFamily="18" charset="0"/>
                <a:ea typeface="楷体_GB2312" pitchFamily="49" charset="-122"/>
              </a:rPr>
              <a:t>.</a:t>
            </a:r>
          </a:p>
        </p:txBody>
      </p:sp>
      <p:sp>
        <p:nvSpPr>
          <p:cNvPr id="13" name="Rectangle 4"/>
          <p:cNvSpPr>
            <a:spLocks noChangeArrowheads="1"/>
          </p:cNvSpPr>
          <p:nvPr/>
        </p:nvSpPr>
        <p:spPr bwMode="auto">
          <a:xfrm>
            <a:off x="4932040" y="5589240"/>
            <a:ext cx="395942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ROC includes Re{</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}=0 line.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15774E0B-9052-43CC-959F-DD2ED8426E9B}" type="slidenum">
              <a:rPr lang="en-US" altLang="zh-CN" sz="1200" smtClean="0"/>
              <a:pPr>
                <a:spcBef>
                  <a:spcPct val="0"/>
                </a:spcBef>
                <a:buClrTx/>
                <a:buFontTx/>
                <a:buNone/>
              </a:pPr>
              <a:t>53</a:t>
            </a:fld>
            <a:endParaRPr lang="en-US" altLang="zh-CN" sz="1200" smtClean="0"/>
          </a:p>
        </p:txBody>
      </p:sp>
      <p:graphicFrame>
        <p:nvGraphicFramePr>
          <p:cNvPr id="52227" name="Object 4"/>
          <p:cNvGraphicFramePr>
            <a:graphicFrameLocks/>
          </p:cNvGraphicFramePr>
          <p:nvPr>
            <p:extLst>
              <p:ext uri="{D42A27DB-BD31-4B8C-83A1-F6EECF244321}">
                <p14:modId xmlns:p14="http://schemas.microsoft.com/office/powerpoint/2010/main" val="3754297016"/>
              </p:ext>
            </p:extLst>
          </p:nvPr>
        </p:nvGraphicFramePr>
        <p:xfrm>
          <a:off x="1420168" y="1268760"/>
          <a:ext cx="3871912" cy="1460500"/>
        </p:xfrm>
        <a:graphic>
          <a:graphicData uri="http://schemas.openxmlformats.org/presentationml/2006/ole">
            <mc:AlternateContent xmlns:mc="http://schemas.openxmlformats.org/markup-compatibility/2006">
              <mc:Choice xmlns:v="urn:schemas-microsoft-com:vml" Requires="v">
                <p:oleObj spid="_x0000_s52917" name="Equation" r:id="rId3" imgW="1533543" imgH="561846" progId="Equation.DSMT4">
                  <p:embed/>
                </p:oleObj>
              </mc:Choice>
              <mc:Fallback>
                <p:oleObj name="Equation" r:id="rId3" imgW="1533543" imgH="561846"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168" y="1268760"/>
                        <a:ext cx="3871912"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Rectangle 10"/>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Extra. Geometric evaluation of FT </a:t>
            </a:r>
            <a:r>
              <a:rPr lang="en-US" altLang="zh-CN" sz="3200" b="1">
                <a:latin typeface="Times New Roman" panose="02020603050405020304" pitchFamily="18" charset="0"/>
              </a:rPr>
              <a:t>(Ch.9.4)</a:t>
            </a:r>
          </a:p>
        </p:txBody>
      </p:sp>
      <p:sp>
        <p:nvSpPr>
          <p:cNvPr id="52229" name="Rectangle 2"/>
          <p:cNvSpPr>
            <a:spLocks noChangeArrowheads="1"/>
          </p:cNvSpPr>
          <p:nvPr/>
        </p:nvSpPr>
        <p:spPr bwMode="auto">
          <a:xfrm>
            <a:off x="108024" y="2564904"/>
            <a:ext cx="8280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Example:   </a:t>
            </a:r>
          </a:p>
        </p:txBody>
      </p:sp>
      <p:graphicFrame>
        <p:nvGraphicFramePr>
          <p:cNvPr id="52230" name="Object 4"/>
          <p:cNvGraphicFramePr>
            <a:graphicFrameLocks/>
          </p:cNvGraphicFramePr>
          <p:nvPr>
            <p:extLst>
              <p:ext uri="{D42A27DB-BD31-4B8C-83A1-F6EECF244321}">
                <p14:modId xmlns:p14="http://schemas.microsoft.com/office/powerpoint/2010/main" val="292551628"/>
              </p:ext>
            </p:extLst>
          </p:nvPr>
        </p:nvGraphicFramePr>
        <p:xfrm>
          <a:off x="611188" y="2924944"/>
          <a:ext cx="4062412" cy="1111250"/>
        </p:xfrm>
        <a:graphic>
          <a:graphicData uri="http://schemas.openxmlformats.org/presentationml/2006/ole">
            <mc:AlternateContent xmlns:mc="http://schemas.openxmlformats.org/markup-compatibility/2006">
              <mc:Choice xmlns:v="urn:schemas-microsoft-com:vml" Requires="v">
                <p:oleObj spid="_x0000_s52918" name="Equation" r:id="rId5" imgW="1609598" imgH="428625" progId="Equation.DSMT4">
                  <p:embed/>
                </p:oleObj>
              </mc:Choice>
              <mc:Fallback>
                <p:oleObj name="Equation" r:id="rId5" imgW="1609598" imgH="428625"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924944"/>
                        <a:ext cx="4062412"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1" name="Object 4"/>
          <p:cNvGraphicFramePr>
            <a:graphicFrameLocks/>
          </p:cNvGraphicFramePr>
          <p:nvPr>
            <p:extLst>
              <p:ext uri="{D42A27DB-BD31-4B8C-83A1-F6EECF244321}">
                <p14:modId xmlns:p14="http://schemas.microsoft.com/office/powerpoint/2010/main" val="4048493898"/>
              </p:ext>
            </p:extLst>
          </p:nvPr>
        </p:nvGraphicFramePr>
        <p:xfrm>
          <a:off x="354013" y="4077072"/>
          <a:ext cx="2635250" cy="1111250"/>
        </p:xfrm>
        <a:graphic>
          <a:graphicData uri="http://schemas.openxmlformats.org/presentationml/2006/ole">
            <mc:AlternateContent xmlns:mc="http://schemas.openxmlformats.org/markup-compatibility/2006">
              <mc:Choice xmlns:v="urn:schemas-microsoft-com:vml" Requires="v">
                <p:oleObj spid="_x0000_s52919" name="Equation" r:id="rId7" imgW="1038171" imgH="428625" progId="Equation.DSMT4">
                  <p:embed/>
                </p:oleObj>
              </mc:Choice>
              <mc:Fallback>
                <p:oleObj name="Equation" r:id="rId7" imgW="1038171" imgH="428625"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013" y="4077072"/>
                        <a:ext cx="263525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箭头连接符 2"/>
          <p:cNvCxnSpPr/>
          <p:nvPr/>
        </p:nvCxnSpPr>
        <p:spPr>
          <a:xfrm>
            <a:off x="5508625" y="4638675"/>
            <a:ext cx="3544888"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7324725" y="2798763"/>
            <a:ext cx="0" cy="346392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234" name="Rectangle 2"/>
          <p:cNvSpPr>
            <a:spLocks noChangeArrowheads="1"/>
          </p:cNvSpPr>
          <p:nvPr/>
        </p:nvSpPr>
        <p:spPr bwMode="auto">
          <a:xfrm>
            <a:off x="8501063" y="4711700"/>
            <a:ext cx="6397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Re   </a:t>
            </a:r>
          </a:p>
        </p:txBody>
      </p:sp>
      <p:sp>
        <p:nvSpPr>
          <p:cNvPr id="52235" name="Rectangle 2"/>
          <p:cNvSpPr>
            <a:spLocks noChangeArrowheads="1"/>
          </p:cNvSpPr>
          <p:nvPr/>
        </p:nvSpPr>
        <p:spPr bwMode="auto">
          <a:xfrm>
            <a:off x="6648450" y="2565400"/>
            <a:ext cx="639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Im   </a:t>
            </a:r>
          </a:p>
        </p:txBody>
      </p:sp>
      <p:graphicFrame>
        <p:nvGraphicFramePr>
          <p:cNvPr id="52236" name="Object 4"/>
          <p:cNvGraphicFramePr>
            <a:graphicFrameLocks/>
          </p:cNvGraphicFramePr>
          <p:nvPr/>
        </p:nvGraphicFramePr>
        <p:xfrm>
          <a:off x="5567363" y="4652963"/>
          <a:ext cx="635000" cy="1016000"/>
        </p:xfrm>
        <a:graphic>
          <a:graphicData uri="http://schemas.openxmlformats.org/presentationml/2006/ole">
            <mc:AlternateContent xmlns:mc="http://schemas.openxmlformats.org/markup-compatibility/2006">
              <mc:Choice xmlns:v="urn:schemas-microsoft-com:vml" Requires="v">
                <p:oleObj spid="_x0000_s52920" name="Equation" r:id="rId9" imgW="237998" imgH="390396" progId="Equation.DSMT4">
                  <p:embed/>
                </p:oleObj>
              </mc:Choice>
              <mc:Fallback>
                <p:oleObj name="Equation" r:id="rId9" imgW="237998" imgH="390396" progId="Equation.DSMT4">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7363" y="4652963"/>
                        <a:ext cx="635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直接连接符 6"/>
          <p:cNvCxnSpPr/>
          <p:nvPr/>
        </p:nvCxnSpPr>
        <p:spPr>
          <a:xfrm>
            <a:off x="6202363" y="4530725"/>
            <a:ext cx="258762" cy="19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202363" y="4530725"/>
            <a:ext cx="258762" cy="19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253288" y="3148013"/>
            <a:ext cx="142875" cy="155575"/>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52240" name="Object 4"/>
          <p:cNvGraphicFramePr>
            <a:graphicFrameLocks/>
          </p:cNvGraphicFramePr>
          <p:nvPr/>
        </p:nvGraphicFramePr>
        <p:xfrm>
          <a:off x="7489825" y="2971800"/>
          <a:ext cx="571500" cy="508000"/>
        </p:xfrm>
        <a:graphic>
          <a:graphicData uri="http://schemas.openxmlformats.org/presentationml/2006/ole">
            <mc:AlternateContent xmlns:mc="http://schemas.openxmlformats.org/markup-compatibility/2006">
              <mc:Choice xmlns:v="urn:schemas-microsoft-com:vml" Requires="v">
                <p:oleObj spid="_x0000_s52921" name="Equation" r:id="rId11" imgW="209658" imgH="181007" progId="Equation.DSMT4">
                  <p:embed/>
                </p:oleObj>
              </mc:Choice>
              <mc:Fallback>
                <p:oleObj name="Equation" r:id="rId11" imgW="209658" imgH="181007" progId="Equation.DSMT4">
                  <p:embed/>
                  <p:pic>
                    <p:nvPicPr>
                      <p:cNvPr id="0"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9825" y="2971800"/>
                        <a:ext cx="5715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3" name="直接箭头连接符 22"/>
          <p:cNvCxnSpPr>
            <a:endCxn id="16" idx="3"/>
          </p:cNvCxnSpPr>
          <p:nvPr/>
        </p:nvCxnSpPr>
        <p:spPr>
          <a:xfrm flipV="1">
            <a:off x="6330950" y="3279775"/>
            <a:ext cx="942975" cy="137318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52242" name="Object 4"/>
          <p:cNvGraphicFramePr>
            <a:graphicFrameLocks/>
          </p:cNvGraphicFramePr>
          <p:nvPr/>
        </p:nvGraphicFramePr>
        <p:xfrm>
          <a:off x="5567363" y="3398838"/>
          <a:ext cx="1111250" cy="635000"/>
        </p:xfrm>
        <a:graphic>
          <a:graphicData uri="http://schemas.openxmlformats.org/presentationml/2006/ole">
            <mc:AlternateContent xmlns:mc="http://schemas.openxmlformats.org/markup-compatibility/2006">
              <mc:Choice xmlns:v="urn:schemas-microsoft-com:vml" Requires="v">
                <p:oleObj spid="_x0000_s52922" name="Equation" r:id="rId13" imgW="428571" imgH="238061" progId="Equation.DSMT4">
                  <p:embed/>
                </p:oleObj>
              </mc:Choice>
              <mc:Fallback>
                <p:oleObj name="Equation" r:id="rId13" imgW="428571" imgH="238061" progId="Equation.DSMT4">
                  <p:embed/>
                  <p:pic>
                    <p:nvPicPr>
                      <p:cNvPr id="0" name="Object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7363" y="3398838"/>
                        <a:ext cx="111125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43" name="Object 4"/>
          <p:cNvGraphicFramePr>
            <a:graphicFrameLocks/>
          </p:cNvGraphicFramePr>
          <p:nvPr>
            <p:extLst>
              <p:ext uri="{D42A27DB-BD31-4B8C-83A1-F6EECF244321}">
                <p14:modId xmlns:p14="http://schemas.microsoft.com/office/powerpoint/2010/main" val="3565461225"/>
              </p:ext>
            </p:extLst>
          </p:nvPr>
        </p:nvGraphicFramePr>
        <p:xfrm>
          <a:off x="144715" y="5342086"/>
          <a:ext cx="3079750" cy="1111250"/>
        </p:xfrm>
        <a:graphic>
          <a:graphicData uri="http://schemas.openxmlformats.org/presentationml/2006/ole">
            <mc:AlternateContent xmlns:mc="http://schemas.openxmlformats.org/markup-compatibility/2006">
              <mc:Choice xmlns:v="urn:schemas-microsoft-com:vml" Requires="v">
                <p:oleObj spid="_x0000_s52923" name="Equation" r:id="rId15" imgW="1209657" imgH="428625" progId="Equation.DSMT4">
                  <p:embed/>
                </p:oleObj>
              </mc:Choice>
              <mc:Fallback>
                <p:oleObj name="Equation" r:id="rId15" imgW="1209657" imgH="428625" progId="Equation.DSMT4">
                  <p:embed/>
                  <p:pic>
                    <p:nvPicPr>
                      <p:cNvPr id="0" name="Object 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15" y="5342086"/>
                        <a:ext cx="307975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44" name="Object 4"/>
          <p:cNvGraphicFramePr>
            <a:graphicFrameLocks/>
          </p:cNvGraphicFramePr>
          <p:nvPr>
            <p:extLst>
              <p:ext uri="{D42A27DB-BD31-4B8C-83A1-F6EECF244321}">
                <p14:modId xmlns:p14="http://schemas.microsoft.com/office/powerpoint/2010/main" val="3157795352"/>
              </p:ext>
            </p:extLst>
          </p:nvPr>
        </p:nvGraphicFramePr>
        <p:xfrm>
          <a:off x="3591845" y="5688238"/>
          <a:ext cx="3365500" cy="635000"/>
        </p:xfrm>
        <a:graphic>
          <a:graphicData uri="http://schemas.openxmlformats.org/presentationml/2006/ole">
            <mc:AlternateContent xmlns:mc="http://schemas.openxmlformats.org/markup-compatibility/2006">
              <mc:Choice xmlns:v="urn:schemas-microsoft-com:vml" Requires="v">
                <p:oleObj spid="_x0000_s52924" name="Equation" r:id="rId17" imgW="1323885" imgH="238061" progId="Equation.DSMT4">
                  <p:embed/>
                </p:oleObj>
              </mc:Choice>
              <mc:Fallback>
                <p:oleObj name="Equation" r:id="rId17" imgW="1323885" imgH="238061" progId="Equation.DSMT4">
                  <p:embed/>
                  <p:pic>
                    <p:nvPicPr>
                      <p:cNvPr id="0" name="Object 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91845" y="5688238"/>
                        <a:ext cx="33655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325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916832"/>
            <a:ext cx="3836988"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26B573B-5A8C-46EF-9768-3E646E32CFEE}" type="slidenum">
              <a:rPr lang="en-US" altLang="zh-CN" sz="1200" smtClean="0"/>
              <a:pPr>
                <a:spcBef>
                  <a:spcPct val="0"/>
                </a:spcBef>
                <a:buClrTx/>
                <a:buFontTx/>
                <a:buNone/>
              </a:pPr>
              <a:t>54</a:t>
            </a:fld>
            <a:endParaRPr lang="en-US" altLang="zh-CN" sz="1200" smtClean="0"/>
          </a:p>
        </p:txBody>
      </p:sp>
      <p:sp>
        <p:nvSpPr>
          <p:cNvPr id="53252" name="Rectangle 10"/>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Extra. Geometric evaluation of FT </a:t>
            </a:r>
            <a:r>
              <a:rPr lang="en-US" altLang="zh-CN" sz="3200" b="1">
                <a:latin typeface="Times New Roman" panose="02020603050405020304" pitchFamily="18" charset="0"/>
              </a:rPr>
              <a:t>(Ch.9.4)</a:t>
            </a:r>
          </a:p>
        </p:txBody>
      </p:sp>
      <p:sp>
        <p:nvSpPr>
          <p:cNvPr id="53253" name="Rectangle 2"/>
          <p:cNvSpPr>
            <a:spLocks noChangeArrowheads="1"/>
          </p:cNvSpPr>
          <p:nvPr/>
        </p:nvSpPr>
        <p:spPr bwMode="auto">
          <a:xfrm>
            <a:off x="179388" y="1268413"/>
            <a:ext cx="828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First-order system:   </a:t>
            </a:r>
          </a:p>
        </p:txBody>
      </p:sp>
      <p:graphicFrame>
        <p:nvGraphicFramePr>
          <p:cNvPr id="53254" name="Object 4"/>
          <p:cNvGraphicFramePr>
            <a:graphicFrameLocks/>
          </p:cNvGraphicFramePr>
          <p:nvPr>
            <p:extLst>
              <p:ext uri="{D42A27DB-BD31-4B8C-83A1-F6EECF244321}">
                <p14:modId xmlns:p14="http://schemas.microsoft.com/office/powerpoint/2010/main" val="1730948322"/>
              </p:ext>
            </p:extLst>
          </p:nvPr>
        </p:nvGraphicFramePr>
        <p:xfrm>
          <a:off x="3703464" y="1125538"/>
          <a:ext cx="4252912" cy="1016000"/>
        </p:xfrm>
        <a:graphic>
          <a:graphicData uri="http://schemas.openxmlformats.org/presentationml/2006/ole">
            <mc:AlternateContent xmlns:mc="http://schemas.openxmlformats.org/markup-compatibility/2006">
              <mc:Choice xmlns:v="urn:schemas-microsoft-com:vml" Requires="v">
                <p:oleObj spid="_x0000_s53669" name="Equation" r:id="rId4" imgW="1685943" imgH="390396" progId="Equation.DSMT4">
                  <p:embed/>
                </p:oleObj>
              </mc:Choice>
              <mc:Fallback>
                <p:oleObj name="Equation" r:id="rId4" imgW="1685943" imgH="390396"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464" y="1125538"/>
                        <a:ext cx="42529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箭头连接符 2"/>
          <p:cNvCxnSpPr/>
          <p:nvPr/>
        </p:nvCxnSpPr>
        <p:spPr>
          <a:xfrm>
            <a:off x="5364088" y="4206131"/>
            <a:ext cx="3544888"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7180188" y="2366219"/>
            <a:ext cx="0" cy="346392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257" name="Rectangle 2"/>
          <p:cNvSpPr>
            <a:spLocks noChangeArrowheads="1"/>
          </p:cNvSpPr>
          <p:nvPr/>
        </p:nvSpPr>
        <p:spPr bwMode="auto">
          <a:xfrm>
            <a:off x="8356526" y="4279156"/>
            <a:ext cx="6397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Re   </a:t>
            </a:r>
          </a:p>
        </p:txBody>
      </p:sp>
      <p:sp>
        <p:nvSpPr>
          <p:cNvPr id="53258" name="Rectangle 2"/>
          <p:cNvSpPr>
            <a:spLocks noChangeArrowheads="1"/>
          </p:cNvSpPr>
          <p:nvPr/>
        </p:nvSpPr>
        <p:spPr bwMode="auto">
          <a:xfrm>
            <a:off x="6503913" y="2132856"/>
            <a:ext cx="639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Im   </a:t>
            </a:r>
          </a:p>
        </p:txBody>
      </p:sp>
      <p:graphicFrame>
        <p:nvGraphicFramePr>
          <p:cNvPr id="53259" name="Object 4"/>
          <p:cNvGraphicFramePr>
            <a:graphicFrameLocks/>
          </p:cNvGraphicFramePr>
          <p:nvPr>
            <p:extLst>
              <p:ext uri="{D42A27DB-BD31-4B8C-83A1-F6EECF244321}">
                <p14:modId xmlns:p14="http://schemas.microsoft.com/office/powerpoint/2010/main" val="1106981249"/>
              </p:ext>
            </p:extLst>
          </p:nvPr>
        </p:nvGraphicFramePr>
        <p:xfrm>
          <a:off x="5422826" y="4220419"/>
          <a:ext cx="635000" cy="1016000"/>
        </p:xfrm>
        <a:graphic>
          <a:graphicData uri="http://schemas.openxmlformats.org/presentationml/2006/ole">
            <mc:AlternateContent xmlns:mc="http://schemas.openxmlformats.org/markup-compatibility/2006">
              <mc:Choice xmlns:v="urn:schemas-microsoft-com:vml" Requires="v">
                <p:oleObj spid="_x0000_s53670" name="Equation" r:id="rId6" imgW="237998" imgH="390396" progId="Equation.DSMT4">
                  <p:embed/>
                </p:oleObj>
              </mc:Choice>
              <mc:Fallback>
                <p:oleObj name="Equation" r:id="rId6" imgW="237998" imgH="390396"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2826" y="4220419"/>
                        <a:ext cx="635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直接连接符 6"/>
          <p:cNvCxnSpPr/>
          <p:nvPr/>
        </p:nvCxnSpPr>
        <p:spPr>
          <a:xfrm>
            <a:off x="6057826" y="4098181"/>
            <a:ext cx="258762" cy="19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057826" y="4098181"/>
            <a:ext cx="258762" cy="192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108751" y="2715469"/>
            <a:ext cx="142875" cy="155575"/>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53263" name="Object 4"/>
          <p:cNvGraphicFramePr>
            <a:graphicFrameLocks/>
          </p:cNvGraphicFramePr>
          <p:nvPr>
            <p:extLst>
              <p:ext uri="{D42A27DB-BD31-4B8C-83A1-F6EECF244321}">
                <p14:modId xmlns:p14="http://schemas.microsoft.com/office/powerpoint/2010/main" val="244089897"/>
              </p:ext>
            </p:extLst>
          </p:nvPr>
        </p:nvGraphicFramePr>
        <p:xfrm>
          <a:off x="7345288" y="2539256"/>
          <a:ext cx="571500" cy="508000"/>
        </p:xfrm>
        <a:graphic>
          <a:graphicData uri="http://schemas.openxmlformats.org/presentationml/2006/ole">
            <mc:AlternateContent xmlns:mc="http://schemas.openxmlformats.org/markup-compatibility/2006">
              <mc:Choice xmlns:v="urn:schemas-microsoft-com:vml" Requires="v">
                <p:oleObj spid="_x0000_s53671" name="Equation" r:id="rId8" imgW="209658" imgH="181007" progId="Equation.DSMT4">
                  <p:embed/>
                </p:oleObj>
              </mc:Choice>
              <mc:Fallback>
                <p:oleObj name="Equation" r:id="rId8" imgW="209658" imgH="181007" progId="Equation.DSMT4">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288" y="2539256"/>
                        <a:ext cx="5715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3" name="直接箭头连接符 22"/>
          <p:cNvCxnSpPr>
            <a:endCxn id="16" idx="3"/>
          </p:cNvCxnSpPr>
          <p:nvPr/>
        </p:nvCxnSpPr>
        <p:spPr>
          <a:xfrm flipV="1">
            <a:off x="6186413" y="2847231"/>
            <a:ext cx="942975" cy="137318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265" name="Rectangle 2"/>
          <p:cNvSpPr>
            <a:spLocks noChangeArrowheads="1"/>
          </p:cNvSpPr>
          <p:nvPr/>
        </p:nvSpPr>
        <p:spPr bwMode="auto">
          <a:xfrm>
            <a:off x="179388" y="6157913"/>
            <a:ext cx="828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Low-pass type:    </a:t>
            </a:r>
          </a:p>
        </p:txBody>
      </p:sp>
      <p:graphicFrame>
        <p:nvGraphicFramePr>
          <p:cNvPr id="53266" name="Object 4"/>
          <p:cNvGraphicFramePr>
            <a:graphicFrameLocks/>
          </p:cNvGraphicFramePr>
          <p:nvPr/>
        </p:nvGraphicFramePr>
        <p:xfrm>
          <a:off x="2997200" y="6229350"/>
          <a:ext cx="4029075" cy="508000"/>
        </p:xfrm>
        <a:graphic>
          <a:graphicData uri="http://schemas.openxmlformats.org/presentationml/2006/ole">
            <mc:AlternateContent xmlns:mc="http://schemas.openxmlformats.org/markup-compatibility/2006">
              <mc:Choice xmlns:v="urn:schemas-microsoft-com:vml" Requires="v">
                <p:oleObj spid="_x0000_s53672" name="Equation" r:id="rId10" imgW="1590802" imgH="181007" progId="Equation.DSMT4">
                  <p:embed/>
                </p:oleObj>
              </mc:Choice>
              <mc:Fallback>
                <p:oleObj name="Equation" r:id="rId10" imgW="1590802" imgH="181007" progId="Equation.DSMT4">
                  <p:embed/>
                  <p:pic>
                    <p:nvPicPr>
                      <p:cNvPr id="0" name="Object 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7200" y="6229350"/>
                        <a:ext cx="40290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771102267"/>
              </p:ext>
            </p:extLst>
          </p:nvPr>
        </p:nvGraphicFramePr>
        <p:xfrm>
          <a:off x="3454280" y="2241800"/>
          <a:ext cx="2825100" cy="1079100"/>
        </p:xfrm>
        <a:graphic>
          <a:graphicData uri="http://schemas.openxmlformats.org/presentationml/2006/ole">
            <mc:AlternateContent xmlns:mc="http://schemas.openxmlformats.org/markup-compatibility/2006">
              <mc:Choice xmlns:v="urn:schemas-microsoft-com:vml" Requires="v">
                <p:oleObj spid="_x0000_s53673" name="Equation" r:id="rId12" imgW="1130040" imgH="431640" progId="Equation.DSMT4">
                  <p:embed/>
                </p:oleObj>
              </mc:Choice>
              <mc:Fallback>
                <p:oleObj name="Equation" r:id="rId12" imgW="1130040" imgH="431640" progId="Equation.DSMT4">
                  <p:embed/>
                  <p:pic>
                    <p:nvPicPr>
                      <p:cNvPr id="53254" name="Object 4"/>
                      <p:cNvPicPr>
                        <a:picLocks noChangeArrowheads="1"/>
                      </p:cNvPicPr>
                      <p:nvPr/>
                    </p:nvPicPr>
                    <p:blipFill>
                      <a:blip r:embed="rId13"/>
                      <a:srcRect/>
                      <a:stretch>
                        <a:fillRect/>
                      </a:stretch>
                    </p:blipFill>
                    <p:spPr bwMode="auto">
                      <a:xfrm>
                        <a:off x="3454280" y="2241800"/>
                        <a:ext cx="2825100" cy="107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27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4673600"/>
            <a:ext cx="461327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0DADED4A-A107-4597-998E-7144216947C4}" type="slidenum">
              <a:rPr lang="en-US" altLang="zh-CN" sz="1200" smtClean="0"/>
              <a:pPr>
                <a:spcBef>
                  <a:spcPct val="0"/>
                </a:spcBef>
                <a:buClrTx/>
                <a:buFontTx/>
                <a:buNone/>
              </a:pPr>
              <a:t>55</a:t>
            </a:fld>
            <a:endParaRPr lang="en-US" altLang="zh-CN" sz="1200" smtClean="0"/>
          </a:p>
        </p:txBody>
      </p:sp>
      <p:sp>
        <p:nvSpPr>
          <p:cNvPr id="54276" name="Rectangle 10"/>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Extra. Geometric evaluation of FT </a:t>
            </a:r>
            <a:r>
              <a:rPr lang="en-US" altLang="zh-CN" sz="3200" b="1">
                <a:latin typeface="Times New Roman" panose="02020603050405020304" pitchFamily="18" charset="0"/>
              </a:rPr>
              <a:t>(Ch.9.4)</a:t>
            </a:r>
          </a:p>
        </p:txBody>
      </p:sp>
      <p:sp>
        <p:nvSpPr>
          <p:cNvPr id="54277" name="Rectangle 2"/>
          <p:cNvSpPr>
            <a:spLocks noChangeArrowheads="1"/>
          </p:cNvSpPr>
          <p:nvPr/>
        </p:nvSpPr>
        <p:spPr bwMode="auto">
          <a:xfrm>
            <a:off x="179388" y="2917825"/>
            <a:ext cx="828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All-pass system:   </a:t>
            </a:r>
          </a:p>
        </p:txBody>
      </p:sp>
      <p:graphicFrame>
        <p:nvGraphicFramePr>
          <p:cNvPr id="54278" name="Object 4"/>
          <p:cNvGraphicFramePr>
            <a:graphicFrameLocks/>
          </p:cNvGraphicFramePr>
          <p:nvPr/>
        </p:nvGraphicFramePr>
        <p:xfrm>
          <a:off x="1223963" y="3430588"/>
          <a:ext cx="4030662" cy="1016000"/>
        </p:xfrm>
        <a:graphic>
          <a:graphicData uri="http://schemas.openxmlformats.org/presentationml/2006/ole">
            <mc:AlternateContent xmlns:mc="http://schemas.openxmlformats.org/markup-compatibility/2006">
              <mc:Choice xmlns:v="urn:schemas-microsoft-com:vml" Requires="v">
                <p:oleObj spid="_x0000_s54884" name="Equation" r:id="rId4" imgW="1590802" imgH="390396" progId="Equation.DSMT4">
                  <p:embed/>
                </p:oleObj>
              </mc:Choice>
              <mc:Fallback>
                <p:oleObj name="Equation" r:id="rId4" imgW="1590802" imgH="390396"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963" y="3430588"/>
                        <a:ext cx="403066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箭头连接符 2"/>
          <p:cNvCxnSpPr/>
          <p:nvPr/>
        </p:nvCxnSpPr>
        <p:spPr>
          <a:xfrm>
            <a:off x="5508625" y="3557588"/>
            <a:ext cx="3544888"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7324725" y="1717675"/>
            <a:ext cx="0" cy="346392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281" name="Rectangle 2"/>
          <p:cNvSpPr>
            <a:spLocks noChangeArrowheads="1"/>
          </p:cNvSpPr>
          <p:nvPr/>
        </p:nvSpPr>
        <p:spPr bwMode="auto">
          <a:xfrm>
            <a:off x="8550275" y="2967038"/>
            <a:ext cx="6397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Re   </a:t>
            </a:r>
          </a:p>
        </p:txBody>
      </p:sp>
      <p:sp>
        <p:nvSpPr>
          <p:cNvPr id="54282" name="Rectangle 2"/>
          <p:cNvSpPr>
            <a:spLocks noChangeArrowheads="1"/>
          </p:cNvSpPr>
          <p:nvPr/>
        </p:nvSpPr>
        <p:spPr bwMode="auto">
          <a:xfrm>
            <a:off x="6648450" y="1484313"/>
            <a:ext cx="6397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Im   </a:t>
            </a:r>
          </a:p>
        </p:txBody>
      </p:sp>
      <p:graphicFrame>
        <p:nvGraphicFramePr>
          <p:cNvPr id="54283" name="Object 4"/>
          <p:cNvGraphicFramePr>
            <a:graphicFrameLocks/>
          </p:cNvGraphicFramePr>
          <p:nvPr/>
        </p:nvGraphicFramePr>
        <p:xfrm>
          <a:off x="5614988" y="3571875"/>
          <a:ext cx="539750" cy="349250"/>
        </p:xfrm>
        <a:graphic>
          <a:graphicData uri="http://schemas.openxmlformats.org/presentationml/2006/ole">
            <mc:AlternateContent xmlns:mc="http://schemas.openxmlformats.org/markup-compatibility/2006">
              <mc:Choice xmlns:v="urn:schemas-microsoft-com:vml" Requires="v">
                <p:oleObj spid="_x0000_s54885" name="Equation" r:id="rId6" imgW="200115" imgH="123954" progId="Equation.DSMT4">
                  <p:embed/>
                </p:oleObj>
              </mc:Choice>
              <mc:Fallback>
                <p:oleObj name="Equation" r:id="rId6" imgW="200115" imgH="123954"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4988" y="3571875"/>
                        <a:ext cx="53975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直接连接符 6"/>
          <p:cNvCxnSpPr/>
          <p:nvPr/>
        </p:nvCxnSpPr>
        <p:spPr>
          <a:xfrm>
            <a:off x="6202363" y="3449638"/>
            <a:ext cx="258762" cy="192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202363" y="3449638"/>
            <a:ext cx="258762" cy="192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253288" y="2066925"/>
            <a:ext cx="142875" cy="155575"/>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54287" name="Object 4"/>
          <p:cNvGraphicFramePr>
            <a:graphicFrameLocks/>
          </p:cNvGraphicFramePr>
          <p:nvPr/>
        </p:nvGraphicFramePr>
        <p:xfrm>
          <a:off x="7489825" y="1890713"/>
          <a:ext cx="571500" cy="508000"/>
        </p:xfrm>
        <a:graphic>
          <a:graphicData uri="http://schemas.openxmlformats.org/presentationml/2006/ole">
            <mc:AlternateContent xmlns:mc="http://schemas.openxmlformats.org/markup-compatibility/2006">
              <mc:Choice xmlns:v="urn:schemas-microsoft-com:vml" Requires="v">
                <p:oleObj spid="_x0000_s54886" name="Equation" r:id="rId8" imgW="209658" imgH="181007" progId="Equation.DSMT4">
                  <p:embed/>
                </p:oleObj>
              </mc:Choice>
              <mc:Fallback>
                <p:oleObj name="Equation" r:id="rId8" imgW="209658" imgH="181007" progId="Equation.DSMT4">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9825" y="1890713"/>
                        <a:ext cx="5715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3" name="直接箭头连接符 22"/>
          <p:cNvCxnSpPr>
            <a:endCxn id="16" idx="3"/>
          </p:cNvCxnSpPr>
          <p:nvPr/>
        </p:nvCxnSpPr>
        <p:spPr>
          <a:xfrm flipV="1">
            <a:off x="6330950" y="2198688"/>
            <a:ext cx="942975" cy="137318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54289" name="Object 4"/>
          <p:cNvGraphicFramePr>
            <a:graphicFrameLocks noChangeAspect="1"/>
          </p:cNvGraphicFramePr>
          <p:nvPr>
            <p:extLst>
              <p:ext uri="{D42A27DB-BD31-4B8C-83A1-F6EECF244321}">
                <p14:modId xmlns:p14="http://schemas.microsoft.com/office/powerpoint/2010/main" val="2827421802"/>
              </p:ext>
            </p:extLst>
          </p:nvPr>
        </p:nvGraphicFramePr>
        <p:xfrm>
          <a:off x="942443" y="5621737"/>
          <a:ext cx="3587400" cy="1079100"/>
        </p:xfrm>
        <a:graphic>
          <a:graphicData uri="http://schemas.openxmlformats.org/presentationml/2006/ole">
            <mc:AlternateContent xmlns:mc="http://schemas.openxmlformats.org/markup-compatibility/2006">
              <mc:Choice xmlns:v="urn:schemas-microsoft-com:vml" Requires="v">
                <p:oleObj spid="_x0000_s54887" name="Equation" r:id="rId10" imgW="1434960" imgH="431640" progId="Equation.DSMT4">
                  <p:embed/>
                </p:oleObj>
              </mc:Choice>
              <mc:Fallback>
                <p:oleObj name="Equation" r:id="rId10" imgW="1434960" imgH="431640" progId="Equation.DSMT4">
                  <p:embed/>
                  <p:pic>
                    <p:nvPicPr>
                      <p:cNvPr id="0" name="Object 4"/>
                      <p:cNvPicPr>
                        <a:picLocks noChangeArrowheads="1"/>
                      </p:cNvPicPr>
                      <p:nvPr/>
                    </p:nvPicPr>
                    <p:blipFill>
                      <a:blip r:embed="rId11"/>
                      <a:srcRect/>
                      <a:stretch>
                        <a:fillRect/>
                      </a:stretch>
                    </p:blipFill>
                    <p:spPr bwMode="auto">
                      <a:xfrm>
                        <a:off x="942443" y="5621737"/>
                        <a:ext cx="3587400" cy="107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椭圆 1"/>
          <p:cNvSpPr/>
          <p:nvPr/>
        </p:nvSpPr>
        <p:spPr>
          <a:xfrm>
            <a:off x="8316913" y="3436938"/>
            <a:ext cx="193675" cy="2063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25" name="直接箭头连接符 24"/>
          <p:cNvCxnSpPr/>
          <p:nvPr/>
        </p:nvCxnSpPr>
        <p:spPr>
          <a:xfrm flipH="1" flipV="1">
            <a:off x="7380288" y="2208213"/>
            <a:ext cx="1012825" cy="134143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54292" name="Object 4"/>
          <p:cNvGraphicFramePr>
            <a:graphicFrameLocks/>
          </p:cNvGraphicFramePr>
          <p:nvPr/>
        </p:nvGraphicFramePr>
        <p:xfrm>
          <a:off x="8324850" y="3617913"/>
          <a:ext cx="571500" cy="381000"/>
        </p:xfrm>
        <a:graphic>
          <a:graphicData uri="http://schemas.openxmlformats.org/presentationml/2006/ole">
            <mc:AlternateContent xmlns:mc="http://schemas.openxmlformats.org/markup-compatibility/2006">
              <mc:Choice xmlns:v="urn:schemas-microsoft-com:vml" Requires="v">
                <p:oleObj spid="_x0000_s54888" name="Equation" r:id="rId12" imgW="209658" imgH="133221" progId="Equation.DSMT4">
                  <p:embed/>
                </p:oleObj>
              </mc:Choice>
              <mc:Fallback>
                <p:oleObj name="Equation" r:id="rId12" imgW="209658" imgH="133221" progId="Equation.DSMT4">
                  <p:embed/>
                  <p:pic>
                    <p:nvPicPr>
                      <p:cNvPr id="0" name="Object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24850" y="3617913"/>
                        <a:ext cx="571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93" name="Rectangle 2"/>
          <p:cNvSpPr>
            <a:spLocks noChangeArrowheads="1"/>
          </p:cNvSpPr>
          <p:nvPr/>
        </p:nvSpPr>
        <p:spPr bwMode="auto">
          <a:xfrm>
            <a:off x="179388" y="1268413"/>
            <a:ext cx="828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Second-order system:   </a:t>
            </a:r>
          </a:p>
        </p:txBody>
      </p:sp>
      <p:graphicFrame>
        <p:nvGraphicFramePr>
          <p:cNvPr id="54294" name="Object 4"/>
          <p:cNvGraphicFramePr>
            <a:graphicFrameLocks/>
          </p:cNvGraphicFramePr>
          <p:nvPr>
            <p:extLst>
              <p:ext uri="{D42A27DB-BD31-4B8C-83A1-F6EECF244321}">
                <p14:modId xmlns:p14="http://schemas.microsoft.com/office/powerpoint/2010/main" val="3701595050"/>
              </p:ext>
            </p:extLst>
          </p:nvPr>
        </p:nvGraphicFramePr>
        <p:xfrm>
          <a:off x="1331640" y="1755775"/>
          <a:ext cx="3808413" cy="1111250"/>
        </p:xfrm>
        <a:graphic>
          <a:graphicData uri="http://schemas.openxmlformats.org/presentationml/2006/ole">
            <mc:AlternateContent xmlns:mc="http://schemas.openxmlformats.org/markup-compatibility/2006">
              <mc:Choice xmlns:v="urn:schemas-microsoft-com:vml" Requires="v">
                <p:oleObj spid="_x0000_s54889" name="Equation" r:id="rId14" imgW="1504914" imgH="428625" progId="Equation.DSMT4">
                  <p:embed/>
                </p:oleObj>
              </mc:Choice>
              <mc:Fallback>
                <p:oleObj name="Equation" r:id="rId14" imgW="1504914" imgH="428625" progId="Equation.DSMT4">
                  <p:embed/>
                  <p:pic>
                    <p:nvPicPr>
                      <p:cNvPr id="0" name="Object 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640" y="1755775"/>
                        <a:ext cx="380841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5" name="Object 4"/>
          <p:cNvGraphicFramePr>
            <a:graphicFrameLocks/>
          </p:cNvGraphicFramePr>
          <p:nvPr>
            <p:extLst>
              <p:ext uri="{D42A27DB-BD31-4B8C-83A1-F6EECF244321}">
                <p14:modId xmlns:p14="http://schemas.microsoft.com/office/powerpoint/2010/main" val="3654320714"/>
              </p:ext>
            </p:extLst>
          </p:nvPr>
        </p:nvGraphicFramePr>
        <p:xfrm>
          <a:off x="971550" y="4591050"/>
          <a:ext cx="2665413" cy="1079500"/>
        </p:xfrm>
        <a:graphic>
          <a:graphicData uri="http://schemas.openxmlformats.org/presentationml/2006/ole">
            <mc:AlternateContent xmlns:mc="http://schemas.openxmlformats.org/markup-compatibility/2006">
              <mc:Choice xmlns:v="urn:schemas-microsoft-com:vml" Requires="v">
                <p:oleObj spid="_x0000_s54890" name="Equation" r:id="rId16" imgW="1047714" imgH="409511" progId="Equation.DSMT4">
                  <p:embed/>
                </p:oleObj>
              </mc:Choice>
              <mc:Fallback>
                <p:oleObj name="Equation" r:id="rId16" imgW="1047714" imgH="409511" progId="Equation.DSMT4">
                  <p:embed/>
                  <p:pic>
                    <p:nvPicPr>
                      <p:cNvPr id="0" name="Object 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1550" y="4591050"/>
                        <a:ext cx="266541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3B53B3B-9074-476E-8371-6931FE2F21BB}" type="slidenum">
              <a:rPr lang="en-US" altLang="zh-CN" sz="1200" smtClean="0"/>
              <a:pPr>
                <a:spcBef>
                  <a:spcPct val="0"/>
                </a:spcBef>
                <a:buClrTx/>
                <a:buFontTx/>
                <a:buNone/>
              </a:pPr>
              <a:t>56</a:t>
            </a:fld>
            <a:endParaRPr lang="en-US" altLang="zh-CN" sz="1200" smtClean="0"/>
          </a:p>
        </p:txBody>
      </p:sp>
      <p:sp>
        <p:nvSpPr>
          <p:cNvPr id="55299" name="Rectangle 10"/>
          <p:cNvSpPr>
            <a:spLocks noChangeArrowheads="1"/>
          </p:cNvSpPr>
          <p:nvPr/>
        </p:nvSpPr>
        <p:spPr bwMode="auto">
          <a:xfrm>
            <a:off x="457200" y="444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ea typeface="楷体_GB2312" pitchFamily="49" charset="-122"/>
              </a:rPr>
              <a:t>Extra. Geometric evaluation of FT </a:t>
            </a:r>
            <a:r>
              <a:rPr lang="en-US" altLang="zh-CN" sz="3200" b="1">
                <a:latin typeface="Times New Roman" panose="02020603050405020304" pitchFamily="18" charset="0"/>
              </a:rPr>
              <a:t>(Ch.9.4)</a:t>
            </a:r>
          </a:p>
        </p:txBody>
      </p:sp>
      <p:sp>
        <p:nvSpPr>
          <p:cNvPr id="55300" name="Rectangle 2"/>
          <p:cNvSpPr>
            <a:spLocks noChangeArrowheads="1"/>
          </p:cNvSpPr>
          <p:nvPr/>
        </p:nvSpPr>
        <p:spPr bwMode="auto">
          <a:xfrm>
            <a:off x="179388" y="1268413"/>
            <a:ext cx="828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High-pass system:   </a:t>
            </a:r>
          </a:p>
        </p:txBody>
      </p:sp>
      <p:graphicFrame>
        <p:nvGraphicFramePr>
          <p:cNvPr id="55301" name="Object 4"/>
          <p:cNvGraphicFramePr>
            <a:graphicFrameLocks/>
          </p:cNvGraphicFramePr>
          <p:nvPr/>
        </p:nvGraphicFramePr>
        <p:xfrm>
          <a:off x="3460750" y="1214438"/>
          <a:ext cx="4029075" cy="1016000"/>
        </p:xfrm>
        <a:graphic>
          <a:graphicData uri="http://schemas.openxmlformats.org/presentationml/2006/ole">
            <mc:AlternateContent xmlns:mc="http://schemas.openxmlformats.org/markup-compatibility/2006">
              <mc:Choice xmlns:v="urn:schemas-microsoft-com:vml" Requires="v">
                <p:oleObj spid="_x0000_s55806" name="Equation" r:id="rId3" imgW="1590802" imgH="390396" progId="Equation.DSMT4">
                  <p:embed/>
                </p:oleObj>
              </mc:Choice>
              <mc:Fallback>
                <p:oleObj name="Equation" r:id="rId3" imgW="1590802" imgH="390396"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0" y="1214438"/>
                        <a:ext cx="40290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2" name="Object 4"/>
          <p:cNvGraphicFramePr>
            <a:graphicFrameLocks/>
          </p:cNvGraphicFramePr>
          <p:nvPr/>
        </p:nvGraphicFramePr>
        <p:xfrm>
          <a:off x="1979613" y="2311400"/>
          <a:ext cx="3997325" cy="508000"/>
        </p:xfrm>
        <a:graphic>
          <a:graphicData uri="http://schemas.openxmlformats.org/presentationml/2006/ole">
            <mc:AlternateContent xmlns:mc="http://schemas.openxmlformats.org/markup-compatibility/2006">
              <mc:Choice xmlns:v="urn:schemas-microsoft-com:vml" Requires="v">
                <p:oleObj spid="_x0000_s55807" name="Equation" r:id="rId5" imgW="1581258" imgH="181007" progId="Equation.DSMT4">
                  <p:embed/>
                </p:oleObj>
              </mc:Choice>
              <mc:Fallback>
                <p:oleObj name="Equation" r:id="rId5" imgW="1581258" imgH="181007"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311400"/>
                        <a:ext cx="39973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3" name="Object 4"/>
          <p:cNvGraphicFramePr>
            <a:graphicFrameLocks/>
          </p:cNvGraphicFramePr>
          <p:nvPr/>
        </p:nvGraphicFramePr>
        <p:xfrm>
          <a:off x="2011363" y="2992438"/>
          <a:ext cx="3933825" cy="508000"/>
        </p:xfrm>
        <a:graphic>
          <a:graphicData uri="http://schemas.openxmlformats.org/presentationml/2006/ole">
            <mc:AlternateContent xmlns:mc="http://schemas.openxmlformats.org/markup-compatibility/2006">
              <mc:Choice xmlns:v="urn:schemas-microsoft-com:vml" Requires="v">
                <p:oleObj spid="_x0000_s55808" name="Equation" r:id="rId7" imgW="1552629" imgH="181007" progId="Equation.DSMT4">
                  <p:embed/>
                </p:oleObj>
              </mc:Choice>
              <mc:Fallback>
                <p:oleObj name="Equation" r:id="rId7" imgW="1552629" imgH="181007"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1363" y="2992438"/>
                        <a:ext cx="39338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4" name="Rectangle 2"/>
          <p:cNvSpPr>
            <a:spLocks noChangeArrowheads="1"/>
          </p:cNvSpPr>
          <p:nvPr/>
        </p:nvSpPr>
        <p:spPr bwMode="auto">
          <a:xfrm>
            <a:off x="179388" y="4078288"/>
            <a:ext cx="828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Band-pass system:   </a:t>
            </a:r>
          </a:p>
        </p:txBody>
      </p:sp>
      <p:graphicFrame>
        <p:nvGraphicFramePr>
          <p:cNvPr id="55305" name="Object 4"/>
          <p:cNvGraphicFramePr>
            <a:graphicFrameLocks/>
          </p:cNvGraphicFramePr>
          <p:nvPr/>
        </p:nvGraphicFramePr>
        <p:xfrm>
          <a:off x="3460750" y="3862388"/>
          <a:ext cx="5267325" cy="1079500"/>
        </p:xfrm>
        <a:graphic>
          <a:graphicData uri="http://schemas.openxmlformats.org/presentationml/2006/ole">
            <mc:AlternateContent xmlns:mc="http://schemas.openxmlformats.org/markup-compatibility/2006">
              <mc:Choice xmlns:v="urn:schemas-microsoft-com:vml" Requires="v">
                <p:oleObj spid="_x0000_s55809" name="Equation" r:id="rId9" imgW="2085885" imgH="409511" progId="Equation.DSMT4">
                  <p:embed/>
                </p:oleObj>
              </mc:Choice>
              <mc:Fallback>
                <p:oleObj name="Equation" r:id="rId9" imgW="2085885" imgH="409511" progId="Equation.DSMT4">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0750" y="3862388"/>
                        <a:ext cx="52673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6" name="Object 4"/>
          <p:cNvGraphicFramePr>
            <a:graphicFrameLocks/>
          </p:cNvGraphicFramePr>
          <p:nvPr/>
        </p:nvGraphicFramePr>
        <p:xfrm>
          <a:off x="1963738" y="5121275"/>
          <a:ext cx="4029075" cy="508000"/>
        </p:xfrm>
        <a:graphic>
          <a:graphicData uri="http://schemas.openxmlformats.org/presentationml/2006/ole">
            <mc:AlternateContent xmlns:mc="http://schemas.openxmlformats.org/markup-compatibility/2006">
              <mc:Choice xmlns:v="urn:schemas-microsoft-com:vml" Requires="v">
                <p:oleObj spid="_x0000_s55810" name="Equation" r:id="rId11" imgW="1590802" imgH="181007" progId="Equation.DSMT4">
                  <p:embed/>
                </p:oleObj>
              </mc:Choice>
              <mc:Fallback>
                <p:oleObj name="Equation" r:id="rId11" imgW="1590802" imgH="181007" progId="Equation.DSMT4">
                  <p:embed/>
                  <p:pic>
                    <p:nvPicPr>
                      <p:cNvPr id="0"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3738" y="5121275"/>
                        <a:ext cx="40290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7" name="Object 4"/>
          <p:cNvGraphicFramePr>
            <a:graphicFrameLocks/>
          </p:cNvGraphicFramePr>
          <p:nvPr/>
        </p:nvGraphicFramePr>
        <p:xfrm>
          <a:off x="2011363" y="5800725"/>
          <a:ext cx="3933825" cy="508000"/>
        </p:xfrm>
        <a:graphic>
          <a:graphicData uri="http://schemas.openxmlformats.org/presentationml/2006/ole">
            <mc:AlternateContent xmlns:mc="http://schemas.openxmlformats.org/markup-compatibility/2006">
              <mc:Choice xmlns:v="urn:schemas-microsoft-com:vml" Requires="v">
                <p:oleObj spid="_x0000_s55811" name="Equation" r:id="rId13" imgW="1552629" imgH="181007" progId="Equation.DSMT4">
                  <p:embed/>
                </p:oleObj>
              </mc:Choice>
              <mc:Fallback>
                <p:oleObj name="Equation" r:id="rId13" imgW="1552629" imgH="181007" progId="Equation.DSMT4">
                  <p:embed/>
                  <p:pic>
                    <p:nvPicPr>
                      <p:cNvPr id="0" name="Object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1363" y="5800725"/>
                        <a:ext cx="39338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57</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59945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Do partial fraction on                                        , the result is (     ) </a:t>
            </a:r>
          </a:p>
        </p:txBody>
      </p:sp>
      <p:graphicFrame>
        <p:nvGraphicFramePr>
          <p:cNvPr id="28" name="Object 15"/>
          <p:cNvGraphicFramePr>
            <a:graphicFrameLocks noChangeAspect="1"/>
          </p:cNvGraphicFramePr>
          <p:nvPr>
            <p:extLst>
              <p:ext uri="{D42A27DB-BD31-4B8C-83A1-F6EECF244321}">
                <p14:modId xmlns:p14="http://schemas.microsoft.com/office/powerpoint/2010/main" val="1677690372"/>
              </p:ext>
            </p:extLst>
          </p:nvPr>
        </p:nvGraphicFramePr>
        <p:xfrm>
          <a:off x="679451" y="3270944"/>
          <a:ext cx="2208212" cy="446088"/>
        </p:xfrm>
        <a:graphic>
          <a:graphicData uri="http://schemas.openxmlformats.org/presentationml/2006/ole">
            <mc:AlternateContent xmlns:mc="http://schemas.openxmlformats.org/markup-compatibility/2006">
              <mc:Choice xmlns:v="urn:schemas-microsoft-com:vml" Requires="v">
                <p:oleObj spid="_x0000_s140690" name="Equation" r:id="rId4" imgW="1002960" imgH="203040" progId="Equation.DSMT4">
                  <p:embed/>
                </p:oleObj>
              </mc:Choice>
              <mc:Fallback>
                <p:oleObj name="Equation" r:id="rId4" imgW="1002960" imgH="203040" progId="Equation.DSMT4">
                  <p:embed/>
                  <p:pic>
                    <p:nvPicPr>
                      <p:cNvPr id="28" name="Object 15"/>
                      <p:cNvPicPr>
                        <a:picLocks noChangeArrowheads="1"/>
                      </p:cNvPicPr>
                      <p:nvPr/>
                    </p:nvPicPr>
                    <p:blipFill>
                      <a:blip r:embed="rId5"/>
                      <a:srcRect/>
                      <a:stretch>
                        <a:fillRect/>
                      </a:stretch>
                    </p:blipFill>
                    <p:spPr bwMode="auto">
                      <a:xfrm>
                        <a:off x="679451" y="3270944"/>
                        <a:ext cx="2208212"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5"/>
          <p:cNvGraphicFramePr>
            <a:graphicFrameLocks noChangeAspect="1"/>
          </p:cNvGraphicFramePr>
          <p:nvPr>
            <p:extLst>
              <p:ext uri="{D42A27DB-BD31-4B8C-83A1-F6EECF244321}">
                <p14:modId xmlns:p14="http://schemas.microsoft.com/office/powerpoint/2010/main" val="2003408342"/>
              </p:ext>
            </p:extLst>
          </p:nvPr>
        </p:nvGraphicFramePr>
        <p:xfrm>
          <a:off x="4577124" y="3031696"/>
          <a:ext cx="2430463" cy="892175"/>
        </p:xfrm>
        <a:graphic>
          <a:graphicData uri="http://schemas.openxmlformats.org/presentationml/2006/ole">
            <mc:AlternateContent xmlns:mc="http://schemas.openxmlformats.org/markup-compatibility/2006">
              <mc:Choice xmlns:v="urn:schemas-microsoft-com:vml" Requires="v">
                <p:oleObj spid="_x0000_s140691" name="Equation" r:id="rId6" imgW="1104840" imgH="406080" progId="Equation.DSMT4">
                  <p:embed/>
                </p:oleObj>
              </mc:Choice>
              <mc:Fallback>
                <p:oleObj name="Equation" r:id="rId6" imgW="1104840" imgH="406080" progId="Equation.DSMT4">
                  <p:embed/>
                  <p:pic>
                    <p:nvPicPr>
                      <p:cNvPr id="29" name="Object 15"/>
                      <p:cNvPicPr>
                        <a:picLocks noChangeArrowheads="1"/>
                      </p:cNvPicPr>
                      <p:nvPr/>
                    </p:nvPicPr>
                    <p:blipFill>
                      <a:blip r:embed="rId7"/>
                      <a:srcRect/>
                      <a:stretch>
                        <a:fillRect/>
                      </a:stretch>
                    </p:blipFill>
                    <p:spPr bwMode="auto">
                      <a:xfrm>
                        <a:off x="4577124" y="3031696"/>
                        <a:ext cx="2430463"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4"/>
          <p:cNvSpPr>
            <a:spLocks noChangeArrowheads="1"/>
          </p:cNvSpPr>
          <p:nvPr/>
        </p:nvSpPr>
        <p:spPr bwMode="auto">
          <a:xfrm>
            <a:off x="114300" y="4911824"/>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2. Do the inverse LT for the previous signal if the signal has FT.</a:t>
            </a:r>
            <a:endParaRPr lang="en-US" altLang="zh-CN" sz="2400" b="1" dirty="0">
              <a:latin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3056096922"/>
              </p:ext>
            </p:extLst>
          </p:nvPr>
        </p:nvGraphicFramePr>
        <p:xfrm>
          <a:off x="3347864" y="1391352"/>
          <a:ext cx="2905056" cy="949608"/>
        </p:xfrm>
        <a:graphic>
          <a:graphicData uri="http://schemas.openxmlformats.org/presentationml/2006/ole">
            <mc:AlternateContent xmlns:mc="http://schemas.openxmlformats.org/markup-compatibility/2006">
              <mc:Choice xmlns:v="urn:schemas-microsoft-com:vml" Requires="v">
                <p:oleObj spid="_x0000_s140692" name="Equation" r:id="rId8" imgW="1320480" imgH="431640" progId="Equation.DSMT4">
                  <p:embed/>
                </p:oleObj>
              </mc:Choice>
              <mc:Fallback>
                <p:oleObj name="Equation" r:id="rId8" imgW="1320480" imgH="431640" progId="Equation.DSMT4">
                  <p:embed/>
                  <p:pic>
                    <p:nvPicPr>
                      <p:cNvPr id="38916" name="Object 3"/>
                      <p:cNvPicPr>
                        <a:picLocks noChangeAspect="1" noChangeArrowheads="1"/>
                      </p:cNvPicPr>
                      <p:nvPr/>
                    </p:nvPicPr>
                    <p:blipFill>
                      <a:blip r:embed="rId9"/>
                      <a:srcRect/>
                      <a:stretch>
                        <a:fillRect/>
                      </a:stretch>
                    </p:blipFill>
                    <p:spPr bwMode="auto">
                      <a:xfrm>
                        <a:off x="3347864" y="1391352"/>
                        <a:ext cx="2905056" cy="94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2243261070"/>
              </p:ext>
            </p:extLst>
          </p:nvPr>
        </p:nvGraphicFramePr>
        <p:xfrm>
          <a:off x="3332042" y="2154263"/>
          <a:ext cx="5391151" cy="950912"/>
        </p:xfrm>
        <a:graphic>
          <a:graphicData uri="http://schemas.openxmlformats.org/presentationml/2006/ole">
            <mc:AlternateContent xmlns:mc="http://schemas.openxmlformats.org/markup-compatibility/2006">
              <mc:Choice xmlns:v="urn:schemas-microsoft-com:vml" Requires="v">
                <p:oleObj spid="_x0000_s140693" name="Equation" r:id="rId10" imgW="2450880" imgH="431640" progId="Equation.DSMT4">
                  <p:embed/>
                </p:oleObj>
              </mc:Choice>
              <mc:Fallback>
                <p:oleObj name="Equation" r:id="rId10" imgW="2450880" imgH="431640" progId="Equation.DSMT4">
                  <p:embed/>
                  <p:pic>
                    <p:nvPicPr>
                      <p:cNvPr id="11" name="Object 3"/>
                      <p:cNvPicPr>
                        <a:picLocks noChangeAspect="1" noChangeArrowheads="1"/>
                      </p:cNvPicPr>
                      <p:nvPr/>
                    </p:nvPicPr>
                    <p:blipFill>
                      <a:blip r:embed="rId11"/>
                      <a:srcRect/>
                      <a:stretch>
                        <a:fillRect/>
                      </a:stretch>
                    </p:blipFill>
                    <p:spPr bwMode="auto">
                      <a:xfrm>
                        <a:off x="3332042" y="2154263"/>
                        <a:ext cx="5391151"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3572304068"/>
              </p:ext>
            </p:extLst>
          </p:nvPr>
        </p:nvGraphicFramePr>
        <p:xfrm>
          <a:off x="722139" y="3736975"/>
          <a:ext cx="2625725" cy="892175"/>
        </p:xfrm>
        <a:graphic>
          <a:graphicData uri="http://schemas.openxmlformats.org/presentationml/2006/ole">
            <mc:AlternateContent xmlns:mc="http://schemas.openxmlformats.org/markup-compatibility/2006">
              <mc:Choice xmlns:v="urn:schemas-microsoft-com:vml" Requires="v">
                <p:oleObj spid="_x0000_s140694" name="Equation" r:id="rId12" imgW="1193760" imgH="406080" progId="Equation.DSMT4">
                  <p:embed/>
                </p:oleObj>
              </mc:Choice>
              <mc:Fallback>
                <p:oleObj name="Equation" r:id="rId12" imgW="1193760" imgH="406080" progId="Equation.DSMT4">
                  <p:embed/>
                  <p:pic>
                    <p:nvPicPr>
                      <p:cNvPr id="29" name="Object 15"/>
                      <p:cNvPicPr>
                        <a:picLocks noChangeArrowheads="1"/>
                      </p:cNvPicPr>
                      <p:nvPr/>
                    </p:nvPicPr>
                    <p:blipFill>
                      <a:blip r:embed="rId13"/>
                      <a:srcRect/>
                      <a:stretch>
                        <a:fillRect/>
                      </a:stretch>
                    </p:blipFill>
                    <p:spPr bwMode="auto">
                      <a:xfrm>
                        <a:off x="722139" y="3736975"/>
                        <a:ext cx="26257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2476738530"/>
              </p:ext>
            </p:extLst>
          </p:nvPr>
        </p:nvGraphicFramePr>
        <p:xfrm>
          <a:off x="4568825" y="3760788"/>
          <a:ext cx="2681288" cy="892175"/>
        </p:xfrm>
        <a:graphic>
          <a:graphicData uri="http://schemas.openxmlformats.org/presentationml/2006/ole">
            <mc:AlternateContent xmlns:mc="http://schemas.openxmlformats.org/markup-compatibility/2006">
              <mc:Choice xmlns:v="urn:schemas-microsoft-com:vml" Requires="v">
                <p:oleObj spid="_x0000_s140695" name="Equation" r:id="rId14" imgW="1218960" imgH="406080" progId="Equation.DSMT4">
                  <p:embed/>
                </p:oleObj>
              </mc:Choice>
              <mc:Fallback>
                <p:oleObj name="Equation" r:id="rId14" imgW="1218960" imgH="406080" progId="Equation.DSMT4">
                  <p:embed/>
                  <p:pic>
                    <p:nvPicPr>
                      <p:cNvPr id="13" name="Object 15"/>
                      <p:cNvPicPr>
                        <a:picLocks noChangeArrowheads="1"/>
                      </p:cNvPicPr>
                      <p:nvPr/>
                    </p:nvPicPr>
                    <p:blipFill>
                      <a:blip r:embed="rId15"/>
                      <a:srcRect/>
                      <a:stretch>
                        <a:fillRect/>
                      </a:stretch>
                    </p:blipFill>
                    <p:spPr bwMode="auto">
                      <a:xfrm>
                        <a:off x="4568825" y="3760788"/>
                        <a:ext cx="2681288"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75129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3137EE9-57D8-4392-873C-230DFE36DA87}" type="slidenum">
              <a:rPr lang="en-US" altLang="zh-CN" sz="1200" smtClean="0"/>
              <a:pPr>
                <a:spcBef>
                  <a:spcPct val="0"/>
                </a:spcBef>
                <a:buClrTx/>
                <a:buFontTx/>
                <a:buNone/>
              </a:pPr>
              <a:t>58</a:t>
            </a:fld>
            <a:endParaRPr lang="en-US" altLang="zh-CN" sz="1200" smtClean="0"/>
          </a:p>
        </p:txBody>
      </p:sp>
      <p:sp>
        <p:nvSpPr>
          <p:cNvPr id="56323" name="Rectangle 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
        <p:nvSpPr>
          <p:cNvPr id="56324" name="Text Box 3"/>
          <p:cNvSpPr txBox="1">
            <a:spLocks noChangeArrowheads="1"/>
          </p:cNvSpPr>
          <p:nvPr/>
        </p:nvSpPr>
        <p:spPr bwMode="auto">
          <a:xfrm>
            <a:off x="666750" y="1341438"/>
            <a:ext cx="81534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5125" indent="-365125">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Basic requirements: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1. Understanding each property: how the time transform affects both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 and its ROC;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2. Flexible usage of the properties: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Computing LT, inverse LT</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Determine the ROC</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LTI system analysis</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a:t>
            </a: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1BDCAFA-D423-4960-92FD-5AF495CC5362}" type="slidenum">
              <a:rPr lang="en-US" altLang="zh-CN" sz="1200" smtClean="0"/>
              <a:pPr>
                <a:spcBef>
                  <a:spcPct val="0"/>
                </a:spcBef>
                <a:buClrTx/>
                <a:buFontTx/>
                <a:buNone/>
              </a:pPr>
              <a:t>59</a:t>
            </a:fld>
            <a:endParaRPr lang="en-US" altLang="zh-CN" sz="1200" smtClean="0"/>
          </a:p>
        </p:txBody>
      </p:sp>
      <p:sp>
        <p:nvSpPr>
          <p:cNvPr id="57347" name="Text Box 3"/>
          <p:cNvSpPr txBox="1">
            <a:spLocks noChangeArrowheads="1"/>
          </p:cNvSpPr>
          <p:nvPr/>
        </p:nvSpPr>
        <p:spPr bwMode="auto">
          <a:xfrm>
            <a:off x="666750" y="19161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1). Linearity</a:t>
            </a:r>
          </a:p>
        </p:txBody>
      </p:sp>
      <p:graphicFrame>
        <p:nvGraphicFramePr>
          <p:cNvPr id="57348" name="Object 4"/>
          <p:cNvGraphicFramePr>
            <a:graphicFrameLocks/>
          </p:cNvGraphicFramePr>
          <p:nvPr/>
        </p:nvGraphicFramePr>
        <p:xfrm>
          <a:off x="1644650" y="2601913"/>
          <a:ext cx="5927725" cy="1238250"/>
        </p:xfrm>
        <a:graphic>
          <a:graphicData uri="http://schemas.openxmlformats.org/presentationml/2006/ole">
            <mc:AlternateContent xmlns:mc="http://schemas.openxmlformats.org/markup-compatibility/2006">
              <mc:Choice xmlns:v="urn:schemas-microsoft-com:vml" Requires="v">
                <p:oleObj spid="_x0000_s57435" name="公式" r:id="rId3" imgW="2352802" imgH="466854" progId="Equation.3">
                  <p:embed/>
                </p:oleObj>
              </mc:Choice>
              <mc:Fallback>
                <p:oleObj name="公式" r:id="rId3" imgW="2352802" imgH="466854"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50" y="2601913"/>
                        <a:ext cx="592772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5"/>
          <p:cNvSpPr txBox="1">
            <a:spLocks noChangeArrowheads="1"/>
          </p:cNvSpPr>
          <p:nvPr/>
        </p:nvSpPr>
        <p:spPr bwMode="auto">
          <a:xfrm>
            <a:off x="666750" y="4062413"/>
            <a:ext cx="81534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Note that the ROC of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is </a:t>
            </a:r>
            <a:r>
              <a:rPr kumimoji="1" lang="en-US" altLang="zh-CN" sz="2800" b="1">
                <a:solidFill>
                  <a:srgbClr val="FF0000"/>
                </a:solidFill>
                <a:latin typeface="Times New Roman" panose="02020603050405020304" pitchFamily="18" charset="0"/>
                <a:ea typeface="楷体_GB2312" pitchFamily="49" charset="-122"/>
              </a:rPr>
              <a:t>at least</a:t>
            </a:r>
            <a:r>
              <a:rPr kumimoji="1" lang="en-US" altLang="zh-CN" sz="2800" b="1">
                <a:latin typeface="Times New Roman" panose="02020603050405020304" pitchFamily="18" charset="0"/>
                <a:ea typeface="楷体_GB2312" pitchFamily="49" charset="-122"/>
              </a:rPr>
              <a:t> the intersection of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1</a:t>
            </a:r>
            <a:r>
              <a:rPr kumimoji="1" lang="en-US" altLang="zh-CN" sz="2800" b="1">
                <a:latin typeface="Times New Roman" panose="02020603050405020304" pitchFamily="18" charset="0"/>
                <a:ea typeface="楷体_GB2312" pitchFamily="49" charset="-122"/>
              </a:rPr>
              <a:t> and </a:t>
            </a:r>
            <a:r>
              <a:rPr kumimoji="1" lang="en-US" altLang="zh-CN" sz="2800" b="1" i="1">
                <a:latin typeface="Times New Roman" panose="02020603050405020304" pitchFamily="18" charset="0"/>
                <a:ea typeface="楷体_GB2312" pitchFamily="49" charset="-122"/>
              </a:rPr>
              <a:t>R</a:t>
            </a:r>
            <a:r>
              <a:rPr kumimoji="1" lang="en-US" altLang="zh-CN" sz="2800" b="1" baseline="-25000">
                <a:latin typeface="Times New Roman" panose="02020603050405020304" pitchFamily="18" charset="0"/>
                <a:ea typeface="楷体_GB2312" pitchFamily="49" charset="-122"/>
              </a:rPr>
              <a:t>2</a:t>
            </a:r>
            <a:r>
              <a:rPr kumimoji="1" lang="en-US" altLang="zh-CN" sz="2800" b="1">
                <a:latin typeface="Times New Roman" panose="02020603050405020304" pitchFamily="18" charset="0"/>
                <a:ea typeface="楷体_GB2312" pitchFamily="49" charset="-122"/>
              </a:rPr>
              <a:t>.  It could be empty, and it could be larger than the intersection.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Why?</a:t>
            </a:r>
          </a:p>
        </p:txBody>
      </p:sp>
      <p:sp>
        <p:nvSpPr>
          <p:cNvPr id="57350" name="Text Box 6"/>
          <p:cNvSpPr txBox="1">
            <a:spLocks noChangeArrowheads="1"/>
          </p:cNvSpPr>
          <p:nvPr/>
        </p:nvSpPr>
        <p:spPr bwMode="auto">
          <a:xfrm>
            <a:off x="1352550" y="128428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u="sng">
                <a:latin typeface="Times New Roman" panose="02020603050405020304" pitchFamily="18" charset="0"/>
                <a:ea typeface="楷体_GB2312" pitchFamily="49" charset="-122"/>
              </a:rPr>
              <a:t>Change in the ROC is also important.</a:t>
            </a:r>
          </a:p>
        </p:txBody>
      </p:sp>
      <p:sp>
        <p:nvSpPr>
          <p:cNvPr id="57351" name="Rectangle 8"/>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4C99068-F298-4D83-BB75-EC8B51839731}" type="slidenum">
              <a:rPr lang="en-US" altLang="zh-CN" sz="1200" smtClean="0"/>
              <a:pPr>
                <a:spcBef>
                  <a:spcPct val="0"/>
                </a:spcBef>
                <a:buClrTx/>
                <a:buFontTx/>
                <a:buNone/>
              </a:pPr>
              <a:t>6</a:t>
            </a:fld>
            <a:endParaRPr lang="en-US" altLang="zh-CN" sz="1200" smtClean="0"/>
          </a:p>
        </p:txBody>
      </p:sp>
      <p:grpSp>
        <p:nvGrpSpPr>
          <p:cNvPr id="10243" name="Group 2"/>
          <p:cNvGrpSpPr>
            <a:grpSpLocks/>
          </p:cNvGrpSpPr>
          <p:nvPr/>
        </p:nvGrpSpPr>
        <p:grpSpPr bwMode="auto">
          <a:xfrm>
            <a:off x="684213" y="2852738"/>
            <a:ext cx="7772400" cy="3281362"/>
            <a:chOff x="432" y="820"/>
            <a:chExt cx="4896" cy="2990"/>
          </a:xfrm>
        </p:grpSpPr>
        <p:pic>
          <p:nvPicPr>
            <p:cNvPr id="10249" name="Picture 3" descr="未定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912"/>
              <a:ext cx="4896"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4"/>
            <p:cNvSpPr txBox="1">
              <a:spLocks noChangeArrowheads="1"/>
            </p:cNvSpPr>
            <p:nvPr/>
          </p:nvSpPr>
          <p:spPr bwMode="auto">
            <a:xfrm>
              <a:off x="2378" y="2213"/>
              <a:ext cx="36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Re</a:t>
              </a:r>
            </a:p>
          </p:txBody>
        </p:sp>
        <p:sp>
          <p:nvSpPr>
            <p:cNvPr id="10251" name="Text Box 5"/>
            <p:cNvSpPr txBox="1">
              <a:spLocks noChangeArrowheads="1"/>
            </p:cNvSpPr>
            <p:nvPr/>
          </p:nvSpPr>
          <p:spPr bwMode="auto">
            <a:xfrm>
              <a:off x="4874" y="2261"/>
              <a:ext cx="364"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Re</a:t>
              </a:r>
            </a:p>
          </p:txBody>
        </p:sp>
        <p:sp>
          <p:nvSpPr>
            <p:cNvPr id="10252" name="Text Box 6"/>
            <p:cNvSpPr txBox="1">
              <a:spLocks noChangeArrowheads="1"/>
            </p:cNvSpPr>
            <p:nvPr/>
          </p:nvSpPr>
          <p:spPr bwMode="auto">
            <a:xfrm>
              <a:off x="4250" y="1348"/>
              <a:ext cx="800"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S-plane</a:t>
              </a:r>
            </a:p>
          </p:txBody>
        </p:sp>
        <p:sp>
          <p:nvSpPr>
            <p:cNvPr id="10253" name="Text Box 7"/>
            <p:cNvSpPr txBox="1">
              <a:spLocks noChangeArrowheads="1"/>
            </p:cNvSpPr>
            <p:nvPr/>
          </p:nvSpPr>
          <p:spPr bwMode="auto">
            <a:xfrm>
              <a:off x="1946" y="1348"/>
              <a:ext cx="800"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S-plane</a:t>
              </a:r>
            </a:p>
          </p:txBody>
        </p:sp>
        <p:sp>
          <p:nvSpPr>
            <p:cNvPr id="10254" name="Text Box 8"/>
            <p:cNvSpPr txBox="1">
              <a:spLocks noChangeArrowheads="1"/>
            </p:cNvSpPr>
            <p:nvPr/>
          </p:nvSpPr>
          <p:spPr bwMode="auto">
            <a:xfrm>
              <a:off x="1273" y="820"/>
              <a:ext cx="36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Im</a:t>
              </a:r>
            </a:p>
          </p:txBody>
        </p:sp>
        <p:sp>
          <p:nvSpPr>
            <p:cNvPr id="10255" name="Text Box 9"/>
            <p:cNvSpPr txBox="1">
              <a:spLocks noChangeArrowheads="1"/>
            </p:cNvSpPr>
            <p:nvPr/>
          </p:nvSpPr>
          <p:spPr bwMode="auto">
            <a:xfrm>
              <a:off x="3755" y="820"/>
              <a:ext cx="36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Im</a:t>
              </a:r>
            </a:p>
          </p:txBody>
        </p:sp>
        <p:sp>
          <p:nvSpPr>
            <p:cNvPr id="10256" name="Text Box 10"/>
            <p:cNvSpPr txBox="1">
              <a:spLocks noChangeArrowheads="1"/>
            </p:cNvSpPr>
            <p:nvPr/>
          </p:nvSpPr>
          <p:spPr bwMode="auto">
            <a:xfrm>
              <a:off x="912" y="2042"/>
              <a:ext cx="256"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-a</a:t>
              </a:r>
            </a:p>
          </p:txBody>
        </p:sp>
        <p:sp>
          <p:nvSpPr>
            <p:cNvPr id="10257" name="Text Box 11"/>
            <p:cNvSpPr txBox="1">
              <a:spLocks noChangeArrowheads="1"/>
            </p:cNvSpPr>
            <p:nvPr/>
          </p:nvSpPr>
          <p:spPr bwMode="auto">
            <a:xfrm>
              <a:off x="3696" y="2018"/>
              <a:ext cx="256"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a:latin typeface="Times New Roman" panose="02020603050405020304" pitchFamily="18" charset="0"/>
                  <a:ea typeface="楷体_GB2312" pitchFamily="49" charset="-122"/>
                </a:rPr>
                <a:t>-a</a:t>
              </a:r>
            </a:p>
          </p:txBody>
        </p:sp>
      </p:grpSp>
      <p:sp>
        <p:nvSpPr>
          <p:cNvPr id="10244" name="Rectangle 12"/>
          <p:cNvSpPr>
            <a:spLocks noChangeArrowheads="1"/>
          </p:cNvSpPr>
          <p:nvPr/>
        </p:nvSpPr>
        <p:spPr bwMode="auto">
          <a:xfrm>
            <a:off x="468313" y="1306513"/>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(3) </a:t>
            </a:r>
            <a:r>
              <a:rPr lang="en-US" altLang="zh-CN" sz="2800" b="1">
                <a:solidFill>
                  <a:srgbClr val="FF0000"/>
                </a:solidFill>
                <a:latin typeface="Times New Roman" panose="02020603050405020304" pitchFamily="18" charset="0"/>
                <a:ea typeface="楷体_GB2312" pitchFamily="49" charset="-122"/>
              </a:rPr>
              <a:t>Region of Convergence ( ROC )</a:t>
            </a:r>
          </a:p>
        </p:txBody>
      </p:sp>
      <p:sp>
        <p:nvSpPr>
          <p:cNvPr id="10245" name="Rectangle 13"/>
          <p:cNvSpPr>
            <a:spLocks noChangeArrowheads="1"/>
          </p:cNvSpPr>
          <p:nvPr/>
        </p:nvSpPr>
        <p:spPr bwMode="auto">
          <a:xfrm>
            <a:off x="1258888" y="1701800"/>
            <a:ext cx="7543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楷体_GB2312" pitchFamily="49" charset="-122"/>
              </a:rPr>
              <a:t>ROC: Range of </a:t>
            </a:r>
            <a:r>
              <a:rPr lang="en-US" altLang="zh-CN" sz="2800" b="1">
                <a:latin typeface="Times New Roman" panose="02020603050405020304" pitchFamily="18" charset="0"/>
                <a:ea typeface="楷体_GB2312" pitchFamily="49" charset="-122"/>
                <a:sym typeface="Symbol" panose="05050102010706020507" pitchFamily="18" charset="2"/>
              </a:rPr>
              <a:t> for X(s) to c</a:t>
            </a:r>
            <a:r>
              <a:rPr lang="en-US" altLang="zh-CN" sz="2800" b="1">
                <a:latin typeface="Times New Roman" panose="02020603050405020304" pitchFamily="18" charset="0"/>
                <a:ea typeface="楷体_GB2312" pitchFamily="49" charset="-122"/>
              </a:rPr>
              <a:t>onverge</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楷体_GB2312" pitchFamily="49" charset="-122"/>
              </a:rPr>
              <a:t>Representation:    A. Inequality</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楷体_GB2312" pitchFamily="49" charset="-122"/>
              </a:rPr>
              <a:t>				B. Region in S-plane</a:t>
            </a:r>
          </a:p>
        </p:txBody>
      </p:sp>
      <p:sp>
        <p:nvSpPr>
          <p:cNvPr id="10246" name="Rectangle 14"/>
          <p:cNvSpPr>
            <a:spLocks noChangeArrowheads="1"/>
          </p:cNvSpPr>
          <p:nvPr/>
        </p:nvSpPr>
        <p:spPr bwMode="auto">
          <a:xfrm>
            <a:off x="755650" y="5734050"/>
            <a:ext cx="7993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800" b="1">
                <a:solidFill>
                  <a:srgbClr val="FF0000"/>
                </a:solidFill>
                <a:latin typeface="Times New Roman" panose="02020603050405020304" pitchFamily="18" charset="0"/>
                <a:ea typeface="楷体_GB2312" pitchFamily="49" charset="-122"/>
              </a:rPr>
              <a:t>The ROC is determined by Re{s}= </a:t>
            </a:r>
            <a:r>
              <a:rPr lang="en-US" altLang="zh-CN" sz="2800" b="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a:solidFill>
                  <a:srgbClr val="FF0000"/>
                </a:solidFill>
                <a:latin typeface="Times New Roman" panose="02020603050405020304" pitchFamily="18" charset="0"/>
                <a:ea typeface="楷体_GB2312" pitchFamily="49" charset="-122"/>
              </a:rPr>
              <a:t> and it consists of strips parallel to j</a:t>
            </a:r>
            <a:r>
              <a:rPr lang="el-GR"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ω</a:t>
            </a:r>
            <a:r>
              <a:rPr lang="en-US" altLang="zh-CN" sz="2800" b="1">
                <a:solidFill>
                  <a:srgbClr val="FF0000"/>
                </a:solidFill>
                <a:latin typeface="Times New Roman" panose="02020603050405020304" pitchFamily="18" charset="0"/>
                <a:ea typeface="楷体_GB2312" pitchFamily="49" charset="-122"/>
              </a:rPr>
              <a:t>-axis.</a:t>
            </a:r>
          </a:p>
        </p:txBody>
      </p:sp>
      <p:graphicFrame>
        <p:nvGraphicFramePr>
          <p:cNvPr id="10247" name="Object 15"/>
          <p:cNvGraphicFramePr>
            <a:graphicFrameLocks noChangeAspect="1"/>
          </p:cNvGraphicFramePr>
          <p:nvPr/>
        </p:nvGraphicFramePr>
        <p:xfrm>
          <a:off x="6732588" y="2201863"/>
          <a:ext cx="1619250" cy="508000"/>
        </p:xfrm>
        <a:graphic>
          <a:graphicData uri="http://schemas.openxmlformats.org/presentationml/2006/ole">
            <mc:AlternateContent xmlns:mc="http://schemas.openxmlformats.org/markup-compatibility/2006">
              <mc:Choice xmlns:v="urn:schemas-microsoft-com:vml" Requires="v">
                <p:oleObj spid="_x0000_s10341" name="公式" r:id="rId4" imgW="619143" imgH="181007" progId="Equation.3">
                  <p:embed/>
                </p:oleObj>
              </mc:Choice>
              <mc:Fallback>
                <p:oleObj name="公式" r:id="rId4" imgW="619143" imgH="181007"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2201863"/>
                        <a:ext cx="1619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Rectangle 16"/>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618A981-B78D-46A7-858D-4EBBA5B979B9}" type="slidenum">
              <a:rPr lang="en-US" altLang="zh-CN" sz="1200" smtClean="0"/>
              <a:pPr>
                <a:spcBef>
                  <a:spcPct val="0"/>
                </a:spcBef>
                <a:buClrTx/>
                <a:buFontTx/>
                <a:buNone/>
              </a:pPr>
              <a:t>60</a:t>
            </a:fld>
            <a:endParaRPr lang="en-US" altLang="zh-CN" sz="1200" smtClean="0"/>
          </a:p>
        </p:txBody>
      </p:sp>
      <p:graphicFrame>
        <p:nvGraphicFramePr>
          <p:cNvPr id="58371" name="Object 2"/>
          <p:cNvGraphicFramePr>
            <a:graphicFrameLocks noChangeAspect="1"/>
          </p:cNvGraphicFramePr>
          <p:nvPr>
            <p:extLst>
              <p:ext uri="{D42A27DB-BD31-4B8C-83A1-F6EECF244321}">
                <p14:modId xmlns:p14="http://schemas.microsoft.com/office/powerpoint/2010/main" val="3056147241"/>
              </p:ext>
            </p:extLst>
          </p:nvPr>
        </p:nvGraphicFramePr>
        <p:xfrm>
          <a:off x="35496" y="1849388"/>
          <a:ext cx="3047400" cy="571500"/>
        </p:xfrm>
        <a:graphic>
          <a:graphicData uri="http://schemas.openxmlformats.org/presentationml/2006/ole">
            <mc:AlternateContent xmlns:mc="http://schemas.openxmlformats.org/markup-compatibility/2006">
              <mc:Choice xmlns:v="urn:schemas-microsoft-com:vml" Requires="v">
                <p:oleObj spid="_x0000_s58712" name="Equation" r:id="rId3" imgW="1218960" imgH="228600" progId="Equation.DSMT4">
                  <p:embed/>
                </p:oleObj>
              </mc:Choice>
              <mc:Fallback>
                <p:oleObj name="Equation" r:id="rId3" imgW="1218960" imgH="228600" progId="Equation.DSMT4">
                  <p:embed/>
                  <p:pic>
                    <p:nvPicPr>
                      <p:cNvPr id="0" name="Object 2"/>
                      <p:cNvPicPr>
                        <a:picLocks noChangeArrowheads="1"/>
                      </p:cNvPicPr>
                      <p:nvPr/>
                    </p:nvPicPr>
                    <p:blipFill>
                      <a:blip r:embed="rId4"/>
                      <a:srcRect/>
                      <a:stretch>
                        <a:fillRect/>
                      </a:stretch>
                    </p:blipFill>
                    <p:spPr bwMode="auto">
                      <a:xfrm>
                        <a:off x="35496" y="1849388"/>
                        <a:ext cx="30474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Rectangle 4"/>
          <p:cNvSpPr>
            <a:spLocks noChangeArrowheads="1"/>
          </p:cNvSpPr>
          <p:nvPr/>
        </p:nvSpPr>
        <p:spPr bwMode="auto">
          <a:xfrm>
            <a:off x="611188" y="1268413"/>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9.13: </a:t>
            </a:r>
          </a:p>
        </p:txBody>
      </p:sp>
      <p:graphicFrame>
        <p:nvGraphicFramePr>
          <p:cNvPr id="58373" name="Object 5"/>
          <p:cNvGraphicFramePr>
            <a:graphicFrameLocks noChangeAspect="1"/>
          </p:cNvGraphicFramePr>
          <p:nvPr>
            <p:extLst>
              <p:ext uri="{D42A27DB-BD31-4B8C-83A1-F6EECF244321}">
                <p14:modId xmlns:p14="http://schemas.microsoft.com/office/powerpoint/2010/main" val="3297711773"/>
              </p:ext>
            </p:extLst>
          </p:nvPr>
        </p:nvGraphicFramePr>
        <p:xfrm>
          <a:off x="3373439" y="1196975"/>
          <a:ext cx="4739005" cy="1023778"/>
        </p:xfrm>
        <a:graphic>
          <a:graphicData uri="http://schemas.openxmlformats.org/presentationml/2006/ole">
            <mc:AlternateContent xmlns:mc="http://schemas.openxmlformats.org/markup-compatibility/2006">
              <mc:Choice xmlns:v="urn:schemas-microsoft-com:vml" Requires="v">
                <p:oleObj spid="_x0000_s58713" name="公式" r:id="rId5" imgW="1895602" imgH="409511" progId="Equation.3">
                  <p:embed/>
                </p:oleObj>
              </mc:Choice>
              <mc:Fallback>
                <p:oleObj name="公式" r:id="rId5" imgW="1895602" imgH="409511"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439" y="1196975"/>
                        <a:ext cx="4739005" cy="102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4" name="Object 6"/>
          <p:cNvGraphicFramePr>
            <a:graphicFrameLocks noChangeAspect="1"/>
          </p:cNvGraphicFramePr>
          <p:nvPr>
            <p:extLst>
              <p:ext uri="{D42A27DB-BD31-4B8C-83A1-F6EECF244321}">
                <p14:modId xmlns:p14="http://schemas.microsoft.com/office/powerpoint/2010/main" val="318851102"/>
              </p:ext>
            </p:extLst>
          </p:nvPr>
        </p:nvGraphicFramePr>
        <p:xfrm>
          <a:off x="3373438" y="2060575"/>
          <a:ext cx="5738858" cy="1023778"/>
        </p:xfrm>
        <a:graphic>
          <a:graphicData uri="http://schemas.openxmlformats.org/presentationml/2006/ole">
            <mc:AlternateContent xmlns:mc="http://schemas.openxmlformats.org/markup-compatibility/2006">
              <mc:Choice xmlns:v="urn:schemas-microsoft-com:vml" Requires="v">
                <p:oleObj spid="_x0000_s58714" name="公式" r:id="rId7" imgW="2295543" imgH="409511" progId="Equation.3">
                  <p:embed/>
                </p:oleObj>
              </mc:Choice>
              <mc:Fallback>
                <p:oleObj name="公式" r:id="rId7" imgW="2295543" imgH="409511"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3438" y="2060575"/>
                        <a:ext cx="5738858" cy="102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Text Box 7"/>
          <p:cNvSpPr txBox="1">
            <a:spLocks noChangeArrowheads="1"/>
          </p:cNvSpPr>
          <p:nvPr/>
        </p:nvSpPr>
        <p:spPr bwMode="auto">
          <a:xfrm>
            <a:off x="352623" y="3270250"/>
            <a:ext cx="1173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Now, </a:t>
            </a:r>
          </a:p>
        </p:txBody>
      </p:sp>
      <p:graphicFrame>
        <p:nvGraphicFramePr>
          <p:cNvPr id="58376" name="Object 8"/>
          <p:cNvGraphicFramePr>
            <a:graphicFrameLocks/>
          </p:cNvGraphicFramePr>
          <p:nvPr>
            <p:extLst>
              <p:ext uri="{D42A27DB-BD31-4B8C-83A1-F6EECF244321}">
                <p14:modId xmlns:p14="http://schemas.microsoft.com/office/powerpoint/2010/main" val="1902859544"/>
              </p:ext>
            </p:extLst>
          </p:nvPr>
        </p:nvGraphicFramePr>
        <p:xfrm>
          <a:off x="1432123" y="3040063"/>
          <a:ext cx="7172325" cy="2189162"/>
        </p:xfrm>
        <a:graphic>
          <a:graphicData uri="http://schemas.openxmlformats.org/presentationml/2006/ole">
            <mc:AlternateContent xmlns:mc="http://schemas.openxmlformats.org/markup-compatibility/2006">
              <mc:Choice xmlns:v="urn:schemas-microsoft-com:vml" Requires="v">
                <p:oleObj spid="_x0000_s58715" name="公式" r:id="rId9" imgW="2847885" imgH="847693" progId="Equation.3">
                  <p:embed/>
                </p:oleObj>
              </mc:Choice>
              <mc:Fallback>
                <p:oleObj name="公式" r:id="rId9" imgW="2847885" imgH="847693"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2123" y="3040063"/>
                        <a:ext cx="7172325"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7" name="Text Box 9"/>
          <p:cNvSpPr txBox="1">
            <a:spLocks noChangeArrowheads="1"/>
          </p:cNvSpPr>
          <p:nvPr/>
        </p:nvSpPr>
        <p:spPr bwMode="auto">
          <a:xfrm>
            <a:off x="684213" y="5214938"/>
            <a:ext cx="7991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This is called </a:t>
            </a:r>
            <a:r>
              <a:rPr kumimoji="1" lang="en-US" altLang="zh-CN" sz="2800" b="1">
                <a:solidFill>
                  <a:srgbClr val="FF0000"/>
                </a:solidFill>
                <a:latin typeface="Times New Roman" panose="02020603050405020304" pitchFamily="18" charset="0"/>
                <a:ea typeface="楷体_GB2312" pitchFamily="49" charset="-122"/>
              </a:rPr>
              <a:t>pole-zero cancellation</a:t>
            </a:r>
            <a:r>
              <a:rPr kumimoji="1" lang="en-US" altLang="zh-CN" sz="2800" b="1">
                <a:latin typeface="Times New Roman" panose="02020603050405020304" pitchFamily="18" charset="0"/>
                <a:ea typeface="楷体_GB2312" pitchFamily="49" charset="-122"/>
              </a:rPr>
              <a:t>.  </a:t>
            </a:r>
          </a:p>
        </p:txBody>
      </p:sp>
      <p:sp>
        <p:nvSpPr>
          <p:cNvPr id="58378" name="Text Box 10"/>
          <p:cNvSpPr txBox="1">
            <a:spLocks noChangeArrowheads="1"/>
          </p:cNvSpPr>
          <p:nvPr/>
        </p:nvSpPr>
        <p:spPr bwMode="auto">
          <a:xfrm>
            <a:off x="684213" y="5661025"/>
            <a:ext cx="7991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Since we have only one pole now at s = -2, we can extend the original ROC to         </a:t>
            </a:r>
            <a:r>
              <a:rPr kumimoji="1" lang="en-US" altLang="zh-CN" sz="2800" b="1">
                <a:latin typeface="Times New Roman" panose="02020603050405020304" pitchFamily="18" charset="0"/>
              </a:rPr>
              <a:t>Re{s} &gt; -2  .</a:t>
            </a:r>
          </a:p>
        </p:txBody>
      </p:sp>
      <p:sp>
        <p:nvSpPr>
          <p:cNvPr id="58379" name="Rectangle 11"/>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6CA0385-F1B6-4E1D-9008-999D4E6B5DE7}" type="slidenum">
              <a:rPr lang="en-US" altLang="zh-CN" sz="1200" smtClean="0"/>
              <a:pPr>
                <a:spcBef>
                  <a:spcPct val="0"/>
                </a:spcBef>
                <a:buClrTx/>
                <a:buFontTx/>
                <a:buNone/>
              </a:pPr>
              <a:t>61</a:t>
            </a:fld>
            <a:endParaRPr lang="en-US" altLang="zh-CN" sz="1200" smtClean="0"/>
          </a:p>
        </p:txBody>
      </p:sp>
      <p:sp>
        <p:nvSpPr>
          <p:cNvPr id="59395" name="Text Box 3"/>
          <p:cNvSpPr txBox="1">
            <a:spLocks noChangeArrowheads="1"/>
          </p:cNvSpPr>
          <p:nvPr/>
        </p:nvSpPr>
        <p:spPr bwMode="auto">
          <a:xfrm>
            <a:off x="666750" y="134143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1). Linearity</a:t>
            </a:r>
          </a:p>
        </p:txBody>
      </p:sp>
      <p:graphicFrame>
        <p:nvGraphicFramePr>
          <p:cNvPr id="59396" name="Object 4"/>
          <p:cNvGraphicFramePr>
            <a:graphicFrameLocks/>
          </p:cNvGraphicFramePr>
          <p:nvPr>
            <p:extLst>
              <p:ext uri="{D42A27DB-BD31-4B8C-83A1-F6EECF244321}">
                <p14:modId xmlns:p14="http://schemas.microsoft.com/office/powerpoint/2010/main" val="2497916647"/>
              </p:ext>
            </p:extLst>
          </p:nvPr>
        </p:nvGraphicFramePr>
        <p:xfrm>
          <a:off x="2982912" y="1340184"/>
          <a:ext cx="5927725" cy="1238250"/>
        </p:xfrm>
        <a:graphic>
          <a:graphicData uri="http://schemas.openxmlformats.org/presentationml/2006/ole">
            <mc:AlternateContent xmlns:mc="http://schemas.openxmlformats.org/markup-compatibility/2006">
              <mc:Choice xmlns:v="urn:schemas-microsoft-com:vml" Requires="v">
                <p:oleObj spid="_x0000_s59653" name="公式" r:id="rId3" imgW="2352802" imgH="466854" progId="Equation.3">
                  <p:embed/>
                </p:oleObj>
              </mc:Choice>
              <mc:Fallback>
                <p:oleObj name="公式" r:id="rId3" imgW="2352802" imgH="466854"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912" y="1340184"/>
                        <a:ext cx="592772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7" name="Text Box 7"/>
          <p:cNvSpPr txBox="1">
            <a:spLocks noChangeArrowheads="1"/>
          </p:cNvSpPr>
          <p:nvPr/>
        </p:nvSpPr>
        <p:spPr bwMode="auto">
          <a:xfrm>
            <a:off x="2287588" y="2623982"/>
            <a:ext cx="525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solidFill>
                  <a:srgbClr val="FF0000"/>
                </a:solidFill>
                <a:latin typeface="Times New Roman" panose="02020603050405020304" pitchFamily="18" charset="0"/>
                <a:ea typeface="楷体_GB2312" pitchFamily="49" charset="-122"/>
              </a:rPr>
              <a:t>Only true for sum of finite terms!</a:t>
            </a:r>
          </a:p>
        </p:txBody>
      </p:sp>
      <p:sp>
        <p:nvSpPr>
          <p:cNvPr id="59398" name="Rectangle 8"/>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
        <p:nvSpPr>
          <p:cNvPr id="59399" name="Rectangle 3"/>
          <p:cNvSpPr>
            <a:spLocks noChangeArrowheads="1"/>
          </p:cNvSpPr>
          <p:nvPr/>
        </p:nvSpPr>
        <p:spPr bwMode="auto">
          <a:xfrm>
            <a:off x="179512" y="3319264"/>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Exercise 9.44: </a:t>
            </a:r>
          </a:p>
        </p:txBody>
      </p:sp>
      <p:graphicFrame>
        <p:nvGraphicFramePr>
          <p:cNvPr id="59400" name="Object 4"/>
          <p:cNvGraphicFramePr>
            <a:graphicFrameLocks/>
          </p:cNvGraphicFramePr>
          <p:nvPr>
            <p:extLst>
              <p:ext uri="{D42A27DB-BD31-4B8C-83A1-F6EECF244321}">
                <p14:modId xmlns:p14="http://schemas.microsoft.com/office/powerpoint/2010/main" val="2271834978"/>
              </p:ext>
            </p:extLst>
          </p:nvPr>
        </p:nvGraphicFramePr>
        <p:xfrm>
          <a:off x="1227138" y="4367311"/>
          <a:ext cx="6978650" cy="1077913"/>
        </p:xfrm>
        <a:graphic>
          <a:graphicData uri="http://schemas.openxmlformats.org/presentationml/2006/ole">
            <mc:AlternateContent xmlns:mc="http://schemas.openxmlformats.org/markup-compatibility/2006">
              <mc:Choice xmlns:v="urn:schemas-microsoft-com:vml" Requires="v">
                <p:oleObj spid="_x0000_s59654" name="Equation" r:id="rId5" imgW="2794000" imgH="431800" progId="Equation.DSMT4">
                  <p:embed/>
                </p:oleObj>
              </mc:Choice>
              <mc:Fallback>
                <p:oleObj name="Equation" r:id="rId5" imgW="2794000" imgH="431800"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138" y="4367311"/>
                        <a:ext cx="697865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1" name="Object 4"/>
          <p:cNvGraphicFramePr>
            <a:graphicFrameLocks/>
          </p:cNvGraphicFramePr>
          <p:nvPr>
            <p:extLst>
              <p:ext uri="{D42A27DB-BD31-4B8C-83A1-F6EECF244321}">
                <p14:modId xmlns:p14="http://schemas.microsoft.com/office/powerpoint/2010/main" val="553900291"/>
              </p:ext>
            </p:extLst>
          </p:nvPr>
        </p:nvGraphicFramePr>
        <p:xfrm>
          <a:off x="2627784" y="3795191"/>
          <a:ext cx="5265738" cy="569913"/>
        </p:xfrm>
        <a:graphic>
          <a:graphicData uri="http://schemas.openxmlformats.org/presentationml/2006/ole">
            <mc:AlternateContent xmlns:mc="http://schemas.openxmlformats.org/markup-compatibility/2006">
              <mc:Choice xmlns:v="urn:schemas-microsoft-com:vml" Requires="v">
                <p:oleObj spid="_x0000_s59655" name="Equation" r:id="rId7" imgW="2108200" imgH="228600" progId="Equation.DSMT4">
                  <p:embed/>
                </p:oleObj>
              </mc:Choice>
              <mc:Fallback>
                <p:oleObj name="Equation" r:id="rId7" imgW="2108200" imgH="228600"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3795191"/>
                        <a:ext cx="526573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2" name="Rectangle 4"/>
          <p:cNvSpPr>
            <a:spLocks noChangeArrowheads="1"/>
          </p:cNvSpPr>
          <p:nvPr/>
        </p:nvSpPr>
        <p:spPr bwMode="auto">
          <a:xfrm>
            <a:off x="901700" y="5517232"/>
            <a:ext cx="3814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A right-sided impulse train</a:t>
            </a:r>
            <a:endParaRPr kumimoji="1" lang="en-US" altLang="zh-CN" sz="2400" b="1" dirty="0">
              <a:solidFill>
                <a:srgbClr val="FF0000"/>
              </a:solidFill>
              <a:latin typeface="Times New Roman" panose="02020603050405020304" pitchFamily="18" charset="0"/>
            </a:endParaRPr>
          </a:p>
        </p:txBody>
      </p:sp>
      <p:sp>
        <p:nvSpPr>
          <p:cNvPr id="59403" name="Rectangle 4"/>
          <p:cNvSpPr>
            <a:spLocks noChangeArrowheads="1"/>
          </p:cNvSpPr>
          <p:nvPr/>
        </p:nvSpPr>
        <p:spPr bwMode="auto">
          <a:xfrm>
            <a:off x="6090542" y="5517232"/>
            <a:ext cx="2801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A right-sided ROC</a:t>
            </a:r>
            <a:endParaRPr kumimoji="1" lang="en-US" altLang="zh-CN" sz="2400" b="1"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0125F530-501C-4C3B-AEB0-8DC41A12D69C}" type="slidenum">
              <a:rPr lang="en-US" altLang="zh-CN" sz="1200" smtClean="0"/>
              <a:pPr>
                <a:spcBef>
                  <a:spcPct val="0"/>
                </a:spcBef>
                <a:buClrTx/>
                <a:buFontTx/>
                <a:buNone/>
              </a:pPr>
              <a:t>62</a:t>
            </a:fld>
            <a:endParaRPr lang="en-US" altLang="zh-CN" sz="1200" smtClean="0"/>
          </a:p>
        </p:txBody>
      </p:sp>
      <p:sp>
        <p:nvSpPr>
          <p:cNvPr id="60419" name="Text Box 2"/>
          <p:cNvSpPr txBox="1">
            <a:spLocks noChangeArrowheads="1"/>
          </p:cNvSpPr>
          <p:nvPr/>
        </p:nvSpPr>
        <p:spPr bwMode="auto">
          <a:xfrm>
            <a:off x="684213" y="12684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2). Time shifting:</a:t>
            </a:r>
          </a:p>
        </p:txBody>
      </p:sp>
      <p:graphicFrame>
        <p:nvGraphicFramePr>
          <p:cNvPr id="60420" name="Object 3"/>
          <p:cNvGraphicFramePr>
            <a:graphicFrameLocks/>
          </p:cNvGraphicFramePr>
          <p:nvPr/>
        </p:nvGraphicFramePr>
        <p:xfrm>
          <a:off x="3563938" y="1268413"/>
          <a:ext cx="3998912" cy="635000"/>
        </p:xfrm>
        <a:graphic>
          <a:graphicData uri="http://schemas.openxmlformats.org/presentationml/2006/ole">
            <mc:AlternateContent xmlns:mc="http://schemas.openxmlformats.org/markup-compatibility/2006">
              <mc:Choice xmlns:v="urn:schemas-microsoft-com:vml" Requires="v">
                <p:oleObj spid="_x0000_s60596" name="公式" r:id="rId3" imgW="1571715" imgH="228503" progId="Equation.3">
                  <p:embed/>
                </p:oleObj>
              </mc:Choice>
              <mc:Fallback>
                <p:oleObj name="公式" r:id="rId3" imgW="1571715" imgH="228503"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268413"/>
                        <a:ext cx="399891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1" name="Text Box 4"/>
          <p:cNvSpPr txBox="1">
            <a:spLocks noChangeArrowheads="1"/>
          </p:cNvSpPr>
          <p:nvPr/>
        </p:nvSpPr>
        <p:spPr bwMode="auto">
          <a:xfrm>
            <a:off x="5846763" y="177323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solidFill>
                  <a:srgbClr val="FF0000"/>
                </a:solidFill>
                <a:latin typeface="Times New Roman" panose="02020603050405020304" pitchFamily="18" charset="0"/>
                <a:ea typeface="楷体_GB2312" pitchFamily="49" charset="-122"/>
              </a:rPr>
              <a:t>with ROC = </a:t>
            </a:r>
            <a:r>
              <a:rPr kumimoji="1" lang="en-US" altLang="zh-CN" sz="2800" b="1" i="1">
                <a:solidFill>
                  <a:srgbClr val="FF0000"/>
                </a:solidFill>
                <a:latin typeface="Times New Roman" panose="02020603050405020304" pitchFamily="18" charset="0"/>
                <a:ea typeface="楷体_GB2312" pitchFamily="49" charset="-122"/>
              </a:rPr>
              <a:t>R</a:t>
            </a:r>
            <a:r>
              <a:rPr kumimoji="1" lang="en-US" altLang="zh-CN" sz="2800" b="1">
                <a:solidFill>
                  <a:srgbClr val="FF0000"/>
                </a:solidFill>
                <a:latin typeface="Times New Roman" panose="02020603050405020304" pitchFamily="18" charset="0"/>
                <a:ea typeface="楷体_GB2312" pitchFamily="49" charset="-122"/>
              </a:rPr>
              <a:t>.</a:t>
            </a:r>
          </a:p>
        </p:txBody>
      </p:sp>
      <p:sp>
        <p:nvSpPr>
          <p:cNvPr id="60422" name="Text Box 5"/>
          <p:cNvSpPr txBox="1">
            <a:spLocks noChangeArrowheads="1"/>
          </p:cNvSpPr>
          <p:nvPr/>
        </p:nvSpPr>
        <p:spPr bwMode="auto">
          <a:xfrm>
            <a:off x="904875" y="2205038"/>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A time shift doesn’t affect the convergence.</a:t>
            </a:r>
          </a:p>
        </p:txBody>
      </p:sp>
      <p:pic>
        <p:nvPicPr>
          <p:cNvPr id="60423" name="Picture 9" descr="右边信号"/>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268663"/>
            <a:ext cx="302895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10" descr="右边信号-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7125" y="3213100"/>
            <a:ext cx="316865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AutoShape 11"/>
          <p:cNvSpPr>
            <a:spLocks noChangeArrowheads="1"/>
          </p:cNvSpPr>
          <p:nvPr/>
        </p:nvSpPr>
        <p:spPr bwMode="auto">
          <a:xfrm>
            <a:off x="3924300" y="3771900"/>
            <a:ext cx="876300" cy="287338"/>
          </a:xfrm>
          <a:prstGeom prst="rightArrow">
            <a:avLst>
              <a:gd name="adj1" fmla="val 50000"/>
              <a:gd name="adj2" fmla="val 76243"/>
            </a:avLst>
          </a:prstGeom>
          <a:solidFill>
            <a:srgbClr val="00CC00"/>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800">
              <a:latin typeface="Times New Roman" panose="02020603050405020304" pitchFamily="18" charset="0"/>
            </a:endParaRPr>
          </a:p>
        </p:txBody>
      </p:sp>
      <p:sp>
        <p:nvSpPr>
          <p:cNvPr id="60426" name="Text Box 6"/>
          <p:cNvSpPr txBox="1">
            <a:spLocks noChangeArrowheads="1"/>
          </p:cNvSpPr>
          <p:nvPr/>
        </p:nvSpPr>
        <p:spPr bwMode="auto">
          <a:xfrm>
            <a:off x="107504" y="4708525"/>
            <a:ext cx="8172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Proof:  (The same as in the Fourier transform.)</a:t>
            </a:r>
          </a:p>
        </p:txBody>
      </p:sp>
      <p:graphicFrame>
        <p:nvGraphicFramePr>
          <p:cNvPr id="60427" name="Object 8"/>
          <p:cNvGraphicFramePr>
            <a:graphicFrameLocks/>
          </p:cNvGraphicFramePr>
          <p:nvPr/>
        </p:nvGraphicFramePr>
        <p:xfrm>
          <a:off x="1462088" y="5140325"/>
          <a:ext cx="6062662" cy="1681163"/>
        </p:xfrm>
        <a:graphic>
          <a:graphicData uri="http://schemas.openxmlformats.org/presentationml/2006/ole">
            <mc:AlternateContent xmlns:mc="http://schemas.openxmlformats.org/markup-compatibility/2006">
              <mc:Choice xmlns:v="urn:schemas-microsoft-com:vml" Requires="v">
                <p:oleObj spid="_x0000_s60597" name="公式" r:id="rId7" imgW="2400228" imgH="647571" progId="Equation.3">
                  <p:embed/>
                </p:oleObj>
              </mc:Choice>
              <mc:Fallback>
                <p:oleObj name="公式" r:id="rId7" imgW="2400228" imgH="647571"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2088" y="5140325"/>
                        <a:ext cx="6062662" cy="168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8" name="Rectangle 1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
        <p:nvSpPr>
          <p:cNvPr id="60429" name="Rectangle 4"/>
          <p:cNvSpPr>
            <a:spLocks noChangeArrowheads="1"/>
          </p:cNvSpPr>
          <p:nvPr/>
        </p:nvSpPr>
        <p:spPr bwMode="auto">
          <a:xfrm>
            <a:off x="-9525" y="26749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No change on the exponential varying rate, no change on poles.</a:t>
            </a:r>
            <a:endParaRPr kumimoji="1" lang="en-US" altLang="zh-CN" sz="2400" b="1">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B20E52E-2367-4916-A8FA-8B7DDDEFCED7}" type="slidenum">
              <a:rPr lang="en-US" altLang="zh-CN" sz="1200" smtClean="0"/>
              <a:pPr>
                <a:spcBef>
                  <a:spcPct val="0"/>
                </a:spcBef>
                <a:buClrTx/>
                <a:buFontTx/>
                <a:buNone/>
              </a:pPr>
              <a:t>63</a:t>
            </a:fld>
            <a:endParaRPr lang="en-US" altLang="zh-CN" sz="1200" smtClean="0"/>
          </a:p>
        </p:txBody>
      </p:sp>
      <p:sp>
        <p:nvSpPr>
          <p:cNvPr id="61443" name="Text Box 2"/>
          <p:cNvSpPr txBox="1">
            <a:spLocks noChangeArrowheads="1"/>
          </p:cNvSpPr>
          <p:nvPr/>
        </p:nvSpPr>
        <p:spPr bwMode="auto">
          <a:xfrm>
            <a:off x="685800" y="12684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3). Shifting in the </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-domain: </a:t>
            </a:r>
          </a:p>
        </p:txBody>
      </p:sp>
      <p:graphicFrame>
        <p:nvGraphicFramePr>
          <p:cNvPr id="61444" name="Object 3"/>
          <p:cNvGraphicFramePr>
            <a:graphicFrameLocks/>
          </p:cNvGraphicFramePr>
          <p:nvPr/>
        </p:nvGraphicFramePr>
        <p:xfrm>
          <a:off x="1243013" y="1787525"/>
          <a:ext cx="3808412" cy="635000"/>
        </p:xfrm>
        <a:graphic>
          <a:graphicData uri="http://schemas.openxmlformats.org/presentationml/2006/ole">
            <mc:AlternateContent xmlns:mc="http://schemas.openxmlformats.org/markup-compatibility/2006">
              <mc:Choice xmlns:v="urn:schemas-microsoft-com:vml" Requires="v">
                <p:oleObj spid="_x0000_s61785" name="公式" r:id="rId3" imgW="1495371" imgH="228503" progId="Equation.3">
                  <p:embed/>
                </p:oleObj>
              </mc:Choice>
              <mc:Fallback>
                <p:oleObj name="公式" r:id="rId3" imgW="1495371" imgH="228503"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3" y="1787525"/>
                        <a:ext cx="380841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5" name="Text Box 4"/>
          <p:cNvSpPr txBox="1">
            <a:spLocks noChangeArrowheads="1"/>
          </p:cNvSpPr>
          <p:nvPr/>
        </p:nvSpPr>
        <p:spPr bwMode="auto">
          <a:xfrm>
            <a:off x="65088" y="2399507"/>
            <a:ext cx="1798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Meaning?</a:t>
            </a:r>
          </a:p>
        </p:txBody>
      </p:sp>
      <p:sp>
        <p:nvSpPr>
          <p:cNvPr id="61446" name="Text Box 5"/>
          <p:cNvSpPr txBox="1">
            <a:spLocks noChangeArrowheads="1"/>
          </p:cNvSpPr>
          <p:nvPr/>
        </p:nvSpPr>
        <p:spPr bwMode="auto">
          <a:xfrm>
            <a:off x="1773237" y="2446337"/>
            <a:ext cx="7263259"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For any </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in the original ROC </a:t>
            </a:r>
            <a:r>
              <a:rPr kumimoji="1" lang="en-US" altLang="zh-CN" sz="2800" b="1" i="1" dirty="0">
                <a:latin typeface="Times New Roman" panose="02020603050405020304" pitchFamily="18" charset="0"/>
                <a:ea typeface="楷体_GB2312" pitchFamily="49" charset="-122"/>
              </a:rPr>
              <a:t>R</a:t>
            </a:r>
            <a:r>
              <a:rPr kumimoji="1" lang="en-US" altLang="zh-CN" sz="2800" b="1" dirty="0">
                <a:latin typeface="Times New Roman" panose="02020603050405020304" pitchFamily="18" charset="0"/>
                <a:ea typeface="楷体_GB2312" pitchFamily="49" charset="-122"/>
              </a:rPr>
              <a:t>, </a:t>
            </a:r>
            <a:r>
              <a:rPr kumimoji="1" lang="en-US" altLang="zh-CN" sz="2800" b="1" i="1" dirty="0">
                <a:latin typeface="Times New Roman" panose="02020603050405020304" pitchFamily="18" charset="0"/>
                <a:ea typeface="楷体_GB2312" pitchFamily="49" charset="-122"/>
              </a:rPr>
              <a:t>s + </a:t>
            </a:r>
            <a:r>
              <a:rPr kumimoji="1" lang="en-US" altLang="zh-CN" sz="2800" b="1" dirty="0">
                <a:latin typeface="Times New Roman" panose="02020603050405020304" pitchFamily="18" charset="0"/>
                <a:ea typeface="楷体_GB2312" pitchFamily="49" charset="-122"/>
              </a:rPr>
              <a:t>Re{</a:t>
            </a:r>
            <a:r>
              <a:rPr kumimoji="1" lang="en-US" altLang="zh-CN" sz="2800" b="1" i="1" dirty="0">
                <a:latin typeface="Times New Roman" panose="02020603050405020304" pitchFamily="18" charset="0"/>
                <a:ea typeface="楷体_GB2312" pitchFamily="49" charset="-122"/>
              </a:rPr>
              <a:t>s</a:t>
            </a:r>
            <a:r>
              <a:rPr kumimoji="1" lang="en-US" altLang="zh-CN" sz="2800" b="1" baseline="-25000" dirty="0">
                <a:latin typeface="Times New Roman" panose="02020603050405020304" pitchFamily="18" charset="0"/>
                <a:ea typeface="楷体_GB2312" pitchFamily="49" charset="-122"/>
              </a:rPr>
              <a:t>0</a:t>
            </a:r>
            <a:r>
              <a:rPr kumimoji="1" lang="en-US" altLang="zh-CN" sz="2800" b="1" dirty="0">
                <a:latin typeface="Times New Roman" panose="02020603050405020304" pitchFamily="18" charset="0"/>
                <a:ea typeface="楷体_GB2312" pitchFamily="49" charset="-122"/>
              </a:rPr>
              <a:t>} will be in the new ROC.  (Or, shift the ROC by </a:t>
            </a:r>
            <a:r>
              <a:rPr kumimoji="1" lang="en-US" altLang="zh-CN" sz="2800" b="1" dirty="0">
                <a:latin typeface="Times New Roman" panose="02020603050405020304" pitchFamily="18" charset="0"/>
              </a:rPr>
              <a:t>Re{</a:t>
            </a:r>
            <a:r>
              <a:rPr kumimoji="1" lang="en-US" altLang="zh-CN" sz="2800" b="1" i="1" dirty="0">
                <a:latin typeface="Times New Roman" panose="02020603050405020304" pitchFamily="18" charset="0"/>
              </a:rPr>
              <a:t>s</a:t>
            </a:r>
            <a:r>
              <a:rPr kumimoji="1" lang="en-US" altLang="zh-CN" sz="2800" b="1" baseline="-25000" dirty="0">
                <a:latin typeface="Times New Roman" panose="02020603050405020304" pitchFamily="18" charset="0"/>
              </a:rPr>
              <a:t>0</a:t>
            </a:r>
            <a:r>
              <a:rPr kumimoji="1" lang="en-US" altLang="zh-CN" sz="2800" b="1" dirty="0">
                <a:latin typeface="Times New Roman" panose="02020603050405020304" pitchFamily="18" charset="0"/>
              </a:rPr>
              <a:t>}.</a:t>
            </a:r>
            <a:r>
              <a:rPr kumimoji="1" lang="en-US" altLang="zh-CN" sz="2800" b="1" dirty="0">
                <a:latin typeface="Times New Roman" panose="02020603050405020304" pitchFamily="18" charset="0"/>
                <a:ea typeface="楷体_GB2312" pitchFamily="49" charset="-122"/>
              </a:rPr>
              <a:t>)</a:t>
            </a:r>
          </a:p>
        </p:txBody>
      </p:sp>
      <p:sp>
        <p:nvSpPr>
          <p:cNvPr id="61447" name="Text Box 11"/>
          <p:cNvSpPr txBox="1">
            <a:spLocks noChangeArrowheads="1"/>
          </p:cNvSpPr>
          <p:nvPr/>
        </p:nvSpPr>
        <p:spPr bwMode="auto">
          <a:xfrm>
            <a:off x="5078413" y="1830388"/>
            <a:ext cx="3814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a:t>
            </a:r>
            <a:r>
              <a:rPr kumimoji="1" lang="en-US" altLang="zh-CN" sz="2800">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 + </a:t>
            </a:r>
            <a:r>
              <a:rPr kumimoji="1" lang="en-US" altLang="zh-CN" sz="2800" b="1">
                <a:latin typeface="Times New Roman" panose="02020603050405020304" pitchFamily="18" charset="0"/>
                <a:ea typeface="楷体_GB2312" pitchFamily="49" charset="-122"/>
              </a:rPr>
              <a:t>Re{</a:t>
            </a:r>
            <a:r>
              <a:rPr kumimoji="1" lang="en-US" altLang="zh-CN" sz="2800" b="1" i="1">
                <a:latin typeface="Times New Roman" panose="02020603050405020304" pitchFamily="18" charset="0"/>
                <a:ea typeface="楷体_GB2312" pitchFamily="49" charset="-122"/>
              </a:rPr>
              <a:t>s</a:t>
            </a:r>
            <a:r>
              <a:rPr kumimoji="1" lang="en-US" altLang="zh-CN" sz="2800" b="1" baseline="-25000">
                <a:latin typeface="Times New Roman" panose="02020603050405020304" pitchFamily="18" charset="0"/>
                <a:ea typeface="楷体_GB2312" pitchFamily="49" charset="-122"/>
              </a:rPr>
              <a:t>0</a:t>
            </a:r>
            <a:r>
              <a:rPr kumimoji="1" lang="en-US" altLang="zh-CN" sz="2800" b="1">
                <a:latin typeface="Times New Roman" panose="02020603050405020304" pitchFamily="18" charset="0"/>
                <a:ea typeface="楷体_GB2312" pitchFamily="49" charset="-122"/>
              </a:rPr>
              <a:t>}. </a:t>
            </a:r>
          </a:p>
        </p:txBody>
      </p:sp>
      <p:sp>
        <p:nvSpPr>
          <p:cNvPr id="61448" name="Rectangle 1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graphicFrame>
        <p:nvGraphicFramePr>
          <p:cNvPr id="61449" name="Object 8"/>
          <p:cNvGraphicFramePr>
            <a:graphicFrameLocks/>
          </p:cNvGraphicFramePr>
          <p:nvPr>
            <p:extLst>
              <p:ext uri="{D42A27DB-BD31-4B8C-83A1-F6EECF244321}">
                <p14:modId xmlns:p14="http://schemas.microsoft.com/office/powerpoint/2010/main" val="9356976"/>
              </p:ext>
            </p:extLst>
          </p:nvPr>
        </p:nvGraphicFramePr>
        <p:xfrm>
          <a:off x="914400" y="3645024"/>
          <a:ext cx="7545388" cy="1030288"/>
        </p:xfrm>
        <a:graphic>
          <a:graphicData uri="http://schemas.openxmlformats.org/presentationml/2006/ole">
            <mc:AlternateContent xmlns:mc="http://schemas.openxmlformats.org/markup-compatibility/2006">
              <mc:Choice xmlns:v="urn:schemas-microsoft-com:vml" Requires="v">
                <p:oleObj spid="_x0000_s61786" name="Equation" r:id="rId5" imgW="2990742" imgH="390396" progId="Equation.DSMT4">
                  <p:embed/>
                </p:oleObj>
              </mc:Choice>
              <mc:Fallback>
                <p:oleObj name="Equation" r:id="rId5" imgW="2990742" imgH="390396"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45024"/>
                        <a:ext cx="7545388"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0" name="Object 8"/>
          <p:cNvGraphicFramePr>
            <a:graphicFrameLocks/>
          </p:cNvGraphicFramePr>
          <p:nvPr>
            <p:extLst>
              <p:ext uri="{D42A27DB-BD31-4B8C-83A1-F6EECF244321}">
                <p14:modId xmlns:p14="http://schemas.microsoft.com/office/powerpoint/2010/main" val="248387311"/>
              </p:ext>
            </p:extLst>
          </p:nvPr>
        </p:nvGraphicFramePr>
        <p:xfrm>
          <a:off x="814388" y="4486944"/>
          <a:ext cx="6494462" cy="1030288"/>
        </p:xfrm>
        <a:graphic>
          <a:graphicData uri="http://schemas.openxmlformats.org/presentationml/2006/ole">
            <mc:AlternateContent xmlns:mc="http://schemas.openxmlformats.org/markup-compatibility/2006">
              <mc:Choice xmlns:v="urn:schemas-microsoft-com:vml" Requires="v">
                <p:oleObj spid="_x0000_s61787" name="Equation" r:id="rId7" imgW="2571714" imgH="390396" progId="Equation.DSMT4">
                  <p:embed/>
                </p:oleObj>
              </mc:Choice>
              <mc:Fallback>
                <p:oleObj name="Equation" r:id="rId7" imgW="2571714" imgH="390396"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388" y="4486944"/>
                        <a:ext cx="6494462"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1" name="Rectangle 4"/>
          <p:cNvSpPr>
            <a:spLocks noChangeArrowheads="1"/>
          </p:cNvSpPr>
          <p:nvPr/>
        </p:nvSpPr>
        <p:spPr bwMode="auto">
          <a:xfrm>
            <a:off x="35496" y="5445224"/>
            <a:ext cx="53292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Meanwhile, from the property: </a:t>
            </a:r>
            <a:endParaRPr kumimoji="1" lang="en-US" altLang="zh-CN" sz="2400" b="1" dirty="0">
              <a:solidFill>
                <a:srgbClr val="FF0000"/>
              </a:solidFill>
              <a:latin typeface="Times New Roman" panose="02020603050405020304" pitchFamily="18" charset="0"/>
            </a:endParaRPr>
          </a:p>
        </p:txBody>
      </p:sp>
      <p:graphicFrame>
        <p:nvGraphicFramePr>
          <p:cNvPr id="61452" name="Object 8"/>
          <p:cNvGraphicFramePr>
            <a:graphicFrameLocks/>
          </p:cNvGraphicFramePr>
          <p:nvPr>
            <p:extLst>
              <p:ext uri="{D42A27DB-BD31-4B8C-83A1-F6EECF244321}">
                <p14:modId xmlns:p14="http://schemas.microsoft.com/office/powerpoint/2010/main" val="3684285744"/>
              </p:ext>
            </p:extLst>
          </p:nvPr>
        </p:nvGraphicFramePr>
        <p:xfrm>
          <a:off x="900113" y="5589240"/>
          <a:ext cx="7767637" cy="1030287"/>
        </p:xfrm>
        <a:graphic>
          <a:graphicData uri="http://schemas.openxmlformats.org/presentationml/2006/ole">
            <mc:AlternateContent xmlns:mc="http://schemas.openxmlformats.org/markup-compatibility/2006">
              <mc:Choice xmlns:v="urn:schemas-microsoft-com:vml" Requires="v">
                <p:oleObj spid="_x0000_s61788" name="Equation" r:id="rId9" imgW="3076629" imgH="390396" progId="Equation.DSMT4">
                  <p:embed/>
                </p:oleObj>
              </mc:Choice>
              <mc:Fallback>
                <p:oleObj name="Equation" r:id="rId9" imgW="3076629" imgH="390396" progId="Equation.DSMT4">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589240"/>
                        <a:ext cx="7767637"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3E51B41-26DC-4A03-B405-3D8C7D893F77}" type="slidenum">
              <a:rPr lang="en-US" altLang="zh-CN" sz="1200" smtClean="0"/>
              <a:pPr>
                <a:spcBef>
                  <a:spcPct val="0"/>
                </a:spcBef>
                <a:buClrTx/>
                <a:buFontTx/>
                <a:buNone/>
              </a:pPr>
              <a:t>64</a:t>
            </a:fld>
            <a:endParaRPr lang="en-US" altLang="zh-CN" sz="1200" smtClean="0"/>
          </a:p>
        </p:txBody>
      </p:sp>
      <p:sp>
        <p:nvSpPr>
          <p:cNvPr id="62467" name="Text Box 2"/>
          <p:cNvSpPr txBox="1">
            <a:spLocks noChangeArrowheads="1"/>
          </p:cNvSpPr>
          <p:nvPr/>
        </p:nvSpPr>
        <p:spPr bwMode="auto">
          <a:xfrm>
            <a:off x="685800" y="12684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3). Shifting in the </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-domain: </a:t>
            </a:r>
          </a:p>
        </p:txBody>
      </p:sp>
      <p:sp>
        <p:nvSpPr>
          <p:cNvPr id="62471" name="Rectangle 6"/>
          <p:cNvSpPr>
            <a:spLocks noChangeArrowheads="1"/>
          </p:cNvSpPr>
          <p:nvPr/>
        </p:nvSpPr>
        <p:spPr bwMode="auto">
          <a:xfrm>
            <a:off x="1763713" y="5157788"/>
            <a:ext cx="72723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Given                                            , and </a:t>
            </a:r>
          </a:p>
        </p:txBody>
      </p:sp>
      <p:graphicFrame>
        <p:nvGraphicFramePr>
          <p:cNvPr id="62472" name="Object 7"/>
          <p:cNvGraphicFramePr>
            <a:graphicFrameLocks/>
          </p:cNvGraphicFramePr>
          <p:nvPr/>
        </p:nvGraphicFramePr>
        <p:xfrm>
          <a:off x="2843213" y="4941888"/>
          <a:ext cx="3681412" cy="1079500"/>
        </p:xfrm>
        <a:graphic>
          <a:graphicData uri="http://schemas.openxmlformats.org/presentationml/2006/ole">
            <mc:AlternateContent xmlns:mc="http://schemas.openxmlformats.org/markup-compatibility/2006">
              <mc:Choice xmlns:v="urn:schemas-microsoft-com:vml" Requires="v">
                <p:oleObj spid="_x0000_s62728" name="公式" r:id="rId3" imgW="1447945" imgH="409511" progId="Equation.3">
                  <p:embed/>
                </p:oleObj>
              </mc:Choice>
              <mc:Fallback>
                <p:oleObj name="公式" r:id="rId3" imgW="1447945" imgH="409511"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941888"/>
                        <a:ext cx="36814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3" name="Rectangle 8"/>
          <p:cNvSpPr>
            <a:spLocks noChangeArrowheads="1"/>
          </p:cNvSpPr>
          <p:nvPr/>
        </p:nvSpPr>
        <p:spPr bwMode="auto">
          <a:xfrm>
            <a:off x="1812925" y="5949950"/>
            <a:ext cx="499586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has FT, determine </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t</a:t>
            </a:r>
            <a:r>
              <a:rPr lang="en-US" altLang="zh-CN" sz="2800" b="1" dirty="0">
                <a:latin typeface="Times New Roman" panose="02020603050405020304" pitchFamily="18" charset="0"/>
                <a:ea typeface="楷体_GB2312" pitchFamily="49" charset="-122"/>
              </a:rPr>
              <a:t>).     </a:t>
            </a:r>
          </a:p>
        </p:txBody>
      </p:sp>
      <p:graphicFrame>
        <p:nvGraphicFramePr>
          <p:cNvPr id="62474" name="Object 9"/>
          <p:cNvGraphicFramePr>
            <a:graphicFrameLocks/>
          </p:cNvGraphicFramePr>
          <p:nvPr/>
        </p:nvGraphicFramePr>
        <p:xfrm>
          <a:off x="7572375" y="5157788"/>
          <a:ext cx="1174750" cy="571500"/>
        </p:xfrm>
        <a:graphic>
          <a:graphicData uri="http://schemas.openxmlformats.org/presentationml/2006/ole">
            <mc:AlternateContent xmlns:mc="http://schemas.openxmlformats.org/markup-compatibility/2006">
              <mc:Choice xmlns:v="urn:schemas-microsoft-com:vml" Requires="v">
                <p:oleObj spid="_x0000_s62729" name="公式" r:id="rId5" imgW="447657" imgH="200122" progId="Equation.3">
                  <p:embed/>
                </p:oleObj>
              </mc:Choice>
              <mc:Fallback>
                <p:oleObj name="公式" r:id="rId5" imgW="447657" imgH="200122"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75" y="5157788"/>
                        <a:ext cx="11747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5" name="Rectangle 10"/>
          <p:cNvSpPr>
            <a:spLocks noChangeArrowheads="1"/>
          </p:cNvSpPr>
          <p:nvPr/>
        </p:nvSpPr>
        <p:spPr bwMode="auto">
          <a:xfrm>
            <a:off x="80963" y="5085184"/>
            <a:ext cx="49958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Example:      </a:t>
            </a:r>
          </a:p>
        </p:txBody>
      </p:sp>
      <p:sp>
        <p:nvSpPr>
          <p:cNvPr id="62477" name="Rectangle 1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
        <p:nvSpPr>
          <p:cNvPr id="62478" name="Rectangle 4"/>
          <p:cNvSpPr>
            <a:spLocks noChangeArrowheads="1"/>
          </p:cNvSpPr>
          <p:nvPr/>
        </p:nvSpPr>
        <p:spPr bwMode="auto">
          <a:xfrm>
            <a:off x="-9525" y="3827512"/>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dirty="0">
                <a:latin typeface="Times New Roman" panose="02020603050405020304" pitchFamily="18" charset="0"/>
              </a:rPr>
              <a:t>Note: the change on ROC can also be treated as change on </a:t>
            </a:r>
            <a:r>
              <a:rPr kumimoji="1" lang="en-US" altLang="zh-CN" sz="2400" b="1" dirty="0" smtClean="0">
                <a:latin typeface="Times New Roman" panose="02020603050405020304" pitchFamily="18" charset="0"/>
              </a:rPr>
              <a:t>poles, but the direction of the ROC remains, for example, still right-sided signal with right-sided ROC</a:t>
            </a:r>
            <a:endParaRPr kumimoji="1" lang="en-US" altLang="zh-CN" sz="2400" b="1" dirty="0">
              <a:solidFill>
                <a:srgbClr val="FF0000"/>
              </a:solidFill>
              <a:latin typeface="Times New Roman" panose="02020603050405020304" pitchFamily="18" charset="0"/>
            </a:endParaRPr>
          </a:p>
        </p:txBody>
      </p:sp>
      <p:graphicFrame>
        <p:nvGraphicFramePr>
          <p:cNvPr id="15" name="Object 3"/>
          <p:cNvGraphicFramePr>
            <a:graphicFrameLocks/>
          </p:cNvGraphicFramePr>
          <p:nvPr/>
        </p:nvGraphicFramePr>
        <p:xfrm>
          <a:off x="1243013" y="1787525"/>
          <a:ext cx="3808412" cy="635000"/>
        </p:xfrm>
        <a:graphic>
          <a:graphicData uri="http://schemas.openxmlformats.org/presentationml/2006/ole">
            <mc:AlternateContent xmlns:mc="http://schemas.openxmlformats.org/markup-compatibility/2006">
              <mc:Choice xmlns:v="urn:schemas-microsoft-com:vml" Requires="v">
                <p:oleObj spid="_x0000_s62730" name="公式" r:id="rId7" imgW="1495371" imgH="228503" progId="Equation.3">
                  <p:embed/>
                </p:oleObj>
              </mc:Choice>
              <mc:Fallback>
                <p:oleObj name="公式" r:id="rId7" imgW="1495371" imgH="228503" progId="Equation.3">
                  <p:embed/>
                  <p:pic>
                    <p:nvPicPr>
                      <p:cNvPr id="61444"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3013" y="1787525"/>
                        <a:ext cx="380841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4"/>
          <p:cNvSpPr txBox="1">
            <a:spLocks noChangeArrowheads="1"/>
          </p:cNvSpPr>
          <p:nvPr/>
        </p:nvSpPr>
        <p:spPr bwMode="auto">
          <a:xfrm>
            <a:off x="65088" y="2399507"/>
            <a:ext cx="1798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Meaning?</a:t>
            </a:r>
          </a:p>
        </p:txBody>
      </p:sp>
      <p:sp>
        <p:nvSpPr>
          <p:cNvPr id="17" name="Text Box 5"/>
          <p:cNvSpPr txBox="1">
            <a:spLocks noChangeArrowheads="1"/>
          </p:cNvSpPr>
          <p:nvPr/>
        </p:nvSpPr>
        <p:spPr bwMode="auto">
          <a:xfrm>
            <a:off x="1773237" y="2446337"/>
            <a:ext cx="7263259"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For any </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in the original ROC </a:t>
            </a:r>
            <a:r>
              <a:rPr kumimoji="1" lang="en-US" altLang="zh-CN" sz="2800" b="1" i="1" dirty="0">
                <a:latin typeface="Times New Roman" panose="02020603050405020304" pitchFamily="18" charset="0"/>
                <a:ea typeface="楷体_GB2312" pitchFamily="49" charset="-122"/>
              </a:rPr>
              <a:t>R</a:t>
            </a:r>
            <a:r>
              <a:rPr kumimoji="1" lang="en-US" altLang="zh-CN" sz="2800" b="1" dirty="0">
                <a:latin typeface="Times New Roman" panose="02020603050405020304" pitchFamily="18" charset="0"/>
                <a:ea typeface="楷体_GB2312" pitchFamily="49" charset="-122"/>
              </a:rPr>
              <a:t>, </a:t>
            </a:r>
            <a:r>
              <a:rPr kumimoji="1" lang="en-US" altLang="zh-CN" sz="2800" b="1" i="1" dirty="0">
                <a:latin typeface="Times New Roman" panose="02020603050405020304" pitchFamily="18" charset="0"/>
                <a:ea typeface="楷体_GB2312" pitchFamily="49" charset="-122"/>
              </a:rPr>
              <a:t>s + </a:t>
            </a:r>
            <a:r>
              <a:rPr kumimoji="1" lang="en-US" altLang="zh-CN" sz="2800" b="1" dirty="0">
                <a:latin typeface="Times New Roman" panose="02020603050405020304" pitchFamily="18" charset="0"/>
                <a:ea typeface="楷体_GB2312" pitchFamily="49" charset="-122"/>
              </a:rPr>
              <a:t>Re{</a:t>
            </a:r>
            <a:r>
              <a:rPr kumimoji="1" lang="en-US" altLang="zh-CN" sz="2800" b="1" i="1" dirty="0">
                <a:latin typeface="Times New Roman" panose="02020603050405020304" pitchFamily="18" charset="0"/>
                <a:ea typeface="楷体_GB2312" pitchFamily="49" charset="-122"/>
              </a:rPr>
              <a:t>s</a:t>
            </a:r>
            <a:r>
              <a:rPr kumimoji="1" lang="en-US" altLang="zh-CN" sz="2800" b="1" baseline="-25000" dirty="0">
                <a:latin typeface="Times New Roman" panose="02020603050405020304" pitchFamily="18" charset="0"/>
                <a:ea typeface="楷体_GB2312" pitchFamily="49" charset="-122"/>
              </a:rPr>
              <a:t>0</a:t>
            </a:r>
            <a:r>
              <a:rPr kumimoji="1" lang="en-US" altLang="zh-CN" sz="2800" b="1" dirty="0">
                <a:latin typeface="Times New Roman" panose="02020603050405020304" pitchFamily="18" charset="0"/>
                <a:ea typeface="楷体_GB2312" pitchFamily="49" charset="-122"/>
              </a:rPr>
              <a:t>} will be in the new ROC.  (Or, shift the ROC by </a:t>
            </a:r>
            <a:r>
              <a:rPr kumimoji="1" lang="en-US" altLang="zh-CN" sz="2800" b="1" dirty="0">
                <a:latin typeface="Times New Roman" panose="02020603050405020304" pitchFamily="18" charset="0"/>
              </a:rPr>
              <a:t>Re{</a:t>
            </a:r>
            <a:r>
              <a:rPr kumimoji="1" lang="en-US" altLang="zh-CN" sz="2800" b="1" i="1" dirty="0">
                <a:latin typeface="Times New Roman" panose="02020603050405020304" pitchFamily="18" charset="0"/>
              </a:rPr>
              <a:t>s</a:t>
            </a:r>
            <a:r>
              <a:rPr kumimoji="1" lang="en-US" altLang="zh-CN" sz="2800" b="1" baseline="-25000" dirty="0">
                <a:latin typeface="Times New Roman" panose="02020603050405020304" pitchFamily="18" charset="0"/>
              </a:rPr>
              <a:t>0</a:t>
            </a:r>
            <a:r>
              <a:rPr kumimoji="1" lang="en-US" altLang="zh-CN" sz="2800" b="1" dirty="0">
                <a:latin typeface="Times New Roman" panose="02020603050405020304" pitchFamily="18" charset="0"/>
              </a:rPr>
              <a:t>}.</a:t>
            </a:r>
            <a:r>
              <a:rPr kumimoji="1" lang="en-US" altLang="zh-CN" sz="2800" b="1" dirty="0">
                <a:latin typeface="Times New Roman" panose="02020603050405020304" pitchFamily="18" charset="0"/>
                <a:ea typeface="楷体_GB2312" pitchFamily="49" charset="-122"/>
              </a:rPr>
              <a:t>)</a:t>
            </a:r>
          </a:p>
        </p:txBody>
      </p:sp>
      <p:sp>
        <p:nvSpPr>
          <p:cNvPr id="18" name="Text Box 11"/>
          <p:cNvSpPr txBox="1">
            <a:spLocks noChangeArrowheads="1"/>
          </p:cNvSpPr>
          <p:nvPr/>
        </p:nvSpPr>
        <p:spPr bwMode="auto">
          <a:xfrm>
            <a:off x="5078413" y="1830388"/>
            <a:ext cx="3814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a:t>
            </a:r>
            <a:r>
              <a:rPr kumimoji="1" lang="en-US" altLang="zh-CN" sz="2800">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 + </a:t>
            </a:r>
            <a:r>
              <a:rPr kumimoji="1" lang="en-US" altLang="zh-CN" sz="2800" b="1">
                <a:latin typeface="Times New Roman" panose="02020603050405020304" pitchFamily="18" charset="0"/>
                <a:ea typeface="楷体_GB2312" pitchFamily="49" charset="-122"/>
              </a:rPr>
              <a:t>Re{</a:t>
            </a:r>
            <a:r>
              <a:rPr kumimoji="1" lang="en-US" altLang="zh-CN" sz="2800" b="1" i="1">
                <a:latin typeface="Times New Roman" panose="02020603050405020304" pitchFamily="18" charset="0"/>
                <a:ea typeface="楷体_GB2312" pitchFamily="49" charset="-122"/>
              </a:rPr>
              <a:t>s</a:t>
            </a:r>
            <a:r>
              <a:rPr kumimoji="1" lang="en-US" altLang="zh-CN" sz="2800" b="1" baseline="-25000">
                <a:latin typeface="Times New Roman" panose="02020603050405020304" pitchFamily="18" charset="0"/>
                <a:ea typeface="楷体_GB2312" pitchFamily="49" charset="-122"/>
              </a:rPr>
              <a:t>0</a:t>
            </a:r>
            <a:r>
              <a:rPr kumimoji="1" lang="en-US" altLang="zh-CN" sz="2800" b="1">
                <a:latin typeface="Times New Roman" panose="02020603050405020304" pitchFamily="18" charset="0"/>
                <a:ea typeface="楷体_GB2312" pitchFamily="49" charset="-122"/>
              </a:rPr>
              <a:t>}. </a:t>
            </a: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3E51B41-26DC-4A03-B405-3D8C7D893F77}" type="slidenum">
              <a:rPr lang="en-US" altLang="zh-CN" sz="1200" smtClean="0"/>
              <a:pPr>
                <a:spcBef>
                  <a:spcPct val="0"/>
                </a:spcBef>
                <a:buClrTx/>
                <a:buFontTx/>
                <a:buNone/>
              </a:pPr>
              <a:t>65</a:t>
            </a:fld>
            <a:endParaRPr lang="en-US" altLang="zh-CN" sz="1200" smtClean="0"/>
          </a:p>
        </p:txBody>
      </p:sp>
      <p:sp>
        <p:nvSpPr>
          <p:cNvPr id="62467" name="Text Box 2"/>
          <p:cNvSpPr txBox="1">
            <a:spLocks noChangeArrowheads="1"/>
          </p:cNvSpPr>
          <p:nvPr/>
        </p:nvSpPr>
        <p:spPr bwMode="auto">
          <a:xfrm>
            <a:off x="685800" y="12684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3). Shifting in the </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-domain: </a:t>
            </a:r>
          </a:p>
        </p:txBody>
      </p:sp>
      <p:graphicFrame>
        <p:nvGraphicFramePr>
          <p:cNvPr id="62472" name="Object 7"/>
          <p:cNvGraphicFramePr>
            <a:graphicFrameLocks/>
          </p:cNvGraphicFramePr>
          <p:nvPr>
            <p:extLst>
              <p:ext uri="{D42A27DB-BD31-4B8C-83A1-F6EECF244321}">
                <p14:modId xmlns:p14="http://schemas.microsoft.com/office/powerpoint/2010/main" val="3869801666"/>
              </p:ext>
            </p:extLst>
          </p:nvPr>
        </p:nvGraphicFramePr>
        <p:xfrm>
          <a:off x="2843213" y="2204864"/>
          <a:ext cx="3681412" cy="1079500"/>
        </p:xfrm>
        <a:graphic>
          <a:graphicData uri="http://schemas.openxmlformats.org/presentationml/2006/ole">
            <mc:AlternateContent xmlns:mc="http://schemas.openxmlformats.org/markup-compatibility/2006">
              <mc:Choice xmlns:v="urn:schemas-microsoft-com:vml" Requires="v">
                <p:oleObj spid="_x0000_s141751" name="公式" r:id="rId3" imgW="1447945" imgH="409511" progId="Equation.3">
                  <p:embed/>
                </p:oleObj>
              </mc:Choice>
              <mc:Fallback>
                <p:oleObj name="公式" r:id="rId3" imgW="1447945" imgH="409511" progId="Equation.3">
                  <p:embed/>
                  <p:pic>
                    <p:nvPicPr>
                      <p:cNvPr id="62472"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204864"/>
                        <a:ext cx="36814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3" name="Rectangle 8"/>
          <p:cNvSpPr>
            <a:spLocks noChangeArrowheads="1"/>
          </p:cNvSpPr>
          <p:nvPr/>
        </p:nvSpPr>
        <p:spPr bwMode="auto">
          <a:xfrm>
            <a:off x="1376337" y="3274095"/>
            <a:ext cx="4995863" cy="51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a:latin typeface="Times New Roman" panose="02020603050405020304" pitchFamily="18" charset="0"/>
                <a:ea typeface="楷体_GB2312" pitchFamily="49" charset="-122"/>
              </a:rPr>
              <a:t>has FT, determine </a:t>
            </a:r>
            <a:r>
              <a:rPr lang="en-US" altLang="zh-CN" sz="2400" b="1" i="1" dirty="0">
                <a:latin typeface="Times New Roman" panose="02020603050405020304" pitchFamily="18" charset="0"/>
                <a:ea typeface="楷体_GB2312" pitchFamily="49" charset="-122"/>
              </a:rPr>
              <a:t>x</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t</a:t>
            </a:r>
            <a:r>
              <a:rPr lang="en-US" altLang="zh-CN" sz="2400" b="1" dirty="0">
                <a:latin typeface="Times New Roman" panose="02020603050405020304" pitchFamily="18" charset="0"/>
                <a:ea typeface="楷体_GB2312" pitchFamily="49" charset="-122"/>
              </a:rPr>
              <a:t>).     </a:t>
            </a:r>
          </a:p>
        </p:txBody>
      </p:sp>
      <p:graphicFrame>
        <p:nvGraphicFramePr>
          <p:cNvPr id="62474" name="Object 9"/>
          <p:cNvGraphicFramePr>
            <a:graphicFrameLocks/>
          </p:cNvGraphicFramePr>
          <p:nvPr>
            <p:extLst>
              <p:ext uri="{D42A27DB-BD31-4B8C-83A1-F6EECF244321}">
                <p14:modId xmlns:p14="http://schemas.microsoft.com/office/powerpoint/2010/main" val="3499329880"/>
              </p:ext>
            </p:extLst>
          </p:nvPr>
        </p:nvGraphicFramePr>
        <p:xfrm>
          <a:off x="7391011" y="2409527"/>
          <a:ext cx="1174750" cy="571500"/>
        </p:xfrm>
        <a:graphic>
          <a:graphicData uri="http://schemas.openxmlformats.org/presentationml/2006/ole">
            <mc:AlternateContent xmlns:mc="http://schemas.openxmlformats.org/markup-compatibility/2006">
              <mc:Choice xmlns:v="urn:schemas-microsoft-com:vml" Requires="v">
                <p:oleObj spid="_x0000_s141752" name="公式" r:id="rId5" imgW="447657" imgH="200122" progId="Equation.3">
                  <p:embed/>
                </p:oleObj>
              </mc:Choice>
              <mc:Fallback>
                <p:oleObj name="公式" r:id="rId5" imgW="447657" imgH="200122" progId="Equation.3">
                  <p:embed/>
                  <p:pic>
                    <p:nvPicPr>
                      <p:cNvPr id="62474"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011" y="2409527"/>
                        <a:ext cx="11747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7" name="Rectangle 1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graphicFrame>
        <p:nvGraphicFramePr>
          <p:cNvPr id="15" name="Object 3"/>
          <p:cNvGraphicFramePr>
            <a:graphicFrameLocks/>
          </p:cNvGraphicFramePr>
          <p:nvPr/>
        </p:nvGraphicFramePr>
        <p:xfrm>
          <a:off x="1243013" y="1787525"/>
          <a:ext cx="3808412" cy="635000"/>
        </p:xfrm>
        <a:graphic>
          <a:graphicData uri="http://schemas.openxmlformats.org/presentationml/2006/ole">
            <mc:AlternateContent xmlns:mc="http://schemas.openxmlformats.org/markup-compatibility/2006">
              <mc:Choice xmlns:v="urn:schemas-microsoft-com:vml" Requires="v">
                <p:oleObj spid="_x0000_s141753" name="公式" r:id="rId7" imgW="1495371" imgH="228503" progId="Equation.3">
                  <p:embed/>
                </p:oleObj>
              </mc:Choice>
              <mc:Fallback>
                <p:oleObj name="公式" r:id="rId7" imgW="1495371" imgH="228503" progId="Equation.3">
                  <p:embed/>
                  <p:pic>
                    <p:nvPicPr>
                      <p:cNvPr id="15"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3013" y="1787525"/>
                        <a:ext cx="380841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1"/>
          <p:cNvSpPr txBox="1">
            <a:spLocks noChangeArrowheads="1"/>
          </p:cNvSpPr>
          <p:nvPr/>
        </p:nvSpPr>
        <p:spPr bwMode="auto">
          <a:xfrm>
            <a:off x="5078413" y="1830388"/>
            <a:ext cx="3814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a:t>
            </a:r>
            <a:r>
              <a:rPr kumimoji="1" lang="en-US" altLang="zh-CN" sz="2800">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 </a:t>
            </a:r>
            <a:r>
              <a:rPr kumimoji="1" lang="en-US" altLang="zh-CN" sz="2800" b="1" i="1">
                <a:latin typeface="Times New Roman" panose="02020603050405020304" pitchFamily="18" charset="0"/>
                <a:ea typeface="楷体_GB2312" pitchFamily="49" charset="-122"/>
              </a:rPr>
              <a:t>R + </a:t>
            </a:r>
            <a:r>
              <a:rPr kumimoji="1" lang="en-US" altLang="zh-CN" sz="2800" b="1">
                <a:latin typeface="Times New Roman" panose="02020603050405020304" pitchFamily="18" charset="0"/>
                <a:ea typeface="楷体_GB2312" pitchFamily="49" charset="-122"/>
              </a:rPr>
              <a:t>Re{</a:t>
            </a:r>
            <a:r>
              <a:rPr kumimoji="1" lang="en-US" altLang="zh-CN" sz="2800" b="1" i="1">
                <a:latin typeface="Times New Roman" panose="02020603050405020304" pitchFamily="18" charset="0"/>
                <a:ea typeface="楷体_GB2312" pitchFamily="49" charset="-122"/>
              </a:rPr>
              <a:t>s</a:t>
            </a:r>
            <a:r>
              <a:rPr kumimoji="1" lang="en-US" altLang="zh-CN" sz="2800" b="1" baseline="-25000">
                <a:latin typeface="Times New Roman" panose="02020603050405020304" pitchFamily="18" charset="0"/>
                <a:ea typeface="楷体_GB2312" pitchFamily="49" charset="-122"/>
              </a:rPr>
              <a:t>0</a:t>
            </a:r>
            <a:r>
              <a:rPr kumimoji="1" lang="en-US" altLang="zh-CN" sz="2800" b="1">
                <a:latin typeface="Times New Roman" panose="02020603050405020304" pitchFamily="18" charset="0"/>
                <a:ea typeface="楷体_GB2312" pitchFamily="49" charset="-122"/>
              </a:rPr>
              <a:t>}. </a:t>
            </a:r>
          </a:p>
        </p:txBody>
      </p:sp>
      <p:sp>
        <p:nvSpPr>
          <p:cNvPr id="19" name="Rectangle 4"/>
          <p:cNvSpPr>
            <a:spLocks noChangeArrowheads="1"/>
          </p:cNvSpPr>
          <p:nvPr/>
        </p:nvSpPr>
        <p:spPr bwMode="auto">
          <a:xfrm>
            <a:off x="36513" y="249227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Example: given that                                                   , and </a:t>
            </a:r>
          </a:p>
        </p:txBody>
      </p:sp>
      <p:sp>
        <p:nvSpPr>
          <p:cNvPr id="20" name="Rectangle 4"/>
          <p:cNvSpPr>
            <a:spLocks noChangeArrowheads="1"/>
          </p:cNvSpPr>
          <p:nvPr/>
        </p:nvSpPr>
        <p:spPr bwMode="auto">
          <a:xfrm>
            <a:off x="35496" y="3759696"/>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Solution: </a:t>
            </a:r>
            <a:r>
              <a:rPr lang="en-US" altLang="zh-CN" sz="2400" b="1" dirty="0" smtClean="0">
                <a:solidFill>
                  <a:srgbClr val="FF0000"/>
                </a:solidFill>
                <a:latin typeface="Times New Roman" panose="02020603050405020304" pitchFamily="18" charset="0"/>
                <a:ea typeface="楷体_GB2312" pitchFamily="49" charset="-122"/>
              </a:rPr>
              <a:t>the key is to determine the ROC for </a:t>
            </a:r>
            <a:r>
              <a:rPr lang="en-US" altLang="zh-CN" sz="2400" b="1" i="1" dirty="0" smtClean="0">
                <a:solidFill>
                  <a:srgbClr val="FF0000"/>
                </a:solidFill>
                <a:latin typeface="Times New Roman" panose="02020603050405020304" pitchFamily="18" charset="0"/>
                <a:ea typeface="楷体_GB2312" pitchFamily="49" charset="-122"/>
              </a:rPr>
              <a:t>X</a:t>
            </a:r>
            <a:r>
              <a:rPr lang="en-US" altLang="zh-CN" sz="2400" b="1" dirty="0" smtClean="0">
                <a:solidFill>
                  <a:srgbClr val="FF0000"/>
                </a:solidFill>
                <a:latin typeface="Times New Roman" panose="02020603050405020304" pitchFamily="18" charset="0"/>
                <a:ea typeface="楷体_GB2312" pitchFamily="49" charset="-122"/>
              </a:rPr>
              <a:t>(</a:t>
            </a:r>
            <a:r>
              <a:rPr lang="en-US" altLang="zh-CN" sz="2400" b="1" i="1" dirty="0" smtClean="0">
                <a:solidFill>
                  <a:srgbClr val="FF0000"/>
                </a:solidFill>
                <a:latin typeface="Times New Roman" panose="02020603050405020304" pitchFamily="18" charset="0"/>
                <a:ea typeface="楷体_GB2312" pitchFamily="49" charset="-122"/>
              </a:rPr>
              <a:t>s</a:t>
            </a:r>
            <a:r>
              <a:rPr lang="en-US" altLang="zh-CN" sz="2400" b="1" dirty="0" smtClean="0">
                <a:solidFill>
                  <a:srgbClr val="FF0000"/>
                </a:solidFill>
                <a:latin typeface="Times New Roman" panose="02020603050405020304" pitchFamily="18" charset="0"/>
                <a:ea typeface="楷体_GB2312" pitchFamily="49" charset="-122"/>
              </a:rPr>
              <a:t>)</a:t>
            </a:r>
            <a:r>
              <a:rPr lang="en-US" altLang="zh-CN" sz="2400" b="1" dirty="0" smtClean="0">
                <a:latin typeface="Times New Roman" panose="02020603050405020304" pitchFamily="18" charset="0"/>
                <a:ea typeface="楷体_GB2312" pitchFamily="49" charset="-122"/>
              </a:rPr>
              <a:t>. Two poles with three possible ROC as </a:t>
            </a:r>
          </a:p>
        </p:txBody>
      </p:sp>
      <p:graphicFrame>
        <p:nvGraphicFramePr>
          <p:cNvPr id="22" name="Object 9"/>
          <p:cNvGraphicFramePr>
            <a:graphicFrameLocks noChangeAspect="1"/>
          </p:cNvGraphicFramePr>
          <p:nvPr>
            <p:extLst>
              <p:ext uri="{D42A27DB-BD31-4B8C-83A1-F6EECF244321}">
                <p14:modId xmlns:p14="http://schemas.microsoft.com/office/powerpoint/2010/main" val="3615904124"/>
              </p:ext>
            </p:extLst>
          </p:nvPr>
        </p:nvGraphicFramePr>
        <p:xfrm>
          <a:off x="1575512" y="4520500"/>
          <a:ext cx="6956928" cy="446688"/>
        </p:xfrm>
        <a:graphic>
          <a:graphicData uri="http://schemas.openxmlformats.org/presentationml/2006/ole">
            <mc:AlternateContent xmlns:mc="http://schemas.openxmlformats.org/markup-compatibility/2006">
              <mc:Choice xmlns:v="urn:schemas-microsoft-com:vml" Requires="v">
                <p:oleObj spid="_x0000_s141754" name="Equation" r:id="rId9" imgW="3162240" imgH="203040" progId="Equation.DSMT4">
                  <p:embed/>
                </p:oleObj>
              </mc:Choice>
              <mc:Fallback>
                <p:oleObj name="Equation" r:id="rId9" imgW="3162240" imgH="203040" progId="Equation.DSMT4">
                  <p:embed/>
                  <p:pic>
                    <p:nvPicPr>
                      <p:cNvPr id="62474" name="Object 9"/>
                      <p:cNvPicPr>
                        <a:picLocks noChangeArrowheads="1"/>
                      </p:cNvPicPr>
                      <p:nvPr/>
                    </p:nvPicPr>
                    <p:blipFill>
                      <a:blip r:embed="rId10"/>
                      <a:srcRect/>
                      <a:stretch>
                        <a:fillRect/>
                      </a:stretch>
                    </p:blipFill>
                    <p:spPr bwMode="auto">
                      <a:xfrm>
                        <a:off x="1575512" y="4520500"/>
                        <a:ext cx="6956928" cy="44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9"/>
          <p:cNvGraphicFramePr>
            <a:graphicFrameLocks noChangeAspect="1"/>
          </p:cNvGraphicFramePr>
          <p:nvPr>
            <p:extLst>
              <p:ext uri="{D42A27DB-BD31-4B8C-83A1-F6EECF244321}">
                <p14:modId xmlns:p14="http://schemas.microsoft.com/office/powerpoint/2010/main" val="4293236082"/>
              </p:ext>
            </p:extLst>
          </p:nvPr>
        </p:nvGraphicFramePr>
        <p:xfrm>
          <a:off x="1683784" y="5070544"/>
          <a:ext cx="6845256" cy="446688"/>
        </p:xfrm>
        <a:graphic>
          <a:graphicData uri="http://schemas.openxmlformats.org/presentationml/2006/ole">
            <mc:AlternateContent xmlns:mc="http://schemas.openxmlformats.org/markup-compatibility/2006">
              <mc:Choice xmlns:v="urn:schemas-microsoft-com:vml" Requires="v">
                <p:oleObj spid="_x0000_s141755" name="Equation" r:id="rId11" imgW="3111480" imgH="203040" progId="Equation.DSMT4">
                  <p:embed/>
                </p:oleObj>
              </mc:Choice>
              <mc:Fallback>
                <p:oleObj name="Equation" r:id="rId11" imgW="3111480" imgH="203040" progId="Equation.DSMT4">
                  <p:embed/>
                  <p:pic>
                    <p:nvPicPr>
                      <p:cNvPr id="22" name="Object 9"/>
                      <p:cNvPicPr>
                        <a:picLocks noChangeArrowheads="1"/>
                      </p:cNvPicPr>
                      <p:nvPr/>
                    </p:nvPicPr>
                    <p:blipFill>
                      <a:blip r:embed="rId12"/>
                      <a:srcRect/>
                      <a:stretch>
                        <a:fillRect/>
                      </a:stretch>
                    </p:blipFill>
                    <p:spPr bwMode="auto">
                      <a:xfrm>
                        <a:off x="1683784" y="5070544"/>
                        <a:ext cx="6845256" cy="44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4"/>
          <p:cNvSpPr>
            <a:spLocks noChangeArrowheads="1"/>
          </p:cNvSpPr>
          <p:nvPr/>
        </p:nvSpPr>
        <p:spPr bwMode="auto">
          <a:xfrm>
            <a:off x="35496" y="5517232"/>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Due to the fact that the new signal has FT, thus </a:t>
            </a:r>
          </a:p>
        </p:txBody>
      </p:sp>
      <p:graphicFrame>
        <p:nvGraphicFramePr>
          <p:cNvPr id="25" name="Object 7"/>
          <p:cNvGraphicFramePr>
            <a:graphicFrameLocks noChangeAspect="1"/>
          </p:cNvGraphicFramePr>
          <p:nvPr>
            <p:extLst>
              <p:ext uri="{D42A27DB-BD31-4B8C-83A1-F6EECF244321}">
                <p14:modId xmlns:p14="http://schemas.microsoft.com/office/powerpoint/2010/main" val="1174371462"/>
              </p:ext>
            </p:extLst>
          </p:nvPr>
        </p:nvGraphicFramePr>
        <p:xfrm>
          <a:off x="1348421" y="5840444"/>
          <a:ext cx="3185479" cy="900924"/>
        </p:xfrm>
        <a:graphic>
          <a:graphicData uri="http://schemas.openxmlformats.org/presentationml/2006/ole">
            <mc:AlternateContent xmlns:mc="http://schemas.openxmlformats.org/markup-compatibility/2006">
              <mc:Choice xmlns:v="urn:schemas-microsoft-com:vml" Requires="v">
                <p:oleObj spid="_x0000_s141756" name="公式" r:id="rId3" imgW="1447945" imgH="409511" progId="Equation.3">
                  <p:embed/>
                </p:oleObj>
              </mc:Choice>
              <mc:Fallback>
                <p:oleObj name="公式" r:id="rId3" imgW="1447945" imgH="409511" progId="Equation.3">
                  <p:embed/>
                  <p:pic>
                    <p:nvPicPr>
                      <p:cNvPr id="62472"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421" y="5840444"/>
                        <a:ext cx="3185479" cy="900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9"/>
          <p:cNvGraphicFramePr>
            <a:graphicFrameLocks noChangeAspect="1"/>
          </p:cNvGraphicFramePr>
          <p:nvPr>
            <p:extLst>
              <p:ext uri="{D42A27DB-BD31-4B8C-83A1-F6EECF244321}">
                <p14:modId xmlns:p14="http://schemas.microsoft.com/office/powerpoint/2010/main" val="1177166785"/>
              </p:ext>
            </p:extLst>
          </p:nvPr>
        </p:nvGraphicFramePr>
        <p:xfrm>
          <a:off x="5051425" y="6050632"/>
          <a:ext cx="2290762" cy="447675"/>
        </p:xfrm>
        <a:graphic>
          <a:graphicData uri="http://schemas.openxmlformats.org/presentationml/2006/ole">
            <mc:AlternateContent xmlns:mc="http://schemas.openxmlformats.org/markup-compatibility/2006">
              <mc:Choice xmlns:v="urn:schemas-microsoft-com:vml" Requires="v">
                <p:oleObj spid="_x0000_s141757" name="Equation" r:id="rId13" imgW="1041120" imgH="203040" progId="Equation.DSMT4">
                  <p:embed/>
                </p:oleObj>
              </mc:Choice>
              <mc:Fallback>
                <p:oleObj name="Equation" r:id="rId13" imgW="1041120" imgH="203040" progId="Equation.DSMT4">
                  <p:embed/>
                  <p:pic>
                    <p:nvPicPr>
                      <p:cNvPr id="22" name="Object 9"/>
                      <p:cNvPicPr>
                        <a:picLocks noChangeArrowheads="1"/>
                      </p:cNvPicPr>
                      <p:nvPr/>
                    </p:nvPicPr>
                    <p:blipFill>
                      <a:blip r:embed="rId14"/>
                      <a:srcRect/>
                      <a:stretch>
                        <a:fillRect/>
                      </a:stretch>
                    </p:blipFill>
                    <p:spPr bwMode="auto">
                      <a:xfrm>
                        <a:off x="5051425" y="6050632"/>
                        <a:ext cx="2290762"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1075381"/>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597B677-F7E3-4ABA-A813-19DD5F7D6054}" type="slidenum">
              <a:rPr lang="en-US" altLang="zh-CN" sz="1200" smtClean="0"/>
              <a:pPr>
                <a:spcBef>
                  <a:spcPct val="0"/>
                </a:spcBef>
                <a:buClrTx/>
                <a:buFontTx/>
                <a:buNone/>
              </a:pPr>
              <a:t>66</a:t>
            </a:fld>
            <a:endParaRPr lang="en-US" altLang="zh-CN" sz="1200" smtClean="0"/>
          </a:p>
        </p:txBody>
      </p:sp>
      <p:pic>
        <p:nvPicPr>
          <p:cNvPr id="63491" name="Picture 2" descr="左边信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088" y="5141738"/>
            <a:ext cx="3095625"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3"/>
          <p:cNvSpPr txBox="1">
            <a:spLocks noChangeArrowheads="1"/>
          </p:cNvSpPr>
          <p:nvPr/>
        </p:nvSpPr>
        <p:spPr bwMode="auto">
          <a:xfrm>
            <a:off x="34925" y="1341438"/>
            <a:ext cx="3035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4). Time scaling:</a:t>
            </a:r>
          </a:p>
        </p:txBody>
      </p:sp>
      <p:graphicFrame>
        <p:nvGraphicFramePr>
          <p:cNvPr id="63493" name="Object 4"/>
          <p:cNvGraphicFramePr>
            <a:graphicFrameLocks/>
          </p:cNvGraphicFramePr>
          <p:nvPr/>
        </p:nvGraphicFramePr>
        <p:xfrm>
          <a:off x="2700338" y="1125538"/>
          <a:ext cx="3840162" cy="1079500"/>
        </p:xfrm>
        <a:graphic>
          <a:graphicData uri="http://schemas.openxmlformats.org/presentationml/2006/ole">
            <mc:AlternateContent xmlns:mc="http://schemas.openxmlformats.org/markup-compatibility/2006">
              <mc:Choice xmlns:v="urn:schemas-microsoft-com:vml" Requires="v">
                <p:oleObj spid="_x0000_s63841" name="公式" r:id="rId4" imgW="1514457" imgH="409511" progId="Equation.3">
                  <p:embed/>
                </p:oleObj>
              </mc:Choice>
              <mc:Fallback>
                <p:oleObj name="公式" r:id="rId4" imgW="1514457" imgH="409511"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125538"/>
                        <a:ext cx="3840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5"/>
          <p:cNvGraphicFramePr>
            <a:graphicFrameLocks/>
          </p:cNvGraphicFramePr>
          <p:nvPr/>
        </p:nvGraphicFramePr>
        <p:xfrm>
          <a:off x="2700338" y="2133600"/>
          <a:ext cx="3205162" cy="603250"/>
        </p:xfrm>
        <a:graphic>
          <a:graphicData uri="http://schemas.openxmlformats.org/presentationml/2006/ole">
            <mc:AlternateContent xmlns:mc="http://schemas.openxmlformats.org/markup-compatibility/2006">
              <mc:Choice xmlns:v="urn:schemas-microsoft-com:vml" Requires="v">
                <p:oleObj spid="_x0000_s63842" name="公式" r:id="rId6" imgW="1257372" imgH="218946" progId="Equation.3">
                  <p:embed/>
                </p:oleObj>
              </mc:Choice>
              <mc:Fallback>
                <p:oleObj name="公式" r:id="rId6" imgW="1257372" imgH="218946"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2133600"/>
                        <a:ext cx="32051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Text Box 6"/>
          <p:cNvSpPr txBox="1">
            <a:spLocks noChangeArrowheads="1"/>
          </p:cNvSpPr>
          <p:nvPr/>
        </p:nvSpPr>
        <p:spPr bwMode="auto">
          <a:xfrm>
            <a:off x="6456363" y="1397000"/>
            <a:ext cx="2579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 </a:t>
            </a:r>
            <a:r>
              <a:rPr kumimoji="1" lang="en-US" altLang="zh-CN" sz="2800" b="1" i="1">
                <a:latin typeface="Times New Roman" panose="02020603050405020304" pitchFamily="18" charset="0"/>
                <a:ea typeface="楷体_GB2312" pitchFamily="49" charset="-122"/>
              </a:rPr>
              <a:t>aR</a:t>
            </a:r>
            <a:r>
              <a:rPr kumimoji="1" lang="en-US" altLang="zh-CN" sz="2800" b="1">
                <a:latin typeface="Times New Roman" panose="02020603050405020304" pitchFamily="18" charset="0"/>
                <a:ea typeface="楷体_GB2312" pitchFamily="49" charset="-122"/>
              </a:rPr>
              <a:t>.</a:t>
            </a:r>
          </a:p>
        </p:txBody>
      </p:sp>
      <p:sp>
        <p:nvSpPr>
          <p:cNvPr id="63496" name="Text Box 7"/>
          <p:cNvSpPr txBox="1">
            <a:spLocks noChangeArrowheads="1"/>
          </p:cNvSpPr>
          <p:nvPr/>
        </p:nvSpPr>
        <p:spPr bwMode="auto">
          <a:xfrm>
            <a:off x="631825" y="29972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Proof: </a:t>
            </a:r>
          </a:p>
        </p:txBody>
      </p:sp>
      <p:graphicFrame>
        <p:nvGraphicFramePr>
          <p:cNvPr id="63497" name="Object 8"/>
          <p:cNvGraphicFramePr>
            <a:graphicFrameLocks/>
          </p:cNvGraphicFramePr>
          <p:nvPr/>
        </p:nvGraphicFramePr>
        <p:xfrm>
          <a:off x="2216150" y="2709863"/>
          <a:ext cx="4443413" cy="1079500"/>
        </p:xfrm>
        <a:graphic>
          <a:graphicData uri="http://schemas.openxmlformats.org/presentationml/2006/ole">
            <mc:AlternateContent xmlns:mc="http://schemas.openxmlformats.org/markup-compatibility/2006">
              <mc:Choice xmlns:v="urn:schemas-microsoft-com:vml" Requires="v">
                <p:oleObj spid="_x0000_s63843" name="公式" r:id="rId8" imgW="1752745" imgH="409511" progId="Equation.3">
                  <p:embed/>
                </p:oleObj>
              </mc:Choice>
              <mc:Fallback>
                <p:oleObj name="公式" r:id="rId8" imgW="1752745" imgH="409511"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6150" y="2709863"/>
                        <a:ext cx="44434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8" name="Text Box 10"/>
          <p:cNvSpPr txBox="1">
            <a:spLocks noChangeArrowheads="1"/>
          </p:cNvSpPr>
          <p:nvPr/>
        </p:nvSpPr>
        <p:spPr bwMode="auto">
          <a:xfrm>
            <a:off x="6516688" y="2133600"/>
            <a:ext cx="255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 </a:t>
            </a:r>
            <a:r>
              <a:rPr kumimoji="1" lang="en-US" altLang="zh-CN" sz="2800" b="1" i="1">
                <a:latin typeface="Times New Roman" panose="02020603050405020304" pitchFamily="18" charset="0"/>
                <a:ea typeface="楷体_GB2312" pitchFamily="49" charset="-122"/>
              </a:rPr>
              <a:t>-R</a:t>
            </a:r>
            <a:r>
              <a:rPr kumimoji="1" lang="en-US" altLang="zh-CN" sz="2800" b="1">
                <a:latin typeface="Times New Roman" panose="02020603050405020304" pitchFamily="18" charset="0"/>
                <a:ea typeface="楷体_GB2312" pitchFamily="49" charset="-122"/>
              </a:rPr>
              <a:t>.</a:t>
            </a:r>
          </a:p>
        </p:txBody>
      </p:sp>
      <p:pic>
        <p:nvPicPr>
          <p:cNvPr id="63499" name="Picture 11" descr="右边信号"/>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5222875"/>
            <a:ext cx="302895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0" name="AutoShape 12"/>
          <p:cNvSpPr>
            <a:spLocks noChangeArrowheads="1"/>
          </p:cNvSpPr>
          <p:nvPr/>
        </p:nvSpPr>
        <p:spPr bwMode="auto">
          <a:xfrm>
            <a:off x="4067175" y="5229225"/>
            <a:ext cx="876300" cy="287338"/>
          </a:xfrm>
          <a:prstGeom prst="rightArrow">
            <a:avLst>
              <a:gd name="adj1" fmla="val 50000"/>
              <a:gd name="adj2" fmla="val 76243"/>
            </a:avLst>
          </a:prstGeom>
          <a:solidFill>
            <a:srgbClr val="00CC00"/>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800">
              <a:latin typeface="Times New Roman" panose="02020603050405020304" pitchFamily="18" charset="0"/>
            </a:endParaRPr>
          </a:p>
        </p:txBody>
      </p:sp>
      <p:pic>
        <p:nvPicPr>
          <p:cNvPr id="63501" name="Picture 13" descr="绘图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4515768"/>
            <a:ext cx="23749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2" name="Picture 14" descr="绘图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480843"/>
            <a:ext cx="2233612" cy="146843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63503" name="Object 9"/>
          <p:cNvGraphicFramePr>
            <a:graphicFrameLocks noChangeAspect="1"/>
          </p:cNvGraphicFramePr>
          <p:nvPr/>
        </p:nvGraphicFramePr>
        <p:xfrm>
          <a:off x="34925" y="3575050"/>
          <a:ext cx="9074150" cy="1077913"/>
        </p:xfrm>
        <a:graphic>
          <a:graphicData uri="http://schemas.openxmlformats.org/presentationml/2006/ole">
            <mc:AlternateContent xmlns:mc="http://schemas.openxmlformats.org/markup-compatibility/2006">
              <mc:Choice xmlns:v="urn:schemas-microsoft-com:vml" Requires="v">
                <p:oleObj spid="_x0000_s63844" name="公式" r:id="rId13" imgW="3609885" imgH="409511" progId="Equation.3">
                  <p:embed/>
                </p:oleObj>
              </mc:Choice>
              <mc:Fallback>
                <p:oleObj name="公式" r:id="rId13" imgW="3609885" imgH="409511"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575050"/>
                        <a:ext cx="90741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4" name="Rectangle 15"/>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682E132-90A8-4006-816B-C842B5B48398}" type="slidenum">
              <a:rPr lang="en-US" altLang="zh-CN" sz="1200" smtClean="0"/>
              <a:pPr>
                <a:spcBef>
                  <a:spcPct val="0"/>
                </a:spcBef>
                <a:buClrTx/>
                <a:buFontTx/>
                <a:buNone/>
              </a:pPr>
              <a:t>67</a:t>
            </a:fld>
            <a:endParaRPr lang="en-US" altLang="zh-CN" sz="1200" smtClean="0"/>
          </a:p>
        </p:txBody>
      </p:sp>
      <p:sp>
        <p:nvSpPr>
          <p:cNvPr id="64515" name="Text Box 2"/>
          <p:cNvSpPr txBox="1">
            <a:spLocks noChangeArrowheads="1"/>
          </p:cNvSpPr>
          <p:nvPr/>
        </p:nvSpPr>
        <p:spPr bwMode="auto">
          <a:xfrm>
            <a:off x="684213" y="12684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5). Conjugation: </a:t>
            </a:r>
          </a:p>
        </p:txBody>
      </p:sp>
      <p:graphicFrame>
        <p:nvGraphicFramePr>
          <p:cNvPr id="64516" name="Object 3"/>
          <p:cNvGraphicFramePr>
            <a:graphicFrameLocks/>
          </p:cNvGraphicFramePr>
          <p:nvPr/>
        </p:nvGraphicFramePr>
        <p:xfrm>
          <a:off x="3435350" y="1268413"/>
          <a:ext cx="3205163" cy="603250"/>
        </p:xfrm>
        <a:graphic>
          <a:graphicData uri="http://schemas.openxmlformats.org/presentationml/2006/ole">
            <mc:AlternateContent xmlns:mc="http://schemas.openxmlformats.org/markup-compatibility/2006">
              <mc:Choice xmlns:v="urn:schemas-microsoft-com:vml" Requires="v">
                <p:oleObj spid="_x0000_s64863" name="公式" r:id="rId3" imgW="1257372" imgH="218946" progId="Equation.3">
                  <p:embed/>
                </p:oleObj>
              </mc:Choice>
              <mc:Fallback>
                <p:oleObj name="公式" r:id="rId3" imgW="1257372" imgH="218946"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50" y="1268413"/>
                        <a:ext cx="32051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7" name="Text Box 4"/>
          <p:cNvSpPr txBox="1">
            <a:spLocks noChangeArrowheads="1"/>
          </p:cNvSpPr>
          <p:nvPr/>
        </p:nvSpPr>
        <p:spPr bwMode="auto">
          <a:xfrm>
            <a:off x="6516688" y="1268413"/>
            <a:ext cx="254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 </a:t>
            </a:r>
            <a:r>
              <a:rPr kumimoji="1" lang="en-US" altLang="zh-CN" sz="2800" b="1" i="1">
                <a:latin typeface="Times New Roman" panose="02020603050405020304" pitchFamily="18" charset="0"/>
                <a:ea typeface="楷体_GB2312" pitchFamily="49" charset="-122"/>
              </a:rPr>
              <a:t>R</a:t>
            </a:r>
            <a:r>
              <a:rPr kumimoji="1" lang="en-US" altLang="zh-CN" sz="2800" b="1">
                <a:latin typeface="Times New Roman" panose="02020603050405020304" pitchFamily="18" charset="0"/>
                <a:ea typeface="楷体_GB2312" pitchFamily="49" charset="-122"/>
              </a:rPr>
              <a:t>.</a:t>
            </a:r>
          </a:p>
        </p:txBody>
      </p:sp>
      <p:sp>
        <p:nvSpPr>
          <p:cNvPr id="64518" name="Text Box 5"/>
          <p:cNvSpPr txBox="1">
            <a:spLocks noChangeArrowheads="1"/>
          </p:cNvSpPr>
          <p:nvPr/>
        </p:nvSpPr>
        <p:spPr bwMode="auto">
          <a:xfrm>
            <a:off x="900113" y="1897668"/>
            <a:ext cx="8064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smtClean="0">
                <a:latin typeface="Times New Roman" panose="02020603050405020304" pitchFamily="18" charset="0"/>
                <a:ea typeface="楷体_GB2312" pitchFamily="49" charset="-122"/>
              </a:rPr>
              <a:t>take </a:t>
            </a:r>
            <a:r>
              <a:rPr kumimoji="1" lang="en-US" altLang="zh-CN" sz="2800" b="1" dirty="0">
                <a:latin typeface="Times New Roman" panose="02020603050405020304" pitchFamily="18" charset="0"/>
                <a:ea typeface="楷体_GB2312" pitchFamily="49" charset="-122"/>
              </a:rPr>
              <a:t>conjugate of </a:t>
            </a:r>
            <a:r>
              <a:rPr kumimoji="1" lang="en-US" altLang="zh-CN" sz="2800" b="1" i="1" dirty="0">
                <a:latin typeface="Times New Roman" panose="02020603050405020304" pitchFamily="18" charset="0"/>
                <a:ea typeface="楷体_GB2312" pitchFamily="49" charset="-122"/>
              </a:rPr>
              <a:t>X</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and replace </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with </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a:t>
            </a:r>
          </a:p>
        </p:txBody>
      </p:sp>
      <p:sp>
        <p:nvSpPr>
          <p:cNvPr id="64519" name="Text Box 6"/>
          <p:cNvSpPr txBox="1">
            <a:spLocks noChangeArrowheads="1"/>
          </p:cNvSpPr>
          <p:nvPr/>
        </p:nvSpPr>
        <p:spPr bwMode="auto">
          <a:xfrm>
            <a:off x="35496" y="2577530"/>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Proof: </a:t>
            </a:r>
          </a:p>
        </p:txBody>
      </p:sp>
      <p:graphicFrame>
        <p:nvGraphicFramePr>
          <p:cNvPr id="64520" name="Object 7"/>
          <p:cNvGraphicFramePr>
            <a:graphicFrameLocks/>
          </p:cNvGraphicFramePr>
          <p:nvPr>
            <p:extLst>
              <p:ext uri="{D42A27DB-BD31-4B8C-83A1-F6EECF244321}">
                <p14:modId xmlns:p14="http://schemas.microsoft.com/office/powerpoint/2010/main" val="1249461811"/>
              </p:ext>
            </p:extLst>
          </p:nvPr>
        </p:nvGraphicFramePr>
        <p:xfrm>
          <a:off x="1489951" y="2512466"/>
          <a:ext cx="3759200" cy="893763"/>
        </p:xfrm>
        <a:graphic>
          <a:graphicData uri="http://schemas.openxmlformats.org/presentationml/2006/ole">
            <mc:AlternateContent xmlns:mc="http://schemas.openxmlformats.org/markup-compatibility/2006">
              <mc:Choice xmlns:v="urn:schemas-microsoft-com:vml" Requires="v">
                <p:oleObj spid="_x0000_s64864" name="Equation" r:id="rId5" imgW="1485720" imgH="330120" progId="Equation.DSMT4">
                  <p:embed/>
                </p:oleObj>
              </mc:Choice>
              <mc:Fallback>
                <p:oleObj name="Equation" r:id="rId5" imgW="1485720" imgH="330120" progId="Equation.DSMT4">
                  <p:embed/>
                  <p:pic>
                    <p:nvPicPr>
                      <p:cNvPr id="0" name="Object 7"/>
                      <p:cNvPicPr>
                        <a:picLocks noChangeArrowheads="1"/>
                      </p:cNvPicPr>
                      <p:nvPr/>
                    </p:nvPicPr>
                    <p:blipFill>
                      <a:blip r:embed="rId6"/>
                      <a:srcRect/>
                      <a:stretch>
                        <a:fillRect/>
                      </a:stretch>
                    </p:blipFill>
                    <p:spPr bwMode="auto">
                      <a:xfrm>
                        <a:off x="1489951" y="2512466"/>
                        <a:ext cx="37592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1" name="Text Box 8"/>
          <p:cNvSpPr txBox="1">
            <a:spLocks noChangeArrowheads="1"/>
          </p:cNvSpPr>
          <p:nvPr/>
        </p:nvSpPr>
        <p:spPr bwMode="auto">
          <a:xfrm>
            <a:off x="107504" y="3284984"/>
            <a:ext cx="6264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First, take conjugate of </a:t>
            </a:r>
            <a:r>
              <a:rPr kumimoji="1" lang="en-US" altLang="zh-CN" sz="2800" b="1" dirty="0" smtClean="0">
                <a:latin typeface="Times New Roman" panose="02020603050405020304" pitchFamily="18" charset="0"/>
                <a:ea typeface="楷体_GB2312" pitchFamily="49" charset="-122"/>
              </a:rPr>
              <a:t>the function: </a:t>
            </a:r>
            <a:endParaRPr kumimoji="1" lang="en-US" altLang="zh-CN" sz="2800" b="1" dirty="0">
              <a:latin typeface="Times New Roman" panose="02020603050405020304" pitchFamily="18" charset="0"/>
              <a:ea typeface="楷体_GB2312" pitchFamily="49" charset="-122"/>
            </a:endParaRPr>
          </a:p>
        </p:txBody>
      </p:sp>
      <p:graphicFrame>
        <p:nvGraphicFramePr>
          <p:cNvPr id="64522" name="Object 9"/>
          <p:cNvGraphicFramePr>
            <a:graphicFrameLocks noChangeAspect="1"/>
          </p:cNvGraphicFramePr>
          <p:nvPr>
            <p:extLst>
              <p:ext uri="{D42A27DB-BD31-4B8C-83A1-F6EECF244321}">
                <p14:modId xmlns:p14="http://schemas.microsoft.com/office/powerpoint/2010/main" val="1639079983"/>
              </p:ext>
            </p:extLst>
          </p:nvPr>
        </p:nvGraphicFramePr>
        <p:xfrm>
          <a:off x="1331640" y="3645024"/>
          <a:ext cx="7048500" cy="1870075"/>
        </p:xfrm>
        <a:graphic>
          <a:graphicData uri="http://schemas.openxmlformats.org/presentationml/2006/ole">
            <mc:AlternateContent xmlns:mc="http://schemas.openxmlformats.org/markup-compatibility/2006">
              <mc:Choice xmlns:v="urn:schemas-microsoft-com:vml" Requires="v">
                <p:oleObj spid="_x0000_s64865" name="Equation" r:id="rId7" imgW="2819160" imgH="749160" progId="Equation.DSMT4">
                  <p:embed/>
                </p:oleObj>
              </mc:Choice>
              <mc:Fallback>
                <p:oleObj name="Equation" r:id="rId7" imgW="2819160" imgH="749160" progId="Equation.DSMT4">
                  <p:embed/>
                  <p:pic>
                    <p:nvPicPr>
                      <p:cNvPr id="0" name="Object 9"/>
                      <p:cNvPicPr>
                        <a:picLocks noChangeArrowheads="1"/>
                      </p:cNvPicPr>
                      <p:nvPr/>
                    </p:nvPicPr>
                    <p:blipFill>
                      <a:blip r:embed="rId8"/>
                      <a:srcRect/>
                      <a:stretch>
                        <a:fillRect/>
                      </a:stretch>
                    </p:blipFill>
                    <p:spPr bwMode="auto">
                      <a:xfrm>
                        <a:off x="1331640" y="3645024"/>
                        <a:ext cx="7048500" cy="187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3" name="Text Box 10"/>
          <p:cNvSpPr txBox="1">
            <a:spLocks noChangeArrowheads="1"/>
          </p:cNvSpPr>
          <p:nvPr/>
        </p:nvSpPr>
        <p:spPr bwMode="auto">
          <a:xfrm>
            <a:off x="133856" y="5407493"/>
            <a:ext cx="806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Then, replace </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with </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a:t>
            </a:r>
          </a:p>
        </p:txBody>
      </p:sp>
      <p:graphicFrame>
        <p:nvGraphicFramePr>
          <p:cNvPr id="64524" name="Object 11"/>
          <p:cNvGraphicFramePr>
            <a:graphicFrameLocks/>
          </p:cNvGraphicFramePr>
          <p:nvPr>
            <p:extLst>
              <p:ext uri="{D42A27DB-BD31-4B8C-83A1-F6EECF244321}">
                <p14:modId xmlns:p14="http://schemas.microsoft.com/office/powerpoint/2010/main" val="3400953823"/>
              </p:ext>
            </p:extLst>
          </p:nvPr>
        </p:nvGraphicFramePr>
        <p:xfrm>
          <a:off x="1172940" y="5797550"/>
          <a:ext cx="4125912" cy="825500"/>
        </p:xfrm>
        <a:graphic>
          <a:graphicData uri="http://schemas.openxmlformats.org/presentationml/2006/ole">
            <mc:AlternateContent xmlns:mc="http://schemas.openxmlformats.org/markup-compatibility/2006">
              <mc:Choice xmlns:v="urn:schemas-microsoft-com:vml" Requires="v">
                <p:oleObj spid="_x0000_s64866" name="公式" r:id="rId9" imgW="1628685" imgH="304671" progId="Equation.3">
                  <p:embed/>
                </p:oleObj>
              </mc:Choice>
              <mc:Fallback>
                <p:oleObj name="公式" r:id="rId9" imgW="1628685" imgH="304671" progId="Equation.3">
                  <p:embed/>
                  <p:pic>
                    <p:nvPicPr>
                      <p:cNvPr id="0"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2940" y="5797550"/>
                        <a:ext cx="412591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5" name="Text Box 12"/>
          <p:cNvSpPr txBox="1">
            <a:spLocks noChangeArrowheads="1"/>
          </p:cNvSpPr>
          <p:nvPr/>
        </p:nvSpPr>
        <p:spPr bwMode="auto">
          <a:xfrm>
            <a:off x="5651375" y="5661248"/>
            <a:ext cx="3313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The ROC does NOT change, why?  </a:t>
            </a:r>
          </a:p>
        </p:txBody>
      </p:sp>
      <p:sp>
        <p:nvSpPr>
          <p:cNvPr id="64526" name="Rectangle 13"/>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6C01F40-25A3-431E-9866-908F0AC147A2}" type="slidenum">
              <a:rPr lang="en-US" altLang="zh-CN" sz="1200" smtClean="0"/>
              <a:pPr>
                <a:spcBef>
                  <a:spcPct val="0"/>
                </a:spcBef>
                <a:buClrTx/>
                <a:buFontTx/>
                <a:buNone/>
              </a:pPr>
              <a:t>68</a:t>
            </a:fld>
            <a:endParaRPr lang="en-US" altLang="zh-CN" sz="1200" smtClean="0"/>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4033838"/>
            <a:ext cx="4608513"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3"/>
          <p:cNvSpPr txBox="1">
            <a:spLocks noChangeArrowheads="1"/>
          </p:cNvSpPr>
          <p:nvPr/>
        </p:nvSpPr>
        <p:spPr bwMode="auto">
          <a:xfrm>
            <a:off x="666750" y="12969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5). Conjugation:</a:t>
            </a:r>
          </a:p>
        </p:txBody>
      </p:sp>
      <p:graphicFrame>
        <p:nvGraphicFramePr>
          <p:cNvPr id="65541" name="Object 4"/>
          <p:cNvGraphicFramePr>
            <a:graphicFrameLocks/>
          </p:cNvGraphicFramePr>
          <p:nvPr/>
        </p:nvGraphicFramePr>
        <p:xfrm>
          <a:off x="3511550" y="1385888"/>
          <a:ext cx="3205163" cy="603250"/>
        </p:xfrm>
        <a:graphic>
          <a:graphicData uri="http://schemas.openxmlformats.org/presentationml/2006/ole">
            <mc:AlternateContent xmlns:mc="http://schemas.openxmlformats.org/markup-compatibility/2006">
              <mc:Choice xmlns:v="urn:schemas-microsoft-com:vml" Requires="v">
                <p:oleObj spid="_x0000_s66301" name="公式" r:id="rId4" imgW="1257372" imgH="218946" progId="Equation.3">
                  <p:embed/>
                </p:oleObj>
              </mc:Choice>
              <mc:Fallback>
                <p:oleObj name="公式" r:id="rId4" imgW="1257372" imgH="218946"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1550" y="1385888"/>
                        <a:ext cx="32051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5"/>
          <p:cNvSpPr txBox="1">
            <a:spLocks noChangeArrowheads="1"/>
          </p:cNvSpPr>
          <p:nvPr/>
        </p:nvSpPr>
        <p:spPr bwMode="auto">
          <a:xfrm>
            <a:off x="6623050" y="1412875"/>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 </a:t>
            </a:r>
            <a:r>
              <a:rPr kumimoji="1" lang="en-US" altLang="zh-CN" sz="2800" b="1" i="1">
                <a:latin typeface="Times New Roman" panose="02020603050405020304" pitchFamily="18" charset="0"/>
                <a:ea typeface="楷体_GB2312" pitchFamily="49" charset="-122"/>
              </a:rPr>
              <a:t>R</a:t>
            </a:r>
            <a:r>
              <a:rPr kumimoji="1" lang="en-US" altLang="zh-CN" sz="2800" b="1">
                <a:latin typeface="Times New Roman" panose="02020603050405020304" pitchFamily="18" charset="0"/>
                <a:ea typeface="楷体_GB2312" pitchFamily="49" charset="-122"/>
              </a:rPr>
              <a:t>.</a:t>
            </a:r>
          </a:p>
        </p:txBody>
      </p:sp>
      <p:sp>
        <p:nvSpPr>
          <p:cNvPr id="65543" name="Text Box 6"/>
          <p:cNvSpPr txBox="1">
            <a:spLocks noChangeArrowheads="1"/>
          </p:cNvSpPr>
          <p:nvPr/>
        </p:nvSpPr>
        <p:spPr bwMode="auto">
          <a:xfrm>
            <a:off x="179388" y="1916113"/>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Example: </a:t>
            </a:r>
          </a:p>
        </p:txBody>
      </p:sp>
      <p:graphicFrame>
        <p:nvGraphicFramePr>
          <p:cNvPr id="65544" name="Object 7"/>
          <p:cNvGraphicFramePr>
            <a:graphicFrameLocks/>
          </p:cNvGraphicFramePr>
          <p:nvPr/>
        </p:nvGraphicFramePr>
        <p:xfrm>
          <a:off x="827088" y="2424113"/>
          <a:ext cx="2728912" cy="571500"/>
        </p:xfrm>
        <a:graphic>
          <a:graphicData uri="http://schemas.openxmlformats.org/presentationml/2006/ole">
            <mc:AlternateContent xmlns:mc="http://schemas.openxmlformats.org/markup-compatibility/2006">
              <mc:Choice xmlns:v="urn:schemas-microsoft-com:vml" Requires="v">
                <p:oleObj spid="_x0000_s66302" name="公式" r:id="rId6" imgW="1066800" imgH="200122" progId="Equation.3">
                  <p:embed/>
                </p:oleObj>
              </mc:Choice>
              <mc:Fallback>
                <p:oleObj name="公式" r:id="rId6" imgW="1066800" imgH="200122"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424113"/>
                        <a:ext cx="27289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8"/>
          <p:cNvGraphicFramePr>
            <a:graphicFrameLocks/>
          </p:cNvGraphicFramePr>
          <p:nvPr/>
        </p:nvGraphicFramePr>
        <p:xfrm>
          <a:off x="3627438" y="2208213"/>
          <a:ext cx="2982912" cy="1079500"/>
        </p:xfrm>
        <a:graphic>
          <a:graphicData uri="http://schemas.openxmlformats.org/presentationml/2006/ole">
            <mc:AlternateContent xmlns:mc="http://schemas.openxmlformats.org/markup-compatibility/2006">
              <mc:Choice xmlns:v="urn:schemas-microsoft-com:vml" Requires="v">
                <p:oleObj spid="_x0000_s66303" name="公式" r:id="rId8" imgW="1171485" imgH="409511" progId="Equation.3">
                  <p:embed/>
                </p:oleObj>
              </mc:Choice>
              <mc:Fallback>
                <p:oleObj name="公式" r:id="rId8" imgW="1171485" imgH="409511"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7438" y="2208213"/>
                        <a:ext cx="29829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9"/>
          <p:cNvGraphicFramePr>
            <a:graphicFrameLocks/>
          </p:cNvGraphicFramePr>
          <p:nvPr/>
        </p:nvGraphicFramePr>
        <p:xfrm>
          <a:off x="6931025" y="2282825"/>
          <a:ext cx="1554163" cy="508000"/>
        </p:xfrm>
        <a:graphic>
          <a:graphicData uri="http://schemas.openxmlformats.org/presentationml/2006/ole">
            <mc:AlternateContent xmlns:mc="http://schemas.openxmlformats.org/markup-compatibility/2006">
              <mc:Choice xmlns:v="urn:schemas-microsoft-com:vml" Requires="v">
                <p:oleObj spid="_x0000_s66304" name="公式" r:id="rId10" imgW="600057" imgH="181007" progId="Equation.3">
                  <p:embed/>
                </p:oleObj>
              </mc:Choice>
              <mc:Fallback>
                <p:oleObj name="公式" r:id="rId10" imgW="600057" imgH="181007"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1025" y="2282825"/>
                        <a:ext cx="155416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7" name="Object 10"/>
          <p:cNvGraphicFramePr>
            <a:graphicFrameLocks/>
          </p:cNvGraphicFramePr>
          <p:nvPr/>
        </p:nvGraphicFramePr>
        <p:xfrm>
          <a:off x="763588" y="3362325"/>
          <a:ext cx="2887662" cy="571500"/>
        </p:xfrm>
        <a:graphic>
          <a:graphicData uri="http://schemas.openxmlformats.org/presentationml/2006/ole">
            <mc:AlternateContent xmlns:mc="http://schemas.openxmlformats.org/markup-compatibility/2006">
              <mc:Choice xmlns:v="urn:schemas-microsoft-com:vml" Requires="v">
                <p:oleObj spid="_x0000_s66305" name="公式" r:id="rId12" imgW="1133602" imgH="200122" progId="Equation.3">
                  <p:embed/>
                </p:oleObj>
              </mc:Choice>
              <mc:Fallback>
                <p:oleObj name="公式" r:id="rId12" imgW="1133602" imgH="200122" progId="Equation.3">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3588" y="3362325"/>
                        <a:ext cx="28876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8" name="Object 11"/>
          <p:cNvGraphicFramePr>
            <a:graphicFrameLocks/>
          </p:cNvGraphicFramePr>
          <p:nvPr/>
        </p:nvGraphicFramePr>
        <p:xfrm>
          <a:off x="6921500" y="3368675"/>
          <a:ext cx="1554163" cy="508000"/>
        </p:xfrm>
        <a:graphic>
          <a:graphicData uri="http://schemas.openxmlformats.org/presentationml/2006/ole">
            <mc:AlternateContent xmlns:mc="http://schemas.openxmlformats.org/markup-compatibility/2006">
              <mc:Choice xmlns:v="urn:schemas-microsoft-com:vml" Requires="v">
                <p:oleObj spid="_x0000_s66306" name="公式" r:id="rId14" imgW="600057" imgH="181007" progId="Equation.3">
                  <p:embed/>
                </p:oleObj>
              </mc:Choice>
              <mc:Fallback>
                <p:oleObj name="公式" r:id="rId14" imgW="600057" imgH="181007" progId="Equation.3">
                  <p:embed/>
                  <p:pic>
                    <p:nvPicPr>
                      <p:cNvPr id="0" name="Object 1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21500" y="3368675"/>
                        <a:ext cx="155416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9" name="Object 12"/>
          <p:cNvGraphicFramePr>
            <a:graphicFrameLocks/>
          </p:cNvGraphicFramePr>
          <p:nvPr/>
        </p:nvGraphicFramePr>
        <p:xfrm>
          <a:off x="3635375" y="3073400"/>
          <a:ext cx="2982913" cy="1079500"/>
        </p:xfrm>
        <a:graphic>
          <a:graphicData uri="http://schemas.openxmlformats.org/presentationml/2006/ole">
            <mc:AlternateContent xmlns:mc="http://schemas.openxmlformats.org/markup-compatibility/2006">
              <mc:Choice xmlns:v="urn:schemas-microsoft-com:vml" Requires="v">
                <p:oleObj spid="_x0000_s66307" name="公式" r:id="rId16" imgW="1171485" imgH="409511" progId="Equation.3">
                  <p:embed/>
                </p:oleObj>
              </mc:Choice>
              <mc:Fallback>
                <p:oleObj name="公式" r:id="rId16" imgW="1171485" imgH="409511" progId="Equation.3">
                  <p:embed/>
                  <p:pic>
                    <p:nvPicPr>
                      <p:cNvPr id="0" name="Object 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35375" y="3073400"/>
                        <a:ext cx="29829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0" name="Text Box 13"/>
          <p:cNvSpPr txBox="1">
            <a:spLocks noChangeArrowheads="1"/>
          </p:cNvSpPr>
          <p:nvPr/>
        </p:nvSpPr>
        <p:spPr bwMode="auto">
          <a:xfrm>
            <a:off x="579438" y="4205288"/>
            <a:ext cx="5505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While, from the property: </a:t>
            </a:r>
          </a:p>
        </p:txBody>
      </p:sp>
      <p:graphicFrame>
        <p:nvGraphicFramePr>
          <p:cNvPr id="65551" name="Object 14"/>
          <p:cNvGraphicFramePr>
            <a:graphicFrameLocks/>
          </p:cNvGraphicFramePr>
          <p:nvPr/>
        </p:nvGraphicFramePr>
        <p:xfrm>
          <a:off x="725488" y="4729163"/>
          <a:ext cx="3490912" cy="1079500"/>
        </p:xfrm>
        <a:graphic>
          <a:graphicData uri="http://schemas.openxmlformats.org/presentationml/2006/ole">
            <mc:AlternateContent xmlns:mc="http://schemas.openxmlformats.org/markup-compatibility/2006">
              <mc:Choice xmlns:v="urn:schemas-microsoft-com:vml" Requires="v">
                <p:oleObj spid="_x0000_s66308" name="公式" r:id="rId18" imgW="1371600" imgH="409511" progId="Equation.3">
                  <p:embed/>
                </p:oleObj>
              </mc:Choice>
              <mc:Fallback>
                <p:oleObj name="公式" r:id="rId18" imgW="1371600" imgH="409511" progId="Equation.3">
                  <p:embed/>
                  <p:pic>
                    <p:nvPicPr>
                      <p:cNvPr id="0"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5488" y="4729163"/>
                        <a:ext cx="34909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2" name="Object 15"/>
          <p:cNvGraphicFramePr>
            <a:graphicFrameLocks/>
          </p:cNvGraphicFramePr>
          <p:nvPr/>
        </p:nvGraphicFramePr>
        <p:xfrm>
          <a:off x="788988" y="5635625"/>
          <a:ext cx="3427412" cy="1079500"/>
        </p:xfrm>
        <a:graphic>
          <a:graphicData uri="http://schemas.openxmlformats.org/presentationml/2006/ole">
            <mc:AlternateContent xmlns:mc="http://schemas.openxmlformats.org/markup-compatibility/2006">
              <mc:Choice xmlns:v="urn:schemas-microsoft-com:vml" Requires="v">
                <p:oleObj spid="_x0000_s66309" name="公式" r:id="rId20" imgW="1342971" imgH="409511" progId="Equation.3">
                  <p:embed/>
                </p:oleObj>
              </mc:Choice>
              <mc:Fallback>
                <p:oleObj name="公式" r:id="rId20" imgW="1342971" imgH="409511" progId="Equation.3">
                  <p:embed/>
                  <p:pic>
                    <p:nvPicPr>
                      <p:cNvPr id="0"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8988" y="5635625"/>
                        <a:ext cx="34274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3" name="Rectangle 16"/>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6AAD8F8-A111-4C7C-8184-F84EDB74A718}" type="slidenum">
              <a:rPr lang="en-US" altLang="zh-CN" sz="1200" smtClean="0"/>
              <a:pPr>
                <a:spcBef>
                  <a:spcPct val="0"/>
                </a:spcBef>
                <a:buClrTx/>
                <a:buFontTx/>
                <a:buNone/>
              </a:pPr>
              <a:t>69</a:t>
            </a:fld>
            <a:endParaRPr lang="en-US" altLang="zh-CN" sz="1200" smtClean="0"/>
          </a:p>
        </p:txBody>
      </p:sp>
      <p:sp>
        <p:nvSpPr>
          <p:cNvPr id="66563" name="Text Box 2"/>
          <p:cNvSpPr txBox="1">
            <a:spLocks noChangeArrowheads="1"/>
          </p:cNvSpPr>
          <p:nvPr/>
        </p:nvSpPr>
        <p:spPr bwMode="auto">
          <a:xfrm>
            <a:off x="673100" y="132556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5). Conjugation:</a:t>
            </a:r>
          </a:p>
        </p:txBody>
      </p:sp>
      <p:graphicFrame>
        <p:nvGraphicFramePr>
          <p:cNvPr id="66564" name="Object 3"/>
          <p:cNvGraphicFramePr>
            <a:graphicFrameLocks/>
          </p:cNvGraphicFramePr>
          <p:nvPr/>
        </p:nvGraphicFramePr>
        <p:xfrm>
          <a:off x="3276600" y="1916113"/>
          <a:ext cx="2379663" cy="571500"/>
        </p:xfrm>
        <a:graphic>
          <a:graphicData uri="http://schemas.openxmlformats.org/presentationml/2006/ole">
            <mc:AlternateContent xmlns:mc="http://schemas.openxmlformats.org/markup-compatibility/2006">
              <mc:Choice xmlns:v="urn:schemas-microsoft-com:vml" Requires="v">
                <p:oleObj spid="_x0000_s66826" name="公式" r:id="rId3" imgW="923943" imgH="200122" progId="Equation.3">
                  <p:embed/>
                </p:oleObj>
              </mc:Choice>
              <mc:Fallback>
                <p:oleObj name="公式" r:id="rId3" imgW="923943" imgH="20012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16113"/>
                        <a:ext cx="23796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5" name="Text Box 4"/>
          <p:cNvSpPr txBox="1">
            <a:spLocks noChangeArrowheads="1"/>
          </p:cNvSpPr>
          <p:nvPr/>
        </p:nvSpPr>
        <p:spPr bwMode="auto">
          <a:xfrm>
            <a:off x="755650" y="19891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If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is real, </a:t>
            </a:r>
          </a:p>
        </p:txBody>
      </p:sp>
      <p:sp>
        <p:nvSpPr>
          <p:cNvPr id="66566" name="Text Box 5"/>
          <p:cNvSpPr txBox="1">
            <a:spLocks noChangeArrowheads="1"/>
          </p:cNvSpPr>
          <p:nvPr/>
        </p:nvSpPr>
        <p:spPr bwMode="auto">
          <a:xfrm>
            <a:off x="755650" y="2549525"/>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and its zeros and poles must come in conjugate pairs. </a:t>
            </a:r>
          </a:p>
        </p:txBody>
      </p:sp>
      <p:sp>
        <p:nvSpPr>
          <p:cNvPr id="66567" name="Text Box 6"/>
          <p:cNvSpPr txBox="1">
            <a:spLocks noChangeArrowheads="1"/>
          </p:cNvSpPr>
          <p:nvPr/>
        </p:nvSpPr>
        <p:spPr bwMode="auto">
          <a:xfrm>
            <a:off x="827088" y="3125788"/>
            <a:ext cx="79216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For example, if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is real and </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 = -1+j is a pole, then </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 = -1-j must also be a pole.  </a:t>
            </a:r>
          </a:p>
        </p:txBody>
      </p:sp>
      <p:graphicFrame>
        <p:nvGraphicFramePr>
          <p:cNvPr id="66568" name="Object 7"/>
          <p:cNvGraphicFramePr>
            <a:graphicFrameLocks/>
          </p:cNvGraphicFramePr>
          <p:nvPr/>
        </p:nvGraphicFramePr>
        <p:xfrm>
          <a:off x="2555875" y="4278313"/>
          <a:ext cx="3109913" cy="603250"/>
        </p:xfrm>
        <a:graphic>
          <a:graphicData uri="http://schemas.openxmlformats.org/presentationml/2006/ole">
            <mc:AlternateContent xmlns:mc="http://schemas.openxmlformats.org/markup-compatibility/2006">
              <mc:Choice xmlns:v="urn:schemas-microsoft-com:vml" Requires="v">
                <p:oleObj spid="_x0000_s66827" name="公式" r:id="rId5" imgW="1219200" imgH="218946" progId="Equation.3">
                  <p:embed/>
                </p:oleObj>
              </mc:Choice>
              <mc:Fallback>
                <p:oleObj name="公式" r:id="rId5" imgW="1219200" imgH="218946"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278313"/>
                        <a:ext cx="31099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 name="Text Box 8"/>
          <p:cNvSpPr txBox="1">
            <a:spLocks noChangeArrowheads="1"/>
          </p:cNvSpPr>
          <p:nvPr/>
        </p:nvSpPr>
        <p:spPr bwMode="auto">
          <a:xfrm>
            <a:off x="827088" y="4278313"/>
            <a:ext cx="7921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Proof:   if  </a:t>
            </a:r>
          </a:p>
        </p:txBody>
      </p:sp>
      <p:graphicFrame>
        <p:nvGraphicFramePr>
          <p:cNvPr id="66570" name="Object 9"/>
          <p:cNvGraphicFramePr>
            <a:graphicFrameLocks/>
          </p:cNvGraphicFramePr>
          <p:nvPr/>
        </p:nvGraphicFramePr>
        <p:xfrm>
          <a:off x="2987675" y="4941888"/>
          <a:ext cx="1619250" cy="603250"/>
        </p:xfrm>
        <a:graphic>
          <a:graphicData uri="http://schemas.openxmlformats.org/presentationml/2006/ole">
            <mc:AlternateContent xmlns:mc="http://schemas.openxmlformats.org/markup-compatibility/2006">
              <mc:Choice xmlns:v="urn:schemas-microsoft-com:vml" Requires="v">
                <p:oleObj spid="_x0000_s66828" name="公式" r:id="rId7" imgW="619143" imgH="218946" progId="Equation.3">
                  <p:embed/>
                </p:oleObj>
              </mc:Choice>
              <mc:Fallback>
                <p:oleObj name="公式" r:id="rId7" imgW="619143" imgH="218946"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4941888"/>
                        <a:ext cx="16192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1" name="Text Box 10"/>
          <p:cNvSpPr txBox="1">
            <a:spLocks noChangeArrowheads="1"/>
          </p:cNvSpPr>
          <p:nvPr/>
        </p:nvSpPr>
        <p:spPr bwMode="auto">
          <a:xfrm>
            <a:off x="1979613" y="4926013"/>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then </a:t>
            </a:r>
          </a:p>
        </p:txBody>
      </p:sp>
      <p:sp>
        <p:nvSpPr>
          <p:cNvPr id="66572" name="Text Box 11"/>
          <p:cNvSpPr txBox="1">
            <a:spLocks noChangeArrowheads="1"/>
          </p:cNvSpPr>
          <p:nvPr/>
        </p:nvSpPr>
        <p:spPr bwMode="auto">
          <a:xfrm>
            <a:off x="4787900" y="4926013"/>
            <a:ext cx="496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Thus, also a zero for </a:t>
            </a:r>
            <a:r>
              <a:rPr kumimoji="1" lang="en-US" altLang="zh-CN" sz="2800" b="1" i="1" dirty="0">
                <a:latin typeface="Times New Roman" panose="02020603050405020304" pitchFamily="18" charset="0"/>
                <a:ea typeface="楷体_GB2312" pitchFamily="49" charset="-122"/>
              </a:rPr>
              <a:t>X</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a:t>
            </a:r>
          </a:p>
        </p:txBody>
      </p:sp>
      <p:sp>
        <p:nvSpPr>
          <p:cNvPr id="66573" name="Rectangle 1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
        <p:nvSpPr>
          <p:cNvPr id="14" name="Text Box 11"/>
          <p:cNvSpPr txBox="1">
            <a:spLocks noChangeArrowheads="1"/>
          </p:cNvSpPr>
          <p:nvPr/>
        </p:nvSpPr>
        <p:spPr bwMode="auto">
          <a:xfrm>
            <a:off x="827584" y="5574184"/>
            <a:ext cx="496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smtClean="0">
                <a:latin typeface="Times New Roman" panose="02020603050405020304" pitchFamily="18" charset="0"/>
                <a:ea typeface="楷体_GB2312" pitchFamily="49" charset="-122"/>
              </a:rPr>
              <a:t>Similar proof for poles.  </a:t>
            </a:r>
            <a:endParaRPr kumimoji="1"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8EEF542-7EED-4D68-84A4-E49A3B52FF89}" type="slidenum">
              <a:rPr lang="en-US" altLang="zh-CN" sz="1200" smtClean="0"/>
              <a:pPr>
                <a:spcBef>
                  <a:spcPct val="0"/>
                </a:spcBef>
                <a:buClrTx/>
                <a:buFontTx/>
                <a:buNone/>
              </a:pPr>
              <a:t>7</a:t>
            </a:fld>
            <a:endParaRPr lang="en-US" altLang="zh-CN" sz="1200" smtClean="0"/>
          </a:p>
        </p:txBody>
      </p:sp>
      <p:sp>
        <p:nvSpPr>
          <p:cNvPr id="11267" name="Rectangle 2"/>
          <p:cNvSpPr>
            <a:spLocks noChangeArrowheads="1"/>
          </p:cNvSpPr>
          <p:nvPr/>
        </p:nvSpPr>
        <p:spPr bwMode="auto">
          <a:xfrm>
            <a:off x="144463" y="1268413"/>
            <a:ext cx="88915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(4) Relationship between Fourier and Laplace transform</a:t>
            </a:r>
          </a:p>
        </p:txBody>
      </p:sp>
      <p:graphicFrame>
        <p:nvGraphicFramePr>
          <p:cNvPr id="11268" name="Object 3"/>
          <p:cNvGraphicFramePr>
            <a:graphicFrameLocks/>
          </p:cNvGraphicFramePr>
          <p:nvPr/>
        </p:nvGraphicFramePr>
        <p:xfrm>
          <a:off x="2173288" y="1773238"/>
          <a:ext cx="3173412" cy="603250"/>
        </p:xfrm>
        <a:graphic>
          <a:graphicData uri="http://schemas.openxmlformats.org/presentationml/2006/ole">
            <mc:AlternateContent xmlns:mc="http://schemas.openxmlformats.org/markup-compatibility/2006">
              <mc:Choice xmlns:v="urn:schemas-microsoft-com:vml" Requires="v">
                <p:oleObj spid="_x0000_s11440" name="公式" r:id="rId3" imgW="1247829" imgH="218946" progId="Equation.3">
                  <p:embed/>
                </p:oleObj>
              </mc:Choice>
              <mc:Fallback>
                <p:oleObj name="公式" r:id="rId3" imgW="1247829" imgH="218946"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8" y="1773238"/>
                        <a:ext cx="317341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4"/>
          <p:cNvSpPr>
            <a:spLocks noChangeArrowheads="1"/>
          </p:cNvSpPr>
          <p:nvPr/>
        </p:nvSpPr>
        <p:spPr bwMode="auto">
          <a:xfrm>
            <a:off x="609600" y="3033713"/>
            <a:ext cx="504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 Example 9.1   9.2   9.3   9.4   9.5 </a:t>
            </a:r>
          </a:p>
        </p:txBody>
      </p:sp>
      <p:sp>
        <p:nvSpPr>
          <p:cNvPr id="11270" name="Rectangle 5"/>
          <p:cNvSpPr>
            <a:spLocks noChangeArrowheads="1"/>
          </p:cNvSpPr>
          <p:nvPr/>
        </p:nvSpPr>
        <p:spPr bwMode="auto">
          <a:xfrm>
            <a:off x="2124075" y="2349500"/>
            <a:ext cx="58102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solidFill>
                  <a:srgbClr val="FF0000"/>
                </a:solidFill>
                <a:latin typeface="Times New Roman" panose="02020603050405020304" pitchFamily="18" charset="0"/>
                <a:ea typeface="楷体_GB2312" pitchFamily="49" charset="-122"/>
              </a:rPr>
              <a:t> if the ROC includes the j</a:t>
            </a:r>
            <a:r>
              <a:rPr lang="en-US" altLang="zh-CN" sz="2800" b="1">
                <a:solidFill>
                  <a:srgbClr val="FF0000"/>
                </a:solidFill>
                <a:latin typeface="Times New Roman" panose="02020603050405020304" pitchFamily="18" charset="0"/>
                <a:cs typeface="Arial" panose="020B0604020202020204" pitchFamily="34" charset="0"/>
              </a:rPr>
              <a:t>ω-axis.</a:t>
            </a:r>
            <a:r>
              <a:rPr lang="en-US" altLang="zh-CN" sz="2800" b="1">
                <a:solidFill>
                  <a:srgbClr val="FF0000"/>
                </a:solidFill>
                <a:latin typeface="Times New Roman" panose="02020603050405020304" pitchFamily="18" charset="0"/>
                <a:ea typeface="楷体_GB2312" pitchFamily="49" charset="-122"/>
              </a:rPr>
              <a:t> </a:t>
            </a:r>
          </a:p>
        </p:txBody>
      </p:sp>
      <p:graphicFrame>
        <p:nvGraphicFramePr>
          <p:cNvPr id="11271" name="Object 6"/>
          <p:cNvGraphicFramePr>
            <a:graphicFrameLocks/>
          </p:cNvGraphicFramePr>
          <p:nvPr/>
        </p:nvGraphicFramePr>
        <p:xfrm>
          <a:off x="2152650" y="3559175"/>
          <a:ext cx="5491163" cy="2030413"/>
        </p:xfrm>
        <a:graphic>
          <a:graphicData uri="http://schemas.openxmlformats.org/presentationml/2006/ole">
            <mc:AlternateContent xmlns:mc="http://schemas.openxmlformats.org/markup-compatibility/2006">
              <mc:Choice xmlns:v="urn:schemas-microsoft-com:vml" Requires="v">
                <p:oleObj spid="_x0000_s11441" name="公式" r:id="rId5" imgW="2171772" imgH="790639" progId="Equation.3">
                  <p:embed/>
                </p:oleObj>
              </mc:Choice>
              <mc:Fallback>
                <p:oleObj name="公式" r:id="rId5" imgW="2171772" imgH="790639"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2650" y="3559175"/>
                        <a:ext cx="5491163" cy="203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Rectangle 7"/>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11273" name="Rectangle 4"/>
          <p:cNvSpPr>
            <a:spLocks noChangeArrowheads="1"/>
          </p:cNvSpPr>
          <p:nvPr/>
        </p:nvSpPr>
        <p:spPr bwMode="auto">
          <a:xfrm>
            <a:off x="0" y="5661025"/>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Note: the same LT expression, but different ROC’s. Only one of them has FT transform</a:t>
            </a: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46E2CC41-6961-4AD3-94B9-109236FCFC6F}" type="slidenum">
              <a:rPr lang="en-US" altLang="zh-CN" sz="1200" smtClean="0"/>
              <a:pPr>
                <a:spcBef>
                  <a:spcPct val="0"/>
                </a:spcBef>
                <a:buClrTx/>
                <a:buFontTx/>
                <a:buNone/>
              </a:pPr>
              <a:t>70</a:t>
            </a:fld>
            <a:endParaRPr lang="en-US" altLang="zh-CN" sz="1200" smtClean="0"/>
          </a:p>
        </p:txBody>
      </p:sp>
      <p:graphicFrame>
        <p:nvGraphicFramePr>
          <p:cNvPr id="67587" name="Object 2"/>
          <p:cNvGraphicFramePr>
            <a:graphicFrameLocks/>
          </p:cNvGraphicFramePr>
          <p:nvPr/>
        </p:nvGraphicFramePr>
        <p:xfrm>
          <a:off x="3243263" y="1268413"/>
          <a:ext cx="4983162" cy="1236662"/>
        </p:xfrm>
        <a:graphic>
          <a:graphicData uri="http://schemas.openxmlformats.org/presentationml/2006/ole">
            <mc:AlternateContent xmlns:mc="http://schemas.openxmlformats.org/markup-compatibility/2006">
              <mc:Choice xmlns:v="urn:schemas-microsoft-com:vml" Requires="v">
                <p:oleObj spid="_x0000_s68430" name="公式" r:id="rId3" imgW="1971657" imgH="466854" progId="Equation.3">
                  <p:embed/>
                </p:oleObj>
              </mc:Choice>
              <mc:Fallback>
                <p:oleObj name="公式" r:id="rId3" imgW="1971657" imgH="466854"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263" y="1268413"/>
                        <a:ext cx="4983162"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8" name="Text Box 3"/>
          <p:cNvSpPr txBox="1">
            <a:spLocks noChangeArrowheads="1"/>
          </p:cNvSpPr>
          <p:nvPr/>
        </p:nvSpPr>
        <p:spPr bwMode="auto">
          <a:xfrm>
            <a:off x="683568" y="1304334"/>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6). Convolution:</a:t>
            </a:r>
          </a:p>
        </p:txBody>
      </p:sp>
      <p:sp>
        <p:nvSpPr>
          <p:cNvPr id="67589" name="Text Box 4"/>
          <p:cNvSpPr txBox="1">
            <a:spLocks noChangeArrowheads="1"/>
          </p:cNvSpPr>
          <p:nvPr/>
        </p:nvSpPr>
        <p:spPr bwMode="auto">
          <a:xfrm>
            <a:off x="1042988" y="269398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Proof?</a:t>
            </a:r>
          </a:p>
        </p:txBody>
      </p:sp>
      <p:sp>
        <p:nvSpPr>
          <p:cNvPr id="67590" name="Text Box 5"/>
          <p:cNvSpPr txBox="1">
            <a:spLocks noChangeArrowheads="1"/>
          </p:cNvSpPr>
          <p:nvPr/>
        </p:nvSpPr>
        <p:spPr bwMode="auto">
          <a:xfrm>
            <a:off x="2338388" y="2708275"/>
            <a:ext cx="633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Basis for LTI system analysis with LT.</a:t>
            </a:r>
          </a:p>
        </p:txBody>
      </p:sp>
      <p:sp>
        <p:nvSpPr>
          <p:cNvPr id="67591" name="Text Box 6"/>
          <p:cNvSpPr txBox="1">
            <a:spLocks noChangeArrowheads="1"/>
          </p:cNvSpPr>
          <p:nvPr/>
        </p:nvSpPr>
        <p:spPr bwMode="auto">
          <a:xfrm>
            <a:off x="3251200" y="4010571"/>
            <a:ext cx="1600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方正姚体" panose="02010601030101010101" pitchFamily="2" charset="-122"/>
              </a:rPr>
              <a:t>LTI</a:t>
            </a:r>
            <a:endParaRPr kumimoji="1" lang="en-US" altLang="zh-CN" sz="2800" b="1">
              <a:latin typeface="Times New Roman" panose="02020603050405020304" pitchFamily="18" charset="0"/>
              <a:ea typeface="楷体_GB2312" pitchFamily="49" charset="-122"/>
            </a:endParaRPr>
          </a:p>
        </p:txBody>
      </p:sp>
      <p:sp>
        <p:nvSpPr>
          <p:cNvPr id="67592" name="Line 7"/>
          <p:cNvSpPr>
            <a:spLocks noChangeShapeType="1"/>
          </p:cNvSpPr>
          <p:nvPr/>
        </p:nvSpPr>
        <p:spPr bwMode="auto">
          <a:xfrm>
            <a:off x="1651000" y="4255046"/>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Line 8"/>
          <p:cNvSpPr>
            <a:spLocks noChangeShapeType="1"/>
          </p:cNvSpPr>
          <p:nvPr/>
        </p:nvSpPr>
        <p:spPr bwMode="auto">
          <a:xfrm>
            <a:off x="4851400" y="4255046"/>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7594" name="Object 9"/>
          <p:cNvGraphicFramePr>
            <a:graphicFrameLocks/>
          </p:cNvGraphicFramePr>
          <p:nvPr>
            <p:extLst>
              <p:ext uri="{D42A27DB-BD31-4B8C-83A1-F6EECF244321}">
                <p14:modId xmlns:p14="http://schemas.microsoft.com/office/powerpoint/2010/main" val="3941741148"/>
              </p:ext>
            </p:extLst>
          </p:nvPr>
        </p:nvGraphicFramePr>
        <p:xfrm>
          <a:off x="1619250" y="4437608"/>
          <a:ext cx="887413" cy="508000"/>
        </p:xfrm>
        <a:graphic>
          <a:graphicData uri="http://schemas.openxmlformats.org/presentationml/2006/ole">
            <mc:AlternateContent xmlns:mc="http://schemas.openxmlformats.org/markup-compatibility/2006">
              <mc:Choice xmlns:v="urn:schemas-microsoft-com:vml" Requires="v">
                <p:oleObj spid="_x0000_s68431" name="公式" r:id="rId5" imgW="333429" imgH="181007" progId="Equation.3">
                  <p:embed/>
                </p:oleObj>
              </mc:Choice>
              <mc:Fallback>
                <p:oleObj name="公式" r:id="rId5" imgW="333429" imgH="181007"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437608"/>
                        <a:ext cx="887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5" name="Object 10"/>
          <p:cNvGraphicFramePr>
            <a:graphicFrameLocks/>
          </p:cNvGraphicFramePr>
          <p:nvPr>
            <p:extLst>
              <p:ext uri="{D42A27DB-BD31-4B8C-83A1-F6EECF244321}">
                <p14:modId xmlns:p14="http://schemas.microsoft.com/office/powerpoint/2010/main" val="1360337897"/>
              </p:ext>
            </p:extLst>
          </p:nvPr>
        </p:nvGraphicFramePr>
        <p:xfrm>
          <a:off x="1690688" y="3645446"/>
          <a:ext cx="760412" cy="508000"/>
        </p:xfrm>
        <a:graphic>
          <a:graphicData uri="http://schemas.openxmlformats.org/presentationml/2006/ole">
            <mc:AlternateContent xmlns:mc="http://schemas.openxmlformats.org/markup-compatibility/2006">
              <mc:Choice xmlns:v="urn:schemas-microsoft-com:vml" Requires="v">
                <p:oleObj spid="_x0000_s68432" name="公式" r:id="rId7" imgW="276171" imgH="181007" progId="Equation.3">
                  <p:embed/>
                </p:oleObj>
              </mc:Choice>
              <mc:Fallback>
                <p:oleObj name="公式" r:id="rId7" imgW="276171" imgH="181007"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0688" y="3645446"/>
                        <a:ext cx="760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6" name="Object 11"/>
          <p:cNvGraphicFramePr>
            <a:graphicFrameLocks/>
          </p:cNvGraphicFramePr>
          <p:nvPr>
            <p:extLst>
              <p:ext uri="{D42A27DB-BD31-4B8C-83A1-F6EECF244321}">
                <p14:modId xmlns:p14="http://schemas.microsoft.com/office/powerpoint/2010/main" val="999719645"/>
              </p:ext>
            </p:extLst>
          </p:nvPr>
        </p:nvGraphicFramePr>
        <p:xfrm>
          <a:off x="3721100" y="3358108"/>
          <a:ext cx="730250" cy="508000"/>
        </p:xfrm>
        <a:graphic>
          <a:graphicData uri="http://schemas.openxmlformats.org/presentationml/2006/ole">
            <mc:AlternateContent xmlns:mc="http://schemas.openxmlformats.org/markup-compatibility/2006">
              <mc:Choice xmlns:v="urn:schemas-microsoft-com:vml" Requires="v">
                <p:oleObj spid="_x0000_s68433" name="公式" r:id="rId9" imgW="266628" imgH="181007" progId="Equation.3">
                  <p:embed/>
                </p:oleObj>
              </mc:Choice>
              <mc:Fallback>
                <p:oleObj name="公式" r:id="rId9" imgW="266628" imgH="181007" progId="Equation.3">
                  <p:embed/>
                  <p:pic>
                    <p:nvPicPr>
                      <p:cNvPr id="0"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1100" y="3358108"/>
                        <a:ext cx="730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7" name="Object 12"/>
          <p:cNvGraphicFramePr>
            <a:graphicFrameLocks/>
          </p:cNvGraphicFramePr>
          <p:nvPr>
            <p:extLst>
              <p:ext uri="{D42A27DB-BD31-4B8C-83A1-F6EECF244321}">
                <p14:modId xmlns:p14="http://schemas.microsoft.com/office/powerpoint/2010/main" val="2878677275"/>
              </p:ext>
            </p:extLst>
          </p:nvPr>
        </p:nvGraphicFramePr>
        <p:xfrm>
          <a:off x="3621088" y="4793208"/>
          <a:ext cx="920750" cy="508000"/>
        </p:xfrm>
        <a:graphic>
          <a:graphicData uri="http://schemas.openxmlformats.org/presentationml/2006/ole">
            <mc:AlternateContent xmlns:mc="http://schemas.openxmlformats.org/markup-compatibility/2006">
              <mc:Choice xmlns:v="urn:schemas-microsoft-com:vml" Requires="v">
                <p:oleObj spid="_x0000_s68434" name="公式" r:id="rId11" imgW="342972" imgH="181007" progId="Equation.3">
                  <p:embed/>
                </p:oleObj>
              </mc:Choice>
              <mc:Fallback>
                <p:oleObj name="公式" r:id="rId11" imgW="342972" imgH="181007"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4793208"/>
                        <a:ext cx="920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8" name="Object 13"/>
          <p:cNvGraphicFramePr>
            <a:graphicFrameLocks/>
          </p:cNvGraphicFramePr>
          <p:nvPr>
            <p:extLst>
              <p:ext uri="{D42A27DB-BD31-4B8C-83A1-F6EECF244321}">
                <p14:modId xmlns:p14="http://schemas.microsoft.com/office/powerpoint/2010/main" val="2017175131"/>
              </p:ext>
            </p:extLst>
          </p:nvPr>
        </p:nvGraphicFramePr>
        <p:xfrm>
          <a:off x="5253038" y="3642271"/>
          <a:ext cx="2697162" cy="508000"/>
        </p:xfrm>
        <a:graphic>
          <a:graphicData uri="http://schemas.openxmlformats.org/presentationml/2006/ole">
            <mc:AlternateContent xmlns:mc="http://schemas.openxmlformats.org/markup-compatibility/2006">
              <mc:Choice xmlns:v="urn:schemas-microsoft-com:vml" Requires="v">
                <p:oleObj spid="_x0000_s68435" name="公式" r:id="rId13" imgW="1057257" imgH="181007" progId="Equation.3">
                  <p:embed/>
                </p:oleObj>
              </mc:Choice>
              <mc:Fallback>
                <p:oleObj name="公式" r:id="rId13" imgW="1057257" imgH="181007" progId="Equation.3">
                  <p:embed/>
                  <p:pic>
                    <p:nvPicPr>
                      <p:cNvPr id="0"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3038" y="3642271"/>
                        <a:ext cx="2697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9" name="Object 14"/>
          <p:cNvGraphicFramePr>
            <a:graphicFrameLocks/>
          </p:cNvGraphicFramePr>
          <p:nvPr>
            <p:extLst>
              <p:ext uri="{D42A27DB-BD31-4B8C-83A1-F6EECF244321}">
                <p14:modId xmlns:p14="http://schemas.microsoft.com/office/powerpoint/2010/main" val="3503117602"/>
              </p:ext>
            </p:extLst>
          </p:nvPr>
        </p:nvGraphicFramePr>
        <p:xfrm>
          <a:off x="5237163" y="4434433"/>
          <a:ext cx="2792412" cy="508000"/>
        </p:xfrm>
        <a:graphic>
          <a:graphicData uri="http://schemas.openxmlformats.org/presentationml/2006/ole">
            <mc:AlternateContent xmlns:mc="http://schemas.openxmlformats.org/markup-compatibility/2006">
              <mc:Choice xmlns:v="urn:schemas-microsoft-com:vml" Requires="v">
                <p:oleObj spid="_x0000_s68436" name="公式" r:id="rId15" imgW="1095429" imgH="181007" progId="Equation.3">
                  <p:embed/>
                </p:oleObj>
              </mc:Choice>
              <mc:Fallback>
                <p:oleObj name="公式" r:id="rId15" imgW="1095429" imgH="181007" progId="Equation.3">
                  <p:embed/>
                  <p:pic>
                    <p:nvPicPr>
                      <p:cNvPr id="0" name="Object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37163" y="4434433"/>
                        <a:ext cx="2792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1" name="Rectangle 16"/>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graphicFrame>
        <p:nvGraphicFramePr>
          <p:cNvPr id="18" name="Object 5"/>
          <p:cNvGraphicFramePr>
            <a:graphicFrameLocks noChangeAspect="1"/>
          </p:cNvGraphicFramePr>
          <p:nvPr>
            <p:extLst>
              <p:ext uri="{D42A27DB-BD31-4B8C-83A1-F6EECF244321}">
                <p14:modId xmlns:p14="http://schemas.microsoft.com/office/powerpoint/2010/main" val="1867620751"/>
              </p:ext>
            </p:extLst>
          </p:nvPr>
        </p:nvGraphicFramePr>
        <p:xfrm>
          <a:off x="35496" y="5503728"/>
          <a:ext cx="3743784" cy="949608"/>
        </p:xfrm>
        <a:graphic>
          <a:graphicData uri="http://schemas.openxmlformats.org/presentationml/2006/ole">
            <mc:AlternateContent xmlns:mc="http://schemas.openxmlformats.org/markup-compatibility/2006">
              <mc:Choice xmlns:v="urn:schemas-microsoft-com:vml" Requires="v">
                <p:oleObj spid="_x0000_s68437" name="Equation" r:id="rId17" imgW="1701720" imgH="431640" progId="Equation.DSMT4">
                  <p:embed/>
                </p:oleObj>
              </mc:Choice>
              <mc:Fallback>
                <p:oleObj name="Equation" r:id="rId17" imgW="1701720" imgH="431640" progId="Equation.DSMT4">
                  <p:embed/>
                  <p:pic>
                    <p:nvPicPr>
                      <p:cNvPr id="41989" name="Object 5"/>
                      <p:cNvPicPr>
                        <a:picLocks noChangeArrowheads="1"/>
                      </p:cNvPicPr>
                      <p:nvPr/>
                    </p:nvPicPr>
                    <p:blipFill>
                      <a:blip r:embed="rId18"/>
                      <a:srcRect/>
                      <a:stretch>
                        <a:fillRect/>
                      </a:stretch>
                    </p:blipFill>
                    <p:spPr bwMode="auto">
                      <a:xfrm>
                        <a:off x="35496" y="5503728"/>
                        <a:ext cx="3743784" cy="949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31213860"/>
              </p:ext>
            </p:extLst>
          </p:nvPr>
        </p:nvGraphicFramePr>
        <p:xfrm>
          <a:off x="4594168" y="5517232"/>
          <a:ext cx="4442328" cy="949608"/>
        </p:xfrm>
        <a:graphic>
          <a:graphicData uri="http://schemas.openxmlformats.org/presentationml/2006/ole">
            <mc:AlternateContent xmlns:mc="http://schemas.openxmlformats.org/markup-compatibility/2006">
              <mc:Choice xmlns:v="urn:schemas-microsoft-com:vml" Requires="v">
                <p:oleObj spid="_x0000_s68438" name="Equation" r:id="rId19" imgW="2019240" imgH="431640" progId="Equation.DSMT4">
                  <p:embed/>
                </p:oleObj>
              </mc:Choice>
              <mc:Fallback>
                <p:oleObj name="Equation" r:id="rId19" imgW="2019240" imgH="431640" progId="Equation.DSMT4">
                  <p:embed/>
                  <p:pic>
                    <p:nvPicPr>
                      <p:cNvPr id="18" name="Object 5"/>
                      <p:cNvPicPr>
                        <a:picLocks noChangeArrowheads="1"/>
                      </p:cNvPicPr>
                      <p:nvPr/>
                    </p:nvPicPr>
                    <p:blipFill>
                      <a:blip r:embed="rId20"/>
                      <a:srcRect/>
                      <a:stretch>
                        <a:fillRect/>
                      </a:stretch>
                    </p:blipFill>
                    <p:spPr bwMode="auto">
                      <a:xfrm>
                        <a:off x="4594168" y="5517232"/>
                        <a:ext cx="4442328" cy="949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5"/>
          <p:cNvGraphicFramePr>
            <a:graphicFrameLocks noChangeAspect="1"/>
          </p:cNvGraphicFramePr>
          <p:nvPr>
            <p:extLst>
              <p:ext uri="{D42A27DB-BD31-4B8C-83A1-F6EECF244321}">
                <p14:modId xmlns:p14="http://schemas.microsoft.com/office/powerpoint/2010/main" val="3658668473"/>
              </p:ext>
            </p:extLst>
          </p:nvPr>
        </p:nvGraphicFramePr>
        <p:xfrm>
          <a:off x="1861344" y="5083969"/>
          <a:ext cx="419100" cy="446087"/>
        </p:xfrm>
        <a:graphic>
          <a:graphicData uri="http://schemas.openxmlformats.org/presentationml/2006/ole">
            <mc:AlternateContent xmlns:mc="http://schemas.openxmlformats.org/markup-compatibility/2006">
              <mc:Choice xmlns:v="urn:schemas-microsoft-com:vml" Requires="v">
                <p:oleObj spid="_x0000_s68439" name="Equation" r:id="rId21" imgW="190440" imgH="203040" progId="Equation.DSMT4">
                  <p:embed/>
                </p:oleObj>
              </mc:Choice>
              <mc:Fallback>
                <p:oleObj name="Equation" r:id="rId21" imgW="190440" imgH="203040" progId="Equation.DSMT4">
                  <p:embed/>
                  <p:pic>
                    <p:nvPicPr>
                      <p:cNvPr id="18" name="Object 5"/>
                      <p:cNvPicPr>
                        <a:picLocks noChangeArrowheads="1"/>
                      </p:cNvPicPr>
                      <p:nvPr/>
                    </p:nvPicPr>
                    <p:blipFill>
                      <a:blip r:embed="rId22"/>
                      <a:srcRect/>
                      <a:stretch>
                        <a:fillRect/>
                      </a:stretch>
                    </p:blipFill>
                    <p:spPr bwMode="auto">
                      <a:xfrm>
                        <a:off x="1861344" y="5083969"/>
                        <a:ext cx="4191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
          <p:cNvGraphicFramePr>
            <a:graphicFrameLocks noChangeAspect="1"/>
          </p:cNvGraphicFramePr>
          <p:nvPr>
            <p:extLst>
              <p:ext uri="{D42A27DB-BD31-4B8C-83A1-F6EECF244321}">
                <p14:modId xmlns:p14="http://schemas.microsoft.com/office/powerpoint/2010/main" val="4103406837"/>
              </p:ext>
            </p:extLst>
          </p:nvPr>
        </p:nvGraphicFramePr>
        <p:xfrm>
          <a:off x="5726113" y="5056188"/>
          <a:ext cx="1146175" cy="503237"/>
        </p:xfrm>
        <a:graphic>
          <a:graphicData uri="http://schemas.openxmlformats.org/presentationml/2006/ole">
            <mc:AlternateContent xmlns:mc="http://schemas.openxmlformats.org/markup-compatibility/2006">
              <mc:Choice xmlns:v="urn:schemas-microsoft-com:vml" Requires="v">
                <p:oleObj spid="_x0000_s68440" name="Equation" r:id="rId23" imgW="520560" imgH="228600" progId="Equation.DSMT4">
                  <p:embed/>
                </p:oleObj>
              </mc:Choice>
              <mc:Fallback>
                <p:oleObj name="Equation" r:id="rId23" imgW="520560" imgH="228600" progId="Equation.DSMT4">
                  <p:embed/>
                  <p:pic>
                    <p:nvPicPr>
                      <p:cNvPr id="20" name="Object 5"/>
                      <p:cNvPicPr>
                        <a:picLocks noChangeArrowheads="1"/>
                      </p:cNvPicPr>
                      <p:nvPr/>
                    </p:nvPicPr>
                    <p:blipFill>
                      <a:blip r:embed="rId24"/>
                      <a:srcRect/>
                      <a:stretch>
                        <a:fillRect/>
                      </a:stretch>
                    </p:blipFill>
                    <p:spPr bwMode="auto">
                      <a:xfrm>
                        <a:off x="5726113" y="5056188"/>
                        <a:ext cx="11461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EAA70A4-4ABA-4F62-9E3C-B158975B1AA6}" type="slidenum">
              <a:rPr lang="en-US" altLang="zh-CN" sz="1200" smtClean="0"/>
              <a:pPr>
                <a:spcBef>
                  <a:spcPct val="0"/>
                </a:spcBef>
                <a:buClrTx/>
                <a:buFontTx/>
                <a:buNone/>
              </a:pPr>
              <a:t>71</a:t>
            </a:fld>
            <a:endParaRPr lang="en-US" altLang="zh-CN" sz="1200" smtClean="0"/>
          </a:p>
        </p:txBody>
      </p:sp>
      <p:sp>
        <p:nvSpPr>
          <p:cNvPr id="68611" name="Text Box 3"/>
          <p:cNvSpPr txBox="1">
            <a:spLocks noChangeArrowheads="1"/>
          </p:cNvSpPr>
          <p:nvPr/>
        </p:nvSpPr>
        <p:spPr bwMode="auto">
          <a:xfrm>
            <a:off x="107504" y="126876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6). Convolution:</a:t>
            </a:r>
          </a:p>
        </p:txBody>
      </p:sp>
      <p:sp>
        <p:nvSpPr>
          <p:cNvPr id="68612" name="Text Box 6"/>
          <p:cNvSpPr txBox="1">
            <a:spLocks noChangeArrowheads="1"/>
          </p:cNvSpPr>
          <p:nvPr/>
        </p:nvSpPr>
        <p:spPr bwMode="auto">
          <a:xfrm>
            <a:off x="4330700" y="1640557"/>
            <a:ext cx="1600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方正姚体" panose="02010601030101010101" pitchFamily="2" charset="-122"/>
              </a:rPr>
              <a:t>LTI</a:t>
            </a:r>
            <a:endParaRPr kumimoji="1" lang="en-US" altLang="zh-CN" sz="2800" b="1">
              <a:latin typeface="Times New Roman" panose="02020603050405020304" pitchFamily="18" charset="0"/>
              <a:ea typeface="楷体_GB2312" pitchFamily="49" charset="-122"/>
            </a:endParaRPr>
          </a:p>
        </p:txBody>
      </p:sp>
      <p:sp>
        <p:nvSpPr>
          <p:cNvPr id="68613" name="Line 7"/>
          <p:cNvSpPr>
            <a:spLocks noChangeShapeType="1"/>
          </p:cNvSpPr>
          <p:nvPr/>
        </p:nvSpPr>
        <p:spPr bwMode="auto">
          <a:xfrm>
            <a:off x="2730500" y="1885032"/>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4" name="Line 8"/>
          <p:cNvSpPr>
            <a:spLocks noChangeShapeType="1"/>
          </p:cNvSpPr>
          <p:nvPr/>
        </p:nvSpPr>
        <p:spPr bwMode="auto">
          <a:xfrm>
            <a:off x="5930900" y="1885032"/>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8615" name="Object 10"/>
          <p:cNvGraphicFramePr>
            <a:graphicFrameLocks/>
          </p:cNvGraphicFramePr>
          <p:nvPr>
            <p:extLst>
              <p:ext uri="{D42A27DB-BD31-4B8C-83A1-F6EECF244321}">
                <p14:modId xmlns:p14="http://schemas.microsoft.com/office/powerpoint/2010/main" val="3168686984"/>
              </p:ext>
            </p:extLst>
          </p:nvPr>
        </p:nvGraphicFramePr>
        <p:xfrm>
          <a:off x="2770188" y="1275432"/>
          <a:ext cx="760412" cy="508000"/>
        </p:xfrm>
        <a:graphic>
          <a:graphicData uri="http://schemas.openxmlformats.org/presentationml/2006/ole">
            <mc:AlternateContent xmlns:mc="http://schemas.openxmlformats.org/markup-compatibility/2006">
              <mc:Choice xmlns:v="urn:schemas-microsoft-com:vml" Requires="v">
                <p:oleObj spid="_x0000_s69381" name="公式" r:id="rId3" imgW="276171" imgH="181007" progId="Equation.3">
                  <p:embed/>
                </p:oleObj>
              </mc:Choice>
              <mc:Fallback>
                <p:oleObj name="公式" r:id="rId3" imgW="276171" imgH="181007" progId="Equation.3">
                  <p:embed/>
                  <p:pic>
                    <p:nvPicPr>
                      <p:cNvPr id="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188" y="1275432"/>
                        <a:ext cx="760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11"/>
          <p:cNvGraphicFramePr>
            <a:graphicFrameLocks/>
          </p:cNvGraphicFramePr>
          <p:nvPr>
            <p:extLst>
              <p:ext uri="{D42A27DB-BD31-4B8C-83A1-F6EECF244321}">
                <p14:modId xmlns:p14="http://schemas.microsoft.com/office/powerpoint/2010/main" val="37052793"/>
              </p:ext>
            </p:extLst>
          </p:nvPr>
        </p:nvGraphicFramePr>
        <p:xfrm>
          <a:off x="4765675" y="1192808"/>
          <a:ext cx="730250" cy="508000"/>
        </p:xfrm>
        <a:graphic>
          <a:graphicData uri="http://schemas.openxmlformats.org/presentationml/2006/ole">
            <mc:AlternateContent xmlns:mc="http://schemas.openxmlformats.org/markup-compatibility/2006">
              <mc:Choice xmlns:v="urn:schemas-microsoft-com:vml" Requires="v">
                <p:oleObj spid="_x0000_s69382" name="公式" r:id="rId5" imgW="266628" imgH="181007" progId="Equation.3">
                  <p:embed/>
                </p:oleObj>
              </mc:Choice>
              <mc:Fallback>
                <p:oleObj name="公式" r:id="rId5" imgW="266628" imgH="181007" progId="Equation.3">
                  <p:embed/>
                  <p:pic>
                    <p:nvPicPr>
                      <p:cNvPr id="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5675" y="1192808"/>
                        <a:ext cx="730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13"/>
          <p:cNvGraphicFramePr>
            <a:graphicFrameLocks/>
          </p:cNvGraphicFramePr>
          <p:nvPr>
            <p:extLst>
              <p:ext uri="{D42A27DB-BD31-4B8C-83A1-F6EECF244321}">
                <p14:modId xmlns:p14="http://schemas.microsoft.com/office/powerpoint/2010/main" val="2645614399"/>
              </p:ext>
            </p:extLst>
          </p:nvPr>
        </p:nvGraphicFramePr>
        <p:xfrm>
          <a:off x="6332538" y="1272257"/>
          <a:ext cx="2697162" cy="508000"/>
        </p:xfrm>
        <a:graphic>
          <a:graphicData uri="http://schemas.openxmlformats.org/presentationml/2006/ole">
            <mc:AlternateContent xmlns:mc="http://schemas.openxmlformats.org/markup-compatibility/2006">
              <mc:Choice xmlns:v="urn:schemas-microsoft-com:vml" Requires="v">
                <p:oleObj spid="_x0000_s69383" name="公式" r:id="rId7" imgW="1057257" imgH="181007" progId="Equation.3">
                  <p:embed/>
                </p:oleObj>
              </mc:Choice>
              <mc:Fallback>
                <p:oleObj name="公式" r:id="rId7" imgW="1057257" imgH="181007" progId="Equation.3">
                  <p:embed/>
                  <p:pic>
                    <p:nvPicPr>
                      <p:cNvPr id="0"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2538" y="1272257"/>
                        <a:ext cx="26971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8" name="Rectangle 16"/>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graphicFrame>
        <p:nvGraphicFramePr>
          <p:cNvPr id="68619" name="Object 2"/>
          <p:cNvGraphicFramePr>
            <a:graphicFrameLocks/>
          </p:cNvGraphicFramePr>
          <p:nvPr>
            <p:extLst>
              <p:ext uri="{D42A27DB-BD31-4B8C-83A1-F6EECF244321}">
                <p14:modId xmlns:p14="http://schemas.microsoft.com/office/powerpoint/2010/main" val="1666223018"/>
              </p:ext>
            </p:extLst>
          </p:nvPr>
        </p:nvGraphicFramePr>
        <p:xfrm>
          <a:off x="139700" y="2243460"/>
          <a:ext cx="3998913" cy="825500"/>
        </p:xfrm>
        <a:graphic>
          <a:graphicData uri="http://schemas.openxmlformats.org/presentationml/2006/ole">
            <mc:AlternateContent xmlns:mc="http://schemas.openxmlformats.org/markup-compatibility/2006">
              <mc:Choice xmlns:v="urn:schemas-microsoft-com:vml" Requires="v">
                <p:oleObj spid="_x0000_s69384" name="Equation" r:id="rId9" imgW="1581258" imgH="314228" progId="Equation.DSMT4">
                  <p:embed/>
                </p:oleObj>
              </mc:Choice>
              <mc:Fallback>
                <p:oleObj name="Equation" r:id="rId9" imgW="1581258" imgH="314228" progId="Equation.DSMT4">
                  <p:embed/>
                  <p:pic>
                    <p:nvPicPr>
                      <p:cNvPr id="0" name="Object 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700" y="2243460"/>
                        <a:ext cx="39989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0" name="Object 2"/>
          <p:cNvGraphicFramePr>
            <a:graphicFrameLocks/>
          </p:cNvGraphicFramePr>
          <p:nvPr>
            <p:extLst>
              <p:ext uri="{D42A27DB-BD31-4B8C-83A1-F6EECF244321}">
                <p14:modId xmlns:p14="http://schemas.microsoft.com/office/powerpoint/2010/main" val="123084554"/>
              </p:ext>
            </p:extLst>
          </p:nvPr>
        </p:nvGraphicFramePr>
        <p:xfrm>
          <a:off x="5185146" y="2243460"/>
          <a:ext cx="3967162" cy="825500"/>
        </p:xfrm>
        <a:graphic>
          <a:graphicData uri="http://schemas.openxmlformats.org/presentationml/2006/ole">
            <mc:AlternateContent xmlns:mc="http://schemas.openxmlformats.org/markup-compatibility/2006">
              <mc:Choice xmlns:v="urn:schemas-microsoft-com:vml" Requires="v">
                <p:oleObj spid="_x0000_s69385" name="Equation" r:id="rId11" imgW="1571715" imgH="314228" progId="Equation.DSMT4">
                  <p:embed/>
                </p:oleObj>
              </mc:Choice>
              <mc:Fallback>
                <p:oleObj name="Equation" r:id="rId11" imgW="1571715" imgH="314228" progId="Equation.DSMT4">
                  <p:embed/>
                  <p:pic>
                    <p:nvPicPr>
                      <p:cNvPr id="0" name="Object 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5146" y="2243460"/>
                        <a:ext cx="396716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1" name="Object 2"/>
          <p:cNvGraphicFramePr>
            <a:graphicFrameLocks/>
          </p:cNvGraphicFramePr>
          <p:nvPr>
            <p:extLst>
              <p:ext uri="{D42A27DB-BD31-4B8C-83A1-F6EECF244321}">
                <p14:modId xmlns:p14="http://schemas.microsoft.com/office/powerpoint/2010/main" val="1154446657"/>
              </p:ext>
            </p:extLst>
          </p:nvPr>
        </p:nvGraphicFramePr>
        <p:xfrm>
          <a:off x="120650" y="3061072"/>
          <a:ext cx="4379913" cy="1016000"/>
        </p:xfrm>
        <a:graphic>
          <a:graphicData uri="http://schemas.openxmlformats.org/presentationml/2006/ole">
            <mc:AlternateContent xmlns:mc="http://schemas.openxmlformats.org/markup-compatibility/2006">
              <mc:Choice xmlns:v="urn:schemas-microsoft-com:vml" Requires="v">
                <p:oleObj spid="_x0000_s69386" name="Equation" r:id="rId13" imgW="1733658" imgH="390396" progId="Equation.DSMT4">
                  <p:embed/>
                </p:oleObj>
              </mc:Choice>
              <mc:Fallback>
                <p:oleObj name="Equation" r:id="rId13" imgW="1733658" imgH="390396" progId="Equation.DSMT4">
                  <p:embed/>
                  <p:pic>
                    <p:nvPicPr>
                      <p:cNvPr id="0" name="Object 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650" y="3061072"/>
                        <a:ext cx="4379913"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2" name="Object 2"/>
          <p:cNvGraphicFramePr>
            <a:graphicFrameLocks/>
          </p:cNvGraphicFramePr>
          <p:nvPr>
            <p:extLst>
              <p:ext uri="{D42A27DB-BD31-4B8C-83A1-F6EECF244321}">
                <p14:modId xmlns:p14="http://schemas.microsoft.com/office/powerpoint/2010/main" val="2363611840"/>
              </p:ext>
            </p:extLst>
          </p:nvPr>
        </p:nvGraphicFramePr>
        <p:xfrm>
          <a:off x="3635896" y="3781152"/>
          <a:ext cx="5459413" cy="1016000"/>
        </p:xfrm>
        <a:graphic>
          <a:graphicData uri="http://schemas.openxmlformats.org/presentationml/2006/ole">
            <mc:AlternateContent xmlns:mc="http://schemas.openxmlformats.org/markup-compatibility/2006">
              <mc:Choice xmlns:v="urn:schemas-microsoft-com:vml" Requires="v">
                <p:oleObj spid="_x0000_s69387" name="Equation" r:id="rId15" imgW="2162229" imgH="390396" progId="Equation.DSMT4">
                  <p:embed/>
                </p:oleObj>
              </mc:Choice>
              <mc:Fallback>
                <p:oleObj name="Equation" r:id="rId15" imgW="2162229" imgH="390396" progId="Equation.DSMT4">
                  <p:embed/>
                  <p:pic>
                    <p:nvPicPr>
                      <p:cNvPr id="0" name="Object 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5896" y="3781152"/>
                        <a:ext cx="5459413"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3" name="Object 2"/>
          <p:cNvGraphicFramePr>
            <a:graphicFrameLocks/>
          </p:cNvGraphicFramePr>
          <p:nvPr>
            <p:extLst>
              <p:ext uri="{D42A27DB-BD31-4B8C-83A1-F6EECF244321}">
                <p14:modId xmlns:p14="http://schemas.microsoft.com/office/powerpoint/2010/main" val="3957540004"/>
              </p:ext>
            </p:extLst>
          </p:nvPr>
        </p:nvGraphicFramePr>
        <p:xfrm>
          <a:off x="139700" y="4653756"/>
          <a:ext cx="5872163" cy="1079500"/>
        </p:xfrm>
        <a:graphic>
          <a:graphicData uri="http://schemas.openxmlformats.org/presentationml/2006/ole">
            <mc:AlternateContent xmlns:mc="http://schemas.openxmlformats.org/markup-compatibility/2006">
              <mc:Choice xmlns:v="urn:schemas-microsoft-com:vml" Requires="v">
                <p:oleObj spid="_x0000_s69388" name="Equation" r:id="rId17" imgW="2333715" imgH="409511" progId="Equation.DSMT4">
                  <p:embed/>
                </p:oleObj>
              </mc:Choice>
              <mc:Fallback>
                <p:oleObj name="Equation" r:id="rId17" imgW="2333715" imgH="409511" progId="Equation.DSMT4">
                  <p:embed/>
                  <p:pic>
                    <p:nvPicPr>
                      <p:cNvPr id="0" name="Object 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700" y="4653756"/>
                        <a:ext cx="58721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4" name="Object 2"/>
          <p:cNvGraphicFramePr>
            <a:graphicFrameLocks/>
          </p:cNvGraphicFramePr>
          <p:nvPr>
            <p:extLst>
              <p:ext uri="{D42A27DB-BD31-4B8C-83A1-F6EECF244321}">
                <p14:modId xmlns:p14="http://schemas.microsoft.com/office/powerpoint/2010/main" val="2891242531"/>
              </p:ext>
            </p:extLst>
          </p:nvPr>
        </p:nvGraphicFramePr>
        <p:xfrm>
          <a:off x="2411760" y="5373836"/>
          <a:ext cx="6697663" cy="1079500"/>
        </p:xfrm>
        <a:graphic>
          <a:graphicData uri="http://schemas.openxmlformats.org/presentationml/2006/ole">
            <mc:AlternateContent xmlns:mc="http://schemas.openxmlformats.org/markup-compatibility/2006">
              <mc:Choice xmlns:v="urn:schemas-microsoft-com:vml" Requires="v">
                <p:oleObj spid="_x0000_s69389" name="Equation" r:id="rId19" imgW="2657602" imgH="409511" progId="Equation.DSMT4">
                  <p:embed/>
                </p:oleObj>
              </mc:Choice>
              <mc:Fallback>
                <p:oleObj name="Equation" r:id="rId19" imgW="2657602" imgH="409511" progId="Equation.DSMT4">
                  <p:embed/>
                  <p:pic>
                    <p:nvPicPr>
                      <p:cNvPr id="0" name="Object 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1760" y="5373836"/>
                        <a:ext cx="66976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72</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34076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A real signal </a:t>
            </a:r>
            <a:r>
              <a:rPr lang="en-US" altLang="zh-CN" sz="2400" b="1" i="1" dirty="0" smtClean="0">
                <a:latin typeface="Times New Roman" panose="02020603050405020304" pitchFamily="18" charset="0"/>
                <a:ea typeface="楷体_GB2312" pitchFamily="49" charset="-122"/>
              </a:rPr>
              <a:t>x</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t</a:t>
            </a:r>
            <a:r>
              <a:rPr lang="en-US" altLang="zh-CN" sz="2400" b="1" dirty="0" smtClean="0">
                <a:latin typeface="Times New Roman" panose="02020603050405020304" pitchFamily="18" charset="0"/>
                <a:ea typeface="楷体_GB2312" pitchFamily="49" charset="-122"/>
              </a:rPr>
              <a:t>) is known to have three poles for </a:t>
            </a:r>
            <a:r>
              <a:rPr lang="en-US" altLang="zh-CN" sz="2400" b="1" i="1" dirty="0" smtClean="0">
                <a:latin typeface="Times New Roman" panose="02020603050405020304" pitchFamily="18" charset="0"/>
                <a:ea typeface="楷体_GB2312" pitchFamily="49" charset="-122"/>
              </a:rPr>
              <a:t>X</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Two of them are at </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 -2 and </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 +1+2</a:t>
            </a:r>
            <a:r>
              <a:rPr lang="en-US" altLang="zh-CN" sz="2400" b="1" i="1" dirty="0" smtClean="0">
                <a:latin typeface="Times New Roman" panose="02020603050405020304" pitchFamily="18" charset="0"/>
                <a:ea typeface="楷体_GB2312" pitchFamily="49" charset="-122"/>
              </a:rPr>
              <a:t>j</a:t>
            </a:r>
            <a:r>
              <a:rPr lang="en-US" altLang="zh-CN" sz="2400" b="1" dirty="0" smtClean="0">
                <a:latin typeface="Times New Roman" panose="02020603050405020304" pitchFamily="18" charset="0"/>
                <a:ea typeface="楷体_GB2312" pitchFamily="49" charset="-122"/>
              </a:rPr>
              <a:t>. It is also given</a:t>
            </a:r>
          </a:p>
        </p:txBody>
      </p:sp>
      <p:graphicFrame>
        <p:nvGraphicFramePr>
          <p:cNvPr id="28" name="Object 15"/>
          <p:cNvGraphicFramePr>
            <a:graphicFrameLocks noChangeAspect="1"/>
          </p:cNvGraphicFramePr>
          <p:nvPr>
            <p:extLst>
              <p:ext uri="{D42A27DB-BD31-4B8C-83A1-F6EECF244321}">
                <p14:modId xmlns:p14="http://schemas.microsoft.com/office/powerpoint/2010/main" val="885826840"/>
              </p:ext>
            </p:extLst>
          </p:nvPr>
        </p:nvGraphicFramePr>
        <p:xfrm>
          <a:off x="679451" y="2725489"/>
          <a:ext cx="2208212" cy="446088"/>
        </p:xfrm>
        <a:graphic>
          <a:graphicData uri="http://schemas.openxmlformats.org/presentationml/2006/ole">
            <mc:AlternateContent xmlns:mc="http://schemas.openxmlformats.org/markup-compatibility/2006">
              <mc:Choice xmlns:v="urn:schemas-microsoft-com:vml" Requires="v">
                <p:oleObj spid="_x0000_s154204" name="Equation" r:id="rId4" imgW="1002960" imgH="203040" progId="Equation.DSMT4">
                  <p:embed/>
                </p:oleObj>
              </mc:Choice>
              <mc:Fallback>
                <p:oleObj name="Equation" r:id="rId4" imgW="1002960" imgH="203040" progId="Equation.DSMT4">
                  <p:embed/>
                  <p:pic>
                    <p:nvPicPr>
                      <p:cNvPr id="28" name="Object 15"/>
                      <p:cNvPicPr>
                        <a:picLocks noChangeArrowheads="1"/>
                      </p:cNvPicPr>
                      <p:nvPr/>
                    </p:nvPicPr>
                    <p:blipFill>
                      <a:blip r:embed="rId5"/>
                      <a:srcRect/>
                      <a:stretch>
                        <a:fillRect/>
                      </a:stretch>
                    </p:blipFill>
                    <p:spPr bwMode="auto">
                      <a:xfrm>
                        <a:off x="679451" y="2725489"/>
                        <a:ext cx="2208212"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5"/>
          <p:cNvGraphicFramePr>
            <a:graphicFrameLocks noChangeAspect="1"/>
          </p:cNvGraphicFramePr>
          <p:nvPr>
            <p:extLst>
              <p:ext uri="{D42A27DB-BD31-4B8C-83A1-F6EECF244321}">
                <p14:modId xmlns:p14="http://schemas.microsoft.com/office/powerpoint/2010/main" val="1690162095"/>
              </p:ext>
            </p:extLst>
          </p:nvPr>
        </p:nvGraphicFramePr>
        <p:xfrm>
          <a:off x="4673600" y="2708920"/>
          <a:ext cx="2235200" cy="446088"/>
        </p:xfrm>
        <a:graphic>
          <a:graphicData uri="http://schemas.openxmlformats.org/presentationml/2006/ole">
            <mc:AlternateContent xmlns:mc="http://schemas.openxmlformats.org/markup-compatibility/2006">
              <mc:Choice xmlns:v="urn:schemas-microsoft-com:vml" Requires="v">
                <p:oleObj spid="_x0000_s154205" name="Equation" r:id="rId6" imgW="1015920" imgH="203040" progId="Equation.DSMT4">
                  <p:embed/>
                </p:oleObj>
              </mc:Choice>
              <mc:Fallback>
                <p:oleObj name="Equation" r:id="rId6" imgW="1015920" imgH="203040" progId="Equation.DSMT4">
                  <p:embed/>
                  <p:pic>
                    <p:nvPicPr>
                      <p:cNvPr id="29" name="Object 15"/>
                      <p:cNvPicPr>
                        <a:picLocks noChangeArrowheads="1"/>
                      </p:cNvPicPr>
                      <p:nvPr/>
                    </p:nvPicPr>
                    <p:blipFill>
                      <a:blip r:embed="rId7"/>
                      <a:srcRect/>
                      <a:stretch>
                        <a:fillRect/>
                      </a:stretch>
                    </p:blipFill>
                    <p:spPr bwMode="auto">
                      <a:xfrm>
                        <a:off x="4673600" y="2708920"/>
                        <a:ext cx="22352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4"/>
          <p:cNvSpPr>
            <a:spLocks noChangeArrowheads="1"/>
          </p:cNvSpPr>
          <p:nvPr/>
        </p:nvSpPr>
        <p:spPr bwMode="auto">
          <a:xfrm>
            <a:off x="114300" y="3874552"/>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2. It is given that </a:t>
            </a:r>
            <a:endParaRPr lang="en-US" altLang="zh-CN" sz="2400" b="1" dirty="0">
              <a:latin typeface="Times New Roman" panose="02020603050405020304" pitchFamily="18" charset="0"/>
            </a:endParaRPr>
          </a:p>
        </p:txBody>
      </p:sp>
      <p:graphicFrame>
        <p:nvGraphicFramePr>
          <p:cNvPr id="12" name="Object 3"/>
          <p:cNvGraphicFramePr>
            <a:graphicFrameLocks noChangeAspect="1"/>
          </p:cNvGraphicFramePr>
          <p:nvPr>
            <p:extLst>
              <p:ext uri="{D42A27DB-BD31-4B8C-83A1-F6EECF244321}">
                <p14:modId xmlns:p14="http://schemas.microsoft.com/office/powerpoint/2010/main" val="656237701"/>
              </p:ext>
            </p:extLst>
          </p:nvPr>
        </p:nvGraphicFramePr>
        <p:xfrm>
          <a:off x="6876256" y="1645932"/>
          <a:ext cx="1927225" cy="727075"/>
        </p:xfrm>
        <a:graphic>
          <a:graphicData uri="http://schemas.openxmlformats.org/presentationml/2006/ole">
            <mc:AlternateContent xmlns:mc="http://schemas.openxmlformats.org/markup-compatibility/2006">
              <mc:Choice xmlns:v="urn:schemas-microsoft-com:vml" Requires="v">
                <p:oleObj spid="_x0000_s154206" name="Equation" r:id="rId8" imgW="876240" imgH="330120" progId="Equation.DSMT4">
                  <p:embed/>
                </p:oleObj>
              </mc:Choice>
              <mc:Fallback>
                <p:oleObj name="Equation" r:id="rId8" imgW="876240" imgH="330120" progId="Equation.DSMT4">
                  <p:embed/>
                  <p:pic>
                    <p:nvPicPr>
                      <p:cNvPr id="12" name="Object 3"/>
                      <p:cNvPicPr>
                        <a:picLocks noChangeAspect="1" noChangeArrowheads="1"/>
                      </p:cNvPicPr>
                      <p:nvPr/>
                    </p:nvPicPr>
                    <p:blipFill>
                      <a:blip r:embed="rId9"/>
                      <a:srcRect/>
                      <a:stretch>
                        <a:fillRect/>
                      </a:stretch>
                    </p:blipFill>
                    <p:spPr bwMode="auto">
                      <a:xfrm>
                        <a:off x="6876256" y="1645932"/>
                        <a:ext cx="19272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1482793526"/>
              </p:ext>
            </p:extLst>
          </p:nvPr>
        </p:nvGraphicFramePr>
        <p:xfrm>
          <a:off x="702196" y="3198936"/>
          <a:ext cx="2933700" cy="446088"/>
        </p:xfrm>
        <a:graphic>
          <a:graphicData uri="http://schemas.openxmlformats.org/presentationml/2006/ole">
            <mc:AlternateContent xmlns:mc="http://schemas.openxmlformats.org/markup-compatibility/2006">
              <mc:Choice xmlns:v="urn:schemas-microsoft-com:vml" Requires="v">
                <p:oleObj spid="_x0000_s154207" name="Equation" r:id="rId10" imgW="1333440" imgH="203040" progId="Equation.DSMT4">
                  <p:embed/>
                </p:oleObj>
              </mc:Choice>
              <mc:Fallback>
                <p:oleObj name="Equation" r:id="rId10" imgW="1333440" imgH="203040" progId="Equation.DSMT4">
                  <p:embed/>
                  <p:pic>
                    <p:nvPicPr>
                      <p:cNvPr id="13" name="Object 15"/>
                      <p:cNvPicPr>
                        <a:picLocks noChangeArrowheads="1"/>
                      </p:cNvPicPr>
                      <p:nvPr/>
                    </p:nvPicPr>
                    <p:blipFill>
                      <a:blip r:embed="rId11"/>
                      <a:srcRect/>
                      <a:stretch>
                        <a:fillRect/>
                      </a:stretch>
                    </p:blipFill>
                    <p:spPr bwMode="auto">
                      <a:xfrm>
                        <a:off x="702196" y="3198936"/>
                        <a:ext cx="29337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728871689"/>
              </p:ext>
            </p:extLst>
          </p:nvPr>
        </p:nvGraphicFramePr>
        <p:xfrm>
          <a:off x="4716016" y="3172767"/>
          <a:ext cx="2206625" cy="446087"/>
        </p:xfrm>
        <a:graphic>
          <a:graphicData uri="http://schemas.openxmlformats.org/presentationml/2006/ole">
            <mc:AlternateContent xmlns:mc="http://schemas.openxmlformats.org/markup-compatibility/2006">
              <mc:Choice xmlns:v="urn:schemas-microsoft-com:vml" Requires="v">
                <p:oleObj spid="_x0000_s154208" name="Equation" r:id="rId12" imgW="1002960" imgH="203040" progId="Equation.DSMT4">
                  <p:embed/>
                </p:oleObj>
              </mc:Choice>
              <mc:Fallback>
                <p:oleObj name="Equation" r:id="rId12" imgW="1002960" imgH="203040" progId="Equation.DSMT4">
                  <p:embed/>
                  <p:pic>
                    <p:nvPicPr>
                      <p:cNvPr id="15" name="Object 15"/>
                      <p:cNvPicPr>
                        <a:picLocks noChangeArrowheads="1"/>
                      </p:cNvPicPr>
                      <p:nvPr/>
                    </p:nvPicPr>
                    <p:blipFill>
                      <a:blip r:embed="rId13"/>
                      <a:srcRect/>
                      <a:stretch>
                        <a:fillRect/>
                      </a:stretch>
                    </p:blipFill>
                    <p:spPr bwMode="auto">
                      <a:xfrm>
                        <a:off x="4716016" y="3172767"/>
                        <a:ext cx="22066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4"/>
          <p:cNvSpPr>
            <a:spLocks noChangeArrowheads="1"/>
          </p:cNvSpPr>
          <p:nvPr/>
        </p:nvSpPr>
        <p:spPr bwMode="auto">
          <a:xfrm>
            <a:off x="35496" y="223420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	The ROC of </a:t>
            </a:r>
            <a:r>
              <a:rPr lang="en-US" altLang="zh-CN" sz="2400" b="1" i="1" dirty="0" smtClean="0">
                <a:latin typeface="Times New Roman" panose="02020603050405020304" pitchFamily="18" charset="0"/>
                <a:ea typeface="楷体_GB2312" pitchFamily="49" charset="-122"/>
              </a:rPr>
              <a:t>X</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can be determined to be  (    ).</a:t>
            </a:r>
          </a:p>
        </p:txBody>
      </p:sp>
      <p:graphicFrame>
        <p:nvGraphicFramePr>
          <p:cNvPr id="17" name="Object 4"/>
          <p:cNvGraphicFramePr>
            <a:graphicFrameLocks noChangeAspect="1"/>
          </p:cNvGraphicFramePr>
          <p:nvPr>
            <p:extLst>
              <p:ext uri="{D42A27DB-BD31-4B8C-83A1-F6EECF244321}">
                <p14:modId xmlns:p14="http://schemas.microsoft.com/office/powerpoint/2010/main" val="3601511447"/>
              </p:ext>
            </p:extLst>
          </p:nvPr>
        </p:nvGraphicFramePr>
        <p:xfrm>
          <a:off x="2522504" y="3645024"/>
          <a:ext cx="4497768" cy="949608"/>
        </p:xfrm>
        <a:graphic>
          <a:graphicData uri="http://schemas.openxmlformats.org/presentationml/2006/ole">
            <mc:AlternateContent xmlns:mc="http://schemas.openxmlformats.org/markup-compatibility/2006">
              <mc:Choice xmlns:v="urn:schemas-microsoft-com:vml" Requires="v">
                <p:oleObj spid="_x0000_s154209" name="Equation" r:id="rId14" imgW="2044440" imgH="431640" progId="Equation.DSMT4">
                  <p:embed/>
                </p:oleObj>
              </mc:Choice>
              <mc:Fallback>
                <p:oleObj name="Equation" r:id="rId14" imgW="2044440" imgH="431640" progId="Equation.DSMT4">
                  <p:embed/>
                  <p:pic>
                    <p:nvPicPr>
                      <p:cNvPr id="65541" name="Object 4"/>
                      <p:cNvPicPr>
                        <a:picLocks noChangeArrowheads="1"/>
                      </p:cNvPicPr>
                      <p:nvPr/>
                    </p:nvPicPr>
                    <p:blipFill>
                      <a:blip r:embed="rId15"/>
                      <a:srcRect/>
                      <a:stretch>
                        <a:fillRect/>
                      </a:stretch>
                    </p:blipFill>
                    <p:spPr bwMode="auto">
                      <a:xfrm>
                        <a:off x="2522504" y="3645024"/>
                        <a:ext cx="4497768" cy="949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4"/>
          <p:cNvSpPr>
            <a:spLocks noChangeArrowheads="1"/>
          </p:cNvSpPr>
          <p:nvPr/>
        </p:nvSpPr>
        <p:spPr bwMode="auto">
          <a:xfrm>
            <a:off x="107504" y="4493280"/>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	It is known a stable LTI system has  </a:t>
            </a:r>
            <a:endParaRPr lang="en-US" altLang="zh-CN" sz="2400" b="1" dirty="0">
              <a:latin typeface="Times New Roman" panose="02020603050405020304" pitchFamily="18" charset="0"/>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3766957912"/>
              </p:ext>
            </p:extLst>
          </p:nvPr>
        </p:nvGraphicFramePr>
        <p:xfrm>
          <a:off x="5452170" y="4474167"/>
          <a:ext cx="2038350" cy="501650"/>
        </p:xfrm>
        <a:graphic>
          <a:graphicData uri="http://schemas.openxmlformats.org/presentationml/2006/ole">
            <mc:AlternateContent xmlns:mc="http://schemas.openxmlformats.org/markup-compatibility/2006">
              <mc:Choice xmlns:v="urn:schemas-microsoft-com:vml" Requires="v">
                <p:oleObj spid="_x0000_s154210" name="Equation" r:id="rId16" imgW="927000" imgH="228600" progId="Equation.DSMT4">
                  <p:embed/>
                </p:oleObj>
              </mc:Choice>
              <mc:Fallback>
                <p:oleObj name="Equation" r:id="rId16" imgW="927000" imgH="228600" progId="Equation.DSMT4">
                  <p:embed/>
                  <p:pic>
                    <p:nvPicPr>
                      <p:cNvPr id="17" name="Object 4"/>
                      <p:cNvPicPr>
                        <a:picLocks noChangeArrowheads="1"/>
                      </p:cNvPicPr>
                      <p:nvPr/>
                    </p:nvPicPr>
                    <p:blipFill>
                      <a:blip r:embed="rId17"/>
                      <a:srcRect/>
                      <a:stretch>
                        <a:fillRect/>
                      </a:stretch>
                    </p:blipFill>
                    <p:spPr bwMode="auto">
                      <a:xfrm>
                        <a:off x="5452170" y="4474167"/>
                        <a:ext cx="20383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5"/>
          <p:cNvGraphicFramePr>
            <a:graphicFrameLocks noChangeAspect="1"/>
          </p:cNvGraphicFramePr>
          <p:nvPr>
            <p:extLst>
              <p:ext uri="{D42A27DB-BD31-4B8C-83A1-F6EECF244321}">
                <p14:modId xmlns:p14="http://schemas.microsoft.com/office/powerpoint/2010/main" val="2295565632"/>
              </p:ext>
            </p:extLst>
          </p:nvPr>
        </p:nvGraphicFramePr>
        <p:xfrm>
          <a:off x="679451" y="5389785"/>
          <a:ext cx="2208212" cy="446088"/>
        </p:xfrm>
        <a:graphic>
          <a:graphicData uri="http://schemas.openxmlformats.org/presentationml/2006/ole">
            <mc:AlternateContent xmlns:mc="http://schemas.openxmlformats.org/markup-compatibility/2006">
              <mc:Choice xmlns:v="urn:schemas-microsoft-com:vml" Requires="v">
                <p:oleObj spid="_x0000_s154211" name="Equation" r:id="rId18" imgW="1002960" imgH="203040" progId="Equation.DSMT4">
                  <p:embed/>
                </p:oleObj>
              </mc:Choice>
              <mc:Fallback>
                <p:oleObj name="Equation" r:id="rId18" imgW="1002960" imgH="203040" progId="Equation.DSMT4">
                  <p:embed/>
                  <p:pic>
                    <p:nvPicPr>
                      <p:cNvPr id="28" name="Object 15"/>
                      <p:cNvPicPr>
                        <a:picLocks noChangeArrowheads="1"/>
                      </p:cNvPicPr>
                      <p:nvPr/>
                    </p:nvPicPr>
                    <p:blipFill>
                      <a:blip r:embed="rId5"/>
                      <a:srcRect/>
                      <a:stretch>
                        <a:fillRect/>
                      </a:stretch>
                    </p:blipFill>
                    <p:spPr bwMode="auto">
                      <a:xfrm>
                        <a:off x="679451" y="5389785"/>
                        <a:ext cx="2208212"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5"/>
          <p:cNvGraphicFramePr>
            <a:graphicFrameLocks noChangeAspect="1"/>
          </p:cNvGraphicFramePr>
          <p:nvPr>
            <p:extLst>
              <p:ext uri="{D42A27DB-BD31-4B8C-83A1-F6EECF244321}">
                <p14:modId xmlns:p14="http://schemas.microsoft.com/office/powerpoint/2010/main" val="2041982906"/>
              </p:ext>
            </p:extLst>
          </p:nvPr>
        </p:nvGraphicFramePr>
        <p:xfrm>
          <a:off x="4673600" y="5373216"/>
          <a:ext cx="2235200" cy="446088"/>
        </p:xfrm>
        <a:graphic>
          <a:graphicData uri="http://schemas.openxmlformats.org/presentationml/2006/ole">
            <mc:AlternateContent xmlns:mc="http://schemas.openxmlformats.org/markup-compatibility/2006">
              <mc:Choice xmlns:v="urn:schemas-microsoft-com:vml" Requires="v">
                <p:oleObj spid="_x0000_s154212" name="Equation" r:id="rId19" imgW="1015920" imgH="203040" progId="Equation.DSMT4">
                  <p:embed/>
                </p:oleObj>
              </mc:Choice>
              <mc:Fallback>
                <p:oleObj name="Equation" r:id="rId19" imgW="1015920" imgH="203040" progId="Equation.DSMT4">
                  <p:embed/>
                  <p:pic>
                    <p:nvPicPr>
                      <p:cNvPr id="29" name="Object 15"/>
                      <p:cNvPicPr>
                        <a:picLocks noChangeArrowheads="1"/>
                      </p:cNvPicPr>
                      <p:nvPr/>
                    </p:nvPicPr>
                    <p:blipFill>
                      <a:blip r:embed="rId7"/>
                      <a:srcRect/>
                      <a:stretch>
                        <a:fillRect/>
                      </a:stretch>
                    </p:blipFill>
                    <p:spPr bwMode="auto">
                      <a:xfrm>
                        <a:off x="4673600" y="5373216"/>
                        <a:ext cx="22352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2916454355"/>
              </p:ext>
            </p:extLst>
          </p:nvPr>
        </p:nvGraphicFramePr>
        <p:xfrm>
          <a:off x="702196" y="5877272"/>
          <a:ext cx="2933700" cy="446088"/>
        </p:xfrm>
        <a:graphic>
          <a:graphicData uri="http://schemas.openxmlformats.org/presentationml/2006/ole">
            <mc:AlternateContent xmlns:mc="http://schemas.openxmlformats.org/markup-compatibility/2006">
              <mc:Choice xmlns:v="urn:schemas-microsoft-com:vml" Requires="v">
                <p:oleObj spid="_x0000_s154213" name="Equation" r:id="rId20" imgW="1333440" imgH="203040" progId="Equation.DSMT4">
                  <p:embed/>
                </p:oleObj>
              </mc:Choice>
              <mc:Fallback>
                <p:oleObj name="Equation" r:id="rId20" imgW="1333440" imgH="203040" progId="Equation.DSMT4">
                  <p:embed/>
                  <p:pic>
                    <p:nvPicPr>
                      <p:cNvPr id="13" name="Object 15"/>
                      <p:cNvPicPr>
                        <a:picLocks noChangeArrowheads="1"/>
                      </p:cNvPicPr>
                      <p:nvPr/>
                    </p:nvPicPr>
                    <p:blipFill>
                      <a:blip r:embed="rId11"/>
                      <a:srcRect/>
                      <a:stretch>
                        <a:fillRect/>
                      </a:stretch>
                    </p:blipFill>
                    <p:spPr bwMode="auto">
                      <a:xfrm>
                        <a:off x="702196" y="5877272"/>
                        <a:ext cx="29337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3731114331"/>
              </p:ext>
            </p:extLst>
          </p:nvPr>
        </p:nvGraphicFramePr>
        <p:xfrm>
          <a:off x="4716016" y="5805264"/>
          <a:ext cx="2206625" cy="446087"/>
        </p:xfrm>
        <a:graphic>
          <a:graphicData uri="http://schemas.openxmlformats.org/presentationml/2006/ole">
            <mc:AlternateContent xmlns:mc="http://schemas.openxmlformats.org/markup-compatibility/2006">
              <mc:Choice xmlns:v="urn:schemas-microsoft-com:vml" Requires="v">
                <p:oleObj spid="_x0000_s154214" name="Equation" r:id="rId21" imgW="1002960" imgH="203040" progId="Equation.DSMT4">
                  <p:embed/>
                </p:oleObj>
              </mc:Choice>
              <mc:Fallback>
                <p:oleObj name="Equation" r:id="rId21" imgW="1002960" imgH="203040" progId="Equation.DSMT4">
                  <p:embed/>
                  <p:pic>
                    <p:nvPicPr>
                      <p:cNvPr id="15" name="Object 15"/>
                      <p:cNvPicPr>
                        <a:picLocks noChangeArrowheads="1"/>
                      </p:cNvPicPr>
                      <p:nvPr/>
                    </p:nvPicPr>
                    <p:blipFill>
                      <a:blip r:embed="rId13"/>
                      <a:srcRect/>
                      <a:stretch>
                        <a:fillRect/>
                      </a:stretch>
                    </p:blipFill>
                    <p:spPr bwMode="auto">
                      <a:xfrm>
                        <a:off x="4716016" y="5805264"/>
                        <a:ext cx="22066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4"/>
          <p:cNvSpPr>
            <a:spLocks noChangeArrowheads="1"/>
          </p:cNvSpPr>
          <p:nvPr/>
        </p:nvSpPr>
        <p:spPr bwMode="auto">
          <a:xfrm>
            <a:off x="35496" y="494116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	The ROC of </a:t>
            </a:r>
            <a:r>
              <a:rPr lang="en-US" altLang="zh-CN" sz="2400" b="1" i="1" dirty="0" smtClean="0">
                <a:latin typeface="Times New Roman" panose="02020603050405020304" pitchFamily="18" charset="0"/>
                <a:ea typeface="楷体_GB2312" pitchFamily="49" charset="-122"/>
              </a:rPr>
              <a:t>X</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can be determined to be  (    ).</a:t>
            </a:r>
          </a:p>
        </p:txBody>
      </p:sp>
    </p:spTree>
    <p:extLst>
      <p:ext uri="{BB962C8B-B14F-4D97-AF65-F5344CB8AC3E}">
        <p14:creationId xmlns:p14="http://schemas.microsoft.com/office/powerpoint/2010/main" val="21995615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BDA3340-63B0-4804-98C7-9E4D94BE4B93}" type="slidenum">
              <a:rPr lang="en-US" altLang="zh-CN" sz="1200" smtClean="0"/>
              <a:pPr>
                <a:spcBef>
                  <a:spcPct val="0"/>
                </a:spcBef>
                <a:buClrTx/>
                <a:buFontTx/>
                <a:buNone/>
              </a:pPr>
              <a:t>73</a:t>
            </a:fld>
            <a:endParaRPr lang="en-US" altLang="zh-CN" sz="1200" smtClean="0"/>
          </a:p>
        </p:txBody>
      </p:sp>
      <p:graphicFrame>
        <p:nvGraphicFramePr>
          <p:cNvPr id="69635" name="Object 2"/>
          <p:cNvGraphicFramePr>
            <a:graphicFrameLocks/>
          </p:cNvGraphicFramePr>
          <p:nvPr/>
        </p:nvGraphicFramePr>
        <p:xfrm>
          <a:off x="1187450" y="1989138"/>
          <a:ext cx="7235825" cy="1014412"/>
        </p:xfrm>
        <a:graphic>
          <a:graphicData uri="http://schemas.openxmlformats.org/presentationml/2006/ole">
            <mc:AlternateContent xmlns:mc="http://schemas.openxmlformats.org/markup-compatibility/2006">
              <mc:Choice xmlns:v="urn:schemas-microsoft-com:vml" Requires="v">
                <p:oleObj spid="_x0000_s69992" name="公式" r:id="rId3" imgW="2866971" imgH="381129" progId="Equation.3">
                  <p:embed/>
                </p:oleObj>
              </mc:Choice>
              <mc:Fallback>
                <p:oleObj name="公式" r:id="rId3" imgW="2866971" imgH="38112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89138"/>
                        <a:ext cx="7235825"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Text Box 3"/>
          <p:cNvSpPr txBox="1">
            <a:spLocks noChangeArrowheads="1"/>
          </p:cNvSpPr>
          <p:nvPr/>
        </p:nvSpPr>
        <p:spPr bwMode="auto">
          <a:xfrm>
            <a:off x="673100" y="132556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7). Differentiation in the Time-Domain:</a:t>
            </a:r>
          </a:p>
        </p:txBody>
      </p:sp>
      <p:sp>
        <p:nvSpPr>
          <p:cNvPr id="69637" name="Text Box 4"/>
          <p:cNvSpPr txBox="1">
            <a:spLocks noChangeArrowheads="1"/>
          </p:cNvSpPr>
          <p:nvPr/>
        </p:nvSpPr>
        <p:spPr bwMode="auto">
          <a:xfrm>
            <a:off x="1187450" y="3141663"/>
            <a:ext cx="7561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Basis for LT analysis on LTI systems described by constant-coefficient differential equations. </a:t>
            </a:r>
          </a:p>
        </p:txBody>
      </p:sp>
      <p:graphicFrame>
        <p:nvGraphicFramePr>
          <p:cNvPr id="69638" name="Object 5"/>
          <p:cNvGraphicFramePr>
            <a:graphicFrameLocks/>
          </p:cNvGraphicFramePr>
          <p:nvPr>
            <p:extLst>
              <p:ext uri="{D42A27DB-BD31-4B8C-83A1-F6EECF244321}">
                <p14:modId xmlns:p14="http://schemas.microsoft.com/office/powerpoint/2010/main" val="752993157"/>
              </p:ext>
            </p:extLst>
          </p:nvPr>
        </p:nvGraphicFramePr>
        <p:xfrm>
          <a:off x="2627784" y="4005064"/>
          <a:ext cx="3173413" cy="1014413"/>
        </p:xfrm>
        <a:graphic>
          <a:graphicData uri="http://schemas.openxmlformats.org/presentationml/2006/ole">
            <mc:AlternateContent xmlns:mc="http://schemas.openxmlformats.org/markup-compatibility/2006">
              <mc:Choice xmlns:v="urn:schemas-microsoft-com:vml" Requires="v">
                <p:oleObj spid="_x0000_s69993" name="Equation" r:id="rId5" imgW="1247829" imgH="381129" progId="Equation.3">
                  <p:embed/>
                </p:oleObj>
              </mc:Choice>
              <mc:Fallback>
                <p:oleObj name="Equation" r:id="rId5" imgW="1247829" imgH="381129"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4005064"/>
                        <a:ext cx="317341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9" name="Text Box 6"/>
          <p:cNvSpPr txBox="1">
            <a:spLocks noChangeArrowheads="1"/>
          </p:cNvSpPr>
          <p:nvPr/>
        </p:nvSpPr>
        <p:spPr bwMode="auto">
          <a:xfrm>
            <a:off x="107504" y="4309687"/>
            <a:ext cx="7561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For example:  </a:t>
            </a:r>
          </a:p>
        </p:txBody>
      </p:sp>
      <p:sp>
        <p:nvSpPr>
          <p:cNvPr id="69640" name="Rectangle 7"/>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
        <p:nvSpPr>
          <p:cNvPr id="9" name="Text Box 6"/>
          <p:cNvSpPr txBox="1">
            <a:spLocks noChangeArrowheads="1"/>
          </p:cNvSpPr>
          <p:nvPr/>
        </p:nvSpPr>
        <p:spPr bwMode="auto">
          <a:xfrm>
            <a:off x="107504" y="5070311"/>
            <a:ext cx="7561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smtClean="0">
                <a:latin typeface="Times New Roman" panose="02020603050405020304" pitchFamily="18" charset="0"/>
                <a:ea typeface="楷体_GB2312" pitchFamily="49" charset="-122"/>
              </a:rPr>
              <a:t>Example</a:t>
            </a:r>
            <a:r>
              <a:rPr kumimoji="1" lang="en-US" altLang="zh-CN" sz="2800" b="1" dirty="0">
                <a:latin typeface="Times New Roman" panose="02020603050405020304" pitchFamily="18" charset="0"/>
                <a:ea typeface="楷体_GB2312" pitchFamily="49" charset="-122"/>
              </a:rPr>
              <a:t>:  </a:t>
            </a:r>
          </a:p>
        </p:txBody>
      </p:sp>
      <p:graphicFrame>
        <p:nvGraphicFramePr>
          <p:cNvPr id="10" name="Object 2"/>
          <p:cNvGraphicFramePr>
            <a:graphicFrameLocks noChangeAspect="1"/>
          </p:cNvGraphicFramePr>
          <p:nvPr>
            <p:extLst>
              <p:ext uri="{D42A27DB-BD31-4B8C-83A1-F6EECF244321}">
                <p14:modId xmlns:p14="http://schemas.microsoft.com/office/powerpoint/2010/main" val="3735680266"/>
              </p:ext>
            </p:extLst>
          </p:nvPr>
        </p:nvGraphicFramePr>
        <p:xfrm>
          <a:off x="1995707" y="4869160"/>
          <a:ext cx="3905250" cy="1016000"/>
        </p:xfrm>
        <a:graphic>
          <a:graphicData uri="http://schemas.openxmlformats.org/presentationml/2006/ole">
            <mc:AlternateContent xmlns:mc="http://schemas.openxmlformats.org/markup-compatibility/2006">
              <mc:Choice xmlns:v="urn:schemas-microsoft-com:vml" Requires="v">
                <p:oleObj spid="_x0000_s69994" name="Equation" r:id="rId7" imgW="1562040" imgH="406080" progId="Equation.DSMT4">
                  <p:embed/>
                </p:oleObj>
              </mc:Choice>
              <mc:Fallback>
                <p:oleObj name="Equation" r:id="rId7" imgW="1562040" imgH="406080" progId="Equation.DSMT4">
                  <p:embed/>
                  <p:pic>
                    <p:nvPicPr>
                      <p:cNvPr id="69635" name="Object 2"/>
                      <p:cNvPicPr>
                        <a:picLocks noChangeArrowheads="1"/>
                      </p:cNvPicPr>
                      <p:nvPr/>
                    </p:nvPicPr>
                    <p:blipFill>
                      <a:blip r:embed="rId8"/>
                      <a:srcRect/>
                      <a:stretch>
                        <a:fillRect/>
                      </a:stretch>
                    </p:blipFill>
                    <p:spPr bwMode="auto">
                      <a:xfrm>
                        <a:off x="1995707" y="4869160"/>
                        <a:ext cx="39052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2935227981"/>
              </p:ext>
            </p:extLst>
          </p:nvPr>
        </p:nvGraphicFramePr>
        <p:xfrm>
          <a:off x="1897534" y="5872672"/>
          <a:ext cx="1460500" cy="508000"/>
        </p:xfrm>
        <a:graphic>
          <a:graphicData uri="http://schemas.openxmlformats.org/presentationml/2006/ole">
            <mc:AlternateContent xmlns:mc="http://schemas.openxmlformats.org/markup-compatibility/2006">
              <mc:Choice xmlns:v="urn:schemas-microsoft-com:vml" Requires="v">
                <p:oleObj spid="_x0000_s69995" name="Equation" r:id="rId9" imgW="583920" imgH="203040" progId="Equation.DSMT4">
                  <p:embed/>
                </p:oleObj>
              </mc:Choice>
              <mc:Fallback>
                <p:oleObj name="Equation" r:id="rId9" imgW="583920" imgH="203040" progId="Equation.DSMT4">
                  <p:embed/>
                  <p:pic>
                    <p:nvPicPr>
                      <p:cNvPr id="10" name="Object 2"/>
                      <p:cNvPicPr>
                        <a:picLocks noChangeArrowheads="1"/>
                      </p:cNvPicPr>
                      <p:nvPr/>
                    </p:nvPicPr>
                    <p:blipFill>
                      <a:blip r:embed="rId10"/>
                      <a:srcRect/>
                      <a:stretch>
                        <a:fillRect/>
                      </a:stretch>
                    </p:blipFill>
                    <p:spPr bwMode="auto">
                      <a:xfrm>
                        <a:off x="1897534" y="5872672"/>
                        <a:ext cx="1460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3824853159"/>
              </p:ext>
            </p:extLst>
          </p:nvPr>
        </p:nvGraphicFramePr>
        <p:xfrm>
          <a:off x="3543746" y="5581352"/>
          <a:ext cx="5492750" cy="1016000"/>
        </p:xfrm>
        <a:graphic>
          <a:graphicData uri="http://schemas.openxmlformats.org/presentationml/2006/ole">
            <mc:AlternateContent xmlns:mc="http://schemas.openxmlformats.org/markup-compatibility/2006">
              <mc:Choice xmlns:v="urn:schemas-microsoft-com:vml" Requires="v">
                <p:oleObj spid="_x0000_s69996" name="Equation" r:id="rId11" imgW="2197080" imgH="406080" progId="Equation.DSMT4">
                  <p:embed/>
                </p:oleObj>
              </mc:Choice>
              <mc:Fallback>
                <p:oleObj name="Equation" r:id="rId11" imgW="2197080" imgH="406080" progId="Equation.DSMT4">
                  <p:embed/>
                  <p:pic>
                    <p:nvPicPr>
                      <p:cNvPr id="11" name="Object 2"/>
                      <p:cNvPicPr>
                        <a:picLocks noChangeArrowheads="1"/>
                      </p:cNvPicPr>
                      <p:nvPr/>
                    </p:nvPicPr>
                    <p:blipFill>
                      <a:blip r:embed="rId12"/>
                      <a:srcRect/>
                      <a:stretch>
                        <a:fillRect/>
                      </a:stretch>
                    </p:blipFill>
                    <p:spPr bwMode="auto">
                      <a:xfrm>
                        <a:off x="3543746" y="5581352"/>
                        <a:ext cx="54927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194EBEC4-C29E-40B4-BA5E-250B525900D7}" type="slidenum">
              <a:rPr lang="en-US" altLang="zh-CN" sz="1200" smtClean="0"/>
              <a:pPr>
                <a:spcBef>
                  <a:spcPct val="0"/>
                </a:spcBef>
                <a:buClrTx/>
                <a:buFontTx/>
                <a:buNone/>
              </a:pPr>
              <a:t>74</a:t>
            </a:fld>
            <a:endParaRPr lang="en-US" altLang="zh-CN" sz="1200" smtClean="0"/>
          </a:p>
        </p:txBody>
      </p:sp>
      <p:graphicFrame>
        <p:nvGraphicFramePr>
          <p:cNvPr id="70659" name="Object 2"/>
          <p:cNvGraphicFramePr>
            <a:graphicFrameLocks/>
          </p:cNvGraphicFramePr>
          <p:nvPr/>
        </p:nvGraphicFramePr>
        <p:xfrm>
          <a:off x="1879600" y="1700213"/>
          <a:ext cx="6029325" cy="1014412"/>
        </p:xfrm>
        <a:graphic>
          <a:graphicData uri="http://schemas.openxmlformats.org/presentationml/2006/ole">
            <mc:AlternateContent xmlns:mc="http://schemas.openxmlformats.org/markup-compatibility/2006">
              <mc:Choice xmlns:v="urn:schemas-microsoft-com:vml" Requires="v">
                <p:oleObj spid="_x0000_s70969" name="公式" r:id="rId3" imgW="2390685" imgH="381129" progId="Equation.3">
                  <p:embed/>
                </p:oleObj>
              </mc:Choice>
              <mc:Fallback>
                <p:oleObj name="公式" r:id="rId3" imgW="2390685" imgH="38112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1700213"/>
                        <a:ext cx="6029325"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Text Box 3"/>
          <p:cNvSpPr txBox="1">
            <a:spLocks noChangeArrowheads="1"/>
          </p:cNvSpPr>
          <p:nvPr/>
        </p:nvSpPr>
        <p:spPr bwMode="auto">
          <a:xfrm>
            <a:off x="704850" y="13096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8). Differentiation in the </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-domain:</a:t>
            </a:r>
          </a:p>
        </p:txBody>
      </p:sp>
      <p:graphicFrame>
        <p:nvGraphicFramePr>
          <p:cNvPr id="70661" name="Object 4"/>
          <p:cNvGraphicFramePr>
            <a:graphicFrameLocks noChangeAspect="1"/>
          </p:cNvGraphicFramePr>
          <p:nvPr>
            <p:extLst>
              <p:ext uri="{D42A27DB-BD31-4B8C-83A1-F6EECF244321}">
                <p14:modId xmlns:p14="http://schemas.microsoft.com/office/powerpoint/2010/main" val="4151668321"/>
              </p:ext>
            </p:extLst>
          </p:nvPr>
        </p:nvGraphicFramePr>
        <p:xfrm>
          <a:off x="3347864" y="5201072"/>
          <a:ext cx="4444200" cy="1174500"/>
        </p:xfrm>
        <a:graphic>
          <a:graphicData uri="http://schemas.openxmlformats.org/presentationml/2006/ole">
            <mc:AlternateContent xmlns:mc="http://schemas.openxmlformats.org/markup-compatibility/2006">
              <mc:Choice xmlns:v="urn:schemas-microsoft-com:vml" Requires="v">
                <p:oleObj spid="_x0000_s70970" name="Equation" r:id="rId5" imgW="1777680" imgH="469800" progId="Equation.DSMT4">
                  <p:embed/>
                </p:oleObj>
              </mc:Choice>
              <mc:Fallback>
                <p:oleObj name="Equation" r:id="rId5" imgW="1777680" imgH="469800" progId="Equation.DSMT4">
                  <p:embed/>
                  <p:pic>
                    <p:nvPicPr>
                      <p:cNvPr id="0" name="Object 4"/>
                      <p:cNvPicPr>
                        <a:picLocks noChangeAspect="1" noChangeArrowheads="1"/>
                      </p:cNvPicPr>
                      <p:nvPr/>
                    </p:nvPicPr>
                    <p:blipFill>
                      <a:blip r:embed="rId6"/>
                      <a:srcRect/>
                      <a:stretch>
                        <a:fillRect/>
                      </a:stretch>
                    </p:blipFill>
                    <p:spPr bwMode="auto">
                      <a:xfrm>
                        <a:off x="3347864" y="5201072"/>
                        <a:ext cx="4444200" cy="117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2" name="Rectangle 5"/>
          <p:cNvSpPr>
            <a:spLocks noChangeArrowheads="1"/>
          </p:cNvSpPr>
          <p:nvPr/>
        </p:nvSpPr>
        <p:spPr bwMode="auto">
          <a:xfrm>
            <a:off x="205680" y="2684463"/>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How to explain that the signal has its ROC not changed?</a:t>
            </a:r>
            <a:endParaRPr lang="en-US" altLang="zh-CN" sz="2800" b="1" dirty="0">
              <a:latin typeface="Times New Roman" panose="02020603050405020304" pitchFamily="18" charset="0"/>
              <a:ea typeface="楷体_GB2312" pitchFamily="49" charset="-122"/>
            </a:endParaRPr>
          </a:p>
        </p:txBody>
      </p:sp>
      <p:sp>
        <p:nvSpPr>
          <p:cNvPr id="70667" name="Rectangle 10"/>
          <p:cNvSpPr>
            <a:spLocks noChangeArrowheads="1"/>
          </p:cNvSpPr>
          <p:nvPr/>
        </p:nvSpPr>
        <p:spPr bwMode="auto">
          <a:xfrm>
            <a:off x="179388" y="3356992"/>
            <a:ext cx="8964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1. From time domain, </a:t>
            </a:r>
            <a:r>
              <a:rPr lang="en-US" altLang="zh-CN" sz="2800" b="1" i="1" dirty="0" err="1" smtClean="0">
                <a:latin typeface="Times New Roman" panose="02020603050405020304" pitchFamily="18" charset="0"/>
                <a:ea typeface="楷体_GB2312" pitchFamily="49" charset="-122"/>
              </a:rPr>
              <a:t>tx</a:t>
            </a:r>
            <a:r>
              <a:rPr lang="en-US" altLang="zh-CN" sz="2800" b="1" dirty="0" smtClean="0">
                <a:latin typeface="Times New Roman" panose="02020603050405020304" pitchFamily="18" charset="0"/>
                <a:ea typeface="楷体_GB2312" pitchFamily="49" charset="-122"/>
              </a:rPr>
              <a:t>(</a:t>
            </a:r>
            <a:r>
              <a:rPr lang="en-US" altLang="zh-CN" sz="2800" b="1" i="1" dirty="0" smtClean="0">
                <a:latin typeface="Times New Roman" panose="02020603050405020304" pitchFamily="18" charset="0"/>
                <a:ea typeface="楷体_GB2312" pitchFamily="49" charset="-122"/>
              </a:rPr>
              <a:t>t</a:t>
            </a:r>
            <a:r>
              <a:rPr lang="en-US" altLang="zh-CN" sz="2800" b="1" dirty="0" smtClean="0">
                <a:latin typeface="Times New Roman" panose="02020603050405020304" pitchFamily="18" charset="0"/>
                <a:ea typeface="楷体_GB2312" pitchFamily="49" charset="-122"/>
              </a:rPr>
              <a:t>) will not change the exponential varying rate of the signal in time</a:t>
            </a:r>
            <a:endParaRPr lang="en-US" altLang="zh-CN" sz="2800" b="1" dirty="0">
              <a:latin typeface="Times New Roman" panose="02020603050405020304" pitchFamily="18" charset="0"/>
              <a:ea typeface="楷体_GB2312" pitchFamily="49" charset="-122"/>
            </a:endParaRPr>
          </a:p>
        </p:txBody>
      </p:sp>
      <p:sp>
        <p:nvSpPr>
          <p:cNvPr id="70668" name="Rectangle 11"/>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
        <p:nvSpPr>
          <p:cNvPr id="13" name="Rectangle 10"/>
          <p:cNvSpPr>
            <a:spLocks noChangeArrowheads="1"/>
          </p:cNvSpPr>
          <p:nvPr/>
        </p:nvSpPr>
        <p:spPr bwMode="auto">
          <a:xfrm>
            <a:off x="179512" y="4451002"/>
            <a:ext cx="8964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2</a:t>
            </a:r>
            <a:r>
              <a:rPr lang="en-US" altLang="zh-CN" sz="2800" b="1" dirty="0" smtClean="0">
                <a:latin typeface="Times New Roman" panose="02020603050405020304" pitchFamily="18" charset="0"/>
                <a:ea typeface="楷体_GB2312" pitchFamily="49" charset="-122"/>
              </a:rPr>
              <a:t>. From complex domain, </a:t>
            </a:r>
            <a:r>
              <a:rPr lang="en-US" altLang="zh-CN" sz="2800" b="1" i="1" dirty="0">
                <a:latin typeface="Times New Roman" panose="02020603050405020304" pitchFamily="18" charset="0"/>
                <a:ea typeface="楷体_GB2312" pitchFamily="49" charset="-122"/>
              </a:rPr>
              <a:t> </a:t>
            </a:r>
            <a:r>
              <a:rPr lang="en-US" altLang="zh-CN" sz="2800" b="1" i="1" dirty="0" smtClean="0">
                <a:latin typeface="Times New Roman" panose="02020603050405020304" pitchFamily="18" charset="0"/>
                <a:ea typeface="楷体_GB2312" pitchFamily="49" charset="-122"/>
              </a:rPr>
              <a:t>              </a:t>
            </a:r>
            <a:r>
              <a:rPr lang="en-US" altLang="zh-CN" sz="2800" b="1" dirty="0" smtClean="0">
                <a:latin typeface="Times New Roman" panose="02020603050405020304" pitchFamily="18" charset="0"/>
                <a:ea typeface="楷体_GB2312" pitchFamily="49" charset="-122"/>
              </a:rPr>
              <a:t>will not change the location of poles</a:t>
            </a:r>
            <a:endParaRPr lang="en-US" altLang="zh-CN" sz="2800" b="1" dirty="0">
              <a:latin typeface="Times New Roman" panose="02020603050405020304" pitchFamily="18" charset="0"/>
              <a:ea typeface="楷体_GB2312" pitchFamily="49" charset="-122"/>
            </a:endParaRPr>
          </a:p>
        </p:txBody>
      </p:sp>
      <p:graphicFrame>
        <p:nvGraphicFramePr>
          <p:cNvPr id="14" name="Object 2"/>
          <p:cNvGraphicFramePr>
            <a:graphicFrameLocks noChangeAspect="1"/>
          </p:cNvGraphicFramePr>
          <p:nvPr>
            <p:extLst>
              <p:ext uri="{D42A27DB-BD31-4B8C-83A1-F6EECF244321}">
                <p14:modId xmlns:p14="http://schemas.microsoft.com/office/powerpoint/2010/main" val="2342487146"/>
              </p:ext>
            </p:extLst>
          </p:nvPr>
        </p:nvGraphicFramePr>
        <p:xfrm>
          <a:off x="4355976" y="4293096"/>
          <a:ext cx="1110600" cy="1015200"/>
        </p:xfrm>
        <a:graphic>
          <a:graphicData uri="http://schemas.openxmlformats.org/presentationml/2006/ole">
            <mc:AlternateContent xmlns:mc="http://schemas.openxmlformats.org/markup-compatibility/2006">
              <mc:Choice xmlns:v="urn:schemas-microsoft-com:vml" Requires="v">
                <p:oleObj spid="_x0000_s70971" name="Equation" r:id="rId7" imgW="444240" imgH="406080" progId="Equation.DSMT4">
                  <p:embed/>
                </p:oleObj>
              </mc:Choice>
              <mc:Fallback>
                <p:oleObj name="Equation" r:id="rId7" imgW="444240" imgH="406080" progId="Equation.DSMT4">
                  <p:embed/>
                  <p:pic>
                    <p:nvPicPr>
                      <p:cNvPr id="70659" name="Object 2"/>
                      <p:cNvPicPr>
                        <a:picLocks noChangeArrowheads="1"/>
                      </p:cNvPicPr>
                      <p:nvPr/>
                    </p:nvPicPr>
                    <p:blipFill>
                      <a:blip r:embed="rId8"/>
                      <a:srcRect/>
                      <a:stretch>
                        <a:fillRect/>
                      </a:stretch>
                    </p:blipFill>
                    <p:spPr bwMode="auto">
                      <a:xfrm>
                        <a:off x="4355976" y="4293096"/>
                        <a:ext cx="1110600" cy="101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ppt_x"/>
                                          </p:val>
                                        </p:tav>
                                        <p:tav tm="100000">
                                          <p:val>
                                            <p:strVal val="#ppt_x"/>
                                          </p:val>
                                        </p:tav>
                                      </p:tavLst>
                                    </p:anim>
                                    <p:anim calcmode="lin" valueType="num">
                                      <p:cBhvr additive="base">
                                        <p:cTn id="8" dur="500" fill="hold"/>
                                        <p:tgtEl>
                                          <p:spTgt spid="706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667"/>
                                        </p:tgtEl>
                                        <p:attrNameLst>
                                          <p:attrName>style.visibility</p:attrName>
                                        </p:attrNameLst>
                                      </p:cBhvr>
                                      <p:to>
                                        <p:strVal val="visible"/>
                                      </p:to>
                                    </p:set>
                                    <p:anim calcmode="lin" valueType="num">
                                      <p:cBhvr additive="base">
                                        <p:cTn id="11" dur="500" fill="hold"/>
                                        <p:tgtEl>
                                          <p:spTgt spid="70667"/>
                                        </p:tgtEl>
                                        <p:attrNameLst>
                                          <p:attrName>ppt_x</p:attrName>
                                        </p:attrNameLst>
                                      </p:cBhvr>
                                      <p:tavLst>
                                        <p:tav tm="0">
                                          <p:val>
                                            <p:strVal val="#ppt_x"/>
                                          </p:val>
                                        </p:tav>
                                        <p:tav tm="100000">
                                          <p:val>
                                            <p:strVal val="#ppt_x"/>
                                          </p:val>
                                        </p:tav>
                                      </p:tavLst>
                                    </p:anim>
                                    <p:anim calcmode="lin" valueType="num">
                                      <p:cBhvr additive="base">
                                        <p:cTn id="12" dur="500" fill="hold"/>
                                        <p:tgtEl>
                                          <p:spTgt spid="706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7"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194EBEC4-C29E-40B4-BA5E-250B525900D7}" type="slidenum">
              <a:rPr lang="en-US" altLang="zh-CN" sz="1200" smtClean="0"/>
              <a:pPr>
                <a:spcBef>
                  <a:spcPct val="0"/>
                </a:spcBef>
                <a:buClrTx/>
                <a:buFontTx/>
                <a:buNone/>
              </a:pPr>
              <a:t>75</a:t>
            </a:fld>
            <a:endParaRPr lang="en-US" altLang="zh-CN" sz="1200" smtClean="0"/>
          </a:p>
        </p:txBody>
      </p:sp>
      <p:graphicFrame>
        <p:nvGraphicFramePr>
          <p:cNvPr id="70659" name="Object 2"/>
          <p:cNvGraphicFramePr>
            <a:graphicFrameLocks/>
          </p:cNvGraphicFramePr>
          <p:nvPr/>
        </p:nvGraphicFramePr>
        <p:xfrm>
          <a:off x="1879600" y="1700213"/>
          <a:ext cx="6029325" cy="1014412"/>
        </p:xfrm>
        <a:graphic>
          <a:graphicData uri="http://schemas.openxmlformats.org/presentationml/2006/ole">
            <mc:AlternateContent xmlns:mc="http://schemas.openxmlformats.org/markup-compatibility/2006">
              <mc:Choice xmlns:v="urn:schemas-microsoft-com:vml" Requires="v">
                <p:oleObj spid="_x0000_s150835" name="公式" r:id="rId3" imgW="2390685" imgH="381129" progId="Equation.3">
                  <p:embed/>
                </p:oleObj>
              </mc:Choice>
              <mc:Fallback>
                <p:oleObj name="公式" r:id="rId3" imgW="2390685" imgH="381129" progId="Equation.3">
                  <p:embed/>
                  <p:pic>
                    <p:nvPicPr>
                      <p:cNvPr id="70659"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1700213"/>
                        <a:ext cx="6029325"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Text Box 3"/>
          <p:cNvSpPr txBox="1">
            <a:spLocks noChangeArrowheads="1"/>
          </p:cNvSpPr>
          <p:nvPr/>
        </p:nvSpPr>
        <p:spPr bwMode="auto">
          <a:xfrm>
            <a:off x="704850" y="13096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8). Differentiation in the </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-domain:</a:t>
            </a:r>
          </a:p>
        </p:txBody>
      </p:sp>
      <p:graphicFrame>
        <p:nvGraphicFramePr>
          <p:cNvPr id="70661" name="Object 4"/>
          <p:cNvGraphicFramePr>
            <a:graphicFrameLocks noChangeAspect="1"/>
          </p:cNvGraphicFramePr>
          <p:nvPr/>
        </p:nvGraphicFramePr>
        <p:xfrm>
          <a:off x="827088" y="3716338"/>
          <a:ext cx="6284912" cy="1173162"/>
        </p:xfrm>
        <a:graphic>
          <a:graphicData uri="http://schemas.openxmlformats.org/presentationml/2006/ole">
            <mc:AlternateContent xmlns:mc="http://schemas.openxmlformats.org/markup-compatibility/2006">
              <mc:Choice xmlns:v="urn:schemas-microsoft-com:vml" Requires="v">
                <p:oleObj spid="_x0000_s150836" name="公式" r:id="rId5" imgW="2486115" imgH="447739" progId="Equation.3">
                  <p:embed/>
                </p:oleObj>
              </mc:Choice>
              <mc:Fallback>
                <p:oleObj name="公式" r:id="rId5" imgW="2486115" imgH="447739" progId="Equation.3">
                  <p:embed/>
                  <p:pic>
                    <p:nvPicPr>
                      <p:cNvPr id="7066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716338"/>
                        <a:ext cx="6284912"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2" name="Rectangle 5"/>
          <p:cNvSpPr>
            <a:spLocks noChangeArrowheads="1"/>
          </p:cNvSpPr>
          <p:nvPr/>
        </p:nvSpPr>
        <p:spPr bwMode="auto">
          <a:xfrm>
            <a:off x="179512" y="2684463"/>
            <a:ext cx="259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Example 9.14: </a:t>
            </a:r>
          </a:p>
        </p:txBody>
      </p:sp>
      <p:graphicFrame>
        <p:nvGraphicFramePr>
          <p:cNvPr id="70663" name="Object 6"/>
          <p:cNvGraphicFramePr>
            <a:graphicFrameLocks/>
          </p:cNvGraphicFramePr>
          <p:nvPr/>
        </p:nvGraphicFramePr>
        <p:xfrm>
          <a:off x="3306763" y="2565400"/>
          <a:ext cx="5300662" cy="1014413"/>
        </p:xfrm>
        <a:graphic>
          <a:graphicData uri="http://schemas.openxmlformats.org/presentationml/2006/ole">
            <mc:AlternateContent xmlns:mc="http://schemas.openxmlformats.org/markup-compatibility/2006">
              <mc:Choice xmlns:v="urn:schemas-microsoft-com:vml" Requires="v">
                <p:oleObj spid="_x0000_s150837" name="公式" r:id="rId7" imgW="2095428" imgH="381129" progId="Equation.3">
                  <p:embed/>
                </p:oleObj>
              </mc:Choice>
              <mc:Fallback>
                <p:oleObj name="公式" r:id="rId7" imgW="2095428" imgH="381129" progId="Equation.3">
                  <p:embed/>
                  <p:pic>
                    <p:nvPicPr>
                      <p:cNvPr id="70663"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6763" y="2565400"/>
                        <a:ext cx="53006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4" name="Rectangle 7"/>
          <p:cNvSpPr>
            <a:spLocks noChangeArrowheads="1"/>
          </p:cNvSpPr>
          <p:nvPr/>
        </p:nvSpPr>
        <p:spPr bwMode="auto">
          <a:xfrm>
            <a:off x="179512" y="3356992"/>
            <a:ext cx="324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Use the property: </a:t>
            </a:r>
          </a:p>
        </p:txBody>
      </p:sp>
      <p:graphicFrame>
        <p:nvGraphicFramePr>
          <p:cNvPr id="70665" name="Object 8"/>
          <p:cNvGraphicFramePr>
            <a:graphicFrameLocks noChangeAspect="1"/>
          </p:cNvGraphicFramePr>
          <p:nvPr>
            <p:extLst>
              <p:ext uri="{D42A27DB-BD31-4B8C-83A1-F6EECF244321}">
                <p14:modId xmlns:p14="http://schemas.microsoft.com/office/powerpoint/2010/main" val="2090854884"/>
              </p:ext>
            </p:extLst>
          </p:nvPr>
        </p:nvGraphicFramePr>
        <p:xfrm>
          <a:off x="7235825" y="4077072"/>
          <a:ext cx="1841500" cy="506412"/>
        </p:xfrm>
        <a:graphic>
          <a:graphicData uri="http://schemas.openxmlformats.org/presentationml/2006/ole">
            <mc:AlternateContent xmlns:mc="http://schemas.openxmlformats.org/markup-compatibility/2006">
              <mc:Choice xmlns:v="urn:schemas-microsoft-com:vml" Requires="v">
                <p:oleObj spid="_x0000_s150838" name="公式" r:id="rId9" imgW="714285" imgH="181007" progId="Equation.3">
                  <p:embed/>
                </p:oleObj>
              </mc:Choice>
              <mc:Fallback>
                <p:oleObj name="公式" r:id="rId9" imgW="714285" imgH="181007" progId="Equation.3">
                  <p:embed/>
                  <p:pic>
                    <p:nvPicPr>
                      <p:cNvPr id="7066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4077072"/>
                        <a:ext cx="18415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6" name="Object 9"/>
          <p:cNvGraphicFramePr>
            <a:graphicFrameLocks noChangeAspect="1"/>
          </p:cNvGraphicFramePr>
          <p:nvPr>
            <p:extLst>
              <p:ext uri="{D42A27DB-BD31-4B8C-83A1-F6EECF244321}">
                <p14:modId xmlns:p14="http://schemas.microsoft.com/office/powerpoint/2010/main" val="4048750584"/>
              </p:ext>
            </p:extLst>
          </p:nvPr>
        </p:nvGraphicFramePr>
        <p:xfrm>
          <a:off x="2156842" y="4941888"/>
          <a:ext cx="6951662" cy="1109662"/>
        </p:xfrm>
        <a:graphic>
          <a:graphicData uri="http://schemas.openxmlformats.org/presentationml/2006/ole">
            <mc:AlternateContent xmlns:mc="http://schemas.openxmlformats.org/markup-compatibility/2006">
              <mc:Choice xmlns:v="urn:schemas-microsoft-com:vml" Requires="v">
                <p:oleObj spid="_x0000_s150839" name="公式" r:id="rId11" imgW="2752743" imgH="419068" progId="Equation.3">
                  <p:embed/>
                </p:oleObj>
              </mc:Choice>
              <mc:Fallback>
                <p:oleObj name="公式" r:id="rId11" imgW="2752743" imgH="419068" progId="Equation.3">
                  <p:embed/>
                  <p:pic>
                    <p:nvPicPr>
                      <p:cNvPr id="70666"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6842" y="4941888"/>
                        <a:ext cx="6951662" cy="110966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7" name="Rectangle 10"/>
          <p:cNvSpPr>
            <a:spLocks noChangeArrowheads="1"/>
          </p:cNvSpPr>
          <p:nvPr/>
        </p:nvSpPr>
        <p:spPr bwMode="auto">
          <a:xfrm>
            <a:off x="179388" y="4916488"/>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In general: </a:t>
            </a:r>
          </a:p>
        </p:txBody>
      </p:sp>
      <p:sp>
        <p:nvSpPr>
          <p:cNvPr id="70668" name="Rectangle 11"/>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extLst>
      <p:ext uri="{BB962C8B-B14F-4D97-AF65-F5344CB8AC3E}">
        <p14:creationId xmlns:p14="http://schemas.microsoft.com/office/powerpoint/2010/main" val="868370288"/>
      </p:ext>
    </p:extLst>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ECFF459-3328-4863-A7A5-5C4480AB27C4}" type="slidenum">
              <a:rPr lang="en-US" altLang="zh-CN" sz="1200" smtClean="0"/>
              <a:pPr>
                <a:spcBef>
                  <a:spcPct val="0"/>
                </a:spcBef>
                <a:buClrTx/>
                <a:buFontTx/>
                <a:buNone/>
              </a:pPr>
              <a:t>76</a:t>
            </a:fld>
            <a:endParaRPr lang="en-US" altLang="zh-CN" sz="1200" smtClean="0"/>
          </a:p>
        </p:txBody>
      </p:sp>
      <p:pic>
        <p:nvPicPr>
          <p:cNvPr id="71683" name="Picture 2" descr="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75" y="980728"/>
            <a:ext cx="39973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3"/>
          <p:cNvSpPr>
            <a:spLocks noChangeArrowheads="1"/>
          </p:cNvSpPr>
          <p:nvPr/>
        </p:nvSpPr>
        <p:spPr bwMode="auto">
          <a:xfrm>
            <a:off x="107504" y="404664"/>
            <a:ext cx="882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Example 9.15: </a:t>
            </a:r>
            <a:r>
              <a:rPr lang="en-US" altLang="zh-CN" sz="2800" b="1" dirty="0" smtClean="0">
                <a:latin typeface="Times New Roman" panose="02020603050405020304" pitchFamily="18" charset="0"/>
                <a:ea typeface="楷体_GB2312" pitchFamily="49" charset="-122"/>
              </a:rPr>
              <a:t>Do </a:t>
            </a:r>
            <a:r>
              <a:rPr lang="en-US" altLang="zh-CN" sz="2800" b="1" dirty="0">
                <a:latin typeface="Times New Roman" panose="02020603050405020304" pitchFamily="18" charset="0"/>
                <a:ea typeface="楷体_GB2312" pitchFamily="49" charset="-122"/>
              </a:rPr>
              <a:t>the inverse Laplace transform for</a:t>
            </a:r>
          </a:p>
        </p:txBody>
      </p:sp>
      <p:graphicFrame>
        <p:nvGraphicFramePr>
          <p:cNvPr id="71685" name="Object 4"/>
          <p:cNvGraphicFramePr>
            <a:graphicFrameLocks/>
          </p:cNvGraphicFramePr>
          <p:nvPr>
            <p:extLst>
              <p:ext uri="{D42A27DB-BD31-4B8C-83A1-F6EECF244321}">
                <p14:modId xmlns:p14="http://schemas.microsoft.com/office/powerpoint/2010/main" val="1970064548"/>
              </p:ext>
            </p:extLst>
          </p:nvPr>
        </p:nvGraphicFramePr>
        <p:xfrm>
          <a:off x="107950" y="1311226"/>
          <a:ext cx="5427663" cy="1109662"/>
        </p:xfrm>
        <a:graphic>
          <a:graphicData uri="http://schemas.openxmlformats.org/presentationml/2006/ole">
            <mc:AlternateContent xmlns:mc="http://schemas.openxmlformats.org/markup-compatibility/2006">
              <mc:Choice xmlns:v="urn:schemas-microsoft-com:vml" Requires="v">
                <p:oleObj spid="_x0000_s72006" name="公式" r:id="rId4" imgW="2143143" imgH="419068" progId="Equation.3">
                  <p:embed/>
                </p:oleObj>
              </mc:Choice>
              <mc:Fallback>
                <p:oleObj name="公式" r:id="rId4" imgW="2143143" imgH="419068"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311226"/>
                        <a:ext cx="5427663"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6" name="Rectangle 5"/>
          <p:cNvSpPr>
            <a:spLocks noChangeArrowheads="1"/>
          </p:cNvSpPr>
          <p:nvPr/>
        </p:nvSpPr>
        <p:spPr bwMode="auto">
          <a:xfrm>
            <a:off x="684213" y="2924944"/>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Do partial fraction expansion:  </a:t>
            </a:r>
          </a:p>
        </p:txBody>
      </p:sp>
      <p:sp>
        <p:nvSpPr>
          <p:cNvPr id="71688" name="Rectangle 7"/>
          <p:cNvSpPr>
            <a:spLocks noChangeArrowheads="1"/>
          </p:cNvSpPr>
          <p:nvPr/>
        </p:nvSpPr>
        <p:spPr bwMode="auto">
          <a:xfrm>
            <a:off x="35496" y="2492896"/>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Solution:   </a:t>
            </a:r>
          </a:p>
        </p:txBody>
      </p:sp>
      <p:graphicFrame>
        <p:nvGraphicFramePr>
          <p:cNvPr id="13" name="Object 4"/>
          <p:cNvGraphicFramePr>
            <a:graphicFrameLocks noChangeAspect="1"/>
          </p:cNvGraphicFramePr>
          <p:nvPr>
            <p:extLst>
              <p:ext uri="{D42A27DB-BD31-4B8C-83A1-F6EECF244321}">
                <p14:modId xmlns:p14="http://schemas.microsoft.com/office/powerpoint/2010/main" val="3664452479"/>
              </p:ext>
            </p:extLst>
          </p:nvPr>
        </p:nvGraphicFramePr>
        <p:xfrm>
          <a:off x="2068732" y="3316484"/>
          <a:ext cx="5206500" cy="1079100"/>
        </p:xfrm>
        <a:graphic>
          <a:graphicData uri="http://schemas.openxmlformats.org/presentationml/2006/ole">
            <mc:AlternateContent xmlns:mc="http://schemas.openxmlformats.org/markup-compatibility/2006">
              <mc:Choice xmlns:v="urn:schemas-microsoft-com:vml" Requires="v">
                <p:oleObj spid="_x0000_s72007" name="Equation" r:id="rId6" imgW="2082600" imgH="431640" progId="Equation.DSMT4">
                  <p:embed/>
                </p:oleObj>
              </mc:Choice>
              <mc:Fallback>
                <p:oleObj name="Equation" r:id="rId6" imgW="2082600" imgH="431640" progId="Equation.DSMT4">
                  <p:embed/>
                  <p:pic>
                    <p:nvPicPr>
                      <p:cNvPr id="71685" name="Object 4"/>
                      <p:cNvPicPr>
                        <a:picLocks noChangeArrowheads="1"/>
                      </p:cNvPicPr>
                      <p:nvPr/>
                    </p:nvPicPr>
                    <p:blipFill>
                      <a:blip r:embed="rId7"/>
                      <a:srcRect/>
                      <a:stretch>
                        <a:fillRect/>
                      </a:stretch>
                    </p:blipFill>
                    <p:spPr bwMode="auto">
                      <a:xfrm>
                        <a:off x="2068732" y="3316484"/>
                        <a:ext cx="5206500" cy="107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452524732"/>
              </p:ext>
            </p:extLst>
          </p:nvPr>
        </p:nvGraphicFramePr>
        <p:xfrm>
          <a:off x="539552" y="4500141"/>
          <a:ext cx="7375896" cy="977328"/>
        </p:xfrm>
        <a:graphic>
          <a:graphicData uri="http://schemas.openxmlformats.org/presentationml/2006/ole">
            <mc:AlternateContent xmlns:mc="http://schemas.openxmlformats.org/markup-compatibility/2006">
              <mc:Choice xmlns:v="urn:schemas-microsoft-com:vml" Requires="v">
                <p:oleObj spid="_x0000_s72008" name="Equation" r:id="rId8" imgW="3352680" imgH="444240" progId="Equation.DSMT4">
                  <p:embed/>
                </p:oleObj>
              </mc:Choice>
              <mc:Fallback>
                <p:oleObj name="Equation" r:id="rId8" imgW="3352680" imgH="444240" progId="Equation.DSMT4">
                  <p:embed/>
                  <p:pic>
                    <p:nvPicPr>
                      <p:cNvPr id="71685" name="Object 4"/>
                      <p:cNvPicPr>
                        <a:picLocks noChangeArrowheads="1"/>
                      </p:cNvPicPr>
                      <p:nvPr/>
                    </p:nvPicPr>
                    <p:blipFill>
                      <a:blip r:embed="rId9"/>
                      <a:srcRect/>
                      <a:stretch>
                        <a:fillRect/>
                      </a:stretch>
                    </p:blipFill>
                    <p:spPr bwMode="auto">
                      <a:xfrm>
                        <a:off x="539552" y="4500141"/>
                        <a:ext cx="7375896" cy="9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228262199"/>
              </p:ext>
            </p:extLst>
          </p:nvPr>
        </p:nvGraphicFramePr>
        <p:xfrm>
          <a:off x="539552" y="5462937"/>
          <a:ext cx="7403616" cy="977328"/>
        </p:xfrm>
        <a:graphic>
          <a:graphicData uri="http://schemas.openxmlformats.org/presentationml/2006/ole">
            <mc:AlternateContent xmlns:mc="http://schemas.openxmlformats.org/markup-compatibility/2006">
              <mc:Choice xmlns:v="urn:schemas-microsoft-com:vml" Requires="v">
                <p:oleObj spid="_x0000_s72009" name="Equation" r:id="rId10" imgW="3365280" imgH="444240" progId="Equation.DSMT4">
                  <p:embed/>
                </p:oleObj>
              </mc:Choice>
              <mc:Fallback>
                <p:oleObj name="Equation" r:id="rId10" imgW="3365280" imgH="444240" progId="Equation.DSMT4">
                  <p:embed/>
                  <p:pic>
                    <p:nvPicPr>
                      <p:cNvPr id="14" name="Object 4"/>
                      <p:cNvPicPr>
                        <a:picLocks noChangeArrowheads="1"/>
                      </p:cNvPicPr>
                      <p:nvPr/>
                    </p:nvPicPr>
                    <p:blipFill>
                      <a:blip r:embed="rId11"/>
                      <a:srcRect/>
                      <a:stretch>
                        <a:fillRect/>
                      </a:stretch>
                    </p:blipFill>
                    <p:spPr bwMode="auto">
                      <a:xfrm>
                        <a:off x="539552" y="5462937"/>
                        <a:ext cx="7403616" cy="9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ECFF459-3328-4863-A7A5-5C4480AB27C4}" type="slidenum">
              <a:rPr lang="en-US" altLang="zh-CN" sz="1200" smtClean="0"/>
              <a:pPr>
                <a:spcBef>
                  <a:spcPct val="0"/>
                </a:spcBef>
                <a:buClrTx/>
                <a:buFontTx/>
                <a:buNone/>
              </a:pPr>
              <a:t>77</a:t>
            </a:fld>
            <a:endParaRPr lang="en-US" altLang="zh-CN" sz="1200" smtClean="0"/>
          </a:p>
        </p:txBody>
      </p:sp>
      <p:pic>
        <p:nvPicPr>
          <p:cNvPr id="71683" name="Picture 2" descr="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75" y="836712"/>
            <a:ext cx="39973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3"/>
          <p:cNvSpPr>
            <a:spLocks noChangeArrowheads="1"/>
          </p:cNvSpPr>
          <p:nvPr/>
        </p:nvSpPr>
        <p:spPr bwMode="auto">
          <a:xfrm>
            <a:off x="107504" y="404664"/>
            <a:ext cx="882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Example 9.15: </a:t>
            </a:r>
            <a:r>
              <a:rPr lang="en-US" altLang="zh-CN" sz="2800" b="1" dirty="0" smtClean="0">
                <a:latin typeface="Times New Roman" panose="02020603050405020304" pitchFamily="18" charset="0"/>
                <a:ea typeface="楷体_GB2312" pitchFamily="49" charset="-122"/>
              </a:rPr>
              <a:t>Do </a:t>
            </a:r>
            <a:r>
              <a:rPr lang="en-US" altLang="zh-CN" sz="2800" b="1" dirty="0">
                <a:latin typeface="Times New Roman" panose="02020603050405020304" pitchFamily="18" charset="0"/>
                <a:ea typeface="楷体_GB2312" pitchFamily="49" charset="-122"/>
              </a:rPr>
              <a:t>the inverse Laplace transform for</a:t>
            </a:r>
          </a:p>
        </p:txBody>
      </p:sp>
      <p:graphicFrame>
        <p:nvGraphicFramePr>
          <p:cNvPr id="71685" name="Object 4"/>
          <p:cNvGraphicFramePr>
            <a:graphicFrameLocks/>
          </p:cNvGraphicFramePr>
          <p:nvPr>
            <p:extLst>
              <p:ext uri="{D42A27DB-BD31-4B8C-83A1-F6EECF244321}">
                <p14:modId xmlns:p14="http://schemas.microsoft.com/office/powerpoint/2010/main" val="1077605832"/>
              </p:ext>
            </p:extLst>
          </p:nvPr>
        </p:nvGraphicFramePr>
        <p:xfrm>
          <a:off x="107950" y="1311226"/>
          <a:ext cx="5427663" cy="1109662"/>
        </p:xfrm>
        <a:graphic>
          <a:graphicData uri="http://schemas.openxmlformats.org/presentationml/2006/ole">
            <mc:AlternateContent xmlns:mc="http://schemas.openxmlformats.org/markup-compatibility/2006">
              <mc:Choice xmlns:v="urn:schemas-microsoft-com:vml" Requires="v">
                <p:oleObj spid="_x0000_s151788" name="Equation" r:id="rId4" imgW="2143143" imgH="419068" progId="Equation.DSMT4">
                  <p:embed/>
                </p:oleObj>
              </mc:Choice>
              <mc:Fallback>
                <p:oleObj name="Equation" r:id="rId4" imgW="2143143" imgH="419068" progId="Equation.DSMT4">
                  <p:embed/>
                  <p:pic>
                    <p:nvPicPr>
                      <p:cNvPr id="71685"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311226"/>
                        <a:ext cx="5427663"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8" name="Rectangle 7"/>
          <p:cNvSpPr>
            <a:spLocks noChangeArrowheads="1"/>
          </p:cNvSpPr>
          <p:nvPr/>
        </p:nvSpPr>
        <p:spPr bwMode="auto">
          <a:xfrm>
            <a:off x="35496" y="2492896"/>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Solution:   </a:t>
            </a:r>
          </a:p>
        </p:txBody>
      </p:sp>
      <p:graphicFrame>
        <p:nvGraphicFramePr>
          <p:cNvPr id="71690" name="Object 9"/>
          <p:cNvGraphicFramePr>
            <a:graphicFrameLocks noChangeAspect="1"/>
          </p:cNvGraphicFramePr>
          <p:nvPr>
            <p:extLst>
              <p:ext uri="{D42A27DB-BD31-4B8C-83A1-F6EECF244321}">
                <p14:modId xmlns:p14="http://schemas.microsoft.com/office/powerpoint/2010/main" val="357258668"/>
              </p:ext>
            </p:extLst>
          </p:nvPr>
        </p:nvGraphicFramePr>
        <p:xfrm>
          <a:off x="481012" y="6082407"/>
          <a:ext cx="4595858" cy="500305"/>
        </p:xfrm>
        <a:graphic>
          <a:graphicData uri="http://schemas.openxmlformats.org/presentationml/2006/ole">
            <mc:AlternateContent xmlns:mc="http://schemas.openxmlformats.org/markup-compatibility/2006">
              <mc:Choice xmlns:v="urn:schemas-microsoft-com:vml" Requires="v">
                <p:oleObj spid="_x0000_s151789" name="Equation" r:id="rId6" imgW="1838343" imgH="200122" progId="Equation.DSMT4">
                  <p:embed/>
                </p:oleObj>
              </mc:Choice>
              <mc:Fallback>
                <p:oleObj name="Equation" r:id="rId6" imgW="1838343" imgH="200122" progId="Equation.DSMT4">
                  <p:embed/>
                  <p:pic>
                    <p:nvPicPr>
                      <p:cNvPr id="7169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012" y="6082407"/>
                        <a:ext cx="4595858" cy="50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167108206"/>
              </p:ext>
            </p:extLst>
          </p:nvPr>
        </p:nvGraphicFramePr>
        <p:xfrm>
          <a:off x="107504" y="2924944"/>
          <a:ext cx="7739062" cy="2063750"/>
        </p:xfrm>
        <a:graphic>
          <a:graphicData uri="http://schemas.openxmlformats.org/presentationml/2006/ole">
            <mc:AlternateContent xmlns:mc="http://schemas.openxmlformats.org/markup-compatibility/2006">
              <mc:Choice xmlns:v="urn:schemas-microsoft-com:vml" Requires="v">
                <p:oleObj spid="_x0000_s151790" name="Equation" r:id="rId8" imgW="3517560" imgH="939600" progId="Equation.DSMT4">
                  <p:embed/>
                </p:oleObj>
              </mc:Choice>
              <mc:Fallback>
                <p:oleObj name="Equation" r:id="rId8" imgW="3517560" imgH="939600" progId="Equation.DSMT4">
                  <p:embed/>
                  <p:pic>
                    <p:nvPicPr>
                      <p:cNvPr id="14" name="Object 4"/>
                      <p:cNvPicPr>
                        <a:picLocks noChangeArrowheads="1"/>
                      </p:cNvPicPr>
                      <p:nvPr/>
                    </p:nvPicPr>
                    <p:blipFill>
                      <a:blip r:embed="rId9"/>
                      <a:srcRect/>
                      <a:stretch>
                        <a:fillRect/>
                      </a:stretch>
                    </p:blipFill>
                    <p:spPr bwMode="auto">
                      <a:xfrm>
                        <a:off x="107504" y="2924944"/>
                        <a:ext cx="7739062"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809259998"/>
              </p:ext>
            </p:extLst>
          </p:nvPr>
        </p:nvGraphicFramePr>
        <p:xfrm>
          <a:off x="301625" y="4869160"/>
          <a:ext cx="7331075" cy="1079500"/>
        </p:xfrm>
        <a:graphic>
          <a:graphicData uri="http://schemas.openxmlformats.org/presentationml/2006/ole">
            <mc:AlternateContent xmlns:mc="http://schemas.openxmlformats.org/markup-compatibility/2006">
              <mc:Choice xmlns:v="urn:schemas-microsoft-com:vml" Requires="v">
                <p:oleObj spid="_x0000_s151791" name="Equation" r:id="rId10" imgW="2933640" imgH="431640" progId="Equation.DSMT4">
                  <p:embed/>
                </p:oleObj>
              </mc:Choice>
              <mc:Fallback>
                <p:oleObj name="Equation" r:id="rId10" imgW="2933640" imgH="431640" progId="Equation.DSMT4">
                  <p:embed/>
                  <p:pic>
                    <p:nvPicPr>
                      <p:cNvPr id="13" name="Object 4"/>
                      <p:cNvPicPr>
                        <a:picLocks noChangeArrowheads="1"/>
                      </p:cNvPicPr>
                      <p:nvPr/>
                    </p:nvPicPr>
                    <p:blipFill>
                      <a:blip r:embed="rId11"/>
                      <a:srcRect/>
                      <a:stretch>
                        <a:fillRect/>
                      </a:stretch>
                    </p:blipFill>
                    <p:spPr bwMode="auto">
                      <a:xfrm>
                        <a:off x="301625" y="4869160"/>
                        <a:ext cx="73310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5065146"/>
      </p:ext>
    </p:extLst>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8B23408-FCB6-42AC-8A19-0D8C83264E94}" type="slidenum">
              <a:rPr lang="en-US" altLang="zh-CN" sz="1200" smtClean="0"/>
              <a:pPr>
                <a:spcBef>
                  <a:spcPct val="0"/>
                </a:spcBef>
                <a:buClrTx/>
                <a:buFontTx/>
                <a:buNone/>
              </a:pPr>
              <a:t>78</a:t>
            </a:fld>
            <a:endParaRPr lang="en-US" altLang="zh-CN" sz="1200" smtClean="0"/>
          </a:p>
        </p:txBody>
      </p:sp>
      <p:graphicFrame>
        <p:nvGraphicFramePr>
          <p:cNvPr id="72707" name="Object 2"/>
          <p:cNvGraphicFramePr>
            <a:graphicFrameLocks/>
          </p:cNvGraphicFramePr>
          <p:nvPr/>
        </p:nvGraphicFramePr>
        <p:xfrm>
          <a:off x="1258888" y="1773238"/>
          <a:ext cx="3998912" cy="1014412"/>
        </p:xfrm>
        <a:graphic>
          <a:graphicData uri="http://schemas.openxmlformats.org/presentationml/2006/ole">
            <mc:AlternateContent xmlns:mc="http://schemas.openxmlformats.org/markup-compatibility/2006">
              <mc:Choice xmlns:v="urn:schemas-microsoft-com:vml" Requires="v">
                <p:oleObj spid="_x0000_s73054" name="公式" r:id="rId3" imgW="1571715" imgH="381129" progId="Equation.3">
                  <p:embed/>
                </p:oleObj>
              </mc:Choice>
              <mc:Fallback>
                <p:oleObj name="公式" r:id="rId3" imgW="1571715" imgH="38112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73238"/>
                        <a:ext cx="399891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8" name="Text Box 3"/>
          <p:cNvSpPr txBox="1">
            <a:spLocks noChangeArrowheads="1"/>
          </p:cNvSpPr>
          <p:nvPr/>
        </p:nvSpPr>
        <p:spPr bwMode="auto">
          <a:xfrm>
            <a:off x="733425" y="12684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9). Integration in the time-domain: </a:t>
            </a:r>
          </a:p>
        </p:txBody>
      </p:sp>
      <p:sp>
        <p:nvSpPr>
          <p:cNvPr id="72709" name="Text Box 4"/>
          <p:cNvSpPr txBox="1">
            <a:spLocks noChangeArrowheads="1"/>
          </p:cNvSpPr>
          <p:nvPr/>
        </p:nvSpPr>
        <p:spPr bwMode="auto">
          <a:xfrm>
            <a:off x="2903538" y="2693988"/>
            <a:ext cx="5989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ROC containing </a:t>
            </a:r>
            <a:r>
              <a:rPr kumimoji="1" lang="en-US" altLang="zh-CN" sz="2800" b="1" i="1">
                <a:latin typeface="Times New Roman" panose="02020603050405020304" pitchFamily="18" charset="0"/>
                <a:ea typeface="楷体_GB2312" pitchFamily="49" charset="-122"/>
              </a:rPr>
              <a:t>R </a:t>
            </a:r>
            <a:r>
              <a:rPr kumimoji="1" lang="en-US" altLang="zh-CN" sz="2800" b="1">
                <a:latin typeface="Times New Roman" panose="02020603050405020304" pitchFamily="18" charset="0"/>
                <a:cs typeface="Arial" panose="020B0604020202020204" pitchFamily="34" charset="0"/>
              </a:rPr>
              <a:t>Ո</a:t>
            </a:r>
            <a:r>
              <a:rPr kumimoji="1" lang="en-US" altLang="zh-CN" sz="2800" b="1" i="1">
                <a:latin typeface="Times New Roman" panose="02020603050405020304" pitchFamily="18" charset="0"/>
                <a:ea typeface="楷体_GB2312" pitchFamily="49" charset="-122"/>
              </a:rPr>
              <a:t> </a:t>
            </a:r>
            <a:r>
              <a:rPr kumimoji="1" lang="en-US" altLang="zh-CN" sz="2800" b="1">
                <a:latin typeface="Times New Roman" panose="02020603050405020304" pitchFamily="18" charset="0"/>
                <a:ea typeface="楷体_GB2312" pitchFamily="49" charset="-122"/>
              </a:rPr>
              <a:t>{Re{</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}&gt;0}.</a:t>
            </a:r>
          </a:p>
        </p:txBody>
      </p:sp>
      <p:sp>
        <p:nvSpPr>
          <p:cNvPr id="72710" name="Text Box 5"/>
          <p:cNvSpPr txBox="1">
            <a:spLocks noChangeArrowheads="1"/>
          </p:cNvSpPr>
          <p:nvPr/>
        </p:nvSpPr>
        <p:spPr bwMode="auto">
          <a:xfrm>
            <a:off x="251520" y="3357563"/>
            <a:ext cx="678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Proof:</a:t>
            </a:r>
          </a:p>
        </p:txBody>
      </p:sp>
      <p:graphicFrame>
        <p:nvGraphicFramePr>
          <p:cNvPr id="72711" name="Object 6"/>
          <p:cNvGraphicFramePr>
            <a:graphicFrameLocks/>
          </p:cNvGraphicFramePr>
          <p:nvPr/>
        </p:nvGraphicFramePr>
        <p:xfrm>
          <a:off x="2198688" y="3214688"/>
          <a:ext cx="3808412" cy="825500"/>
        </p:xfrm>
        <a:graphic>
          <a:graphicData uri="http://schemas.openxmlformats.org/presentationml/2006/ole">
            <mc:AlternateContent xmlns:mc="http://schemas.openxmlformats.org/markup-compatibility/2006">
              <mc:Choice xmlns:v="urn:schemas-microsoft-com:vml" Requires="v">
                <p:oleObj spid="_x0000_s73055" name="公式" r:id="rId5" imgW="1495371" imgH="304671" progId="Equation.3">
                  <p:embed/>
                </p:oleObj>
              </mc:Choice>
              <mc:Fallback>
                <p:oleObj name="公式" r:id="rId5" imgW="1495371" imgH="304671"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8688" y="3214688"/>
                        <a:ext cx="380841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2" name="Text Box 7"/>
          <p:cNvSpPr txBox="1">
            <a:spLocks noChangeArrowheads="1"/>
          </p:cNvSpPr>
          <p:nvPr/>
        </p:nvSpPr>
        <p:spPr bwMode="auto">
          <a:xfrm>
            <a:off x="833438" y="4149725"/>
            <a:ext cx="2892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Also note that, </a:t>
            </a:r>
          </a:p>
        </p:txBody>
      </p:sp>
      <p:graphicFrame>
        <p:nvGraphicFramePr>
          <p:cNvPr id="72713" name="Object 8"/>
          <p:cNvGraphicFramePr>
            <a:graphicFrameLocks/>
          </p:cNvGraphicFramePr>
          <p:nvPr/>
        </p:nvGraphicFramePr>
        <p:xfrm>
          <a:off x="3635375" y="3933825"/>
          <a:ext cx="5300663" cy="1014413"/>
        </p:xfrm>
        <a:graphic>
          <a:graphicData uri="http://schemas.openxmlformats.org/presentationml/2006/ole">
            <mc:AlternateContent xmlns:mc="http://schemas.openxmlformats.org/markup-compatibility/2006">
              <mc:Choice xmlns:v="urn:schemas-microsoft-com:vml" Requires="v">
                <p:oleObj spid="_x0000_s73056" name="公式" r:id="rId7" imgW="2095428" imgH="381129" progId="Equation.3">
                  <p:embed/>
                </p:oleObj>
              </mc:Choice>
              <mc:Fallback>
                <p:oleObj name="公式" r:id="rId7" imgW="2095428" imgH="381129"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3933825"/>
                        <a:ext cx="530066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Text Box 9"/>
          <p:cNvSpPr txBox="1">
            <a:spLocks noChangeArrowheads="1"/>
          </p:cNvSpPr>
          <p:nvPr/>
        </p:nvSpPr>
        <p:spPr bwMode="auto">
          <a:xfrm>
            <a:off x="887413" y="5013325"/>
            <a:ext cx="2892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With a = 0, </a:t>
            </a:r>
          </a:p>
        </p:txBody>
      </p:sp>
      <p:graphicFrame>
        <p:nvGraphicFramePr>
          <p:cNvPr id="72715" name="Object 10"/>
          <p:cNvGraphicFramePr>
            <a:graphicFrameLocks/>
          </p:cNvGraphicFramePr>
          <p:nvPr>
            <p:extLst>
              <p:ext uri="{D42A27DB-BD31-4B8C-83A1-F6EECF244321}">
                <p14:modId xmlns:p14="http://schemas.microsoft.com/office/powerpoint/2010/main" val="458493893"/>
              </p:ext>
            </p:extLst>
          </p:nvPr>
        </p:nvGraphicFramePr>
        <p:xfrm>
          <a:off x="4211960" y="4886325"/>
          <a:ext cx="3967163" cy="1014413"/>
        </p:xfrm>
        <a:graphic>
          <a:graphicData uri="http://schemas.openxmlformats.org/presentationml/2006/ole">
            <mc:AlternateContent xmlns:mc="http://schemas.openxmlformats.org/markup-compatibility/2006">
              <mc:Choice xmlns:v="urn:schemas-microsoft-com:vml" Requires="v">
                <p:oleObj spid="_x0000_s73057" name="公式" r:id="rId9" imgW="1562172" imgH="381129" progId="Equation.3">
                  <p:embed/>
                </p:oleObj>
              </mc:Choice>
              <mc:Fallback>
                <p:oleObj name="公式" r:id="rId9" imgW="1562172" imgH="381129" progId="Equation.3">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960" y="4886325"/>
                        <a:ext cx="396716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6" name="Text Box 11"/>
          <p:cNvSpPr txBox="1">
            <a:spLocks noChangeArrowheads="1"/>
          </p:cNvSpPr>
          <p:nvPr/>
        </p:nvSpPr>
        <p:spPr bwMode="auto">
          <a:xfrm>
            <a:off x="900113" y="5862215"/>
            <a:ext cx="705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Then, apply the convolution property. </a:t>
            </a:r>
          </a:p>
        </p:txBody>
      </p:sp>
      <p:sp>
        <p:nvSpPr>
          <p:cNvPr id="72717" name="Rectangle 12"/>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1451F0B5-D428-43F1-B121-9D66C27A8FA6}" type="slidenum">
              <a:rPr lang="en-US" altLang="zh-CN" sz="1200" smtClean="0"/>
              <a:pPr>
                <a:spcBef>
                  <a:spcPct val="0"/>
                </a:spcBef>
                <a:buClrTx/>
                <a:buFontTx/>
                <a:buNone/>
              </a:pPr>
              <a:t>79</a:t>
            </a:fld>
            <a:endParaRPr lang="en-US" altLang="zh-CN" sz="1200" smtClean="0"/>
          </a:p>
        </p:txBody>
      </p:sp>
      <p:graphicFrame>
        <p:nvGraphicFramePr>
          <p:cNvPr id="73731" name="Object 2"/>
          <p:cNvGraphicFramePr>
            <a:graphicFrameLocks/>
          </p:cNvGraphicFramePr>
          <p:nvPr/>
        </p:nvGraphicFramePr>
        <p:xfrm>
          <a:off x="2862263" y="3346450"/>
          <a:ext cx="3078162" cy="730250"/>
        </p:xfrm>
        <a:graphic>
          <a:graphicData uri="http://schemas.openxmlformats.org/presentationml/2006/ole">
            <mc:AlternateContent xmlns:mc="http://schemas.openxmlformats.org/markup-compatibility/2006">
              <mc:Choice xmlns:v="urn:schemas-microsoft-com:vml" Requires="v">
                <p:oleObj spid="_x0000_s73987" name="公式" r:id="rId3" imgW="1209657" imgH="266732" progId="Equation.3">
                  <p:embed/>
                </p:oleObj>
              </mc:Choice>
              <mc:Fallback>
                <p:oleObj name="公式" r:id="rId3" imgW="1209657" imgH="266732"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2263" y="3346450"/>
                        <a:ext cx="307816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2" name="Text Box 3"/>
          <p:cNvSpPr txBox="1">
            <a:spLocks noChangeArrowheads="1"/>
          </p:cNvSpPr>
          <p:nvPr/>
        </p:nvSpPr>
        <p:spPr bwMode="auto">
          <a:xfrm>
            <a:off x="739775" y="132556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10). The Initial- and Final-Value Theorem: </a:t>
            </a:r>
          </a:p>
        </p:txBody>
      </p:sp>
      <p:sp>
        <p:nvSpPr>
          <p:cNvPr id="73733" name="Text Box 4"/>
          <p:cNvSpPr txBox="1">
            <a:spLocks noChangeArrowheads="1"/>
          </p:cNvSpPr>
          <p:nvPr/>
        </p:nvSpPr>
        <p:spPr bwMode="auto">
          <a:xfrm>
            <a:off x="673100" y="2205038"/>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a. If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 0 for </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&lt;0, and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contains no impulses 	or higher-order singularities at </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=0, then</a:t>
            </a:r>
          </a:p>
        </p:txBody>
      </p:sp>
      <p:graphicFrame>
        <p:nvGraphicFramePr>
          <p:cNvPr id="73734" name="Object 5"/>
          <p:cNvGraphicFramePr>
            <a:graphicFrameLocks/>
          </p:cNvGraphicFramePr>
          <p:nvPr/>
        </p:nvGraphicFramePr>
        <p:xfrm>
          <a:off x="2916238" y="5251450"/>
          <a:ext cx="3427412" cy="698500"/>
        </p:xfrm>
        <a:graphic>
          <a:graphicData uri="http://schemas.openxmlformats.org/presentationml/2006/ole">
            <mc:AlternateContent xmlns:mc="http://schemas.openxmlformats.org/markup-compatibility/2006">
              <mc:Choice xmlns:v="urn:schemas-microsoft-com:vml" Requires="v">
                <p:oleObj spid="_x0000_s73988" name="公式" r:id="rId5" imgW="1342971" imgH="257175" progId="Equation.3">
                  <p:embed/>
                </p:oleObj>
              </mc:Choice>
              <mc:Fallback>
                <p:oleObj name="公式" r:id="rId5" imgW="1342971" imgH="257175"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5251450"/>
                        <a:ext cx="3427412"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5" name="Text Box 6"/>
          <p:cNvSpPr txBox="1">
            <a:spLocks noChangeArrowheads="1"/>
          </p:cNvSpPr>
          <p:nvPr/>
        </p:nvSpPr>
        <p:spPr bwMode="auto">
          <a:xfrm>
            <a:off x="673100" y="4141788"/>
            <a:ext cx="8507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b. If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 0 for </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&lt;0, and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has a finite limit   	as               , then</a:t>
            </a:r>
          </a:p>
        </p:txBody>
      </p:sp>
      <p:sp>
        <p:nvSpPr>
          <p:cNvPr id="73736" name="Rectangle 8"/>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graphicFrame>
        <p:nvGraphicFramePr>
          <p:cNvPr id="73737" name="Object 10"/>
          <p:cNvGraphicFramePr>
            <a:graphicFrameLocks/>
          </p:cNvGraphicFramePr>
          <p:nvPr/>
        </p:nvGraphicFramePr>
        <p:xfrm>
          <a:off x="2071688" y="4643438"/>
          <a:ext cx="1174750" cy="412750"/>
        </p:xfrm>
        <a:graphic>
          <a:graphicData uri="http://schemas.openxmlformats.org/presentationml/2006/ole">
            <mc:AlternateContent xmlns:mc="http://schemas.openxmlformats.org/markup-compatibility/2006">
              <mc:Choice xmlns:v="urn:schemas-microsoft-com:vml" Requires="v">
                <p:oleObj spid="_x0000_s73989" name="公式" r:id="rId7" imgW="447657" imgH="142778" progId="Equation.3">
                  <p:embed/>
                </p:oleObj>
              </mc:Choice>
              <mc:Fallback>
                <p:oleObj name="公式" r:id="rId7" imgW="447657" imgH="142778"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88" y="4643438"/>
                        <a:ext cx="11747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E55D7BB-7D85-45AA-B437-C6C852971515}" type="slidenum">
              <a:rPr lang="en-US" altLang="zh-CN" sz="1200" smtClean="0"/>
              <a:pPr>
                <a:spcBef>
                  <a:spcPct val="0"/>
                </a:spcBef>
                <a:buClrTx/>
                <a:buFontTx/>
                <a:buNone/>
              </a:pPr>
              <a:t>8</a:t>
            </a:fld>
            <a:endParaRPr lang="en-US" altLang="zh-CN" sz="1200" smtClean="0"/>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941888"/>
            <a:ext cx="34004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3"/>
          <p:cNvSpPr>
            <a:spLocks noChangeArrowheads="1"/>
          </p:cNvSpPr>
          <p:nvPr/>
        </p:nvSpPr>
        <p:spPr bwMode="auto">
          <a:xfrm>
            <a:off x="673100" y="1268413"/>
            <a:ext cx="1377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 9.1:</a:t>
            </a:r>
          </a:p>
        </p:txBody>
      </p:sp>
      <p:graphicFrame>
        <p:nvGraphicFramePr>
          <p:cNvPr id="12293" name="Object 4"/>
          <p:cNvGraphicFramePr>
            <a:graphicFrameLocks/>
          </p:cNvGraphicFramePr>
          <p:nvPr/>
        </p:nvGraphicFramePr>
        <p:xfrm>
          <a:off x="3059113" y="1268413"/>
          <a:ext cx="2316162" cy="571500"/>
        </p:xfrm>
        <a:graphic>
          <a:graphicData uri="http://schemas.openxmlformats.org/presentationml/2006/ole">
            <mc:AlternateContent xmlns:mc="http://schemas.openxmlformats.org/markup-compatibility/2006">
              <mc:Choice xmlns:v="urn:schemas-microsoft-com:vml" Requires="v">
                <p:oleObj spid="_x0000_s12467" name="公式" r:id="rId4" imgW="904857" imgH="200122" progId="Equation.3">
                  <p:embed/>
                </p:oleObj>
              </mc:Choice>
              <mc:Fallback>
                <p:oleObj name="公式" r:id="rId4" imgW="904857" imgH="200122"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268413"/>
                        <a:ext cx="23161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5"/>
          <p:cNvSpPr>
            <a:spLocks noChangeArrowheads="1"/>
          </p:cNvSpPr>
          <p:nvPr/>
        </p:nvSpPr>
        <p:spPr bwMode="auto">
          <a:xfrm>
            <a:off x="684213" y="1803400"/>
            <a:ext cx="35274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Fourier transform: </a:t>
            </a:r>
          </a:p>
        </p:txBody>
      </p:sp>
      <p:graphicFrame>
        <p:nvGraphicFramePr>
          <p:cNvPr id="12295" name="Object 6"/>
          <p:cNvGraphicFramePr>
            <a:graphicFrameLocks/>
          </p:cNvGraphicFramePr>
          <p:nvPr>
            <p:extLst>
              <p:ext uri="{D42A27DB-BD31-4B8C-83A1-F6EECF244321}">
                <p14:modId xmlns:p14="http://schemas.microsoft.com/office/powerpoint/2010/main" val="3319856523"/>
              </p:ext>
            </p:extLst>
          </p:nvPr>
        </p:nvGraphicFramePr>
        <p:xfrm>
          <a:off x="2051050" y="3140968"/>
          <a:ext cx="2665413" cy="1079500"/>
        </p:xfrm>
        <a:graphic>
          <a:graphicData uri="http://schemas.openxmlformats.org/presentationml/2006/ole">
            <mc:AlternateContent xmlns:mc="http://schemas.openxmlformats.org/markup-compatibility/2006">
              <mc:Choice xmlns:v="urn:schemas-microsoft-com:vml" Requires="v">
                <p:oleObj spid="_x0000_s12468" name="公式" r:id="rId6" imgW="1038171" imgH="409511" progId="Equation.3">
                  <p:embed/>
                </p:oleObj>
              </mc:Choice>
              <mc:Fallback>
                <p:oleObj name="公式" r:id="rId6" imgW="1038171" imgH="409511"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140968"/>
                        <a:ext cx="26654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Rectangle 8"/>
          <p:cNvSpPr>
            <a:spLocks noChangeArrowheads="1"/>
          </p:cNvSpPr>
          <p:nvPr/>
        </p:nvSpPr>
        <p:spPr bwMode="auto">
          <a:xfrm>
            <a:off x="755650" y="4179888"/>
            <a:ext cx="81375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b) When </a:t>
            </a:r>
            <a:r>
              <a:rPr lang="en-US" altLang="zh-CN" sz="2800" b="1" i="1">
                <a:latin typeface="Times New Roman" panose="02020603050405020304" pitchFamily="18" charset="0"/>
                <a:ea typeface="楷体_GB2312" pitchFamily="49" charset="-122"/>
              </a:rPr>
              <a:t>a</a:t>
            </a:r>
            <a:r>
              <a:rPr lang="en-US" altLang="zh-CN" sz="2800" b="1">
                <a:latin typeface="Times New Roman" panose="02020603050405020304" pitchFamily="18" charset="0"/>
                <a:ea typeface="楷体_GB2312" pitchFamily="49" charset="-122"/>
              </a:rPr>
              <a:t> &lt; 0,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exponentially increasing in the positive time and its Fourier transform does NOT exist </a:t>
            </a:r>
          </a:p>
        </p:txBody>
      </p:sp>
      <p:sp>
        <p:nvSpPr>
          <p:cNvPr id="12297" name="Rectangle 9"/>
          <p:cNvSpPr>
            <a:spLocks noChangeArrowheads="1"/>
          </p:cNvSpPr>
          <p:nvPr/>
        </p:nvSpPr>
        <p:spPr bwMode="auto">
          <a:xfrm>
            <a:off x="468313" y="5764213"/>
            <a:ext cx="842486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How about the Laplace transform for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a:t>
            </a:r>
          </a:p>
        </p:txBody>
      </p:sp>
      <p:pic>
        <p:nvPicPr>
          <p:cNvPr id="1229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3044825"/>
            <a:ext cx="33051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Rectangle 7"/>
          <p:cNvSpPr>
            <a:spLocks noChangeArrowheads="1"/>
          </p:cNvSpPr>
          <p:nvPr/>
        </p:nvSpPr>
        <p:spPr bwMode="auto">
          <a:xfrm>
            <a:off x="684213" y="2306638"/>
            <a:ext cx="81359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a) When </a:t>
            </a:r>
            <a:r>
              <a:rPr lang="en-US" altLang="zh-CN" sz="2800" b="1" i="1">
                <a:latin typeface="Times New Roman" panose="02020603050405020304" pitchFamily="18" charset="0"/>
                <a:ea typeface="楷体_GB2312" pitchFamily="49" charset="-122"/>
              </a:rPr>
              <a:t>a</a:t>
            </a:r>
            <a:r>
              <a:rPr lang="en-US" altLang="zh-CN" sz="2800" b="1">
                <a:latin typeface="Times New Roman" panose="02020603050405020304" pitchFamily="18" charset="0"/>
                <a:ea typeface="楷体_GB2312" pitchFamily="49" charset="-122"/>
              </a:rPr>
              <a:t> &gt; 0, </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 is exponentially decreasing in the positive time and its Fourier transform exists </a:t>
            </a:r>
          </a:p>
        </p:txBody>
      </p:sp>
      <p:sp>
        <p:nvSpPr>
          <p:cNvPr id="12300" name="Rectangle 11"/>
          <p:cNvSpPr>
            <a:spLocks noChangeArrowheads="1"/>
          </p:cNvSpPr>
          <p:nvPr/>
        </p:nvSpPr>
        <p:spPr bwMode="auto">
          <a:xfrm>
            <a:off x="4572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1. The Laplace Transform (Ch.9.1) </a:t>
            </a:r>
          </a:p>
        </p:txBody>
      </p:sp>
      <p:sp>
        <p:nvSpPr>
          <p:cNvPr id="13" name="Rectangle 5"/>
          <p:cNvSpPr>
            <a:spLocks noChangeArrowheads="1"/>
          </p:cNvSpPr>
          <p:nvPr/>
        </p:nvSpPr>
        <p:spPr bwMode="auto">
          <a:xfrm>
            <a:off x="5667895" y="1299294"/>
            <a:ext cx="2792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w</a:t>
            </a:r>
            <a:r>
              <a:rPr lang="en-US" altLang="zh-CN" sz="2800" b="1" dirty="0" smtClean="0">
                <a:latin typeface="Times New Roman" panose="02020603050405020304" pitchFamily="18" charset="0"/>
                <a:ea typeface="楷体_GB2312" pitchFamily="49" charset="-122"/>
              </a:rPr>
              <a:t>ith positive </a:t>
            </a:r>
            <a:r>
              <a:rPr lang="en-US" altLang="zh-CN" sz="2800" b="1" i="1" dirty="0" smtClean="0">
                <a:latin typeface="Times New Roman" panose="02020603050405020304" pitchFamily="18" charset="0"/>
                <a:ea typeface="楷体_GB2312" pitchFamily="49" charset="-122"/>
              </a:rPr>
              <a:t>a</a:t>
            </a:r>
            <a:endParaRPr lang="en-US" altLang="zh-CN" sz="2800" b="1" i="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B439335-F7ED-4EF2-A1F4-882E158813D0}" type="slidenum">
              <a:rPr lang="en-US" altLang="zh-CN" sz="1200" smtClean="0"/>
              <a:pPr>
                <a:spcBef>
                  <a:spcPct val="0"/>
                </a:spcBef>
                <a:buClrTx/>
                <a:buFontTx/>
                <a:buNone/>
              </a:pPr>
              <a:t>80</a:t>
            </a:fld>
            <a:endParaRPr lang="en-US" altLang="zh-CN" sz="1200" smtClean="0"/>
          </a:p>
        </p:txBody>
      </p:sp>
      <p:graphicFrame>
        <p:nvGraphicFramePr>
          <p:cNvPr id="74755" name="Object 2"/>
          <p:cNvGraphicFramePr>
            <a:graphicFrameLocks/>
          </p:cNvGraphicFramePr>
          <p:nvPr>
            <p:extLst>
              <p:ext uri="{D42A27DB-BD31-4B8C-83A1-F6EECF244321}">
                <p14:modId xmlns:p14="http://schemas.microsoft.com/office/powerpoint/2010/main" val="1557240549"/>
              </p:ext>
            </p:extLst>
          </p:nvPr>
        </p:nvGraphicFramePr>
        <p:xfrm>
          <a:off x="4059213" y="2155523"/>
          <a:ext cx="3078162" cy="730250"/>
        </p:xfrm>
        <a:graphic>
          <a:graphicData uri="http://schemas.openxmlformats.org/presentationml/2006/ole">
            <mc:AlternateContent xmlns:mc="http://schemas.openxmlformats.org/markup-compatibility/2006">
              <mc:Choice xmlns:v="urn:schemas-microsoft-com:vml" Requires="v">
                <p:oleObj spid="_x0000_s75247" name="Equation" r:id="rId3" imgW="1209657" imgH="266732" progId="Equation.DSMT4">
                  <p:embed/>
                </p:oleObj>
              </mc:Choice>
              <mc:Fallback>
                <p:oleObj name="Equation" r:id="rId3" imgW="1209657" imgH="266732" progId="Equation.DSMT4">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213" y="2155523"/>
                        <a:ext cx="307816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Text Box 3"/>
          <p:cNvSpPr txBox="1">
            <a:spLocks noChangeArrowheads="1"/>
          </p:cNvSpPr>
          <p:nvPr/>
        </p:nvSpPr>
        <p:spPr bwMode="auto">
          <a:xfrm>
            <a:off x="457200" y="1284288"/>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a. If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 0 for </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&lt;0, and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contains no impulses 	or higher-order singularities at </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=0, then</a:t>
            </a:r>
          </a:p>
        </p:txBody>
      </p:sp>
      <p:sp>
        <p:nvSpPr>
          <p:cNvPr id="74757" name="Text Box 4"/>
          <p:cNvSpPr txBox="1">
            <a:spLocks noChangeArrowheads="1"/>
          </p:cNvSpPr>
          <p:nvPr/>
        </p:nvSpPr>
        <p:spPr bwMode="auto">
          <a:xfrm>
            <a:off x="107950" y="2621855"/>
            <a:ext cx="820846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Proof</a:t>
            </a:r>
            <a:r>
              <a:rPr kumimoji="1" lang="en-US" altLang="zh-CN" sz="2800" b="1" dirty="0" smtClean="0">
                <a:latin typeface="Times New Roman" panose="02020603050405020304" pitchFamily="18" charset="0"/>
                <a:ea typeface="楷体_GB2312" pitchFamily="49" charset="-122"/>
              </a:rPr>
              <a:t>: Use Taylor expansion</a:t>
            </a:r>
            <a:endParaRPr kumimoji="1" lang="en-US" altLang="zh-CN" sz="2800" b="1" dirty="0">
              <a:latin typeface="Times New Roman" panose="02020603050405020304" pitchFamily="18" charset="0"/>
              <a:ea typeface="楷体_GB2312" pitchFamily="49" charset="-122"/>
            </a:endParaRPr>
          </a:p>
        </p:txBody>
      </p:sp>
      <p:graphicFrame>
        <p:nvGraphicFramePr>
          <p:cNvPr id="74759" name="Object 6"/>
          <p:cNvGraphicFramePr>
            <a:graphicFrameLocks noChangeAspect="1"/>
          </p:cNvGraphicFramePr>
          <p:nvPr>
            <p:extLst>
              <p:ext uri="{D42A27DB-BD31-4B8C-83A1-F6EECF244321}">
                <p14:modId xmlns:p14="http://schemas.microsoft.com/office/powerpoint/2010/main" val="1009283209"/>
              </p:ext>
            </p:extLst>
          </p:nvPr>
        </p:nvGraphicFramePr>
        <p:xfrm>
          <a:off x="1035496" y="3077845"/>
          <a:ext cx="8001000" cy="1143243"/>
        </p:xfrm>
        <a:graphic>
          <a:graphicData uri="http://schemas.openxmlformats.org/presentationml/2006/ole">
            <mc:AlternateContent xmlns:mc="http://schemas.openxmlformats.org/markup-compatibility/2006">
              <mc:Choice xmlns:v="urn:schemas-microsoft-com:vml" Requires="v">
                <p:oleObj spid="_x0000_s75248" name="公式" r:id="rId5" imgW="3200400" imgH="457297" progId="Equation.3">
                  <p:embed/>
                </p:oleObj>
              </mc:Choice>
              <mc:Fallback>
                <p:oleObj name="公式" r:id="rId5" imgW="3200400" imgH="457297"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496" y="3077845"/>
                        <a:ext cx="8001000" cy="1143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0" name="Object 7"/>
          <p:cNvGraphicFramePr>
            <a:graphicFrameLocks/>
          </p:cNvGraphicFramePr>
          <p:nvPr>
            <p:extLst>
              <p:ext uri="{D42A27DB-BD31-4B8C-83A1-F6EECF244321}">
                <p14:modId xmlns:p14="http://schemas.microsoft.com/office/powerpoint/2010/main" val="2893036992"/>
              </p:ext>
            </p:extLst>
          </p:nvPr>
        </p:nvGraphicFramePr>
        <p:xfrm>
          <a:off x="5031804" y="4248740"/>
          <a:ext cx="4076700" cy="1138237"/>
        </p:xfrm>
        <a:graphic>
          <a:graphicData uri="http://schemas.openxmlformats.org/presentationml/2006/ole">
            <mc:AlternateContent xmlns:mc="http://schemas.openxmlformats.org/markup-compatibility/2006">
              <mc:Choice xmlns:v="urn:schemas-microsoft-com:vml" Requires="v">
                <p:oleObj spid="_x0000_s75249" name="Equation" r:id="rId7" imgW="1600200" imgH="431640" progId="Equation.DSMT4">
                  <p:embed/>
                </p:oleObj>
              </mc:Choice>
              <mc:Fallback>
                <p:oleObj name="Equation" r:id="rId7" imgW="1600200" imgH="431640" progId="Equation.DSMT4">
                  <p:embed/>
                  <p:pic>
                    <p:nvPicPr>
                      <p:cNvPr id="0" name="Object 7"/>
                      <p:cNvPicPr>
                        <a:picLocks noChangeArrowheads="1"/>
                      </p:cNvPicPr>
                      <p:nvPr/>
                    </p:nvPicPr>
                    <p:blipFill>
                      <a:blip r:embed="rId8"/>
                      <a:srcRect/>
                      <a:stretch>
                        <a:fillRect/>
                      </a:stretch>
                    </p:blipFill>
                    <p:spPr bwMode="auto">
                      <a:xfrm>
                        <a:off x="5031804" y="4248740"/>
                        <a:ext cx="4076700"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4" name="Rectangle 11"/>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graphicFrame>
        <p:nvGraphicFramePr>
          <p:cNvPr id="14" name="Object 9"/>
          <p:cNvGraphicFramePr>
            <a:graphicFrameLocks noChangeAspect="1"/>
          </p:cNvGraphicFramePr>
          <p:nvPr>
            <p:extLst>
              <p:ext uri="{D42A27DB-BD31-4B8C-83A1-F6EECF244321}">
                <p14:modId xmlns:p14="http://schemas.microsoft.com/office/powerpoint/2010/main" val="25584045"/>
              </p:ext>
            </p:extLst>
          </p:nvPr>
        </p:nvGraphicFramePr>
        <p:xfrm>
          <a:off x="27806" y="4284663"/>
          <a:ext cx="5048250" cy="1109662"/>
        </p:xfrm>
        <a:graphic>
          <a:graphicData uri="http://schemas.openxmlformats.org/presentationml/2006/ole">
            <mc:AlternateContent xmlns:mc="http://schemas.openxmlformats.org/markup-compatibility/2006">
              <mc:Choice xmlns:v="urn:schemas-microsoft-com:vml" Requires="v">
                <p:oleObj spid="_x0000_s75250" name="Equation" r:id="rId9" imgW="2019240" imgH="444240" progId="Equation.DSMT4">
                  <p:embed/>
                </p:oleObj>
              </mc:Choice>
              <mc:Fallback>
                <p:oleObj name="Equation" r:id="rId9" imgW="2019240" imgH="444240" progId="Equation.DSMT4">
                  <p:embed/>
                  <p:pic>
                    <p:nvPicPr>
                      <p:cNvPr id="70666" name="Object 9"/>
                      <p:cNvPicPr>
                        <a:picLocks noChangeAspect="1" noChangeArrowheads="1"/>
                      </p:cNvPicPr>
                      <p:nvPr/>
                    </p:nvPicPr>
                    <p:blipFill>
                      <a:blip r:embed="rId10"/>
                      <a:srcRect/>
                      <a:stretch>
                        <a:fillRect/>
                      </a:stretch>
                    </p:blipFill>
                    <p:spPr bwMode="auto">
                      <a:xfrm>
                        <a:off x="27806" y="4284663"/>
                        <a:ext cx="5048250" cy="1109662"/>
                      </a:xfrm>
                      <a:prstGeom prst="rect">
                        <a:avLst/>
                      </a:prstGeom>
                      <a:noFill/>
                      <a:ln w="25400">
                        <a:noFill/>
                        <a:miter lim="800000"/>
                        <a:headEnd/>
                        <a:tailEnd/>
                      </a:ln>
                      <a:effectLst/>
                      <a:extLst/>
                    </p:spPr>
                  </p:pic>
                </p:oleObj>
              </mc:Fallback>
            </mc:AlternateContent>
          </a:graphicData>
        </a:graphic>
      </p:graphicFrame>
      <p:sp>
        <p:nvSpPr>
          <p:cNvPr id="15" name="Text Box 4"/>
          <p:cNvSpPr txBox="1">
            <a:spLocks noChangeArrowheads="1"/>
          </p:cNvSpPr>
          <p:nvPr/>
        </p:nvSpPr>
        <p:spPr bwMode="auto">
          <a:xfrm>
            <a:off x="107504" y="3861048"/>
            <a:ext cx="1223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smtClean="0">
                <a:latin typeface="Times New Roman" panose="02020603050405020304" pitchFamily="18" charset="0"/>
                <a:ea typeface="楷体_GB2312" pitchFamily="49" charset="-122"/>
              </a:rPr>
              <a:t>Using</a:t>
            </a:r>
            <a:endParaRPr kumimoji="1" lang="en-US" altLang="zh-CN" sz="2800" b="1" dirty="0">
              <a:latin typeface="Times New Roman" panose="02020603050405020304" pitchFamily="18" charset="0"/>
              <a:ea typeface="楷体_GB2312" pitchFamily="49" charset="-122"/>
            </a:endParaRPr>
          </a:p>
        </p:txBody>
      </p:sp>
      <p:graphicFrame>
        <p:nvGraphicFramePr>
          <p:cNvPr id="16" name="Object 7"/>
          <p:cNvGraphicFramePr>
            <a:graphicFrameLocks/>
          </p:cNvGraphicFramePr>
          <p:nvPr>
            <p:extLst>
              <p:ext uri="{D42A27DB-BD31-4B8C-83A1-F6EECF244321}">
                <p14:modId xmlns:p14="http://schemas.microsoft.com/office/powerpoint/2010/main" val="3445466275"/>
              </p:ext>
            </p:extLst>
          </p:nvPr>
        </p:nvGraphicFramePr>
        <p:xfrm>
          <a:off x="1081732" y="5373216"/>
          <a:ext cx="7378700" cy="1138238"/>
        </p:xfrm>
        <a:graphic>
          <a:graphicData uri="http://schemas.openxmlformats.org/presentationml/2006/ole">
            <mc:AlternateContent xmlns:mc="http://schemas.openxmlformats.org/markup-compatibility/2006">
              <mc:Choice xmlns:v="urn:schemas-microsoft-com:vml" Requires="v">
                <p:oleObj spid="_x0000_s75251" name="Equation" r:id="rId11" imgW="2895480" imgH="431640" progId="Equation.DSMT4">
                  <p:embed/>
                </p:oleObj>
              </mc:Choice>
              <mc:Fallback>
                <p:oleObj name="Equation" r:id="rId11" imgW="2895480" imgH="431640" progId="Equation.DSMT4">
                  <p:embed/>
                  <p:pic>
                    <p:nvPicPr>
                      <p:cNvPr id="74760" name="Object 7"/>
                      <p:cNvPicPr>
                        <a:picLocks noChangeArrowheads="1"/>
                      </p:cNvPicPr>
                      <p:nvPr/>
                    </p:nvPicPr>
                    <p:blipFill>
                      <a:blip r:embed="rId12"/>
                      <a:srcRect/>
                      <a:stretch>
                        <a:fillRect/>
                      </a:stretch>
                    </p:blipFill>
                    <p:spPr bwMode="auto">
                      <a:xfrm>
                        <a:off x="1081732" y="5373216"/>
                        <a:ext cx="7378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B439335-F7ED-4EF2-A1F4-882E158813D0}" type="slidenum">
              <a:rPr lang="en-US" altLang="zh-CN" sz="1200" smtClean="0"/>
              <a:pPr>
                <a:spcBef>
                  <a:spcPct val="0"/>
                </a:spcBef>
                <a:buClrTx/>
                <a:buFontTx/>
                <a:buNone/>
              </a:pPr>
              <a:t>81</a:t>
            </a:fld>
            <a:endParaRPr lang="en-US" altLang="zh-CN" sz="1200" smtClean="0"/>
          </a:p>
        </p:txBody>
      </p:sp>
      <p:sp>
        <p:nvSpPr>
          <p:cNvPr id="74758" name="Text Box 5"/>
          <p:cNvSpPr txBox="1">
            <a:spLocks noChangeArrowheads="1"/>
          </p:cNvSpPr>
          <p:nvPr/>
        </p:nvSpPr>
        <p:spPr bwMode="auto">
          <a:xfrm>
            <a:off x="468313" y="1268760"/>
            <a:ext cx="7489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Example 9.16:   </a:t>
            </a:r>
          </a:p>
        </p:txBody>
      </p:sp>
      <p:graphicFrame>
        <p:nvGraphicFramePr>
          <p:cNvPr id="74761" name="Object 8"/>
          <p:cNvGraphicFramePr>
            <a:graphicFrameLocks/>
          </p:cNvGraphicFramePr>
          <p:nvPr>
            <p:extLst>
              <p:ext uri="{D42A27DB-BD31-4B8C-83A1-F6EECF244321}">
                <p14:modId xmlns:p14="http://schemas.microsoft.com/office/powerpoint/2010/main" val="2185867116"/>
              </p:ext>
            </p:extLst>
          </p:nvPr>
        </p:nvGraphicFramePr>
        <p:xfrm>
          <a:off x="3059113" y="1275110"/>
          <a:ext cx="4887912" cy="571500"/>
        </p:xfrm>
        <a:graphic>
          <a:graphicData uri="http://schemas.openxmlformats.org/presentationml/2006/ole">
            <mc:AlternateContent xmlns:mc="http://schemas.openxmlformats.org/markup-compatibility/2006">
              <mc:Choice xmlns:v="urn:schemas-microsoft-com:vml" Requires="v">
                <p:oleObj spid="_x0000_s152879" name="公式" r:id="rId3" imgW="1933485" imgH="200122" progId="Equation.3">
                  <p:embed/>
                </p:oleObj>
              </mc:Choice>
              <mc:Fallback>
                <p:oleObj name="公式" r:id="rId3" imgW="1933485" imgH="200122" progId="Equation.3">
                  <p:embed/>
                  <p:pic>
                    <p:nvPicPr>
                      <p:cNvPr id="7476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75110"/>
                        <a:ext cx="48879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2" name="Object 9"/>
          <p:cNvGraphicFramePr>
            <a:graphicFrameLocks/>
          </p:cNvGraphicFramePr>
          <p:nvPr>
            <p:extLst>
              <p:ext uri="{D42A27DB-BD31-4B8C-83A1-F6EECF244321}">
                <p14:modId xmlns:p14="http://schemas.microsoft.com/office/powerpoint/2010/main" val="4185206953"/>
              </p:ext>
            </p:extLst>
          </p:nvPr>
        </p:nvGraphicFramePr>
        <p:xfrm>
          <a:off x="376238" y="2686818"/>
          <a:ext cx="7970838" cy="1177925"/>
        </p:xfrm>
        <a:graphic>
          <a:graphicData uri="http://schemas.openxmlformats.org/presentationml/2006/ole">
            <mc:AlternateContent xmlns:mc="http://schemas.openxmlformats.org/markup-compatibility/2006">
              <mc:Choice xmlns:v="urn:schemas-microsoft-com:vml" Requires="v">
                <p:oleObj spid="_x0000_s152880" name="Equation" r:id="rId5" imgW="3136680" imgH="444240" progId="Equation.DSMT4">
                  <p:embed/>
                </p:oleObj>
              </mc:Choice>
              <mc:Fallback>
                <p:oleObj name="Equation" r:id="rId5" imgW="3136680" imgH="444240" progId="Equation.DSMT4">
                  <p:embed/>
                  <p:pic>
                    <p:nvPicPr>
                      <p:cNvPr id="74762" name="Object 9"/>
                      <p:cNvPicPr>
                        <a:picLocks noChangeArrowheads="1"/>
                      </p:cNvPicPr>
                      <p:nvPr/>
                    </p:nvPicPr>
                    <p:blipFill>
                      <a:blip r:embed="rId6"/>
                      <a:srcRect/>
                      <a:stretch>
                        <a:fillRect/>
                      </a:stretch>
                    </p:blipFill>
                    <p:spPr bwMode="auto">
                      <a:xfrm>
                        <a:off x="376238" y="2686818"/>
                        <a:ext cx="7970838"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4" name="Rectangle 11"/>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graphicFrame>
        <p:nvGraphicFramePr>
          <p:cNvPr id="74765" name="Object 8"/>
          <p:cNvGraphicFramePr>
            <a:graphicFrameLocks/>
          </p:cNvGraphicFramePr>
          <p:nvPr>
            <p:extLst>
              <p:ext uri="{D42A27DB-BD31-4B8C-83A1-F6EECF244321}">
                <p14:modId xmlns:p14="http://schemas.microsoft.com/office/powerpoint/2010/main" val="1689918920"/>
              </p:ext>
            </p:extLst>
          </p:nvPr>
        </p:nvGraphicFramePr>
        <p:xfrm>
          <a:off x="2267744" y="2009849"/>
          <a:ext cx="2093913" cy="571500"/>
        </p:xfrm>
        <a:graphic>
          <a:graphicData uri="http://schemas.openxmlformats.org/presentationml/2006/ole">
            <mc:AlternateContent xmlns:mc="http://schemas.openxmlformats.org/markup-compatibility/2006">
              <mc:Choice xmlns:v="urn:schemas-microsoft-com:vml" Requires="v">
                <p:oleObj spid="_x0000_s152881" name="Equation" r:id="rId7" imgW="819258" imgH="209679" progId="Equation.DSMT4">
                  <p:embed/>
                </p:oleObj>
              </mc:Choice>
              <mc:Fallback>
                <p:oleObj name="Equation" r:id="rId7" imgW="819258" imgH="209679" progId="Equation.DSMT4">
                  <p:embed/>
                  <p:pic>
                    <p:nvPicPr>
                      <p:cNvPr id="74765"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2009849"/>
                        <a:ext cx="20939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602669126"/>
              </p:ext>
            </p:extLst>
          </p:nvPr>
        </p:nvGraphicFramePr>
        <p:xfrm>
          <a:off x="6761162" y="3950073"/>
          <a:ext cx="1809000" cy="507600"/>
        </p:xfrm>
        <a:graphic>
          <a:graphicData uri="http://schemas.openxmlformats.org/presentationml/2006/ole">
            <mc:AlternateContent xmlns:mc="http://schemas.openxmlformats.org/markup-compatibility/2006">
              <mc:Choice xmlns:v="urn:schemas-microsoft-com:vml" Requires="v">
                <p:oleObj spid="_x0000_s152882" name="Equation" r:id="rId9" imgW="723600" imgH="203040" progId="Equation.DSMT4">
                  <p:embed/>
                </p:oleObj>
              </mc:Choice>
              <mc:Fallback>
                <p:oleObj name="Equation" r:id="rId9" imgW="723600" imgH="203040" progId="Equation.DSMT4">
                  <p:embed/>
                  <p:pic>
                    <p:nvPicPr>
                      <p:cNvPr id="74765" name="Object 8"/>
                      <p:cNvPicPr>
                        <a:picLocks noChangeArrowheads="1"/>
                      </p:cNvPicPr>
                      <p:nvPr/>
                    </p:nvPicPr>
                    <p:blipFill>
                      <a:blip r:embed="rId10"/>
                      <a:srcRect/>
                      <a:stretch>
                        <a:fillRect/>
                      </a:stretch>
                    </p:blipFill>
                    <p:spPr bwMode="auto">
                      <a:xfrm>
                        <a:off x="6761162" y="3950073"/>
                        <a:ext cx="1809000" cy="50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1672769628"/>
              </p:ext>
            </p:extLst>
          </p:nvPr>
        </p:nvGraphicFramePr>
        <p:xfrm>
          <a:off x="1328863" y="4763689"/>
          <a:ext cx="3460500" cy="729900"/>
        </p:xfrm>
        <a:graphic>
          <a:graphicData uri="http://schemas.openxmlformats.org/presentationml/2006/ole">
            <mc:AlternateContent xmlns:mc="http://schemas.openxmlformats.org/markup-compatibility/2006">
              <mc:Choice xmlns:v="urn:schemas-microsoft-com:vml" Requires="v">
                <p:oleObj spid="_x0000_s152883" name="Equation" r:id="rId11" imgW="1384200" imgH="291960" progId="Equation.DSMT4">
                  <p:embed/>
                </p:oleObj>
              </mc:Choice>
              <mc:Fallback>
                <p:oleObj name="Equation" r:id="rId11" imgW="1384200" imgH="291960" progId="Equation.DSMT4">
                  <p:embed/>
                  <p:pic>
                    <p:nvPicPr>
                      <p:cNvPr id="74755" name="Object 2"/>
                      <p:cNvPicPr>
                        <a:picLocks noChangeArrowheads="1"/>
                      </p:cNvPicPr>
                      <p:nvPr/>
                    </p:nvPicPr>
                    <p:blipFill>
                      <a:blip r:embed="rId12"/>
                      <a:srcRect/>
                      <a:stretch>
                        <a:fillRect/>
                      </a:stretch>
                    </p:blipFill>
                    <p:spPr bwMode="auto">
                      <a:xfrm>
                        <a:off x="1328863" y="4763689"/>
                        <a:ext cx="3460500" cy="72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95712162"/>
      </p:ext>
    </p:extLst>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E3F6896-A63C-4900-8990-E7C94FA5D9CF}" type="slidenum">
              <a:rPr lang="en-US" altLang="zh-CN" sz="1200" smtClean="0"/>
              <a:pPr>
                <a:spcBef>
                  <a:spcPct val="0"/>
                </a:spcBef>
                <a:buClrTx/>
                <a:buFontTx/>
                <a:buNone/>
              </a:pPr>
              <a:t>82</a:t>
            </a:fld>
            <a:endParaRPr lang="en-US" altLang="zh-CN" sz="1200" smtClean="0"/>
          </a:p>
        </p:txBody>
      </p:sp>
      <p:graphicFrame>
        <p:nvGraphicFramePr>
          <p:cNvPr id="75779" name="Object 2"/>
          <p:cNvGraphicFramePr>
            <a:graphicFrameLocks/>
          </p:cNvGraphicFramePr>
          <p:nvPr/>
        </p:nvGraphicFramePr>
        <p:xfrm>
          <a:off x="3181350" y="2420938"/>
          <a:ext cx="2093913" cy="603250"/>
        </p:xfrm>
        <a:graphic>
          <a:graphicData uri="http://schemas.openxmlformats.org/presentationml/2006/ole">
            <mc:AlternateContent xmlns:mc="http://schemas.openxmlformats.org/markup-compatibility/2006">
              <mc:Choice xmlns:v="urn:schemas-microsoft-com:vml" Requires="v">
                <p:oleObj spid="_x0000_s76036" name="公式" r:id="rId3" imgW="809715" imgH="218946" progId="Equation.3">
                  <p:embed/>
                </p:oleObj>
              </mc:Choice>
              <mc:Fallback>
                <p:oleObj name="公式" r:id="rId3" imgW="809715" imgH="218946"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0" y="2420938"/>
                        <a:ext cx="20939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0" name="Text Box 3"/>
          <p:cNvSpPr txBox="1">
            <a:spLocks noChangeArrowheads="1"/>
          </p:cNvSpPr>
          <p:nvPr/>
        </p:nvSpPr>
        <p:spPr bwMode="auto">
          <a:xfrm>
            <a:off x="468313" y="126841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Table 9.2 for Laplace transform pairs: </a:t>
            </a:r>
          </a:p>
        </p:txBody>
      </p:sp>
      <p:sp>
        <p:nvSpPr>
          <p:cNvPr id="75781" name="Text Box 4"/>
          <p:cNvSpPr txBox="1">
            <a:spLocks noChangeArrowheads="1"/>
          </p:cNvSpPr>
          <p:nvPr/>
        </p:nvSpPr>
        <p:spPr bwMode="auto">
          <a:xfrm>
            <a:off x="468313" y="1901825"/>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Why don’t we have Laplace transform for signals like </a:t>
            </a:r>
          </a:p>
        </p:txBody>
      </p:sp>
      <p:sp>
        <p:nvSpPr>
          <p:cNvPr id="75782" name="Text Box 5"/>
          <p:cNvSpPr txBox="1">
            <a:spLocks noChangeArrowheads="1"/>
          </p:cNvSpPr>
          <p:nvPr/>
        </p:nvSpPr>
        <p:spPr bwMode="auto">
          <a:xfrm>
            <a:off x="539750" y="3054350"/>
            <a:ext cx="835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For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 1, we can write it as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 </a:t>
            </a:r>
            <a:r>
              <a:rPr kumimoji="1" lang="en-US" altLang="zh-CN" sz="2800" b="1" i="1">
                <a:latin typeface="Times New Roman" panose="02020603050405020304" pitchFamily="18" charset="0"/>
                <a:ea typeface="楷体_GB2312" pitchFamily="49" charset="-122"/>
              </a:rPr>
              <a:t>u</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 </a:t>
            </a:r>
            <a:r>
              <a:rPr kumimoji="1" lang="en-US" altLang="zh-CN" sz="2800" b="1" i="1">
                <a:latin typeface="Times New Roman" panose="02020603050405020304" pitchFamily="18" charset="0"/>
                <a:ea typeface="楷体_GB2312" pitchFamily="49" charset="-122"/>
              </a:rPr>
              <a:t>u</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a:t>
            </a:r>
          </a:p>
        </p:txBody>
      </p:sp>
      <p:sp>
        <p:nvSpPr>
          <p:cNvPr id="75783" name="Text Box 6"/>
          <p:cNvSpPr txBox="1">
            <a:spLocks noChangeArrowheads="1"/>
          </p:cNvSpPr>
          <p:nvPr/>
        </p:nvSpPr>
        <p:spPr bwMode="auto">
          <a:xfrm>
            <a:off x="876300" y="5589588"/>
            <a:ext cx="7921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solidFill>
                  <a:srgbClr val="FF0000"/>
                </a:solidFill>
                <a:latin typeface="Times New Roman" panose="02020603050405020304" pitchFamily="18" charset="0"/>
                <a:ea typeface="楷体_GB2312" pitchFamily="49" charset="-122"/>
              </a:rPr>
              <a:t>The intersection of the two ROC’s is empty.  </a:t>
            </a:r>
          </a:p>
        </p:txBody>
      </p:sp>
      <p:graphicFrame>
        <p:nvGraphicFramePr>
          <p:cNvPr id="75784" name="Object 7"/>
          <p:cNvGraphicFramePr>
            <a:graphicFrameLocks/>
          </p:cNvGraphicFramePr>
          <p:nvPr/>
        </p:nvGraphicFramePr>
        <p:xfrm>
          <a:off x="2316163" y="3667125"/>
          <a:ext cx="3967162" cy="1014413"/>
        </p:xfrm>
        <a:graphic>
          <a:graphicData uri="http://schemas.openxmlformats.org/presentationml/2006/ole">
            <mc:AlternateContent xmlns:mc="http://schemas.openxmlformats.org/markup-compatibility/2006">
              <mc:Choice xmlns:v="urn:schemas-microsoft-com:vml" Requires="v">
                <p:oleObj spid="_x0000_s76037" name="公式" r:id="rId5" imgW="1562172" imgH="381129" progId="Equation.3">
                  <p:embed/>
                </p:oleObj>
              </mc:Choice>
              <mc:Fallback>
                <p:oleObj name="公式" r:id="rId5" imgW="1562172" imgH="381129"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6163" y="3667125"/>
                        <a:ext cx="39671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5" name="Object 8"/>
          <p:cNvGraphicFramePr>
            <a:graphicFrameLocks/>
          </p:cNvGraphicFramePr>
          <p:nvPr/>
        </p:nvGraphicFramePr>
        <p:xfrm>
          <a:off x="2052638" y="4581525"/>
          <a:ext cx="4475162" cy="1014413"/>
        </p:xfrm>
        <a:graphic>
          <a:graphicData uri="http://schemas.openxmlformats.org/presentationml/2006/ole">
            <mc:AlternateContent xmlns:mc="http://schemas.openxmlformats.org/markup-compatibility/2006">
              <mc:Choice xmlns:v="urn:schemas-microsoft-com:vml" Requires="v">
                <p:oleObj spid="_x0000_s76038" name="公式" r:id="rId7" imgW="1761998" imgH="381129" progId="Equation.3">
                  <p:embed/>
                </p:oleObj>
              </mc:Choice>
              <mc:Fallback>
                <p:oleObj name="公式" r:id="rId7" imgW="1761998" imgH="381129"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2638" y="4581525"/>
                        <a:ext cx="44751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6" name="Rectangle 9"/>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879193F-24BB-49E1-8075-8A2330A55E6E}" type="slidenum">
              <a:rPr lang="en-US" altLang="zh-CN" sz="1200" smtClean="0"/>
              <a:pPr>
                <a:spcBef>
                  <a:spcPct val="0"/>
                </a:spcBef>
                <a:buClrTx/>
                <a:buFontTx/>
                <a:buNone/>
              </a:pPr>
              <a:t>83</a:t>
            </a:fld>
            <a:endParaRPr lang="en-US" altLang="zh-CN" sz="1200" smtClean="0"/>
          </a:p>
        </p:txBody>
      </p:sp>
      <p:sp>
        <p:nvSpPr>
          <p:cNvPr id="76803" name="Text Box 3"/>
          <p:cNvSpPr txBox="1">
            <a:spLocks noChangeArrowheads="1"/>
          </p:cNvSpPr>
          <p:nvPr/>
        </p:nvSpPr>
        <p:spPr bwMode="auto">
          <a:xfrm>
            <a:off x="739775" y="1219200"/>
            <a:ext cx="81534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5125" indent="-365125">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Summaries: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1. Understanding each property: how the time change affects both </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s</a:t>
            </a:r>
            <a:r>
              <a:rPr kumimoji="1" lang="en-US" altLang="zh-CN" sz="2800" b="1">
                <a:latin typeface="Times New Roman" panose="02020603050405020304" pitchFamily="18" charset="0"/>
                <a:ea typeface="楷体_GB2312" pitchFamily="49" charset="-122"/>
              </a:rPr>
              <a:t>) and its ROC;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2. Flexible usage of the properties: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Computing LT, inverse LT</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Determine the ROC</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LTI system analysis </a:t>
            </a:r>
          </a:p>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	……</a:t>
            </a:r>
          </a:p>
        </p:txBody>
      </p:sp>
      <p:sp>
        <p:nvSpPr>
          <p:cNvPr id="76804" name="Rectangle 4"/>
          <p:cNvSpPr>
            <a:spLocks noChangeArrowheads="1"/>
          </p:cNvSpPr>
          <p:nvPr/>
        </p:nvSpPr>
        <p:spPr bwMode="auto">
          <a:xfrm>
            <a:off x="457200" y="115888"/>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4. Properties of Laplace Transform (Ch. 9.5)</a:t>
            </a:r>
          </a:p>
        </p:txBody>
      </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6A48167-E94E-4CD1-A82E-4D5475FE78E5}" type="slidenum">
              <a:rPr lang="en-US" altLang="zh-CN" sz="1200" smtClean="0"/>
              <a:pPr>
                <a:spcBef>
                  <a:spcPct val="0"/>
                </a:spcBef>
                <a:buClrTx/>
                <a:buFontTx/>
                <a:buNone/>
              </a:pPr>
              <a:t>84</a:t>
            </a:fld>
            <a:endParaRPr lang="en-US" altLang="zh-CN" sz="1200" smtClean="0"/>
          </a:p>
        </p:txBody>
      </p:sp>
      <p:sp>
        <p:nvSpPr>
          <p:cNvPr id="6" name="Rectangle 2"/>
          <p:cNvSpPr txBox="1">
            <a:spLocks noChangeArrowheads="1"/>
          </p:cNvSpPr>
          <p:nvPr/>
        </p:nvSpPr>
        <p:spPr>
          <a:xfrm>
            <a:off x="107950" y="414338"/>
            <a:ext cx="8153400" cy="638175"/>
          </a:xfrm>
          <a:prstGeom prst="rect">
            <a:avLst/>
          </a:prstGeom>
        </p:spPr>
        <p:txBody>
          <a:bodyPr/>
          <a:lstStyle/>
          <a:p>
            <a:pPr eaLnBrk="1" hangingPunct="1">
              <a:defRPr/>
            </a:pPr>
            <a:r>
              <a:rPr lang="en-US" sz="3200" b="1" kern="0" dirty="0">
                <a:ea typeface="+mj-ea"/>
                <a:cs typeface="Times New Roman" pitchFamily="18" charset="0"/>
              </a:rPr>
              <a:t>Extra examples: </a:t>
            </a:r>
            <a:r>
              <a:rPr lang="en-US" altLang="zh-CN" sz="3200" b="1" dirty="0">
                <a:ea typeface="楷体_GB2312" pitchFamily="49" charset="-122"/>
              </a:rPr>
              <a:t>Inverse LT with       term</a:t>
            </a:r>
            <a:endParaRPr lang="en-US" sz="3200" b="1" kern="0" dirty="0">
              <a:ea typeface="+mj-ea"/>
              <a:cs typeface="Times New Roman" pitchFamily="18" charset="0"/>
            </a:endParaRPr>
          </a:p>
        </p:txBody>
      </p:sp>
      <p:graphicFrame>
        <p:nvGraphicFramePr>
          <p:cNvPr id="123908" name="Object 2"/>
          <p:cNvGraphicFramePr>
            <a:graphicFrameLocks noChangeAspect="1"/>
          </p:cNvGraphicFramePr>
          <p:nvPr/>
        </p:nvGraphicFramePr>
        <p:xfrm>
          <a:off x="6018213" y="417513"/>
          <a:ext cx="412750" cy="508000"/>
        </p:xfrm>
        <a:graphic>
          <a:graphicData uri="http://schemas.openxmlformats.org/presentationml/2006/ole">
            <mc:AlternateContent xmlns:mc="http://schemas.openxmlformats.org/markup-compatibility/2006">
              <mc:Choice xmlns:v="urn:schemas-microsoft-com:vml" Requires="v">
                <p:oleObj spid="_x0000_s146809" name="Equation" r:id="rId3" imgW="142857" imgH="181007" progId="Equation.DSMT4">
                  <p:embed/>
                </p:oleObj>
              </mc:Choice>
              <mc:Fallback>
                <p:oleObj name="Equation" r:id="rId3" imgW="142857" imgH="181007" progId="Equation.DSMT4">
                  <p:embed/>
                  <p:pic>
                    <p:nvPicPr>
                      <p:cNvPr id="12390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213" y="417513"/>
                        <a:ext cx="412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09" name="Object 2"/>
          <p:cNvGraphicFramePr>
            <a:graphicFrameLocks noChangeAspect="1"/>
          </p:cNvGraphicFramePr>
          <p:nvPr>
            <p:extLst>
              <p:ext uri="{D42A27DB-BD31-4B8C-83A1-F6EECF244321}">
                <p14:modId xmlns:p14="http://schemas.microsoft.com/office/powerpoint/2010/main" val="2782106038"/>
              </p:ext>
            </p:extLst>
          </p:nvPr>
        </p:nvGraphicFramePr>
        <p:xfrm>
          <a:off x="107950" y="1239217"/>
          <a:ext cx="4157663" cy="1109663"/>
        </p:xfrm>
        <a:graphic>
          <a:graphicData uri="http://schemas.openxmlformats.org/presentationml/2006/ole">
            <mc:AlternateContent xmlns:mc="http://schemas.openxmlformats.org/markup-compatibility/2006">
              <mc:Choice xmlns:v="urn:schemas-microsoft-com:vml" Requires="v">
                <p:oleObj spid="_x0000_s146810" name="Equation" r:id="rId5" imgW="1647771" imgH="428625" progId="Equation.DSMT4">
                  <p:embed/>
                </p:oleObj>
              </mc:Choice>
              <mc:Fallback>
                <p:oleObj name="Equation" r:id="rId5" imgW="1647771" imgH="428625" progId="Equation.DSMT4">
                  <p:embed/>
                  <p:pic>
                    <p:nvPicPr>
                      <p:cNvPr id="12390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239217"/>
                        <a:ext cx="4157663"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0" name="Object 8"/>
          <p:cNvGraphicFramePr>
            <a:graphicFrameLocks noChangeAspect="1"/>
          </p:cNvGraphicFramePr>
          <p:nvPr>
            <p:extLst>
              <p:ext uri="{D42A27DB-BD31-4B8C-83A1-F6EECF244321}">
                <p14:modId xmlns:p14="http://schemas.microsoft.com/office/powerpoint/2010/main" val="956094547"/>
              </p:ext>
            </p:extLst>
          </p:nvPr>
        </p:nvGraphicFramePr>
        <p:xfrm>
          <a:off x="2400300" y="2893028"/>
          <a:ext cx="5143500" cy="1015200"/>
        </p:xfrm>
        <a:graphic>
          <a:graphicData uri="http://schemas.openxmlformats.org/presentationml/2006/ole">
            <mc:AlternateContent xmlns:mc="http://schemas.openxmlformats.org/markup-compatibility/2006">
              <mc:Choice xmlns:v="urn:schemas-microsoft-com:vml" Requires="v">
                <p:oleObj spid="_x0000_s146811" name="Equation" r:id="rId7" imgW="2057400" imgH="406080" progId="Equation.DSMT4">
                  <p:embed/>
                </p:oleObj>
              </mc:Choice>
              <mc:Fallback>
                <p:oleObj name="Equation" r:id="rId7" imgW="2057400" imgH="406080" progId="Equation.DSMT4">
                  <p:embed/>
                  <p:pic>
                    <p:nvPicPr>
                      <p:cNvPr id="123910" name="Object 8"/>
                      <p:cNvPicPr>
                        <a:picLocks noChangeArrowheads="1"/>
                      </p:cNvPicPr>
                      <p:nvPr/>
                    </p:nvPicPr>
                    <p:blipFill>
                      <a:blip r:embed="rId8"/>
                      <a:srcRect/>
                      <a:stretch>
                        <a:fillRect/>
                      </a:stretch>
                    </p:blipFill>
                    <p:spPr bwMode="auto">
                      <a:xfrm>
                        <a:off x="2400300" y="2893028"/>
                        <a:ext cx="5143500" cy="101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1" name="Rectangle 4"/>
          <p:cNvSpPr>
            <a:spLocks noChangeArrowheads="1"/>
          </p:cNvSpPr>
          <p:nvPr/>
        </p:nvSpPr>
        <p:spPr bwMode="auto">
          <a:xfrm>
            <a:off x="4537075" y="1471613"/>
            <a:ext cx="352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kumimoji="1" lang="en-US" altLang="zh-CN" sz="2400" b="1">
                <a:latin typeface="Times New Roman" panose="02020603050405020304" pitchFamily="18" charset="0"/>
              </a:rPr>
              <a:t>Time shifting property</a:t>
            </a:r>
            <a:endParaRPr kumimoji="1" lang="en-US" altLang="zh-CN" sz="2400" b="1">
              <a:solidFill>
                <a:srgbClr val="FF0000"/>
              </a:solidFill>
              <a:latin typeface="Times New Roman" panose="02020603050405020304" pitchFamily="18" charset="0"/>
            </a:endParaRPr>
          </a:p>
        </p:txBody>
      </p:sp>
      <p:graphicFrame>
        <p:nvGraphicFramePr>
          <p:cNvPr id="14" name="Object 8"/>
          <p:cNvGraphicFramePr>
            <a:graphicFrameLocks noChangeAspect="1"/>
          </p:cNvGraphicFramePr>
          <p:nvPr>
            <p:extLst>
              <p:ext uri="{D42A27DB-BD31-4B8C-83A1-F6EECF244321}">
                <p14:modId xmlns:p14="http://schemas.microsoft.com/office/powerpoint/2010/main" val="1394036707"/>
              </p:ext>
            </p:extLst>
          </p:nvPr>
        </p:nvGraphicFramePr>
        <p:xfrm>
          <a:off x="1532759" y="3908228"/>
          <a:ext cx="6064250" cy="1046162"/>
        </p:xfrm>
        <a:graphic>
          <a:graphicData uri="http://schemas.openxmlformats.org/presentationml/2006/ole">
            <mc:AlternateContent xmlns:mc="http://schemas.openxmlformats.org/markup-compatibility/2006">
              <mc:Choice xmlns:v="urn:schemas-microsoft-com:vml" Requires="v">
                <p:oleObj spid="_x0000_s146812" name="Equation" r:id="rId9" imgW="2425680" imgH="419040" progId="Equation.DSMT4">
                  <p:embed/>
                </p:oleObj>
              </mc:Choice>
              <mc:Fallback>
                <p:oleObj name="Equation" r:id="rId9" imgW="2425680" imgH="419040" progId="Equation.DSMT4">
                  <p:embed/>
                  <p:pic>
                    <p:nvPicPr>
                      <p:cNvPr id="123910" name="Object 8"/>
                      <p:cNvPicPr>
                        <a:picLocks noChangeArrowheads="1"/>
                      </p:cNvPicPr>
                      <p:nvPr/>
                    </p:nvPicPr>
                    <p:blipFill>
                      <a:blip r:embed="rId10"/>
                      <a:srcRect/>
                      <a:stretch>
                        <a:fillRect/>
                      </a:stretch>
                    </p:blipFill>
                    <p:spPr bwMode="auto">
                      <a:xfrm>
                        <a:off x="1532759" y="3908228"/>
                        <a:ext cx="6064250"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1076364359"/>
              </p:ext>
            </p:extLst>
          </p:nvPr>
        </p:nvGraphicFramePr>
        <p:xfrm>
          <a:off x="0" y="4954390"/>
          <a:ext cx="6222600" cy="1015200"/>
        </p:xfrm>
        <a:graphic>
          <a:graphicData uri="http://schemas.openxmlformats.org/presentationml/2006/ole">
            <mc:AlternateContent xmlns:mc="http://schemas.openxmlformats.org/markup-compatibility/2006">
              <mc:Choice xmlns:v="urn:schemas-microsoft-com:vml" Requires="v">
                <p:oleObj spid="_x0000_s146813" name="Equation" r:id="rId11" imgW="2489040" imgH="406080" progId="Equation.DSMT4">
                  <p:embed/>
                </p:oleObj>
              </mc:Choice>
              <mc:Fallback>
                <p:oleObj name="Equation" r:id="rId11" imgW="2489040" imgH="406080" progId="Equation.DSMT4">
                  <p:embed/>
                  <p:pic>
                    <p:nvPicPr>
                      <p:cNvPr id="123912" name="Object 2"/>
                      <p:cNvPicPr>
                        <a:picLocks noChangeAspect="1" noChangeArrowheads="1"/>
                      </p:cNvPicPr>
                      <p:nvPr/>
                    </p:nvPicPr>
                    <p:blipFill>
                      <a:blip r:embed="rId12"/>
                      <a:srcRect/>
                      <a:stretch>
                        <a:fillRect/>
                      </a:stretch>
                    </p:blipFill>
                    <p:spPr bwMode="auto">
                      <a:xfrm>
                        <a:off x="0" y="4954390"/>
                        <a:ext cx="6222600" cy="101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2857717457"/>
              </p:ext>
            </p:extLst>
          </p:nvPr>
        </p:nvGraphicFramePr>
        <p:xfrm>
          <a:off x="1968500" y="2320925"/>
          <a:ext cx="6953250" cy="601663"/>
        </p:xfrm>
        <a:graphic>
          <a:graphicData uri="http://schemas.openxmlformats.org/presentationml/2006/ole">
            <mc:AlternateContent xmlns:mc="http://schemas.openxmlformats.org/markup-compatibility/2006">
              <mc:Choice xmlns:v="urn:schemas-microsoft-com:vml" Requires="v">
                <p:oleObj spid="_x0000_s146814" name="Equation" r:id="rId13" imgW="2781000" imgH="241200" progId="Equation.DSMT4">
                  <p:embed/>
                </p:oleObj>
              </mc:Choice>
              <mc:Fallback>
                <p:oleObj name="Equation" r:id="rId13" imgW="2781000" imgH="241200" progId="Equation.DSMT4">
                  <p:embed/>
                  <p:pic>
                    <p:nvPicPr>
                      <p:cNvPr id="13" name="Object 8"/>
                      <p:cNvPicPr>
                        <a:picLocks noChangeArrowheads="1"/>
                      </p:cNvPicPr>
                      <p:nvPr/>
                    </p:nvPicPr>
                    <p:blipFill>
                      <a:blip r:embed="rId14"/>
                      <a:srcRect/>
                      <a:stretch>
                        <a:fillRect/>
                      </a:stretch>
                    </p:blipFill>
                    <p:spPr bwMode="auto">
                      <a:xfrm>
                        <a:off x="1968500" y="2320925"/>
                        <a:ext cx="695325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64312126"/>
      </p:ext>
    </p:extLst>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6A48167-E94E-4CD1-A82E-4D5475FE78E5}" type="slidenum">
              <a:rPr lang="en-US" altLang="zh-CN" sz="1200" smtClean="0"/>
              <a:pPr>
                <a:spcBef>
                  <a:spcPct val="0"/>
                </a:spcBef>
                <a:buClrTx/>
                <a:buFontTx/>
                <a:buNone/>
              </a:pPr>
              <a:t>85</a:t>
            </a:fld>
            <a:endParaRPr lang="en-US" altLang="zh-CN" sz="1200" smtClean="0"/>
          </a:p>
        </p:txBody>
      </p:sp>
      <p:sp>
        <p:nvSpPr>
          <p:cNvPr id="6" name="Rectangle 2"/>
          <p:cNvSpPr txBox="1">
            <a:spLocks noChangeArrowheads="1"/>
          </p:cNvSpPr>
          <p:nvPr/>
        </p:nvSpPr>
        <p:spPr>
          <a:xfrm>
            <a:off x="107950" y="414338"/>
            <a:ext cx="8153400" cy="638175"/>
          </a:xfrm>
          <a:prstGeom prst="rect">
            <a:avLst/>
          </a:prstGeom>
        </p:spPr>
        <p:txBody>
          <a:bodyPr/>
          <a:lstStyle/>
          <a:p>
            <a:pPr eaLnBrk="1" hangingPunct="1">
              <a:defRPr/>
            </a:pPr>
            <a:r>
              <a:rPr lang="en-US" sz="3200" b="1" kern="0" dirty="0">
                <a:ea typeface="+mj-ea"/>
                <a:cs typeface="Times New Roman" pitchFamily="18" charset="0"/>
              </a:rPr>
              <a:t>Extra examples: </a:t>
            </a:r>
            <a:r>
              <a:rPr lang="en-US" altLang="zh-CN" sz="3200" b="1" dirty="0">
                <a:ea typeface="楷体_GB2312" pitchFamily="49" charset="-122"/>
              </a:rPr>
              <a:t>Inverse LT with       term</a:t>
            </a:r>
            <a:endParaRPr lang="en-US" sz="3200" b="1" kern="0" dirty="0">
              <a:ea typeface="+mj-ea"/>
              <a:cs typeface="Times New Roman" pitchFamily="18" charset="0"/>
            </a:endParaRPr>
          </a:p>
        </p:txBody>
      </p:sp>
      <p:graphicFrame>
        <p:nvGraphicFramePr>
          <p:cNvPr id="123908" name="Object 2"/>
          <p:cNvGraphicFramePr>
            <a:graphicFrameLocks noChangeAspect="1"/>
          </p:cNvGraphicFramePr>
          <p:nvPr/>
        </p:nvGraphicFramePr>
        <p:xfrm>
          <a:off x="6018213" y="417513"/>
          <a:ext cx="412750" cy="508000"/>
        </p:xfrm>
        <a:graphic>
          <a:graphicData uri="http://schemas.openxmlformats.org/presentationml/2006/ole">
            <mc:AlternateContent xmlns:mc="http://schemas.openxmlformats.org/markup-compatibility/2006">
              <mc:Choice xmlns:v="urn:schemas-microsoft-com:vml" Requires="v">
                <p:oleObj spid="_x0000_s155270" name="Equation" r:id="rId3" imgW="142857" imgH="181007" progId="Equation.DSMT4">
                  <p:embed/>
                </p:oleObj>
              </mc:Choice>
              <mc:Fallback>
                <p:oleObj name="Equation" r:id="rId3" imgW="142857" imgH="181007" progId="Equation.DSMT4">
                  <p:embed/>
                  <p:pic>
                    <p:nvPicPr>
                      <p:cNvPr id="12390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213" y="417513"/>
                        <a:ext cx="412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2" name="Object 2"/>
          <p:cNvGraphicFramePr>
            <a:graphicFrameLocks noChangeAspect="1"/>
          </p:cNvGraphicFramePr>
          <p:nvPr>
            <p:extLst>
              <p:ext uri="{D42A27DB-BD31-4B8C-83A1-F6EECF244321}">
                <p14:modId xmlns:p14="http://schemas.microsoft.com/office/powerpoint/2010/main" val="4135128544"/>
              </p:ext>
            </p:extLst>
          </p:nvPr>
        </p:nvGraphicFramePr>
        <p:xfrm>
          <a:off x="96514" y="1161600"/>
          <a:ext cx="3953145" cy="975990"/>
        </p:xfrm>
        <a:graphic>
          <a:graphicData uri="http://schemas.openxmlformats.org/presentationml/2006/ole">
            <mc:AlternateContent xmlns:mc="http://schemas.openxmlformats.org/markup-compatibility/2006">
              <mc:Choice xmlns:v="urn:schemas-microsoft-com:vml" Requires="v">
                <p:oleObj spid="_x0000_s155271" name="Equation" r:id="rId5" imgW="1581258" imgH="390396" progId="Equation.DSMT4">
                  <p:embed/>
                </p:oleObj>
              </mc:Choice>
              <mc:Fallback>
                <p:oleObj name="Equation" r:id="rId5" imgW="1581258" imgH="390396" progId="Equation.DSMT4">
                  <p:embed/>
                  <p:pic>
                    <p:nvPicPr>
                      <p:cNvPr id="12391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14" y="1161600"/>
                        <a:ext cx="3953145" cy="97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3" name="Object 2"/>
          <p:cNvGraphicFramePr>
            <a:graphicFrameLocks noChangeAspect="1"/>
          </p:cNvGraphicFramePr>
          <p:nvPr>
            <p:extLst>
              <p:ext uri="{D42A27DB-BD31-4B8C-83A1-F6EECF244321}">
                <p14:modId xmlns:p14="http://schemas.microsoft.com/office/powerpoint/2010/main" val="3363020118"/>
              </p:ext>
            </p:extLst>
          </p:nvPr>
        </p:nvGraphicFramePr>
        <p:xfrm>
          <a:off x="5677672" y="2924944"/>
          <a:ext cx="3142800" cy="1079100"/>
        </p:xfrm>
        <a:graphic>
          <a:graphicData uri="http://schemas.openxmlformats.org/presentationml/2006/ole">
            <mc:AlternateContent xmlns:mc="http://schemas.openxmlformats.org/markup-compatibility/2006">
              <mc:Choice xmlns:v="urn:schemas-microsoft-com:vml" Requires="v">
                <p:oleObj spid="_x0000_s155272" name="Equation" r:id="rId7" imgW="1257120" imgH="431640" progId="Equation.DSMT4">
                  <p:embed/>
                </p:oleObj>
              </mc:Choice>
              <mc:Fallback>
                <p:oleObj name="Equation" r:id="rId7" imgW="1257120" imgH="431640" progId="Equation.DSMT4">
                  <p:embed/>
                  <p:pic>
                    <p:nvPicPr>
                      <p:cNvPr id="123913" name="Object 2"/>
                      <p:cNvPicPr>
                        <a:picLocks noChangeAspect="1" noChangeArrowheads="1"/>
                      </p:cNvPicPr>
                      <p:nvPr/>
                    </p:nvPicPr>
                    <p:blipFill>
                      <a:blip r:embed="rId8"/>
                      <a:srcRect/>
                      <a:stretch>
                        <a:fillRect/>
                      </a:stretch>
                    </p:blipFill>
                    <p:spPr bwMode="auto">
                      <a:xfrm>
                        <a:off x="5677672" y="2924944"/>
                        <a:ext cx="3142800" cy="107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4" name="Rectangle 4"/>
          <p:cNvSpPr>
            <a:spLocks noChangeArrowheads="1"/>
          </p:cNvSpPr>
          <p:nvPr/>
        </p:nvSpPr>
        <p:spPr bwMode="auto">
          <a:xfrm>
            <a:off x="6023306" y="2099320"/>
            <a:ext cx="308519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buClrTx/>
              <a:buFontTx/>
              <a:buNone/>
            </a:pPr>
            <a:r>
              <a:rPr kumimoji="1" lang="en-US" altLang="zh-CN" sz="2400" b="1" dirty="0">
                <a:latin typeface="Times New Roman" panose="02020603050405020304" pitchFamily="18" charset="0"/>
              </a:rPr>
              <a:t>The series expansion should be done within ROC.</a:t>
            </a:r>
            <a:endParaRPr kumimoji="1" lang="en-US" altLang="zh-CN" sz="2400" b="1" dirty="0">
              <a:solidFill>
                <a:srgbClr val="FF0000"/>
              </a:solidFill>
              <a:latin typeface="Times New Roman" panose="02020603050405020304" pitchFamily="18" charset="0"/>
            </a:endParaRPr>
          </a:p>
        </p:txBody>
      </p:sp>
      <p:graphicFrame>
        <p:nvGraphicFramePr>
          <p:cNvPr id="123915" name="Object 2"/>
          <p:cNvGraphicFramePr>
            <a:graphicFrameLocks noChangeAspect="1"/>
          </p:cNvGraphicFramePr>
          <p:nvPr>
            <p:extLst>
              <p:ext uri="{D42A27DB-BD31-4B8C-83A1-F6EECF244321}">
                <p14:modId xmlns:p14="http://schemas.microsoft.com/office/powerpoint/2010/main" val="4129311793"/>
              </p:ext>
            </p:extLst>
          </p:nvPr>
        </p:nvGraphicFramePr>
        <p:xfrm>
          <a:off x="583163" y="2130833"/>
          <a:ext cx="5501005" cy="1023778"/>
        </p:xfrm>
        <a:graphic>
          <a:graphicData uri="http://schemas.openxmlformats.org/presentationml/2006/ole">
            <mc:AlternateContent xmlns:mc="http://schemas.openxmlformats.org/markup-compatibility/2006">
              <mc:Choice xmlns:v="urn:schemas-microsoft-com:vml" Requires="v">
                <p:oleObj spid="_x0000_s155273" name="Equation" r:id="rId9" imgW="2200402" imgH="409511" progId="Equation.DSMT4">
                  <p:embed/>
                </p:oleObj>
              </mc:Choice>
              <mc:Fallback>
                <p:oleObj name="Equation" r:id="rId9" imgW="2200402" imgH="409511" progId="Equation.DSMT4">
                  <p:embed/>
                  <p:pic>
                    <p:nvPicPr>
                      <p:cNvPr id="123915"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163" y="2130833"/>
                        <a:ext cx="5501005" cy="1023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6" name="Object 2"/>
          <p:cNvGraphicFramePr>
            <a:graphicFrameLocks noChangeAspect="1"/>
          </p:cNvGraphicFramePr>
          <p:nvPr>
            <p:extLst>
              <p:ext uri="{D42A27DB-BD31-4B8C-83A1-F6EECF244321}">
                <p14:modId xmlns:p14="http://schemas.microsoft.com/office/powerpoint/2010/main" val="388191248"/>
              </p:ext>
            </p:extLst>
          </p:nvPr>
        </p:nvGraphicFramePr>
        <p:xfrm>
          <a:off x="77431" y="3778132"/>
          <a:ext cx="3953145" cy="975990"/>
        </p:xfrm>
        <a:graphic>
          <a:graphicData uri="http://schemas.openxmlformats.org/presentationml/2006/ole">
            <mc:AlternateContent xmlns:mc="http://schemas.openxmlformats.org/markup-compatibility/2006">
              <mc:Choice xmlns:v="urn:schemas-microsoft-com:vml" Requires="v">
                <p:oleObj spid="_x0000_s155274" name="Equation" r:id="rId11" imgW="1581258" imgH="390396" progId="Equation.DSMT4">
                  <p:embed/>
                </p:oleObj>
              </mc:Choice>
              <mc:Fallback>
                <p:oleObj name="Equation" r:id="rId11" imgW="1581258" imgH="390396" progId="Equation.DSMT4">
                  <p:embed/>
                  <p:pic>
                    <p:nvPicPr>
                      <p:cNvPr id="123916"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31" y="3778132"/>
                        <a:ext cx="3953145" cy="97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2372533629"/>
              </p:ext>
            </p:extLst>
          </p:nvPr>
        </p:nvGraphicFramePr>
        <p:xfrm>
          <a:off x="1053976" y="3212976"/>
          <a:ext cx="2889250" cy="569913"/>
        </p:xfrm>
        <a:graphic>
          <a:graphicData uri="http://schemas.openxmlformats.org/presentationml/2006/ole">
            <mc:AlternateContent xmlns:mc="http://schemas.openxmlformats.org/markup-compatibility/2006">
              <mc:Choice xmlns:v="urn:schemas-microsoft-com:vml" Requires="v">
                <p:oleObj spid="_x0000_s155275" name="Equation" r:id="rId13" imgW="1155600" imgH="228600" progId="Equation.DSMT4">
                  <p:embed/>
                </p:oleObj>
              </mc:Choice>
              <mc:Fallback>
                <p:oleObj name="Equation" r:id="rId13" imgW="1155600" imgH="228600" progId="Equation.DSMT4">
                  <p:embed/>
                  <p:pic>
                    <p:nvPicPr>
                      <p:cNvPr id="15" name="Object 2"/>
                      <p:cNvPicPr>
                        <a:picLocks noChangeAspect="1" noChangeArrowheads="1"/>
                      </p:cNvPicPr>
                      <p:nvPr/>
                    </p:nvPicPr>
                    <p:blipFill>
                      <a:blip r:embed="rId14"/>
                      <a:srcRect/>
                      <a:stretch>
                        <a:fillRect/>
                      </a:stretch>
                    </p:blipFill>
                    <p:spPr bwMode="auto">
                      <a:xfrm>
                        <a:off x="1053976" y="3212976"/>
                        <a:ext cx="28892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649191340"/>
              </p:ext>
            </p:extLst>
          </p:nvPr>
        </p:nvGraphicFramePr>
        <p:xfrm>
          <a:off x="4202410" y="3717652"/>
          <a:ext cx="1809750" cy="1079500"/>
        </p:xfrm>
        <a:graphic>
          <a:graphicData uri="http://schemas.openxmlformats.org/presentationml/2006/ole">
            <mc:AlternateContent xmlns:mc="http://schemas.openxmlformats.org/markup-compatibility/2006">
              <mc:Choice xmlns:v="urn:schemas-microsoft-com:vml" Requires="v">
                <p:oleObj spid="_x0000_s155276" name="Equation" r:id="rId15" imgW="723600" imgH="431640" progId="Equation.DSMT4">
                  <p:embed/>
                </p:oleObj>
              </mc:Choice>
              <mc:Fallback>
                <p:oleObj name="Equation" r:id="rId15" imgW="723600" imgH="431640" progId="Equation.DSMT4">
                  <p:embed/>
                  <p:pic>
                    <p:nvPicPr>
                      <p:cNvPr id="123915" name="Object 2"/>
                      <p:cNvPicPr>
                        <a:picLocks noChangeAspect="1" noChangeArrowheads="1"/>
                      </p:cNvPicPr>
                      <p:nvPr/>
                    </p:nvPicPr>
                    <p:blipFill>
                      <a:blip r:embed="rId16"/>
                      <a:srcRect/>
                      <a:stretch>
                        <a:fillRect/>
                      </a:stretch>
                    </p:blipFill>
                    <p:spPr bwMode="auto">
                      <a:xfrm>
                        <a:off x="4202410" y="3717652"/>
                        <a:ext cx="18097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
          <p:cNvGraphicFramePr>
            <a:graphicFrameLocks noChangeAspect="1"/>
          </p:cNvGraphicFramePr>
          <p:nvPr>
            <p:extLst>
              <p:ext uri="{D42A27DB-BD31-4B8C-83A1-F6EECF244321}">
                <p14:modId xmlns:p14="http://schemas.microsoft.com/office/powerpoint/2010/main" val="3114245324"/>
              </p:ext>
            </p:extLst>
          </p:nvPr>
        </p:nvGraphicFramePr>
        <p:xfrm>
          <a:off x="146496" y="4652963"/>
          <a:ext cx="8890000" cy="1111250"/>
        </p:xfrm>
        <a:graphic>
          <a:graphicData uri="http://schemas.openxmlformats.org/presentationml/2006/ole">
            <mc:AlternateContent xmlns:mc="http://schemas.openxmlformats.org/markup-compatibility/2006">
              <mc:Choice xmlns:v="urn:schemas-microsoft-com:vml" Requires="v">
                <p:oleObj spid="_x0000_s155277" name="Equation" r:id="rId17" imgW="3555720" imgH="444240" progId="Equation.DSMT4">
                  <p:embed/>
                </p:oleObj>
              </mc:Choice>
              <mc:Fallback>
                <p:oleObj name="Equation" r:id="rId17" imgW="3555720" imgH="444240" progId="Equation.DSMT4">
                  <p:embed/>
                  <p:pic>
                    <p:nvPicPr>
                      <p:cNvPr id="123915" name="Object 2"/>
                      <p:cNvPicPr>
                        <a:picLocks noChangeAspect="1" noChangeArrowheads="1"/>
                      </p:cNvPicPr>
                      <p:nvPr/>
                    </p:nvPicPr>
                    <p:blipFill>
                      <a:blip r:embed="rId18"/>
                      <a:srcRect/>
                      <a:stretch>
                        <a:fillRect/>
                      </a:stretch>
                    </p:blipFill>
                    <p:spPr bwMode="auto">
                      <a:xfrm>
                        <a:off x="146496" y="4652963"/>
                        <a:ext cx="889000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
          <p:cNvGraphicFramePr>
            <a:graphicFrameLocks noChangeAspect="1"/>
          </p:cNvGraphicFramePr>
          <p:nvPr>
            <p:extLst>
              <p:ext uri="{D42A27DB-BD31-4B8C-83A1-F6EECF244321}">
                <p14:modId xmlns:p14="http://schemas.microsoft.com/office/powerpoint/2010/main" val="2169697687"/>
              </p:ext>
            </p:extLst>
          </p:nvPr>
        </p:nvGraphicFramePr>
        <p:xfrm>
          <a:off x="1365250" y="5667375"/>
          <a:ext cx="3363913" cy="1079500"/>
        </p:xfrm>
        <a:graphic>
          <a:graphicData uri="http://schemas.openxmlformats.org/presentationml/2006/ole">
            <mc:AlternateContent xmlns:mc="http://schemas.openxmlformats.org/markup-compatibility/2006">
              <mc:Choice xmlns:v="urn:schemas-microsoft-com:vml" Requires="v">
                <p:oleObj spid="_x0000_s155278" name="Equation" r:id="rId19" imgW="1346040" imgH="431640" progId="Equation.DSMT4">
                  <p:embed/>
                </p:oleObj>
              </mc:Choice>
              <mc:Fallback>
                <p:oleObj name="Equation" r:id="rId19" imgW="1346040" imgH="431640" progId="Equation.DSMT4">
                  <p:embed/>
                  <p:pic>
                    <p:nvPicPr>
                      <p:cNvPr id="123913" name="Object 2"/>
                      <p:cNvPicPr>
                        <a:picLocks noChangeAspect="1" noChangeArrowheads="1"/>
                      </p:cNvPicPr>
                      <p:nvPr/>
                    </p:nvPicPr>
                    <p:blipFill>
                      <a:blip r:embed="rId20"/>
                      <a:srcRect/>
                      <a:stretch>
                        <a:fillRect/>
                      </a:stretch>
                    </p:blipFill>
                    <p:spPr bwMode="auto">
                      <a:xfrm>
                        <a:off x="1365250" y="5667375"/>
                        <a:ext cx="33639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
          <p:cNvGraphicFramePr>
            <a:graphicFrameLocks noChangeAspect="1"/>
          </p:cNvGraphicFramePr>
          <p:nvPr>
            <p:extLst>
              <p:ext uri="{D42A27DB-BD31-4B8C-83A1-F6EECF244321}">
                <p14:modId xmlns:p14="http://schemas.microsoft.com/office/powerpoint/2010/main" val="3655357748"/>
              </p:ext>
            </p:extLst>
          </p:nvPr>
        </p:nvGraphicFramePr>
        <p:xfrm>
          <a:off x="5219711" y="1337522"/>
          <a:ext cx="2349500" cy="571500"/>
        </p:xfrm>
        <a:graphic>
          <a:graphicData uri="http://schemas.openxmlformats.org/presentationml/2006/ole">
            <mc:AlternateContent xmlns:mc="http://schemas.openxmlformats.org/markup-compatibility/2006">
              <mc:Choice xmlns:v="urn:schemas-microsoft-com:vml" Requires="v">
                <p:oleObj spid="_x0000_s155279" name="Equation" r:id="rId21" imgW="939600" imgH="228600" progId="Equation.DSMT4">
                  <p:embed/>
                </p:oleObj>
              </mc:Choice>
              <mc:Fallback>
                <p:oleObj name="Equation" r:id="rId21" imgW="939600" imgH="228600" progId="Equation.DSMT4">
                  <p:embed/>
                  <p:pic>
                    <p:nvPicPr>
                      <p:cNvPr id="123915" name="Object 2"/>
                      <p:cNvPicPr>
                        <a:picLocks noChangeAspect="1" noChangeArrowheads="1"/>
                      </p:cNvPicPr>
                      <p:nvPr/>
                    </p:nvPicPr>
                    <p:blipFill>
                      <a:blip r:embed="rId22"/>
                      <a:srcRect/>
                      <a:stretch>
                        <a:fillRect/>
                      </a:stretch>
                    </p:blipFill>
                    <p:spPr bwMode="auto">
                      <a:xfrm>
                        <a:off x="5219711" y="1337522"/>
                        <a:ext cx="2349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878012335"/>
              </p:ext>
            </p:extLst>
          </p:nvPr>
        </p:nvGraphicFramePr>
        <p:xfrm>
          <a:off x="6574266" y="3943432"/>
          <a:ext cx="2063750" cy="571500"/>
        </p:xfrm>
        <a:graphic>
          <a:graphicData uri="http://schemas.openxmlformats.org/presentationml/2006/ole">
            <mc:AlternateContent xmlns:mc="http://schemas.openxmlformats.org/markup-compatibility/2006">
              <mc:Choice xmlns:v="urn:schemas-microsoft-com:vml" Requires="v">
                <p:oleObj spid="_x0000_s155280" name="Equation" r:id="rId23" imgW="825480" imgH="228600" progId="Equation.DSMT4">
                  <p:embed/>
                </p:oleObj>
              </mc:Choice>
              <mc:Fallback>
                <p:oleObj name="Equation" r:id="rId23" imgW="825480" imgH="228600" progId="Equation.DSMT4">
                  <p:embed/>
                  <p:pic>
                    <p:nvPicPr>
                      <p:cNvPr id="18" name="Object 2"/>
                      <p:cNvPicPr>
                        <a:picLocks noChangeAspect="1" noChangeArrowheads="1"/>
                      </p:cNvPicPr>
                      <p:nvPr/>
                    </p:nvPicPr>
                    <p:blipFill>
                      <a:blip r:embed="rId24"/>
                      <a:srcRect/>
                      <a:stretch>
                        <a:fillRect/>
                      </a:stretch>
                    </p:blipFill>
                    <p:spPr bwMode="auto">
                      <a:xfrm>
                        <a:off x="6574266" y="3943432"/>
                        <a:ext cx="2063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346761"/>
      </p:ext>
    </p:extLst>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EA2CFCA-24F9-4B81-98CF-039B5A3AA65A}" type="slidenum">
              <a:rPr lang="en-US" altLang="zh-CN" sz="1200" smtClean="0"/>
              <a:pPr>
                <a:spcBef>
                  <a:spcPct val="0"/>
                </a:spcBef>
                <a:buClrTx/>
                <a:buFontTx/>
                <a:buNone/>
              </a:pPr>
              <a:t>86</a:t>
            </a:fld>
            <a:endParaRPr lang="en-US" altLang="zh-CN" sz="1200" smtClean="0"/>
          </a:p>
        </p:txBody>
      </p:sp>
      <p:graphicFrame>
        <p:nvGraphicFramePr>
          <p:cNvPr id="124931" name="Object 2"/>
          <p:cNvGraphicFramePr>
            <a:graphicFrameLocks noChangeAspect="1"/>
          </p:cNvGraphicFramePr>
          <p:nvPr>
            <p:extLst>
              <p:ext uri="{D42A27DB-BD31-4B8C-83A1-F6EECF244321}">
                <p14:modId xmlns:p14="http://schemas.microsoft.com/office/powerpoint/2010/main" val="74552274"/>
              </p:ext>
            </p:extLst>
          </p:nvPr>
        </p:nvGraphicFramePr>
        <p:xfrm>
          <a:off x="0" y="1341388"/>
          <a:ext cx="6381750" cy="1079500"/>
        </p:xfrm>
        <a:graphic>
          <a:graphicData uri="http://schemas.openxmlformats.org/presentationml/2006/ole">
            <mc:AlternateContent xmlns:mc="http://schemas.openxmlformats.org/markup-compatibility/2006">
              <mc:Choice xmlns:v="urn:schemas-microsoft-com:vml" Requires="v">
                <p:oleObj spid="_x0000_s147751" name="Equation" r:id="rId3" imgW="2552400" imgH="431640" progId="Equation.DSMT4">
                  <p:embed/>
                </p:oleObj>
              </mc:Choice>
              <mc:Fallback>
                <p:oleObj name="Equation" r:id="rId3" imgW="2552400" imgH="431640" progId="Equation.DSMT4">
                  <p:embed/>
                  <p:pic>
                    <p:nvPicPr>
                      <p:cNvPr id="124931" name="Object 2"/>
                      <p:cNvPicPr>
                        <a:picLocks noChangeAspect="1" noChangeArrowheads="1"/>
                      </p:cNvPicPr>
                      <p:nvPr/>
                    </p:nvPicPr>
                    <p:blipFill>
                      <a:blip r:embed="rId4"/>
                      <a:srcRect/>
                      <a:stretch>
                        <a:fillRect/>
                      </a:stretch>
                    </p:blipFill>
                    <p:spPr bwMode="auto">
                      <a:xfrm>
                        <a:off x="0" y="1341388"/>
                        <a:ext cx="63817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2" name="Object 2"/>
          <p:cNvGraphicFramePr>
            <a:graphicFrameLocks noChangeAspect="1"/>
          </p:cNvGraphicFramePr>
          <p:nvPr>
            <p:extLst>
              <p:ext uri="{D42A27DB-BD31-4B8C-83A1-F6EECF244321}">
                <p14:modId xmlns:p14="http://schemas.microsoft.com/office/powerpoint/2010/main" val="1829113119"/>
              </p:ext>
            </p:extLst>
          </p:nvPr>
        </p:nvGraphicFramePr>
        <p:xfrm>
          <a:off x="1201683" y="3407742"/>
          <a:ext cx="7077075" cy="1077913"/>
        </p:xfrm>
        <a:graphic>
          <a:graphicData uri="http://schemas.openxmlformats.org/presentationml/2006/ole">
            <mc:AlternateContent xmlns:mc="http://schemas.openxmlformats.org/markup-compatibility/2006">
              <mc:Choice xmlns:v="urn:schemas-microsoft-com:vml" Requires="v">
                <p:oleObj spid="_x0000_s147752" name="Equation" r:id="rId5" imgW="2810002" imgH="409511" progId="Equation.DSMT4">
                  <p:embed/>
                </p:oleObj>
              </mc:Choice>
              <mc:Fallback>
                <p:oleObj name="Equation" r:id="rId5" imgW="2810002" imgH="409511" progId="Equation.DSMT4">
                  <p:embed/>
                  <p:pic>
                    <p:nvPicPr>
                      <p:cNvPr id="12493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683" y="3407742"/>
                        <a:ext cx="70770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3" name="Object 2"/>
          <p:cNvGraphicFramePr>
            <a:graphicFrameLocks noChangeAspect="1"/>
          </p:cNvGraphicFramePr>
          <p:nvPr>
            <p:extLst>
              <p:ext uri="{D42A27DB-BD31-4B8C-83A1-F6EECF244321}">
                <p14:modId xmlns:p14="http://schemas.microsoft.com/office/powerpoint/2010/main" val="199346472"/>
              </p:ext>
            </p:extLst>
          </p:nvPr>
        </p:nvGraphicFramePr>
        <p:xfrm>
          <a:off x="6296" y="4696907"/>
          <a:ext cx="8095500" cy="1047600"/>
        </p:xfrm>
        <a:graphic>
          <a:graphicData uri="http://schemas.openxmlformats.org/presentationml/2006/ole">
            <mc:AlternateContent xmlns:mc="http://schemas.openxmlformats.org/markup-compatibility/2006">
              <mc:Choice xmlns:v="urn:schemas-microsoft-com:vml" Requires="v">
                <p:oleObj spid="_x0000_s147753" name="Equation" r:id="rId7" imgW="3238200" imgH="419040" progId="Equation.DSMT4">
                  <p:embed/>
                </p:oleObj>
              </mc:Choice>
              <mc:Fallback>
                <p:oleObj name="Equation" r:id="rId7" imgW="3238200" imgH="419040" progId="Equation.DSMT4">
                  <p:embed/>
                  <p:pic>
                    <p:nvPicPr>
                      <p:cNvPr id="124933" name="Object 2"/>
                      <p:cNvPicPr>
                        <a:picLocks noChangeAspect="1" noChangeArrowheads="1"/>
                      </p:cNvPicPr>
                      <p:nvPr/>
                    </p:nvPicPr>
                    <p:blipFill>
                      <a:blip r:embed="rId8"/>
                      <a:srcRect/>
                      <a:stretch>
                        <a:fillRect/>
                      </a:stretch>
                    </p:blipFill>
                    <p:spPr bwMode="auto">
                      <a:xfrm>
                        <a:off x="6296" y="4696907"/>
                        <a:ext cx="8095500" cy="104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2"/>
          <p:cNvSpPr txBox="1">
            <a:spLocks noChangeArrowheads="1"/>
          </p:cNvSpPr>
          <p:nvPr/>
        </p:nvSpPr>
        <p:spPr>
          <a:xfrm>
            <a:off x="107950" y="414338"/>
            <a:ext cx="8153400" cy="638175"/>
          </a:xfrm>
          <a:prstGeom prst="rect">
            <a:avLst/>
          </a:prstGeom>
        </p:spPr>
        <p:txBody>
          <a:bodyPr/>
          <a:lstStyle/>
          <a:p>
            <a:pPr eaLnBrk="1" hangingPunct="1">
              <a:defRPr/>
            </a:pPr>
            <a:r>
              <a:rPr lang="en-US" sz="3200" b="1" kern="0" dirty="0">
                <a:ea typeface="+mj-ea"/>
                <a:cs typeface="Times New Roman" pitchFamily="18" charset="0"/>
              </a:rPr>
              <a:t>Extra examples: </a:t>
            </a:r>
            <a:r>
              <a:rPr lang="en-US" altLang="zh-CN" sz="3200" b="1" dirty="0">
                <a:ea typeface="楷体_GB2312" pitchFamily="49" charset="-122"/>
              </a:rPr>
              <a:t>Inverse LT with       term</a:t>
            </a:r>
            <a:endParaRPr lang="en-US" sz="3200" b="1" kern="0" dirty="0">
              <a:ea typeface="+mj-ea"/>
              <a:cs typeface="Times New Roman" pitchFamily="18" charset="0"/>
            </a:endParaRPr>
          </a:p>
        </p:txBody>
      </p:sp>
      <p:graphicFrame>
        <p:nvGraphicFramePr>
          <p:cNvPr id="124935" name="Object 2"/>
          <p:cNvGraphicFramePr>
            <a:graphicFrameLocks noChangeAspect="1"/>
          </p:cNvGraphicFramePr>
          <p:nvPr/>
        </p:nvGraphicFramePr>
        <p:xfrm>
          <a:off x="6018213" y="417513"/>
          <a:ext cx="412750" cy="508000"/>
        </p:xfrm>
        <a:graphic>
          <a:graphicData uri="http://schemas.openxmlformats.org/presentationml/2006/ole">
            <mc:AlternateContent xmlns:mc="http://schemas.openxmlformats.org/markup-compatibility/2006">
              <mc:Choice xmlns:v="urn:schemas-microsoft-com:vml" Requires="v">
                <p:oleObj spid="_x0000_s147754" name="Equation" r:id="rId9" imgW="142857" imgH="181007" progId="Equation.DSMT4">
                  <p:embed/>
                </p:oleObj>
              </mc:Choice>
              <mc:Fallback>
                <p:oleObj name="Equation" r:id="rId9" imgW="142857" imgH="181007" progId="Equation.DSMT4">
                  <p:embed/>
                  <p:pic>
                    <p:nvPicPr>
                      <p:cNvPr id="124935"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8213" y="417513"/>
                        <a:ext cx="412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747931169"/>
              </p:ext>
            </p:extLst>
          </p:nvPr>
        </p:nvGraphicFramePr>
        <p:xfrm>
          <a:off x="1201683" y="2342018"/>
          <a:ext cx="7874000" cy="1079500"/>
        </p:xfrm>
        <a:graphic>
          <a:graphicData uri="http://schemas.openxmlformats.org/presentationml/2006/ole">
            <mc:AlternateContent xmlns:mc="http://schemas.openxmlformats.org/markup-compatibility/2006">
              <mc:Choice xmlns:v="urn:schemas-microsoft-com:vml" Requires="v">
                <p:oleObj spid="_x0000_s147755" name="Equation" r:id="rId11" imgW="3149280" imgH="431640" progId="Equation.DSMT4">
                  <p:embed/>
                </p:oleObj>
              </mc:Choice>
              <mc:Fallback>
                <p:oleObj name="Equation" r:id="rId11" imgW="3149280" imgH="431640" progId="Equation.DSMT4">
                  <p:embed/>
                  <p:pic>
                    <p:nvPicPr>
                      <p:cNvPr id="124931" name="Object 2"/>
                      <p:cNvPicPr>
                        <a:picLocks noChangeAspect="1" noChangeArrowheads="1"/>
                      </p:cNvPicPr>
                      <p:nvPr/>
                    </p:nvPicPr>
                    <p:blipFill>
                      <a:blip r:embed="rId12"/>
                      <a:srcRect/>
                      <a:stretch>
                        <a:fillRect/>
                      </a:stretch>
                    </p:blipFill>
                    <p:spPr bwMode="auto">
                      <a:xfrm>
                        <a:off x="1201683" y="2342018"/>
                        <a:ext cx="78740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9827903"/>
      </p:ext>
    </p:extLst>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6B8C25-A10A-4A64-AB0F-9406CA6A787C}" type="slidenum">
              <a:rPr lang="en-US" altLang="zh-CN" sz="1200" smtClean="0"/>
              <a:pPr>
                <a:spcBef>
                  <a:spcPct val="0"/>
                </a:spcBef>
                <a:buClrTx/>
                <a:buFontTx/>
                <a:buNone/>
              </a:pPr>
              <a:t>87</a:t>
            </a:fld>
            <a:endParaRPr lang="en-US" altLang="zh-CN" sz="1200" smtClean="0"/>
          </a:p>
        </p:txBody>
      </p:sp>
      <p:sp>
        <p:nvSpPr>
          <p:cNvPr id="21507" name="Text Box 59"/>
          <p:cNvSpPr txBox="1">
            <a:spLocks noChangeArrowheads="1"/>
          </p:cNvSpPr>
          <p:nvPr/>
        </p:nvSpPr>
        <p:spPr bwMode="auto">
          <a:xfrm>
            <a:off x="251520" y="389608"/>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rPr>
              <a:t>G</a:t>
            </a:r>
            <a:r>
              <a:rPr kumimoji="1" lang="en-US" altLang="zh-CN" sz="2800" b="1" dirty="0" smtClean="0">
                <a:latin typeface="Times New Roman" panose="02020603050405020304" pitchFamily="18" charset="0"/>
              </a:rPr>
              <a:t>roup </a:t>
            </a:r>
            <a:r>
              <a:rPr kumimoji="1" lang="en-US" altLang="zh-CN" sz="2800" b="1" dirty="0" smtClean="0">
                <a:latin typeface="Times New Roman" panose="02020603050405020304" pitchFamily="18" charset="0"/>
              </a:rPr>
              <a:t>discussion: </a:t>
            </a:r>
            <a:endParaRPr kumimoji="1" lang="en-US" altLang="zh-CN" sz="2800" b="1" dirty="0">
              <a:latin typeface="Times New Roman" panose="02020603050405020304" pitchFamily="18" charset="0"/>
            </a:endParaRPr>
          </a:p>
        </p:txBody>
      </p:sp>
      <p:sp>
        <p:nvSpPr>
          <p:cNvPr id="9" name="Rectangle 4"/>
          <p:cNvSpPr>
            <a:spLocks noChangeArrowheads="1"/>
          </p:cNvSpPr>
          <p:nvPr/>
        </p:nvSpPr>
        <p:spPr bwMode="auto">
          <a:xfrm>
            <a:off x="36513" y="134076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1. The pole-zero plot is given for a causal system </a:t>
            </a:r>
            <a:r>
              <a:rPr lang="en-US" altLang="zh-CN" sz="2400" b="1" i="1" dirty="0" smtClean="0">
                <a:latin typeface="Times New Roman" panose="02020603050405020304" pitchFamily="18" charset="0"/>
                <a:ea typeface="楷体_GB2312" pitchFamily="49" charset="-122"/>
              </a:rPr>
              <a:t>H</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with </a:t>
            </a:r>
          </a:p>
        </p:txBody>
      </p:sp>
      <p:graphicFrame>
        <p:nvGraphicFramePr>
          <p:cNvPr id="28" name="Object 15"/>
          <p:cNvGraphicFramePr>
            <a:graphicFrameLocks noChangeAspect="1"/>
          </p:cNvGraphicFramePr>
          <p:nvPr>
            <p:extLst>
              <p:ext uri="{D42A27DB-BD31-4B8C-83A1-F6EECF244321}">
                <p14:modId xmlns:p14="http://schemas.microsoft.com/office/powerpoint/2010/main" val="1038207259"/>
              </p:ext>
            </p:extLst>
          </p:nvPr>
        </p:nvGraphicFramePr>
        <p:xfrm>
          <a:off x="35496" y="2237273"/>
          <a:ext cx="3438526" cy="947737"/>
        </p:xfrm>
        <a:graphic>
          <a:graphicData uri="http://schemas.openxmlformats.org/presentationml/2006/ole">
            <mc:AlternateContent xmlns:mc="http://schemas.openxmlformats.org/markup-compatibility/2006">
              <mc:Choice xmlns:v="urn:schemas-microsoft-com:vml" Requires="v">
                <p:oleObj spid="_x0000_s156187" name="Equation" r:id="rId4" imgW="1562040" imgH="431640" progId="Equation.DSMT4">
                  <p:embed/>
                </p:oleObj>
              </mc:Choice>
              <mc:Fallback>
                <p:oleObj name="Equation" r:id="rId4" imgW="1562040" imgH="431640" progId="Equation.DSMT4">
                  <p:embed/>
                  <p:pic>
                    <p:nvPicPr>
                      <p:cNvPr id="28" name="Object 15"/>
                      <p:cNvPicPr>
                        <a:picLocks noChangeArrowheads="1"/>
                      </p:cNvPicPr>
                      <p:nvPr/>
                    </p:nvPicPr>
                    <p:blipFill>
                      <a:blip r:embed="rId5"/>
                      <a:srcRect/>
                      <a:stretch>
                        <a:fillRect/>
                      </a:stretch>
                    </p:blipFill>
                    <p:spPr bwMode="auto">
                      <a:xfrm>
                        <a:off x="35496" y="2237273"/>
                        <a:ext cx="3438526"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4"/>
          <p:cNvSpPr>
            <a:spLocks noChangeArrowheads="1"/>
          </p:cNvSpPr>
          <p:nvPr/>
        </p:nvSpPr>
        <p:spPr bwMode="auto">
          <a:xfrm>
            <a:off x="114300" y="4550742"/>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None/>
            </a:pPr>
            <a:r>
              <a:rPr lang="en-US" altLang="zh-CN" sz="2400" b="1" dirty="0" smtClean="0">
                <a:latin typeface="Times New Roman" panose="02020603050405020304" pitchFamily="18" charset="0"/>
                <a:ea typeface="楷体_GB2312" pitchFamily="49" charset="-122"/>
              </a:rPr>
              <a:t>2. It is given that                               and                                              is of finite duration with no zeros. The number of poles for </a:t>
            </a:r>
            <a:r>
              <a:rPr lang="en-US" altLang="zh-CN" sz="2400" b="1" i="1" dirty="0" smtClean="0">
                <a:latin typeface="Times New Roman" panose="02020603050405020304" pitchFamily="18" charset="0"/>
                <a:ea typeface="楷体_GB2312" pitchFamily="49" charset="-122"/>
              </a:rPr>
              <a:t>X</a:t>
            </a:r>
            <a:r>
              <a:rPr lang="en-US" altLang="zh-CN" sz="2400" b="1" dirty="0" smtClean="0">
                <a:latin typeface="Times New Roman" panose="02020603050405020304" pitchFamily="18" charset="0"/>
                <a:ea typeface="楷体_GB2312" pitchFamily="49" charset="-122"/>
              </a:rPr>
              <a:t>(</a:t>
            </a:r>
            <a:r>
              <a:rPr lang="en-US" altLang="zh-CN" sz="2400" b="1" i="1" dirty="0" smtClean="0">
                <a:latin typeface="Times New Roman" panose="02020603050405020304" pitchFamily="18" charset="0"/>
                <a:ea typeface="楷体_GB2312" pitchFamily="49" charset="-122"/>
              </a:rPr>
              <a:t>s</a:t>
            </a:r>
            <a:r>
              <a:rPr lang="en-US" altLang="zh-CN" sz="2400" b="1" dirty="0" smtClean="0">
                <a:latin typeface="Times New Roman" panose="02020603050405020304" pitchFamily="18" charset="0"/>
                <a:ea typeface="楷体_GB2312" pitchFamily="49" charset="-122"/>
              </a:rPr>
              <a:t>) is (    ).  </a:t>
            </a:r>
            <a:endParaRPr lang="en-US" altLang="zh-CN" sz="2400" b="1" dirty="0">
              <a:latin typeface="Times New Roman" panose="02020603050405020304" pitchFamily="18" charset="0"/>
            </a:endParaRPr>
          </a:p>
        </p:txBody>
      </p:sp>
      <p:sp>
        <p:nvSpPr>
          <p:cNvPr id="14" name="Rectangle 4"/>
          <p:cNvSpPr>
            <a:spLocks noChangeArrowheads="1"/>
          </p:cNvSpPr>
          <p:nvPr/>
        </p:nvSpPr>
        <p:spPr bwMode="auto">
          <a:xfrm>
            <a:off x="35496" y="1844824"/>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	The system function can be determined to be  (    ).</a:t>
            </a:r>
          </a:p>
        </p:txBody>
      </p:sp>
      <p:graphicFrame>
        <p:nvGraphicFramePr>
          <p:cNvPr id="17" name="Object 4"/>
          <p:cNvGraphicFramePr>
            <a:graphicFrameLocks noChangeAspect="1"/>
          </p:cNvGraphicFramePr>
          <p:nvPr>
            <p:extLst>
              <p:ext uri="{D42A27DB-BD31-4B8C-83A1-F6EECF244321}">
                <p14:modId xmlns:p14="http://schemas.microsoft.com/office/powerpoint/2010/main" val="3541079438"/>
              </p:ext>
            </p:extLst>
          </p:nvPr>
        </p:nvGraphicFramePr>
        <p:xfrm>
          <a:off x="2415761" y="4495354"/>
          <a:ext cx="2263775" cy="503237"/>
        </p:xfrm>
        <a:graphic>
          <a:graphicData uri="http://schemas.openxmlformats.org/presentationml/2006/ole">
            <mc:AlternateContent xmlns:mc="http://schemas.openxmlformats.org/markup-compatibility/2006">
              <mc:Choice xmlns:v="urn:schemas-microsoft-com:vml" Requires="v">
                <p:oleObj spid="_x0000_s156188" name="Equation" r:id="rId6" imgW="1028520" imgH="228600" progId="Equation.DSMT4">
                  <p:embed/>
                </p:oleObj>
              </mc:Choice>
              <mc:Fallback>
                <p:oleObj name="Equation" r:id="rId6" imgW="1028520" imgH="228600" progId="Equation.DSMT4">
                  <p:embed/>
                  <p:pic>
                    <p:nvPicPr>
                      <p:cNvPr id="17" name="Object 4"/>
                      <p:cNvPicPr>
                        <a:picLocks noChangeArrowheads="1"/>
                      </p:cNvPicPr>
                      <p:nvPr/>
                    </p:nvPicPr>
                    <p:blipFill>
                      <a:blip r:embed="rId7"/>
                      <a:srcRect/>
                      <a:stretch>
                        <a:fillRect/>
                      </a:stretch>
                    </p:blipFill>
                    <p:spPr bwMode="auto">
                      <a:xfrm>
                        <a:off x="2415761" y="4495354"/>
                        <a:ext cx="22637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5"/>
          <p:cNvGraphicFramePr>
            <a:graphicFrameLocks noChangeAspect="1"/>
          </p:cNvGraphicFramePr>
          <p:nvPr>
            <p:extLst>
              <p:ext uri="{D42A27DB-BD31-4B8C-83A1-F6EECF244321}">
                <p14:modId xmlns:p14="http://schemas.microsoft.com/office/powerpoint/2010/main" val="1700459882"/>
              </p:ext>
            </p:extLst>
          </p:nvPr>
        </p:nvGraphicFramePr>
        <p:xfrm>
          <a:off x="1377950" y="5863233"/>
          <a:ext cx="811213" cy="446087"/>
        </p:xfrm>
        <a:graphic>
          <a:graphicData uri="http://schemas.openxmlformats.org/presentationml/2006/ole">
            <mc:AlternateContent xmlns:mc="http://schemas.openxmlformats.org/markup-compatibility/2006">
              <mc:Choice xmlns:v="urn:schemas-microsoft-com:vml" Requires="v">
                <p:oleObj spid="_x0000_s156189" name="Equation" r:id="rId8" imgW="368280" imgH="203040" progId="Equation.DSMT4">
                  <p:embed/>
                </p:oleObj>
              </mc:Choice>
              <mc:Fallback>
                <p:oleObj name="Equation" r:id="rId8" imgW="368280" imgH="203040" progId="Equation.DSMT4">
                  <p:embed/>
                  <p:pic>
                    <p:nvPicPr>
                      <p:cNvPr id="20" name="Object 15"/>
                      <p:cNvPicPr>
                        <a:picLocks noChangeArrowheads="1"/>
                      </p:cNvPicPr>
                      <p:nvPr/>
                    </p:nvPicPr>
                    <p:blipFill>
                      <a:blip r:embed="rId9"/>
                      <a:srcRect/>
                      <a:stretch>
                        <a:fillRect/>
                      </a:stretch>
                    </p:blipFill>
                    <p:spPr bwMode="auto">
                      <a:xfrm>
                        <a:off x="1377950" y="5863233"/>
                        <a:ext cx="81121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5"/>
          <p:cNvGraphicFramePr>
            <a:graphicFrameLocks noChangeAspect="1"/>
          </p:cNvGraphicFramePr>
          <p:nvPr>
            <p:extLst>
              <p:ext uri="{D42A27DB-BD31-4B8C-83A1-F6EECF244321}">
                <p14:modId xmlns:p14="http://schemas.microsoft.com/office/powerpoint/2010/main" val="2467142741"/>
              </p:ext>
            </p:extLst>
          </p:nvPr>
        </p:nvGraphicFramePr>
        <p:xfrm>
          <a:off x="2703512" y="5833071"/>
          <a:ext cx="838200" cy="446087"/>
        </p:xfrm>
        <a:graphic>
          <a:graphicData uri="http://schemas.openxmlformats.org/presentationml/2006/ole">
            <mc:AlternateContent xmlns:mc="http://schemas.openxmlformats.org/markup-compatibility/2006">
              <mc:Choice xmlns:v="urn:schemas-microsoft-com:vml" Requires="v">
                <p:oleObj spid="_x0000_s156190" name="Equation" r:id="rId10" imgW="380880" imgH="203040" progId="Equation.DSMT4">
                  <p:embed/>
                </p:oleObj>
              </mc:Choice>
              <mc:Fallback>
                <p:oleObj name="Equation" r:id="rId10" imgW="380880" imgH="203040" progId="Equation.DSMT4">
                  <p:embed/>
                  <p:pic>
                    <p:nvPicPr>
                      <p:cNvPr id="21" name="Object 15"/>
                      <p:cNvPicPr>
                        <a:picLocks noChangeArrowheads="1"/>
                      </p:cNvPicPr>
                      <p:nvPr/>
                    </p:nvPicPr>
                    <p:blipFill>
                      <a:blip r:embed="rId11"/>
                      <a:srcRect/>
                      <a:stretch>
                        <a:fillRect/>
                      </a:stretch>
                    </p:blipFill>
                    <p:spPr bwMode="auto">
                      <a:xfrm>
                        <a:off x="2703512" y="5833071"/>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3903923861"/>
              </p:ext>
            </p:extLst>
          </p:nvPr>
        </p:nvGraphicFramePr>
        <p:xfrm>
          <a:off x="4163789" y="5819972"/>
          <a:ext cx="809625" cy="446088"/>
        </p:xfrm>
        <a:graphic>
          <a:graphicData uri="http://schemas.openxmlformats.org/presentationml/2006/ole">
            <mc:AlternateContent xmlns:mc="http://schemas.openxmlformats.org/markup-compatibility/2006">
              <mc:Choice xmlns:v="urn:schemas-microsoft-com:vml" Requires="v">
                <p:oleObj spid="_x0000_s156191" name="Equation" r:id="rId12" imgW="368280" imgH="203040" progId="Equation.DSMT4">
                  <p:embed/>
                </p:oleObj>
              </mc:Choice>
              <mc:Fallback>
                <p:oleObj name="Equation" r:id="rId12" imgW="368280" imgH="203040" progId="Equation.DSMT4">
                  <p:embed/>
                  <p:pic>
                    <p:nvPicPr>
                      <p:cNvPr id="22" name="Object 15"/>
                      <p:cNvPicPr>
                        <a:picLocks noChangeArrowheads="1"/>
                      </p:cNvPicPr>
                      <p:nvPr/>
                    </p:nvPicPr>
                    <p:blipFill>
                      <a:blip r:embed="rId13"/>
                      <a:srcRect/>
                      <a:stretch>
                        <a:fillRect/>
                      </a:stretch>
                    </p:blipFill>
                    <p:spPr bwMode="auto">
                      <a:xfrm>
                        <a:off x="4163789" y="5819972"/>
                        <a:ext cx="80962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1983764471"/>
              </p:ext>
            </p:extLst>
          </p:nvPr>
        </p:nvGraphicFramePr>
        <p:xfrm>
          <a:off x="5722916" y="5803027"/>
          <a:ext cx="865187" cy="446087"/>
        </p:xfrm>
        <a:graphic>
          <a:graphicData uri="http://schemas.openxmlformats.org/presentationml/2006/ole">
            <mc:AlternateContent xmlns:mc="http://schemas.openxmlformats.org/markup-compatibility/2006">
              <mc:Choice xmlns:v="urn:schemas-microsoft-com:vml" Requires="v">
                <p:oleObj spid="_x0000_s156192" name="Equation" r:id="rId14" imgW="393480" imgH="203040" progId="Equation.DSMT4">
                  <p:embed/>
                </p:oleObj>
              </mc:Choice>
              <mc:Fallback>
                <p:oleObj name="Equation" r:id="rId14" imgW="393480" imgH="203040" progId="Equation.DSMT4">
                  <p:embed/>
                  <p:pic>
                    <p:nvPicPr>
                      <p:cNvPr id="23" name="Object 15"/>
                      <p:cNvPicPr>
                        <a:picLocks noChangeArrowheads="1"/>
                      </p:cNvPicPr>
                      <p:nvPr/>
                    </p:nvPicPr>
                    <p:blipFill>
                      <a:blip r:embed="rId15"/>
                      <a:srcRect/>
                      <a:stretch>
                        <a:fillRect/>
                      </a:stretch>
                    </p:blipFill>
                    <p:spPr bwMode="auto">
                      <a:xfrm>
                        <a:off x="5722916" y="5803027"/>
                        <a:ext cx="865187"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
          <p:cNvGraphicFramePr>
            <a:graphicFrameLocks noChangeAspect="1"/>
          </p:cNvGraphicFramePr>
          <p:nvPr>
            <p:extLst>
              <p:ext uri="{D42A27DB-BD31-4B8C-83A1-F6EECF244321}">
                <p14:modId xmlns:p14="http://schemas.microsoft.com/office/powerpoint/2010/main" val="1841142130"/>
              </p:ext>
            </p:extLst>
          </p:nvPr>
        </p:nvGraphicFramePr>
        <p:xfrm>
          <a:off x="7668344" y="1341904"/>
          <a:ext cx="1480248" cy="502920"/>
        </p:xfrm>
        <a:graphic>
          <a:graphicData uri="http://schemas.openxmlformats.org/presentationml/2006/ole">
            <mc:AlternateContent xmlns:mc="http://schemas.openxmlformats.org/markup-compatibility/2006">
              <mc:Choice xmlns:v="urn:schemas-microsoft-com:vml" Requires="v">
                <p:oleObj spid="_x0000_s156193" name="Equation" r:id="rId16" imgW="672840" imgH="228600" progId="Equation.DSMT4">
                  <p:embed/>
                </p:oleObj>
              </mc:Choice>
              <mc:Fallback>
                <p:oleObj name="Equation" r:id="rId16" imgW="672840" imgH="228600" progId="Equation.DSMT4">
                  <p:embed/>
                  <p:pic>
                    <p:nvPicPr>
                      <p:cNvPr id="74755" name="Object 2"/>
                      <p:cNvPicPr>
                        <a:picLocks noChangeArrowheads="1"/>
                      </p:cNvPicPr>
                      <p:nvPr/>
                    </p:nvPicPr>
                    <p:blipFill>
                      <a:blip r:embed="rId17"/>
                      <a:srcRect/>
                      <a:stretch>
                        <a:fillRect/>
                      </a:stretch>
                    </p:blipFill>
                    <p:spPr bwMode="auto">
                      <a:xfrm>
                        <a:off x="7668344" y="1341904"/>
                        <a:ext cx="1480248" cy="502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18"/>
          <a:stretch>
            <a:fillRect/>
          </a:stretch>
        </p:blipFill>
        <p:spPr>
          <a:xfrm>
            <a:off x="6908374" y="1798332"/>
            <a:ext cx="2194822" cy="1601324"/>
          </a:xfrm>
          <a:prstGeom prst="rect">
            <a:avLst/>
          </a:prstGeom>
        </p:spPr>
      </p:pic>
      <p:graphicFrame>
        <p:nvGraphicFramePr>
          <p:cNvPr id="30" name="Object 15"/>
          <p:cNvGraphicFramePr>
            <a:graphicFrameLocks noChangeAspect="1"/>
          </p:cNvGraphicFramePr>
          <p:nvPr>
            <p:extLst>
              <p:ext uri="{D42A27DB-BD31-4B8C-83A1-F6EECF244321}">
                <p14:modId xmlns:p14="http://schemas.microsoft.com/office/powerpoint/2010/main" val="1237158261"/>
              </p:ext>
            </p:extLst>
          </p:nvPr>
        </p:nvGraphicFramePr>
        <p:xfrm>
          <a:off x="3767138" y="2222500"/>
          <a:ext cx="3467100" cy="947738"/>
        </p:xfrm>
        <a:graphic>
          <a:graphicData uri="http://schemas.openxmlformats.org/presentationml/2006/ole">
            <mc:AlternateContent xmlns:mc="http://schemas.openxmlformats.org/markup-compatibility/2006">
              <mc:Choice xmlns:v="urn:schemas-microsoft-com:vml" Requires="v">
                <p:oleObj spid="_x0000_s156194" name="Equation" r:id="rId19" imgW="1574640" imgH="431640" progId="Equation.DSMT4">
                  <p:embed/>
                </p:oleObj>
              </mc:Choice>
              <mc:Fallback>
                <p:oleObj name="Equation" r:id="rId19" imgW="1574640" imgH="431640" progId="Equation.DSMT4">
                  <p:embed/>
                  <p:pic>
                    <p:nvPicPr>
                      <p:cNvPr id="28" name="Object 15"/>
                      <p:cNvPicPr>
                        <a:picLocks noChangeArrowheads="1"/>
                      </p:cNvPicPr>
                      <p:nvPr/>
                    </p:nvPicPr>
                    <p:blipFill>
                      <a:blip r:embed="rId20"/>
                      <a:srcRect/>
                      <a:stretch>
                        <a:fillRect/>
                      </a:stretch>
                    </p:blipFill>
                    <p:spPr bwMode="auto">
                      <a:xfrm>
                        <a:off x="3767138" y="2222500"/>
                        <a:ext cx="34671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5"/>
          <p:cNvGraphicFramePr>
            <a:graphicFrameLocks noChangeAspect="1"/>
          </p:cNvGraphicFramePr>
          <p:nvPr>
            <p:extLst>
              <p:ext uri="{D42A27DB-BD31-4B8C-83A1-F6EECF244321}">
                <p14:modId xmlns:p14="http://schemas.microsoft.com/office/powerpoint/2010/main" val="3656342063"/>
              </p:ext>
            </p:extLst>
          </p:nvPr>
        </p:nvGraphicFramePr>
        <p:xfrm>
          <a:off x="49213" y="3084513"/>
          <a:ext cx="3409950" cy="947737"/>
        </p:xfrm>
        <a:graphic>
          <a:graphicData uri="http://schemas.openxmlformats.org/presentationml/2006/ole">
            <mc:AlternateContent xmlns:mc="http://schemas.openxmlformats.org/markup-compatibility/2006">
              <mc:Choice xmlns:v="urn:schemas-microsoft-com:vml" Requires="v">
                <p:oleObj spid="_x0000_s156195" name="Equation" r:id="rId21" imgW="1549080" imgH="431640" progId="Equation.DSMT4">
                  <p:embed/>
                </p:oleObj>
              </mc:Choice>
              <mc:Fallback>
                <p:oleObj name="Equation" r:id="rId21" imgW="1549080" imgH="431640" progId="Equation.DSMT4">
                  <p:embed/>
                  <p:pic>
                    <p:nvPicPr>
                      <p:cNvPr id="28" name="Object 15"/>
                      <p:cNvPicPr>
                        <a:picLocks noChangeArrowheads="1"/>
                      </p:cNvPicPr>
                      <p:nvPr/>
                    </p:nvPicPr>
                    <p:blipFill>
                      <a:blip r:embed="rId22"/>
                      <a:srcRect/>
                      <a:stretch>
                        <a:fillRect/>
                      </a:stretch>
                    </p:blipFill>
                    <p:spPr bwMode="auto">
                      <a:xfrm>
                        <a:off x="49213" y="3084513"/>
                        <a:ext cx="340995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5"/>
          <p:cNvGraphicFramePr>
            <a:graphicFrameLocks noChangeAspect="1"/>
          </p:cNvGraphicFramePr>
          <p:nvPr>
            <p:extLst>
              <p:ext uri="{D42A27DB-BD31-4B8C-83A1-F6EECF244321}">
                <p14:modId xmlns:p14="http://schemas.microsoft.com/office/powerpoint/2010/main" val="3050974214"/>
              </p:ext>
            </p:extLst>
          </p:nvPr>
        </p:nvGraphicFramePr>
        <p:xfrm>
          <a:off x="3767138" y="3068960"/>
          <a:ext cx="3467100" cy="947738"/>
        </p:xfrm>
        <a:graphic>
          <a:graphicData uri="http://schemas.openxmlformats.org/presentationml/2006/ole">
            <mc:AlternateContent xmlns:mc="http://schemas.openxmlformats.org/markup-compatibility/2006">
              <mc:Choice xmlns:v="urn:schemas-microsoft-com:vml" Requires="v">
                <p:oleObj spid="_x0000_s156196" name="Equation" r:id="rId23" imgW="1574640" imgH="431640" progId="Equation.DSMT4">
                  <p:embed/>
                </p:oleObj>
              </mc:Choice>
              <mc:Fallback>
                <p:oleObj name="Equation" r:id="rId23" imgW="1574640" imgH="431640" progId="Equation.DSMT4">
                  <p:embed/>
                  <p:pic>
                    <p:nvPicPr>
                      <p:cNvPr id="30" name="Object 15"/>
                      <p:cNvPicPr>
                        <a:picLocks noChangeArrowheads="1"/>
                      </p:cNvPicPr>
                      <p:nvPr/>
                    </p:nvPicPr>
                    <p:blipFill>
                      <a:blip r:embed="rId24"/>
                      <a:srcRect/>
                      <a:stretch>
                        <a:fillRect/>
                      </a:stretch>
                    </p:blipFill>
                    <p:spPr bwMode="auto">
                      <a:xfrm>
                        <a:off x="3767138" y="3068960"/>
                        <a:ext cx="34671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1851341721"/>
              </p:ext>
            </p:extLst>
          </p:nvPr>
        </p:nvGraphicFramePr>
        <p:xfrm>
          <a:off x="5250060" y="4149080"/>
          <a:ext cx="3354388" cy="919162"/>
        </p:xfrm>
        <a:graphic>
          <a:graphicData uri="http://schemas.openxmlformats.org/presentationml/2006/ole">
            <mc:AlternateContent xmlns:mc="http://schemas.openxmlformats.org/markup-compatibility/2006">
              <mc:Choice xmlns:v="urn:schemas-microsoft-com:vml" Requires="v">
                <p:oleObj spid="_x0000_s156197" name="Equation" r:id="rId25" imgW="1523880" imgH="419040" progId="Equation.DSMT4">
                  <p:embed/>
                </p:oleObj>
              </mc:Choice>
              <mc:Fallback>
                <p:oleObj name="Equation" r:id="rId25" imgW="1523880" imgH="419040" progId="Equation.DSMT4">
                  <p:embed/>
                  <p:pic>
                    <p:nvPicPr>
                      <p:cNvPr id="28" name="Object 15"/>
                      <p:cNvPicPr>
                        <a:picLocks noChangeArrowheads="1"/>
                      </p:cNvPicPr>
                      <p:nvPr/>
                    </p:nvPicPr>
                    <p:blipFill>
                      <a:blip r:embed="rId26"/>
                      <a:srcRect/>
                      <a:stretch>
                        <a:fillRect/>
                      </a:stretch>
                    </p:blipFill>
                    <p:spPr bwMode="auto">
                      <a:xfrm>
                        <a:off x="5250060" y="4149080"/>
                        <a:ext cx="3354388"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667540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A9166B2-BDFB-478C-9C7E-3B29E737C0E5}" type="slidenum">
              <a:rPr lang="en-US" altLang="zh-CN" sz="1200" smtClean="0"/>
              <a:pPr>
                <a:spcBef>
                  <a:spcPct val="0"/>
                </a:spcBef>
                <a:buClrTx/>
                <a:buFontTx/>
                <a:buNone/>
              </a:pPr>
              <a:t>88</a:t>
            </a:fld>
            <a:endParaRPr lang="en-US" altLang="zh-CN" sz="1200" smtClean="0"/>
          </a:p>
        </p:txBody>
      </p:sp>
      <p:sp>
        <p:nvSpPr>
          <p:cNvPr id="77827"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
        <p:nvSpPr>
          <p:cNvPr id="77828" name="Text Box 3"/>
          <p:cNvSpPr txBox="1">
            <a:spLocks noChangeArrowheads="1"/>
          </p:cNvSpPr>
          <p:nvPr/>
        </p:nvSpPr>
        <p:spPr bwMode="auto">
          <a:xfrm>
            <a:off x="3706813" y="2492896"/>
            <a:ext cx="935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i="1" dirty="0">
                <a:latin typeface="Times New Roman" panose="02020603050405020304" pitchFamily="18" charset="0"/>
                <a:ea typeface="楷体_GB2312" pitchFamily="49" charset="-122"/>
              </a:rPr>
              <a:t>H</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a:t>
            </a:r>
          </a:p>
        </p:txBody>
      </p:sp>
      <p:sp>
        <p:nvSpPr>
          <p:cNvPr id="77829" name="Text Box 4"/>
          <p:cNvSpPr txBox="1">
            <a:spLocks noChangeArrowheads="1"/>
          </p:cNvSpPr>
          <p:nvPr/>
        </p:nvSpPr>
        <p:spPr bwMode="auto">
          <a:xfrm>
            <a:off x="3322638" y="1906588"/>
            <a:ext cx="1600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kumimoji="1" lang="en-US" altLang="zh-CN" sz="2800" b="1">
                <a:latin typeface="Times New Roman" panose="02020603050405020304" pitchFamily="18" charset="0"/>
                <a:ea typeface="方正姚体" panose="02010601030101010101" pitchFamily="2" charset="-122"/>
              </a:rPr>
              <a:t>LTI</a:t>
            </a:r>
            <a:endParaRPr kumimoji="1" lang="en-US" altLang="zh-CN" sz="2800" b="1">
              <a:latin typeface="Times New Roman" panose="02020603050405020304" pitchFamily="18" charset="0"/>
              <a:ea typeface="楷体_GB2312" pitchFamily="49" charset="-122"/>
            </a:endParaRPr>
          </a:p>
        </p:txBody>
      </p:sp>
      <p:sp>
        <p:nvSpPr>
          <p:cNvPr id="77830" name="Line 5"/>
          <p:cNvSpPr>
            <a:spLocks noChangeShapeType="1"/>
          </p:cNvSpPr>
          <p:nvPr/>
        </p:nvSpPr>
        <p:spPr bwMode="auto">
          <a:xfrm>
            <a:off x="1722438" y="2151063"/>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1" name="Line 6"/>
          <p:cNvSpPr>
            <a:spLocks noChangeShapeType="1"/>
          </p:cNvSpPr>
          <p:nvPr/>
        </p:nvSpPr>
        <p:spPr bwMode="auto">
          <a:xfrm>
            <a:off x="4922838" y="2151063"/>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7832" name="Object 7"/>
          <p:cNvGraphicFramePr>
            <a:graphicFrameLocks/>
          </p:cNvGraphicFramePr>
          <p:nvPr/>
        </p:nvGraphicFramePr>
        <p:xfrm>
          <a:off x="1690688" y="2333625"/>
          <a:ext cx="887412" cy="508000"/>
        </p:xfrm>
        <a:graphic>
          <a:graphicData uri="http://schemas.openxmlformats.org/presentationml/2006/ole">
            <mc:AlternateContent xmlns:mc="http://schemas.openxmlformats.org/markup-compatibility/2006">
              <mc:Choice xmlns:v="urn:schemas-microsoft-com:vml" Requires="v">
                <p:oleObj spid="_x0000_s78254" name="公式" r:id="rId3" imgW="333429" imgH="181007" progId="Equation.3">
                  <p:embed/>
                </p:oleObj>
              </mc:Choice>
              <mc:Fallback>
                <p:oleObj name="公式" r:id="rId3" imgW="333429" imgH="181007"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8" y="2333625"/>
                        <a:ext cx="887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3" name="Object 8"/>
          <p:cNvGraphicFramePr>
            <a:graphicFrameLocks/>
          </p:cNvGraphicFramePr>
          <p:nvPr/>
        </p:nvGraphicFramePr>
        <p:xfrm>
          <a:off x="1762125" y="1541463"/>
          <a:ext cx="760413" cy="508000"/>
        </p:xfrm>
        <a:graphic>
          <a:graphicData uri="http://schemas.openxmlformats.org/presentationml/2006/ole">
            <mc:AlternateContent xmlns:mc="http://schemas.openxmlformats.org/markup-compatibility/2006">
              <mc:Choice xmlns:v="urn:schemas-microsoft-com:vml" Requires="v">
                <p:oleObj spid="_x0000_s78255" name="公式" r:id="rId5" imgW="276171" imgH="181007" progId="Equation.3">
                  <p:embed/>
                </p:oleObj>
              </mc:Choice>
              <mc:Fallback>
                <p:oleObj name="公式" r:id="rId5" imgW="276171" imgH="181007"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125" y="1541463"/>
                        <a:ext cx="760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4" name="Object 9"/>
          <p:cNvGraphicFramePr>
            <a:graphicFrameLocks/>
          </p:cNvGraphicFramePr>
          <p:nvPr>
            <p:extLst>
              <p:ext uri="{D42A27DB-BD31-4B8C-83A1-F6EECF244321}">
                <p14:modId xmlns:p14="http://schemas.microsoft.com/office/powerpoint/2010/main" val="1283809726"/>
              </p:ext>
            </p:extLst>
          </p:nvPr>
        </p:nvGraphicFramePr>
        <p:xfrm>
          <a:off x="3792538" y="1336824"/>
          <a:ext cx="730250" cy="508000"/>
        </p:xfrm>
        <a:graphic>
          <a:graphicData uri="http://schemas.openxmlformats.org/presentationml/2006/ole">
            <mc:AlternateContent xmlns:mc="http://schemas.openxmlformats.org/markup-compatibility/2006">
              <mc:Choice xmlns:v="urn:schemas-microsoft-com:vml" Requires="v">
                <p:oleObj spid="_x0000_s78256" name="公式" r:id="rId7" imgW="266628" imgH="181007" progId="Equation.3">
                  <p:embed/>
                </p:oleObj>
              </mc:Choice>
              <mc:Fallback>
                <p:oleObj name="公式" r:id="rId7" imgW="266628" imgH="181007"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1336824"/>
                        <a:ext cx="730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5" name="Object 10"/>
          <p:cNvGraphicFramePr>
            <a:graphicFrameLocks/>
          </p:cNvGraphicFramePr>
          <p:nvPr/>
        </p:nvGraphicFramePr>
        <p:xfrm>
          <a:off x="5324475" y="1538288"/>
          <a:ext cx="2697163" cy="508000"/>
        </p:xfrm>
        <a:graphic>
          <a:graphicData uri="http://schemas.openxmlformats.org/presentationml/2006/ole">
            <mc:AlternateContent xmlns:mc="http://schemas.openxmlformats.org/markup-compatibility/2006">
              <mc:Choice xmlns:v="urn:schemas-microsoft-com:vml" Requires="v">
                <p:oleObj spid="_x0000_s78257" name="公式" r:id="rId9" imgW="1057257" imgH="181007" progId="Equation.3">
                  <p:embed/>
                </p:oleObj>
              </mc:Choice>
              <mc:Fallback>
                <p:oleObj name="公式" r:id="rId9" imgW="1057257" imgH="181007" progId="Equation.3">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4475" y="1538288"/>
                        <a:ext cx="26971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6" name="Object 11"/>
          <p:cNvGraphicFramePr>
            <a:graphicFrameLocks/>
          </p:cNvGraphicFramePr>
          <p:nvPr/>
        </p:nvGraphicFramePr>
        <p:xfrm>
          <a:off x="5308600" y="2330450"/>
          <a:ext cx="2792413" cy="508000"/>
        </p:xfrm>
        <a:graphic>
          <a:graphicData uri="http://schemas.openxmlformats.org/presentationml/2006/ole">
            <mc:AlternateContent xmlns:mc="http://schemas.openxmlformats.org/markup-compatibility/2006">
              <mc:Choice xmlns:v="urn:schemas-microsoft-com:vml" Requires="v">
                <p:oleObj spid="_x0000_s78258" name="公式" r:id="rId11" imgW="1095429" imgH="181007" progId="Equation.3">
                  <p:embed/>
                </p:oleObj>
              </mc:Choice>
              <mc:Fallback>
                <p:oleObj name="公式" r:id="rId11" imgW="1095429" imgH="181007"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8600" y="2330450"/>
                        <a:ext cx="2792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7" name="Text Box 12"/>
          <p:cNvSpPr txBox="1">
            <a:spLocks noChangeArrowheads="1"/>
          </p:cNvSpPr>
          <p:nvPr/>
        </p:nvSpPr>
        <p:spPr bwMode="auto">
          <a:xfrm>
            <a:off x="0" y="2852936"/>
            <a:ext cx="9144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61950" indent="-36195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800" b="1" dirty="0">
                <a:latin typeface="Times New Roman" panose="02020603050405020304" pitchFamily="18" charset="0"/>
                <a:ea typeface="楷体_GB2312" pitchFamily="49" charset="-122"/>
              </a:rPr>
              <a:t>Requirements: </a:t>
            </a:r>
          </a:p>
          <a:p>
            <a:pPr eaLnBrk="1" hangingPunct="1">
              <a:spcBef>
                <a:spcPct val="0"/>
              </a:spcBef>
              <a:buClrTx/>
              <a:buFontTx/>
              <a:buNone/>
            </a:pPr>
            <a:r>
              <a:rPr kumimoji="1" lang="en-US" altLang="zh-CN" sz="2800" b="1" dirty="0">
                <a:latin typeface="Times New Roman" panose="02020603050405020304" pitchFamily="18" charset="0"/>
                <a:ea typeface="楷体_GB2312" pitchFamily="49" charset="-122"/>
              </a:rPr>
              <a:t>    Comprehensive understanding and application of   knowledge about LT.   </a:t>
            </a:r>
          </a:p>
        </p:txBody>
      </p:sp>
      <p:sp>
        <p:nvSpPr>
          <p:cNvPr id="77838" name="Text Box 13"/>
          <p:cNvSpPr txBox="1">
            <a:spLocks noChangeArrowheads="1"/>
          </p:cNvSpPr>
          <p:nvPr/>
        </p:nvSpPr>
        <p:spPr bwMode="auto">
          <a:xfrm>
            <a:off x="36514" y="4428703"/>
            <a:ext cx="87839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AutoNum type="arabicPeriod"/>
            </a:pPr>
            <a:r>
              <a:rPr kumimoji="1" lang="en-US" altLang="zh-CN" sz="2800" b="1" dirty="0">
                <a:latin typeface="Times New Roman" panose="02020603050405020304" pitchFamily="18" charset="0"/>
                <a:ea typeface="楷体_GB2312" pitchFamily="49" charset="-122"/>
              </a:rPr>
              <a:t>Determine the input </a:t>
            </a:r>
            <a:r>
              <a:rPr kumimoji="1" lang="en-US" altLang="zh-CN" sz="2800" b="1" i="1" dirty="0">
                <a:latin typeface="Times New Roman" panose="02020603050405020304" pitchFamily="18" charset="0"/>
                <a:ea typeface="楷体_GB2312" pitchFamily="49" charset="-122"/>
              </a:rPr>
              <a:t>X</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smtClean="0">
                <a:latin typeface="Times New Roman" panose="02020603050405020304" pitchFamily="18" charset="0"/>
                <a:ea typeface="楷体_GB2312" pitchFamily="49" charset="-122"/>
              </a:rPr>
              <a:t>) plus it ROC: </a:t>
            </a:r>
            <a:r>
              <a:rPr kumimoji="1" lang="en-US" altLang="zh-CN" sz="2800" b="1" dirty="0">
                <a:latin typeface="Times New Roman" panose="02020603050405020304" pitchFamily="18" charset="0"/>
                <a:ea typeface="楷体_GB2312" pitchFamily="49" charset="-122"/>
              </a:rPr>
              <a:t>…</a:t>
            </a:r>
          </a:p>
          <a:p>
            <a:pPr eaLnBrk="1" hangingPunct="1">
              <a:spcBef>
                <a:spcPct val="0"/>
              </a:spcBef>
              <a:buClrTx/>
              <a:buFontTx/>
              <a:buAutoNum type="arabicPeriod"/>
            </a:pPr>
            <a:r>
              <a:rPr kumimoji="1" lang="en-US" altLang="zh-CN" sz="2800" b="1" dirty="0">
                <a:latin typeface="Times New Roman" panose="02020603050405020304" pitchFamily="18" charset="0"/>
                <a:ea typeface="楷体_GB2312" pitchFamily="49" charset="-122"/>
              </a:rPr>
              <a:t>Determine the system function </a:t>
            </a:r>
            <a:r>
              <a:rPr kumimoji="1" lang="en-US" altLang="zh-CN" sz="2800" b="1" i="1" dirty="0">
                <a:latin typeface="Times New Roman" panose="02020603050405020304" pitchFamily="18" charset="0"/>
                <a:ea typeface="楷体_GB2312" pitchFamily="49" charset="-122"/>
              </a:rPr>
              <a:t>H</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smtClean="0">
                <a:latin typeface="Times New Roman" panose="02020603050405020304" pitchFamily="18" charset="0"/>
                <a:ea typeface="楷体_GB2312" pitchFamily="49" charset="-122"/>
              </a:rPr>
              <a:t>) and its ROC: …</a:t>
            </a:r>
          </a:p>
          <a:p>
            <a:pPr eaLnBrk="1" hangingPunct="1">
              <a:spcBef>
                <a:spcPct val="0"/>
              </a:spcBef>
              <a:buClrTx/>
              <a:buFontTx/>
              <a:buAutoNum type="arabicPeriod"/>
            </a:pPr>
            <a:r>
              <a:rPr kumimoji="1" lang="en-US" altLang="zh-CN" sz="2800" b="1" i="1" dirty="0" smtClean="0">
                <a:latin typeface="Times New Roman" panose="02020603050405020304" pitchFamily="18" charset="0"/>
                <a:ea typeface="楷体_GB2312" pitchFamily="49" charset="-122"/>
              </a:rPr>
              <a:t>Y</a:t>
            </a:r>
            <a:r>
              <a:rPr kumimoji="1" lang="en-US" altLang="zh-CN" sz="2800" b="1" dirty="0" smtClean="0">
                <a:latin typeface="Times New Roman" panose="02020603050405020304" pitchFamily="18" charset="0"/>
                <a:ea typeface="楷体_GB2312" pitchFamily="49" charset="-122"/>
              </a:rPr>
              <a:t>(</a:t>
            </a:r>
            <a:r>
              <a:rPr kumimoji="1" lang="en-US" altLang="zh-CN" sz="2800" b="1" i="1" dirty="0" smtClean="0">
                <a:latin typeface="Times New Roman" panose="02020603050405020304" pitchFamily="18" charset="0"/>
                <a:ea typeface="楷体_GB2312" pitchFamily="49" charset="-122"/>
              </a:rPr>
              <a:t>s</a:t>
            </a:r>
            <a:r>
              <a:rPr kumimoji="1" lang="en-US" altLang="zh-CN" sz="2800" b="1" dirty="0" smtClean="0">
                <a:latin typeface="Times New Roman" panose="02020603050405020304" pitchFamily="18" charset="0"/>
                <a:ea typeface="楷体_GB2312" pitchFamily="49" charset="-122"/>
              </a:rPr>
              <a:t>) and its ROC, the inverse LT for </a:t>
            </a:r>
            <a:r>
              <a:rPr kumimoji="1" lang="en-US" altLang="zh-CN" sz="2800" b="1" i="1" dirty="0" smtClean="0">
                <a:latin typeface="Times New Roman" panose="02020603050405020304" pitchFamily="18" charset="0"/>
                <a:ea typeface="楷体_GB2312" pitchFamily="49" charset="-122"/>
              </a:rPr>
              <a:t>y</a:t>
            </a:r>
            <a:r>
              <a:rPr kumimoji="1" lang="en-US" altLang="zh-CN" sz="2800" b="1" dirty="0" smtClean="0">
                <a:latin typeface="Times New Roman" panose="02020603050405020304" pitchFamily="18" charset="0"/>
                <a:ea typeface="楷体_GB2312" pitchFamily="49" charset="-122"/>
              </a:rPr>
              <a:t>(</a:t>
            </a:r>
            <a:r>
              <a:rPr kumimoji="1" lang="en-US" altLang="zh-CN" sz="2800" b="1" i="1" dirty="0" smtClean="0">
                <a:latin typeface="Times New Roman" panose="02020603050405020304" pitchFamily="18" charset="0"/>
                <a:ea typeface="楷体_GB2312" pitchFamily="49" charset="-122"/>
              </a:rPr>
              <a:t>t</a:t>
            </a:r>
            <a:r>
              <a:rPr kumimoji="1" lang="en-US" altLang="zh-CN" sz="2800" b="1" dirty="0" smtClean="0">
                <a:latin typeface="Times New Roman" panose="02020603050405020304" pitchFamily="18" charset="0"/>
                <a:ea typeface="楷体_GB2312" pitchFamily="49" charset="-122"/>
              </a:rPr>
              <a:t>)</a:t>
            </a:r>
            <a:endParaRPr kumimoji="1" lang="en-US" altLang="zh-CN" sz="2800" b="1" dirty="0">
              <a:latin typeface="Times New Roman" panose="02020603050405020304" pitchFamily="18" charset="0"/>
              <a:ea typeface="楷体_GB2312" pitchFamily="49" charset="-122"/>
            </a:endParaRPr>
          </a:p>
        </p:txBody>
      </p:sp>
      <p:sp>
        <p:nvSpPr>
          <p:cNvPr id="15" name="Rectangle 4"/>
          <p:cNvSpPr>
            <a:spLocks noChangeArrowheads="1"/>
          </p:cNvSpPr>
          <p:nvPr/>
        </p:nvSpPr>
        <p:spPr bwMode="auto">
          <a:xfrm>
            <a:off x="36513" y="5847928"/>
            <a:ext cx="9066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dirty="0" smtClean="0">
                <a:latin typeface="Times New Roman" panose="02020603050405020304" pitchFamily="18" charset="0"/>
                <a:ea typeface="楷体_GB2312" pitchFamily="49" charset="-122"/>
              </a:rPr>
              <a:t>Key is flexible usage of LT and ROC properties. </a:t>
            </a:r>
          </a:p>
        </p:txBody>
      </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3BFC4A9-0F46-4581-B602-0AE802FDF659}" type="slidenum">
              <a:rPr lang="en-US" altLang="zh-CN" sz="1200" smtClean="0"/>
              <a:pPr>
                <a:spcBef>
                  <a:spcPct val="0"/>
                </a:spcBef>
                <a:buClrTx/>
                <a:buFontTx/>
                <a:buNone/>
              </a:pPr>
              <a:t>89</a:t>
            </a:fld>
            <a:endParaRPr lang="en-US" altLang="zh-CN" sz="1200" smtClean="0"/>
          </a:p>
        </p:txBody>
      </p:sp>
      <p:sp>
        <p:nvSpPr>
          <p:cNvPr id="78851" name="Text Box 3"/>
          <p:cNvSpPr txBox="1">
            <a:spLocks noChangeArrowheads="1"/>
          </p:cNvSpPr>
          <p:nvPr/>
        </p:nvSpPr>
        <p:spPr bwMode="auto">
          <a:xfrm>
            <a:off x="251520" y="1412875"/>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1). ROC from Causality property:</a:t>
            </a:r>
          </a:p>
        </p:txBody>
      </p:sp>
      <p:sp>
        <p:nvSpPr>
          <p:cNvPr id="78852" name="Text Box 4"/>
          <p:cNvSpPr txBox="1">
            <a:spLocks noChangeArrowheads="1"/>
          </p:cNvSpPr>
          <p:nvPr/>
        </p:nvSpPr>
        <p:spPr bwMode="auto">
          <a:xfrm>
            <a:off x="251520" y="2630488"/>
            <a:ext cx="8435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The ROC associated with the system function for a causal system is a right-half plane.   </a:t>
            </a:r>
          </a:p>
        </p:txBody>
      </p:sp>
      <p:sp>
        <p:nvSpPr>
          <p:cNvPr id="78853" name="Text Box 5"/>
          <p:cNvSpPr txBox="1">
            <a:spLocks noChangeArrowheads="1"/>
          </p:cNvSpPr>
          <p:nvPr/>
        </p:nvSpPr>
        <p:spPr bwMode="auto">
          <a:xfrm>
            <a:off x="1465263" y="3711575"/>
            <a:ext cx="77866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solidFill>
                  <a:srgbClr val="FF0000"/>
                </a:solidFill>
                <a:latin typeface="Times New Roman" panose="02020603050405020304" pitchFamily="18" charset="0"/>
                <a:ea typeface="楷体_GB2312" pitchFamily="49" charset="-122"/>
              </a:rPr>
              <a:t>The converse of this statement is not necessarily true</a:t>
            </a:r>
            <a:r>
              <a:rPr kumimoji="1" lang="en-US" altLang="zh-CN" sz="2800" b="1">
                <a:latin typeface="Times New Roman" panose="02020603050405020304" pitchFamily="18" charset="0"/>
                <a:ea typeface="楷体_GB2312" pitchFamily="49" charset="-122"/>
              </a:rPr>
              <a:t> as illustrated in Ex. 9.19 unless for rational system functions.     </a:t>
            </a:r>
          </a:p>
        </p:txBody>
      </p:sp>
      <p:sp>
        <p:nvSpPr>
          <p:cNvPr id="78854" name="Text Box 6"/>
          <p:cNvSpPr txBox="1">
            <a:spLocks noChangeArrowheads="1"/>
          </p:cNvSpPr>
          <p:nvPr/>
        </p:nvSpPr>
        <p:spPr bwMode="auto">
          <a:xfrm>
            <a:off x="5940152" y="1412875"/>
            <a:ext cx="270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i="1" dirty="0">
                <a:latin typeface="Times New Roman" panose="02020603050405020304" pitchFamily="18" charset="0"/>
                <a:ea typeface="楷体_GB2312" pitchFamily="49" charset="-122"/>
              </a:rPr>
              <a:t>h</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t</a:t>
            </a:r>
            <a:r>
              <a:rPr kumimoji="1" lang="en-US" altLang="zh-CN" sz="2800" b="1" dirty="0">
                <a:latin typeface="Times New Roman" panose="02020603050405020304" pitchFamily="18" charset="0"/>
                <a:ea typeface="楷体_GB2312" pitchFamily="49" charset="-122"/>
              </a:rPr>
              <a:t>) = 0 for </a:t>
            </a:r>
            <a:r>
              <a:rPr kumimoji="1" lang="en-US" altLang="zh-CN" sz="2800" b="1" i="1" dirty="0">
                <a:latin typeface="Times New Roman" panose="02020603050405020304" pitchFamily="18" charset="0"/>
                <a:ea typeface="楷体_GB2312" pitchFamily="49" charset="-122"/>
              </a:rPr>
              <a:t>t</a:t>
            </a:r>
            <a:r>
              <a:rPr kumimoji="1" lang="en-US" altLang="zh-CN" sz="2800" b="1" dirty="0">
                <a:latin typeface="Times New Roman" panose="02020603050405020304" pitchFamily="18" charset="0"/>
                <a:ea typeface="楷体_GB2312" pitchFamily="49" charset="-122"/>
              </a:rPr>
              <a:t> &lt; 0 </a:t>
            </a:r>
          </a:p>
        </p:txBody>
      </p:sp>
      <p:sp>
        <p:nvSpPr>
          <p:cNvPr id="78855" name="Text Box 7"/>
          <p:cNvSpPr txBox="1">
            <a:spLocks noChangeArrowheads="1"/>
          </p:cNvSpPr>
          <p:nvPr/>
        </p:nvSpPr>
        <p:spPr bwMode="auto">
          <a:xfrm>
            <a:off x="251520" y="5295900"/>
            <a:ext cx="85074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For rational system functions, causality for the system is equivalent to the ROC being the right-half plane to the right of the rightmost pole. </a:t>
            </a:r>
          </a:p>
        </p:txBody>
      </p:sp>
      <p:sp>
        <p:nvSpPr>
          <p:cNvPr id="78856"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
        <p:nvSpPr>
          <p:cNvPr id="78857" name="Text Box 3"/>
          <p:cNvSpPr txBox="1">
            <a:spLocks noChangeArrowheads="1"/>
          </p:cNvSpPr>
          <p:nvPr/>
        </p:nvSpPr>
        <p:spPr bwMode="auto">
          <a:xfrm>
            <a:off x="3635896" y="2046288"/>
            <a:ext cx="266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Anti-causal:</a:t>
            </a:r>
          </a:p>
        </p:txBody>
      </p:sp>
      <p:sp>
        <p:nvSpPr>
          <p:cNvPr id="78858" name="Text Box 6"/>
          <p:cNvSpPr txBox="1">
            <a:spLocks noChangeArrowheads="1"/>
          </p:cNvSpPr>
          <p:nvPr/>
        </p:nvSpPr>
        <p:spPr bwMode="auto">
          <a:xfrm>
            <a:off x="5940152" y="2046288"/>
            <a:ext cx="2701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i="1">
                <a:latin typeface="Times New Roman" panose="02020603050405020304" pitchFamily="18" charset="0"/>
                <a:ea typeface="楷体_GB2312" pitchFamily="49" charset="-122"/>
              </a:rPr>
              <a:t>h</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 0 for </a:t>
            </a:r>
            <a:r>
              <a:rPr kumimoji="1" lang="en-US" altLang="zh-CN" sz="2800" b="1" i="1">
                <a:latin typeface="Times New Roman" panose="02020603050405020304" pitchFamily="18" charset="0"/>
                <a:ea typeface="楷体_GB2312" pitchFamily="49" charset="-122"/>
              </a:rPr>
              <a:t>t</a:t>
            </a:r>
            <a:r>
              <a:rPr kumimoji="1" lang="en-US" altLang="zh-CN" sz="2800" b="1">
                <a:latin typeface="Times New Roman" panose="02020603050405020304" pitchFamily="18" charset="0"/>
                <a:ea typeface="楷体_GB2312" pitchFamily="49" charset="-122"/>
              </a:rPr>
              <a:t> &gt; 0 </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38D67B3-2E59-4C02-9A5E-2F7BFB3135D0}" type="slidenum">
              <a:rPr lang="en-US" altLang="zh-CN" sz="1200" smtClean="0"/>
              <a:pPr>
                <a:spcBef>
                  <a:spcPct val="0"/>
                </a:spcBef>
                <a:buClrTx/>
                <a:buFontTx/>
                <a:buNone/>
              </a:pPr>
              <a:t>9</a:t>
            </a:fld>
            <a:endParaRPr lang="en-US" altLang="zh-CN" sz="1200" smtClean="0"/>
          </a:p>
        </p:txBody>
      </p:sp>
      <p:sp>
        <p:nvSpPr>
          <p:cNvPr id="13315" name="Rectangle 2"/>
          <p:cNvSpPr>
            <a:spLocks noChangeArrowheads="1"/>
          </p:cNvSpPr>
          <p:nvPr/>
        </p:nvSpPr>
        <p:spPr bwMode="auto">
          <a:xfrm>
            <a:off x="457200" y="404813"/>
            <a:ext cx="80010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 9.1: Find the Laplace transform of </a:t>
            </a:r>
          </a:p>
        </p:txBody>
      </p:sp>
      <p:graphicFrame>
        <p:nvGraphicFramePr>
          <p:cNvPr id="13316" name="Object 3"/>
          <p:cNvGraphicFramePr>
            <a:graphicFrameLocks/>
          </p:cNvGraphicFramePr>
          <p:nvPr/>
        </p:nvGraphicFramePr>
        <p:xfrm>
          <a:off x="3105150" y="1268413"/>
          <a:ext cx="2316163" cy="571500"/>
        </p:xfrm>
        <a:graphic>
          <a:graphicData uri="http://schemas.openxmlformats.org/presentationml/2006/ole">
            <mc:AlternateContent xmlns:mc="http://schemas.openxmlformats.org/markup-compatibility/2006">
              <mc:Choice xmlns:v="urn:schemas-microsoft-com:vml" Requires="v">
                <p:oleObj spid="_x0000_s13823" name="公式" r:id="rId3" imgW="904857" imgH="200122" progId="Equation.3">
                  <p:embed/>
                </p:oleObj>
              </mc:Choice>
              <mc:Fallback>
                <p:oleObj name="公式" r:id="rId3" imgW="904857" imgH="20012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1268413"/>
                        <a:ext cx="23161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Rectangle 4"/>
          <p:cNvSpPr>
            <a:spLocks noChangeArrowheads="1"/>
          </p:cNvSpPr>
          <p:nvPr/>
        </p:nvSpPr>
        <p:spPr bwMode="auto">
          <a:xfrm>
            <a:off x="539750" y="1340768"/>
            <a:ext cx="18002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Solution: </a:t>
            </a:r>
          </a:p>
        </p:txBody>
      </p:sp>
      <p:graphicFrame>
        <p:nvGraphicFramePr>
          <p:cNvPr id="13318" name="Object 5"/>
          <p:cNvGraphicFramePr>
            <a:graphicFrameLocks/>
          </p:cNvGraphicFramePr>
          <p:nvPr/>
        </p:nvGraphicFramePr>
        <p:xfrm>
          <a:off x="468313" y="2033588"/>
          <a:ext cx="5554662" cy="825500"/>
        </p:xfrm>
        <a:graphic>
          <a:graphicData uri="http://schemas.openxmlformats.org/presentationml/2006/ole">
            <mc:AlternateContent xmlns:mc="http://schemas.openxmlformats.org/markup-compatibility/2006">
              <mc:Choice xmlns:v="urn:schemas-microsoft-com:vml" Requires="v">
                <p:oleObj spid="_x0000_s13824" name="公式" r:id="rId5" imgW="2200402" imgH="304671" progId="Equation.3">
                  <p:embed/>
                </p:oleObj>
              </mc:Choice>
              <mc:Fallback>
                <p:oleObj name="公式" r:id="rId5" imgW="2200402" imgH="304671"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033588"/>
                        <a:ext cx="555466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6"/>
          <p:cNvGraphicFramePr>
            <a:graphicFrameLocks/>
          </p:cNvGraphicFramePr>
          <p:nvPr/>
        </p:nvGraphicFramePr>
        <p:xfrm>
          <a:off x="6076950" y="1916113"/>
          <a:ext cx="2887663" cy="1014412"/>
        </p:xfrm>
        <a:graphic>
          <a:graphicData uri="http://schemas.openxmlformats.org/presentationml/2006/ole">
            <mc:AlternateContent xmlns:mc="http://schemas.openxmlformats.org/markup-compatibility/2006">
              <mc:Choice xmlns:v="urn:schemas-microsoft-com:vml" Requires="v">
                <p:oleObj spid="_x0000_s13825" name="公式" r:id="rId7" imgW="1133602" imgH="381129" progId="Equation.3">
                  <p:embed/>
                </p:oleObj>
              </mc:Choice>
              <mc:Fallback>
                <p:oleObj name="公式" r:id="rId7" imgW="1133602" imgH="381129"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6950" y="1916113"/>
                        <a:ext cx="288766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7"/>
          <p:cNvGraphicFramePr>
            <a:graphicFrameLocks/>
          </p:cNvGraphicFramePr>
          <p:nvPr/>
        </p:nvGraphicFramePr>
        <p:xfrm>
          <a:off x="1285875" y="2786063"/>
          <a:ext cx="3744913" cy="1014412"/>
        </p:xfrm>
        <a:graphic>
          <a:graphicData uri="http://schemas.openxmlformats.org/presentationml/2006/ole">
            <mc:AlternateContent xmlns:mc="http://schemas.openxmlformats.org/markup-compatibility/2006">
              <mc:Choice xmlns:v="urn:schemas-microsoft-com:vml" Requires="v">
                <p:oleObj spid="_x0000_s13826" name="公式" r:id="rId9" imgW="1476285" imgH="381129" progId="Equation.3">
                  <p:embed/>
                </p:oleObj>
              </mc:Choice>
              <mc:Fallback>
                <p:oleObj name="公式" r:id="rId9" imgW="1476285" imgH="381129"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875" y="2786063"/>
                        <a:ext cx="374491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8"/>
          <p:cNvGraphicFramePr>
            <a:graphicFrameLocks/>
          </p:cNvGraphicFramePr>
          <p:nvPr/>
        </p:nvGraphicFramePr>
        <p:xfrm>
          <a:off x="1285875" y="3790950"/>
          <a:ext cx="6856413" cy="1079500"/>
        </p:xfrm>
        <a:graphic>
          <a:graphicData uri="http://schemas.openxmlformats.org/presentationml/2006/ole">
            <mc:AlternateContent xmlns:mc="http://schemas.openxmlformats.org/markup-compatibility/2006">
              <mc:Choice xmlns:v="urn:schemas-microsoft-com:vml" Requires="v">
                <p:oleObj spid="_x0000_s13827" name="公式" r:id="rId11" imgW="2714571" imgH="409511" progId="Equation.3">
                  <p:embed/>
                </p:oleObj>
              </mc:Choice>
              <mc:Fallback>
                <p:oleObj name="公式" r:id="rId11" imgW="2714571" imgH="409511" progId="Equation.3">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5875" y="3790950"/>
                        <a:ext cx="68564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Rectangle 9"/>
          <p:cNvSpPr>
            <a:spLocks noChangeArrowheads="1"/>
          </p:cNvSpPr>
          <p:nvPr/>
        </p:nvSpPr>
        <p:spPr bwMode="auto">
          <a:xfrm>
            <a:off x="7310438" y="5043488"/>
            <a:ext cx="17986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Bounded  </a:t>
            </a:r>
          </a:p>
        </p:txBody>
      </p:sp>
      <p:sp>
        <p:nvSpPr>
          <p:cNvPr id="13323" name="Line 10"/>
          <p:cNvSpPr>
            <a:spLocks noChangeShapeType="1"/>
          </p:cNvSpPr>
          <p:nvPr/>
        </p:nvSpPr>
        <p:spPr bwMode="auto">
          <a:xfrm>
            <a:off x="7072313" y="4687888"/>
            <a:ext cx="10810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24" name="Object 11"/>
          <p:cNvGraphicFramePr>
            <a:graphicFrameLocks/>
          </p:cNvGraphicFramePr>
          <p:nvPr/>
        </p:nvGraphicFramePr>
        <p:xfrm>
          <a:off x="1966913" y="5067300"/>
          <a:ext cx="4189412" cy="1174750"/>
        </p:xfrm>
        <a:graphic>
          <a:graphicData uri="http://schemas.openxmlformats.org/presentationml/2006/ole">
            <mc:AlternateContent xmlns:mc="http://schemas.openxmlformats.org/markup-compatibility/2006">
              <mc:Choice xmlns:v="urn:schemas-microsoft-com:vml" Requires="v">
                <p:oleObj spid="_x0000_s13828" name="公式" r:id="rId13" imgW="1647771" imgH="447739" progId="Equation.3">
                  <p:embed/>
                </p:oleObj>
              </mc:Choice>
              <mc:Fallback>
                <p:oleObj name="公式" r:id="rId13" imgW="1647771" imgH="447739"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6913" y="5067300"/>
                        <a:ext cx="4189412"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450E0651-1F7F-4071-94B5-B7E6778FA4A4}" type="slidenum">
              <a:rPr lang="en-US" altLang="zh-CN" sz="1200" smtClean="0"/>
              <a:pPr>
                <a:spcBef>
                  <a:spcPct val="0"/>
                </a:spcBef>
                <a:buClrTx/>
                <a:buFontTx/>
                <a:buNone/>
              </a:pPr>
              <a:t>90</a:t>
            </a:fld>
            <a:endParaRPr lang="en-US" altLang="zh-CN" sz="1200" smtClean="0"/>
          </a:p>
        </p:txBody>
      </p:sp>
      <p:pic>
        <p:nvPicPr>
          <p:cNvPr id="79875" name="Picture 2" descr="双边信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5084763"/>
            <a:ext cx="439261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3" descr="右边信号"/>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850" y="1836738"/>
            <a:ext cx="35988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4"/>
          <p:cNvSpPr>
            <a:spLocks noChangeArrowheads="1"/>
          </p:cNvSpPr>
          <p:nvPr/>
        </p:nvSpPr>
        <p:spPr bwMode="auto">
          <a:xfrm>
            <a:off x="251520" y="1196752"/>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Example 9.17:</a:t>
            </a:r>
          </a:p>
        </p:txBody>
      </p:sp>
      <p:graphicFrame>
        <p:nvGraphicFramePr>
          <p:cNvPr id="79878" name="Object 5"/>
          <p:cNvGraphicFramePr>
            <a:graphicFrameLocks/>
          </p:cNvGraphicFramePr>
          <p:nvPr>
            <p:extLst>
              <p:ext uri="{D42A27DB-BD31-4B8C-83A1-F6EECF244321}">
                <p14:modId xmlns:p14="http://schemas.microsoft.com/office/powerpoint/2010/main" val="3613128140"/>
              </p:ext>
            </p:extLst>
          </p:nvPr>
        </p:nvGraphicFramePr>
        <p:xfrm>
          <a:off x="1065213" y="1628800"/>
          <a:ext cx="4443412" cy="1619250"/>
        </p:xfrm>
        <a:graphic>
          <a:graphicData uri="http://schemas.openxmlformats.org/presentationml/2006/ole">
            <mc:AlternateContent xmlns:mc="http://schemas.openxmlformats.org/markup-compatibility/2006">
              <mc:Choice xmlns:v="urn:schemas-microsoft-com:vml" Requires="v">
                <p:oleObj spid="_x0000_s80051" name="公式" r:id="rId5" imgW="1752745" imgH="619189" progId="Equation.3">
                  <p:embed/>
                </p:oleObj>
              </mc:Choice>
              <mc:Fallback>
                <p:oleObj name="公式" r:id="rId5" imgW="1752745" imgH="619189"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3" y="1628800"/>
                        <a:ext cx="4443412"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Rectangle 6"/>
          <p:cNvSpPr>
            <a:spLocks noChangeArrowheads="1"/>
          </p:cNvSpPr>
          <p:nvPr/>
        </p:nvSpPr>
        <p:spPr bwMode="auto">
          <a:xfrm>
            <a:off x="179388" y="4292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9.18:</a:t>
            </a:r>
          </a:p>
        </p:txBody>
      </p:sp>
      <p:graphicFrame>
        <p:nvGraphicFramePr>
          <p:cNvPr id="79880" name="Object 7"/>
          <p:cNvGraphicFramePr>
            <a:graphicFrameLocks noChangeAspect="1"/>
          </p:cNvGraphicFramePr>
          <p:nvPr>
            <p:extLst>
              <p:ext uri="{D42A27DB-BD31-4B8C-83A1-F6EECF244321}">
                <p14:modId xmlns:p14="http://schemas.microsoft.com/office/powerpoint/2010/main" val="3910632691"/>
              </p:ext>
            </p:extLst>
          </p:nvPr>
        </p:nvGraphicFramePr>
        <p:xfrm>
          <a:off x="179388" y="4797152"/>
          <a:ext cx="5364900" cy="1619100"/>
        </p:xfrm>
        <a:graphic>
          <a:graphicData uri="http://schemas.openxmlformats.org/presentationml/2006/ole">
            <mc:AlternateContent xmlns:mc="http://schemas.openxmlformats.org/markup-compatibility/2006">
              <mc:Choice xmlns:v="urn:schemas-microsoft-com:vml" Requires="v">
                <p:oleObj spid="_x0000_s80052" name="Equation" r:id="rId7" imgW="2145960" imgH="647640" progId="Equation.DSMT4">
                  <p:embed/>
                </p:oleObj>
              </mc:Choice>
              <mc:Fallback>
                <p:oleObj name="Equation" r:id="rId7" imgW="2145960" imgH="647640" progId="Equation.DSMT4">
                  <p:embed/>
                  <p:pic>
                    <p:nvPicPr>
                      <p:cNvPr id="0" name="Object 7"/>
                      <p:cNvPicPr>
                        <a:picLocks noChangeArrowheads="1"/>
                      </p:cNvPicPr>
                      <p:nvPr/>
                    </p:nvPicPr>
                    <p:blipFill>
                      <a:blip r:embed="rId8"/>
                      <a:srcRect/>
                      <a:stretch>
                        <a:fillRect/>
                      </a:stretch>
                    </p:blipFill>
                    <p:spPr bwMode="auto">
                      <a:xfrm>
                        <a:off x="179388" y="4797152"/>
                        <a:ext cx="5364900" cy="16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9881" name="Picture 8" descr="带状RO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0025" y="4052664"/>
            <a:ext cx="24860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2" name="Picture 9" descr="绘图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2838" y="692150"/>
            <a:ext cx="2916237"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Text Box 10"/>
          <p:cNvSpPr txBox="1">
            <a:spLocks noChangeArrowheads="1"/>
          </p:cNvSpPr>
          <p:nvPr/>
        </p:nvSpPr>
        <p:spPr bwMode="auto">
          <a:xfrm>
            <a:off x="1042988" y="3212976"/>
            <a:ext cx="7931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Rational system function plus ROC being a right-half plane, thus the system is causal. </a:t>
            </a:r>
          </a:p>
        </p:txBody>
      </p:sp>
      <p:sp>
        <p:nvSpPr>
          <p:cNvPr id="79884"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Tree>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4B172F0-18F3-4121-B5F5-9CDA7E0ABA10}" type="slidenum">
              <a:rPr lang="en-US" altLang="zh-CN" sz="1200" smtClean="0"/>
              <a:pPr>
                <a:spcBef>
                  <a:spcPct val="0"/>
                </a:spcBef>
                <a:buClrTx/>
                <a:buFontTx/>
                <a:buNone/>
              </a:pPr>
              <a:t>91</a:t>
            </a:fld>
            <a:endParaRPr lang="en-US" altLang="zh-CN" sz="1200" smtClean="0"/>
          </a:p>
        </p:txBody>
      </p:sp>
      <p:pic>
        <p:nvPicPr>
          <p:cNvPr id="80899" name="Picture 2" descr="右边信号-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508" y="4941888"/>
            <a:ext cx="3455988"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3"/>
          <p:cNvSpPr>
            <a:spLocks noChangeArrowheads="1"/>
          </p:cNvSpPr>
          <p:nvPr/>
        </p:nvSpPr>
        <p:spPr bwMode="auto">
          <a:xfrm>
            <a:off x="468313" y="1341438"/>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9.19:</a:t>
            </a:r>
          </a:p>
        </p:txBody>
      </p:sp>
      <p:graphicFrame>
        <p:nvGraphicFramePr>
          <p:cNvPr id="80901" name="Object 4"/>
          <p:cNvGraphicFramePr>
            <a:graphicFrameLocks/>
          </p:cNvGraphicFramePr>
          <p:nvPr/>
        </p:nvGraphicFramePr>
        <p:xfrm>
          <a:off x="3224213" y="1268413"/>
          <a:ext cx="4443412" cy="1047750"/>
        </p:xfrm>
        <a:graphic>
          <a:graphicData uri="http://schemas.openxmlformats.org/presentationml/2006/ole">
            <mc:AlternateContent xmlns:mc="http://schemas.openxmlformats.org/markup-compatibility/2006">
              <mc:Choice xmlns:v="urn:schemas-microsoft-com:vml" Requires="v">
                <p:oleObj spid="_x0000_s81158" name="公式" r:id="rId4" imgW="1752745" imgH="390396" progId="Equation.3">
                  <p:embed/>
                </p:oleObj>
              </mc:Choice>
              <mc:Fallback>
                <p:oleObj name="公式" r:id="rId4" imgW="1752745" imgH="390396"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213" y="1268413"/>
                        <a:ext cx="44434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Text Box 5"/>
          <p:cNvSpPr txBox="1">
            <a:spLocks noChangeArrowheads="1"/>
          </p:cNvSpPr>
          <p:nvPr/>
        </p:nvSpPr>
        <p:spPr bwMode="auto">
          <a:xfrm>
            <a:off x="1033463" y="2200275"/>
            <a:ext cx="79311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a:latin typeface="Times New Roman" panose="02020603050405020304" pitchFamily="18" charset="0"/>
                <a:ea typeface="楷体_GB2312" pitchFamily="49" charset="-122"/>
              </a:rPr>
              <a:t>Though ROC being a right-half plane, the system function is not rational.  So, can NOT determine whether the system is causal or not.</a:t>
            </a:r>
          </a:p>
        </p:txBody>
      </p:sp>
      <p:graphicFrame>
        <p:nvGraphicFramePr>
          <p:cNvPr id="80903" name="Object 6"/>
          <p:cNvGraphicFramePr>
            <a:graphicFrameLocks/>
          </p:cNvGraphicFramePr>
          <p:nvPr>
            <p:extLst>
              <p:ext uri="{D42A27DB-BD31-4B8C-83A1-F6EECF244321}">
                <p14:modId xmlns:p14="http://schemas.microsoft.com/office/powerpoint/2010/main" val="3837393193"/>
              </p:ext>
            </p:extLst>
          </p:nvPr>
        </p:nvGraphicFramePr>
        <p:xfrm>
          <a:off x="2267744" y="3854747"/>
          <a:ext cx="5300663" cy="1014413"/>
        </p:xfrm>
        <a:graphic>
          <a:graphicData uri="http://schemas.openxmlformats.org/presentationml/2006/ole">
            <mc:AlternateContent xmlns:mc="http://schemas.openxmlformats.org/markup-compatibility/2006">
              <mc:Choice xmlns:v="urn:schemas-microsoft-com:vml" Requires="v">
                <p:oleObj spid="_x0000_s81159" name="公式" r:id="rId6" imgW="2095428" imgH="381129" progId="Equation.3">
                  <p:embed/>
                </p:oleObj>
              </mc:Choice>
              <mc:Fallback>
                <p:oleObj name="公式" r:id="rId6" imgW="2095428" imgH="381129"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3854747"/>
                        <a:ext cx="530066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7"/>
          <p:cNvGraphicFramePr>
            <a:graphicFrameLocks/>
          </p:cNvGraphicFramePr>
          <p:nvPr>
            <p:extLst>
              <p:ext uri="{D42A27DB-BD31-4B8C-83A1-F6EECF244321}">
                <p14:modId xmlns:p14="http://schemas.microsoft.com/office/powerpoint/2010/main" val="2572765664"/>
              </p:ext>
            </p:extLst>
          </p:nvPr>
        </p:nvGraphicFramePr>
        <p:xfrm>
          <a:off x="30336" y="5080000"/>
          <a:ext cx="5765800" cy="1123950"/>
        </p:xfrm>
        <a:graphic>
          <a:graphicData uri="http://schemas.openxmlformats.org/presentationml/2006/ole">
            <mc:AlternateContent xmlns:mc="http://schemas.openxmlformats.org/markup-compatibility/2006">
              <mc:Choice xmlns:v="urn:schemas-microsoft-com:vml" Requires="v">
                <p:oleObj spid="_x0000_s81160" name="Equation" r:id="rId8" imgW="2286000" imgH="419040" progId="Equation.DSMT4">
                  <p:embed/>
                </p:oleObj>
              </mc:Choice>
              <mc:Fallback>
                <p:oleObj name="Equation" r:id="rId8" imgW="2286000" imgH="419040" progId="Equation.DSMT4">
                  <p:embed/>
                  <p:pic>
                    <p:nvPicPr>
                      <p:cNvPr id="0" name="Object 7"/>
                      <p:cNvPicPr>
                        <a:picLocks noChangeArrowheads="1"/>
                      </p:cNvPicPr>
                      <p:nvPr/>
                    </p:nvPicPr>
                    <p:blipFill>
                      <a:blip r:embed="rId9"/>
                      <a:srcRect/>
                      <a:stretch>
                        <a:fillRect/>
                      </a:stretch>
                    </p:blipFill>
                    <p:spPr bwMode="auto">
                      <a:xfrm>
                        <a:off x="30336" y="5080000"/>
                        <a:ext cx="5765800"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5" name="Rectangle 8"/>
          <p:cNvSpPr>
            <a:spLocks noChangeArrowheads="1"/>
          </p:cNvSpPr>
          <p:nvPr/>
        </p:nvSpPr>
        <p:spPr bwMode="auto">
          <a:xfrm>
            <a:off x="896938" y="6068144"/>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NOT causal from h(t). </a:t>
            </a:r>
          </a:p>
        </p:txBody>
      </p:sp>
      <p:sp>
        <p:nvSpPr>
          <p:cNvPr id="80906" name="Rectangle 9"/>
          <p:cNvSpPr>
            <a:spLocks noChangeArrowheads="1"/>
          </p:cNvSpPr>
          <p:nvPr/>
        </p:nvSpPr>
        <p:spPr bwMode="auto">
          <a:xfrm>
            <a:off x="107578" y="4725144"/>
            <a:ext cx="842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Use time shifting property of Laplace transform,  </a:t>
            </a:r>
          </a:p>
        </p:txBody>
      </p:sp>
      <p:sp>
        <p:nvSpPr>
          <p:cNvPr id="80907" name="Rectangle 10"/>
          <p:cNvSpPr>
            <a:spLocks noChangeArrowheads="1"/>
          </p:cNvSpPr>
          <p:nvPr/>
        </p:nvSpPr>
        <p:spPr bwMode="auto">
          <a:xfrm>
            <a:off x="107503" y="3501008"/>
            <a:ext cx="885710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Instead, try to find </a:t>
            </a:r>
            <a:r>
              <a:rPr lang="en-US" altLang="zh-CN" sz="2800" b="1" i="1" dirty="0" smtClean="0">
                <a:latin typeface="Times New Roman" panose="02020603050405020304" pitchFamily="18" charset="0"/>
                <a:ea typeface="楷体_GB2312" pitchFamily="49" charset="-122"/>
              </a:rPr>
              <a:t>h</a:t>
            </a:r>
            <a:r>
              <a:rPr lang="en-US" altLang="zh-CN" sz="2800" b="1" dirty="0" smtClean="0">
                <a:latin typeface="Times New Roman" panose="02020603050405020304" pitchFamily="18" charset="0"/>
                <a:ea typeface="楷体_GB2312" pitchFamily="49" charset="-122"/>
              </a:rPr>
              <a:t>(</a:t>
            </a:r>
            <a:r>
              <a:rPr lang="en-US" altLang="zh-CN" sz="2800" b="1" i="1" dirty="0" smtClean="0">
                <a:latin typeface="Times New Roman" panose="02020603050405020304" pitchFamily="18" charset="0"/>
                <a:ea typeface="楷体_GB2312" pitchFamily="49" charset="-122"/>
              </a:rPr>
              <a:t>t</a:t>
            </a:r>
            <a:r>
              <a:rPr lang="en-US" altLang="zh-CN" sz="2800" b="1" dirty="0" smtClean="0">
                <a:latin typeface="Times New Roman" panose="02020603050405020304" pitchFamily="18" charset="0"/>
                <a:ea typeface="楷体_GB2312" pitchFamily="49" charset="-122"/>
              </a:rPr>
              <a:t>) first. </a:t>
            </a:r>
            <a:endParaRPr lang="en-US" altLang="zh-CN" sz="2800" b="1" dirty="0">
              <a:latin typeface="Times New Roman" panose="02020603050405020304" pitchFamily="18" charset="0"/>
              <a:ea typeface="楷体_GB2312" pitchFamily="49" charset="-122"/>
            </a:endParaRPr>
          </a:p>
        </p:txBody>
      </p:sp>
      <p:sp>
        <p:nvSpPr>
          <p:cNvPr id="80908"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03"/>
                                        </p:tgtEl>
                                        <p:attrNameLst>
                                          <p:attrName>style.visibility</p:attrName>
                                        </p:attrNameLst>
                                      </p:cBhvr>
                                      <p:to>
                                        <p:strVal val="visible"/>
                                      </p:to>
                                    </p:set>
                                    <p:anim calcmode="lin" valueType="num">
                                      <p:cBhvr additive="base">
                                        <p:cTn id="7" dur="500" fill="hold"/>
                                        <p:tgtEl>
                                          <p:spTgt spid="80903"/>
                                        </p:tgtEl>
                                        <p:attrNameLst>
                                          <p:attrName>ppt_x</p:attrName>
                                        </p:attrNameLst>
                                      </p:cBhvr>
                                      <p:tavLst>
                                        <p:tav tm="0">
                                          <p:val>
                                            <p:strVal val="#ppt_x"/>
                                          </p:val>
                                        </p:tav>
                                        <p:tav tm="100000">
                                          <p:val>
                                            <p:strVal val="#ppt_x"/>
                                          </p:val>
                                        </p:tav>
                                      </p:tavLst>
                                    </p:anim>
                                    <p:anim calcmode="lin" valueType="num">
                                      <p:cBhvr additive="base">
                                        <p:cTn id="8" dur="500" fill="hold"/>
                                        <p:tgtEl>
                                          <p:spTgt spid="809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906"/>
                                        </p:tgtEl>
                                        <p:attrNameLst>
                                          <p:attrName>style.visibility</p:attrName>
                                        </p:attrNameLst>
                                      </p:cBhvr>
                                      <p:to>
                                        <p:strVal val="visible"/>
                                      </p:to>
                                    </p:set>
                                    <p:anim calcmode="lin" valueType="num">
                                      <p:cBhvr additive="base">
                                        <p:cTn id="11" dur="500" fill="hold"/>
                                        <p:tgtEl>
                                          <p:spTgt spid="80906"/>
                                        </p:tgtEl>
                                        <p:attrNameLst>
                                          <p:attrName>ppt_x</p:attrName>
                                        </p:attrNameLst>
                                      </p:cBhvr>
                                      <p:tavLst>
                                        <p:tav tm="0">
                                          <p:val>
                                            <p:strVal val="#ppt_x"/>
                                          </p:val>
                                        </p:tav>
                                        <p:tav tm="100000">
                                          <p:val>
                                            <p:strVal val="#ppt_x"/>
                                          </p:val>
                                        </p:tav>
                                      </p:tavLst>
                                    </p:anim>
                                    <p:anim calcmode="lin" valueType="num">
                                      <p:cBhvr additive="base">
                                        <p:cTn id="12" dur="500" fill="hold"/>
                                        <p:tgtEl>
                                          <p:spTgt spid="8090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904"/>
                                        </p:tgtEl>
                                        <p:attrNameLst>
                                          <p:attrName>style.visibility</p:attrName>
                                        </p:attrNameLst>
                                      </p:cBhvr>
                                      <p:to>
                                        <p:strVal val="visible"/>
                                      </p:to>
                                    </p:set>
                                    <p:anim calcmode="lin" valueType="num">
                                      <p:cBhvr additive="base">
                                        <p:cTn id="15" dur="500" fill="hold"/>
                                        <p:tgtEl>
                                          <p:spTgt spid="80904"/>
                                        </p:tgtEl>
                                        <p:attrNameLst>
                                          <p:attrName>ppt_x</p:attrName>
                                        </p:attrNameLst>
                                      </p:cBhvr>
                                      <p:tavLst>
                                        <p:tav tm="0">
                                          <p:val>
                                            <p:strVal val="#ppt_x"/>
                                          </p:val>
                                        </p:tav>
                                        <p:tav tm="100000">
                                          <p:val>
                                            <p:strVal val="#ppt_x"/>
                                          </p:val>
                                        </p:tav>
                                      </p:tavLst>
                                    </p:anim>
                                    <p:anim calcmode="lin" valueType="num">
                                      <p:cBhvr additive="base">
                                        <p:cTn id="16" dur="500" fill="hold"/>
                                        <p:tgtEl>
                                          <p:spTgt spid="8090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0905"/>
                                        </p:tgtEl>
                                        <p:attrNameLst>
                                          <p:attrName>style.visibility</p:attrName>
                                        </p:attrNameLst>
                                      </p:cBhvr>
                                      <p:to>
                                        <p:strVal val="visible"/>
                                      </p:to>
                                    </p:set>
                                    <p:anim calcmode="lin" valueType="num">
                                      <p:cBhvr additive="base">
                                        <p:cTn id="19" dur="500" fill="hold"/>
                                        <p:tgtEl>
                                          <p:spTgt spid="80905"/>
                                        </p:tgtEl>
                                        <p:attrNameLst>
                                          <p:attrName>ppt_x</p:attrName>
                                        </p:attrNameLst>
                                      </p:cBhvr>
                                      <p:tavLst>
                                        <p:tav tm="0">
                                          <p:val>
                                            <p:strVal val="#ppt_x"/>
                                          </p:val>
                                        </p:tav>
                                        <p:tav tm="100000">
                                          <p:val>
                                            <p:strVal val="#ppt_x"/>
                                          </p:val>
                                        </p:tav>
                                      </p:tavLst>
                                    </p:anim>
                                    <p:anim calcmode="lin" valueType="num">
                                      <p:cBhvr additive="base">
                                        <p:cTn id="20" dur="500" fill="hold"/>
                                        <p:tgtEl>
                                          <p:spTgt spid="8090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899"/>
                                        </p:tgtEl>
                                        <p:attrNameLst>
                                          <p:attrName>style.visibility</p:attrName>
                                        </p:attrNameLst>
                                      </p:cBhvr>
                                      <p:to>
                                        <p:strVal val="visible"/>
                                      </p:to>
                                    </p:set>
                                    <p:anim calcmode="lin" valueType="num">
                                      <p:cBhvr additive="base">
                                        <p:cTn id="23" dur="500" fill="hold"/>
                                        <p:tgtEl>
                                          <p:spTgt spid="80899"/>
                                        </p:tgtEl>
                                        <p:attrNameLst>
                                          <p:attrName>ppt_x</p:attrName>
                                        </p:attrNameLst>
                                      </p:cBhvr>
                                      <p:tavLst>
                                        <p:tav tm="0">
                                          <p:val>
                                            <p:strVal val="#ppt_x"/>
                                          </p:val>
                                        </p:tav>
                                        <p:tav tm="100000">
                                          <p:val>
                                            <p:strVal val="#ppt_x"/>
                                          </p:val>
                                        </p:tav>
                                      </p:tavLst>
                                    </p:anim>
                                    <p:anim calcmode="lin" valueType="num">
                                      <p:cBhvr additive="base">
                                        <p:cTn id="24" dur="500" fill="hold"/>
                                        <p:tgtEl>
                                          <p:spTgt spid="80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5" grpId="0"/>
      <p:bldP spid="80906"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D251A6D-96BB-4FCD-B86D-6D8E62A7506E}" type="slidenum">
              <a:rPr lang="en-US" altLang="zh-CN" sz="1200" smtClean="0"/>
              <a:pPr>
                <a:spcBef>
                  <a:spcPct val="0"/>
                </a:spcBef>
                <a:buClrTx/>
                <a:buFontTx/>
                <a:buNone/>
              </a:pPr>
              <a:t>92</a:t>
            </a:fld>
            <a:endParaRPr lang="en-US" altLang="zh-CN" sz="1200" smtClean="0"/>
          </a:p>
        </p:txBody>
      </p:sp>
      <p:sp>
        <p:nvSpPr>
          <p:cNvPr id="81923" name="Text Box 3"/>
          <p:cNvSpPr txBox="1">
            <a:spLocks noChangeArrowheads="1"/>
          </p:cNvSpPr>
          <p:nvPr/>
        </p:nvSpPr>
        <p:spPr bwMode="auto">
          <a:xfrm>
            <a:off x="35496" y="1397000"/>
            <a:ext cx="7877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2). ROC from Stability property: </a:t>
            </a:r>
          </a:p>
        </p:txBody>
      </p:sp>
      <p:sp>
        <p:nvSpPr>
          <p:cNvPr id="81924" name="Text Box 4"/>
          <p:cNvSpPr txBox="1">
            <a:spLocks noChangeArrowheads="1"/>
          </p:cNvSpPr>
          <p:nvPr/>
        </p:nvSpPr>
        <p:spPr bwMode="auto">
          <a:xfrm>
            <a:off x="107504" y="1844824"/>
            <a:ext cx="892899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a. An LTI system is stable </a:t>
            </a:r>
            <a:r>
              <a:rPr kumimoji="1" lang="en-US" altLang="zh-CN" sz="2800" b="1" dirty="0">
                <a:solidFill>
                  <a:srgbClr val="FF0000"/>
                </a:solidFill>
                <a:latin typeface="Times New Roman" panose="02020603050405020304" pitchFamily="18" charset="0"/>
                <a:ea typeface="楷体_GB2312" pitchFamily="49" charset="-122"/>
              </a:rPr>
              <a:t>if and only if</a:t>
            </a:r>
            <a:r>
              <a:rPr kumimoji="1" lang="en-US" altLang="zh-CN" sz="2800" b="1" dirty="0">
                <a:latin typeface="Times New Roman" panose="02020603050405020304" pitchFamily="18" charset="0"/>
                <a:ea typeface="楷体_GB2312" pitchFamily="49" charset="-122"/>
              </a:rPr>
              <a:t> the ROC of its system function </a:t>
            </a:r>
            <a:r>
              <a:rPr kumimoji="1" lang="en-US" altLang="zh-CN" sz="2800" b="1" i="1" dirty="0">
                <a:latin typeface="Times New Roman" panose="02020603050405020304" pitchFamily="18" charset="0"/>
                <a:ea typeface="楷体_GB2312" pitchFamily="49" charset="-122"/>
              </a:rPr>
              <a:t>H</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includes the entire </a:t>
            </a:r>
            <a:r>
              <a:rPr kumimoji="1" lang="en-US" altLang="zh-CN" sz="2800" b="1" dirty="0" err="1">
                <a:latin typeface="Times New Roman" panose="02020603050405020304" pitchFamily="18" charset="0"/>
                <a:ea typeface="楷体_GB2312" pitchFamily="49" charset="-122"/>
              </a:rPr>
              <a:t>j</a:t>
            </a:r>
            <a:r>
              <a:rPr kumimoji="1" lang="en-US" altLang="zh-CN" sz="2800" b="1" dirty="0" err="1">
                <a:latin typeface="Times New Roman" panose="02020603050405020304" pitchFamily="18" charset="0"/>
                <a:cs typeface="Arial" panose="020B0604020202020204" pitchFamily="34" charset="0"/>
              </a:rPr>
              <a:t>ω</a:t>
            </a:r>
            <a:r>
              <a:rPr kumimoji="1" lang="en-US" altLang="zh-CN" sz="2800" b="1" dirty="0">
                <a:latin typeface="Times New Roman" panose="02020603050405020304" pitchFamily="18" charset="0"/>
                <a:ea typeface="楷体_GB2312" pitchFamily="49" charset="-122"/>
              </a:rPr>
              <a:t>-axis.  (No matter whether the system function is rational or not.)  Then, the Fourier transform H(</a:t>
            </a:r>
            <a:r>
              <a:rPr kumimoji="1" lang="en-US" altLang="zh-CN" sz="2800" b="1" dirty="0" err="1">
                <a:latin typeface="Times New Roman" panose="02020603050405020304" pitchFamily="18" charset="0"/>
              </a:rPr>
              <a:t>jω</a:t>
            </a:r>
            <a:r>
              <a:rPr kumimoji="1" lang="en-US" altLang="zh-CN" sz="2800" b="1" dirty="0">
                <a:latin typeface="Times New Roman" panose="02020603050405020304" pitchFamily="18" charset="0"/>
                <a:ea typeface="楷体_GB2312" pitchFamily="49" charset="-122"/>
              </a:rPr>
              <a:t>) exists.)</a:t>
            </a:r>
          </a:p>
        </p:txBody>
      </p:sp>
      <p:sp>
        <p:nvSpPr>
          <p:cNvPr id="81925" name="Text Box 5"/>
          <p:cNvSpPr txBox="1">
            <a:spLocks noChangeArrowheads="1"/>
          </p:cNvSpPr>
          <p:nvPr/>
        </p:nvSpPr>
        <p:spPr bwMode="auto">
          <a:xfrm>
            <a:off x="107504" y="4869160"/>
            <a:ext cx="892899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57188" indent="-3571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b. A </a:t>
            </a:r>
            <a:r>
              <a:rPr kumimoji="1" lang="en-US" altLang="zh-CN" sz="2800" b="1" dirty="0">
                <a:solidFill>
                  <a:srgbClr val="FF0000"/>
                </a:solidFill>
                <a:latin typeface="Times New Roman" panose="02020603050405020304" pitchFamily="18" charset="0"/>
                <a:ea typeface="楷体_GB2312" pitchFamily="49" charset="-122"/>
              </a:rPr>
              <a:t>causal</a:t>
            </a:r>
            <a:r>
              <a:rPr kumimoji="1" lang="en-US" altLang="zh-CN" sz="2800" b="1" dirty="0">
                <a:latin typeface="Times New Roman" panose="02020603050405020304" pitchFamily="18" charset="0"/>
                <a:ea typeface="楷体_GB2312" pitchFamily="49" charset="-122"/>
              </a:rPr>
              <a:t> system with </a:t>
            </a:r>
            <a:r>
              <a:rPr kumimoji="1" lang="en-US" altLang="zh-CN" sz="2800" b="1" dirty="0">
                <a:solidFill>
                  <a:srgbClr val="FF0000"/>
                </a:solidFill>
                <a:latin typeface="Times New Roman" panose="02020603050405020304" pitchFamily="18" charset="0"/>
                <a:ea typeface="楷体_GB2312" pitchFamily="49" charset="-122"/>
              </a:rPr>
              <a:t>rational </a:t>
            </a:r>
            <a:r>
              <a:rPr kumimoji="1" lang="en-US" altLang="zh-CN" sz="2800" b="1" dirty="0">
                <a:latin typeface="Times New Roman" panose="02020603050405020304" pitchFamily="18" charset="0"/>
                <a:ea typeface="楷体_GB2312" pitchFamily="49" charset="-122"/>
              </a:rPr>
              <a:t>system function </a:t>
            </a:r>
            <a:r>
              <a:rPr kumimoji="1" lang="en-US" altLang="zh-CN" sz="2800" b="1" i="1" dirty="0">
                <a:latin typeface="Times New Roman" panose="02020603050405020304" pitchFamily="18" charset="0"/>
                <a:ea typeface="楷体_GB2312" pitchFamily="49" charset="-122"/>
              </a:rPr>
              <a:t>H</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is stable </a:t>
            </a:r>
            <a:r>
              <a:rPr kumimoji="1" lang="en-US" altLang="zh-CN" sz="2800" b="1" dirty="0">
                <a:solidFill>
                  <a:srgbClr val="FF0000"/>
                </a:solidFill>
                <a:latin typeface="Times New Roman" panose="02020603050405020304" pitchFamily="18" charset="0"/>
                <a:ea typeface="楷体_GB2312" pitchFamily="49" charset="-122"/>
              </a:rPr>
              <a:t>if and only if</a:t>
            </a:r>
            <a:r>
              <a:rPr kumimoji="1" lang="en-US" altLang="zh-CN" sz="2800" b="1" dirty="0">
                <a:latin typeface="Times New Roman" panose="02020603050405020304" pitchFamily="18" charset="0"/>
                <a:ea typeface="楷体_GB2312" pitchFamily="49" charset="-122"/>
              </a:rPr>
              <a:t> all the poles of </a:t>
            </a:r>
            <a:r>
              <a:rPr kumimoji="1" lang="en-US" altLang="zh-CN" sz="2800" b="1" i="1" dirty="0">
                <a:latin typeface="Times New Roman" panose="02020603050405020304" pitchFamily="18" charset="0"/>
                <a:ea typeface="楷体_GB2312" pitchFamily="49" charset="-122"/>
              </a:rPr>
              <a:t>H</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s</a:t>
            </a:r>
            <a:r>
              <a:rPr kumimoji="1" lang="en-US" altLang="zh-CN" sz="2800" b="1" dirty="0">
                <a:latin typeface="Times New Roman" panose="02020603050405020304" pitchFamily="18" charset="0"/>
                <a:ea typeface="楷体_GB2312" pitchFamily="49" charset="-122"/>
              </a:rPr>
              <a:t>) lie in the left-half of the s-plane – i.e., all of the poles have negative real parts. </a:t>
            </a:r>
          </a:p>
        </p:txBody>
      </p:sp>
      <p:sp>
        <p:nvSpPr>
          <p:cNvPr id="81926"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pic>
        <p:nvPicPr>
          <p:cNvPr id="2" name="图片 1"/>
          <p:cNvPicPr>
            <a:picLocks noChangeAspect="1"/>
          </p:cNvPicPr>
          <p:nvPr/>
        </p:nvPicPr>
        <p:blipFill>
          <a:blip r:embed="rId2"/>
          <a:stretch>
            <a:fillRect/>
          </a:stretch>
        </p:blipFill>
        <p:spPr>
          <a:xfrm>
            <a:off x="251520" y="3645024"/>
            <a:ext cx="8764962" cy="1141099"/>
          </a:xfrm>
          <a:prstGeom prst="rect">
            <a:avLst/>
          </a:prstGeom>
        </p:spPr>
      </p:pic>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1A22C5B-4B3A-4950-A3C1-6F534EF5395B}" type="slidenum">
              <a:rPr lang="en-US" altLang="zh-CN" sz="1200" smtClean="0"/>
              <a:pPr>
                <a:spcBef>
                  <a:spcPct val="0"/>
                </a:spcBef>
                <a:buClrTx/>
                <a:buFontTx/>
                <a:buNone/>
              </a:pPr>
              <a:t>93</a:t>
            </a:fld>
            <a:endParaRPr lang="en-US" altLang="zh-CN" sz="1200" smtClean="0"/>
          </a:p>
        </p:txBody>
      </p:sp>
      <p:pic>
        <p:nvPicPr>
          <p:cNvPr id="82947" name="Picture 2" descr="ZP图-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646" y="3140968"/>
            <a:ext cx="489585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3"/>
          <p:cNvSpPr>
            <a:spLocks noChangeArrowheads="1"/>
          </p:cNvSpPr>
          <p:nvPr/>
        </p:nvSpPr>
        <p:spPr bwMode="auto">
          <a:xfrm>
            <a:off x="107504" y="128905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Example 9.20:</a:t>
            </a:r>
          </a:p>
        </p:txBody>
      </p:sp>
      <p:graphicFrame>
        <p:nvGraphicFramePr>
          <p:cNvPr id="82949" name="Object 4"/>
          <p:cNvGraphicFramePr>
            <a:graphicFrameLocks/>
          </p:cNvGraphicFramePr>
          <p:nvPr>
            <p:extLst>
              <p:ext uri="{D42A27DB-BD31-4B8C-83A1-F6EECF244321}">
                <p14:modId xmlns:p14="http://schemas.microsoft.com/office/powerpoint/2010/main" val="2939967336"/>
              </p:ext>
            </p:extLst>
          </p:nvPr>
        </p:nvGraphicFramePr>
        <p:xfrm>
          <a:off x="2900363" y="1343818"/>
          <a:ext cx="3327400" cy="1138238"/>
        </p:xfrm>
        <a:graphic>
          <a:graphicData uri="http://schemas.openxmlformats.org/presentationml/2006/ole">
            <mc:AlternateContent xmlns:mc="http://schemas.openxmlformats.org/markup-compatibility/2006">
              <mc:Choice xmlns:v="urn:schemas-microsoft-com:vml" Requires="v">
                <p:oleObj spid="_x0000_s83037" name="Equation" r:id="rId4" imgW="1320480" imgH="431640" progId="Equation.DSMT4">
                  <p:embed/>
                </p:oleObj>
              </mc:Choice>
              <mc:Fallback>
                <p:oleObj name="Equation" r:id="rId4" imgW="1320480" imgH="431640" progId="Equation.DSMT4">
                  <p:embed/>
                  <p:pic>
                    <p:nvPicPr>
                      <p:cNvPr id="0" name="Object 4"/>
                      <p:cNvPicPr>
                        <a:picLocks noChangeArrowheads="1"/>
                      </p:cNvPicPr>
                      <p:nvPr/>
                    </p:nvPicPr>
                    <p:blipFill>
                      <a:blip r:embed="rId5"/>
                      <a:srcRect/>
                      <a:stretch>
                        <a:fillRect/>
                      </a:stretch>
                    </p:blipFill>
                    <p:spPr bwMode="auto">
                      <a:xfrm>
                        <a:off x="2900363" y="1343818"/>
                        <a:ext cx="33274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0" name="Text Box 5"/>
          <p:cNvSpPr txBox="1">
            <a:spLocks noChangeArrowheads="1"/>
          </p:cNvSpPr>
          <p:nvPr/>
        </p:nvSpPr>
        <p:spPr bwMode="auto">
          <a:xfrm>
            <a:off x="169242" y="2621855"/>
            <a:ext cx="793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Two poles and three possible ROC’s: </a:t>
            </a:r>
          </a:p>
        </p:txBody>
      </p:sp>
      <p:sp>
        <p:nvSpPr>
          <p:cNvPr id="82951" name="Rectangle 6"/>
          <p:cNvSpPr>
            <a:spLocks noChangeArrowheads="1"/>
          </p:cNvSpPr>
          <p:nvPr/>
        </p:nvSpPr>
        <p:spPr bwMode="auto">
          <a:xfrm>
            <a:off x="251520" y="3501008"/>
            <a:ext cx="352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(1). Re{s} &gt; 2; </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(2). Re{s} &lt; -1;  </a:t>
            </a:r>
          </a:p>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(3). -1&lt;Re{s} &lt; 2  </a:t>
            </a:r>
            <a:endParaRPr lang="en-US" altLang="zh-CN" sz="2800" b="1" dirty="0">
              <a:latin typeface="Times New Roman" panose="02020603050405020304" pitchFamily="18" charset="0"/>
            </a:endParaRPr>
          </a:p>
        </p:txBody>
      </p:sp>
      <p:sp>
        <p:nvSpPr>
          <p:cNvPr id="82952"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
        <p:nvSpPr>
          <p:cNvPr id="9" name="Text Box 5"/>
          <p:cNvSpPr txBox="1">
            <a:spLocks noChangeArrowheads="1"/>
          </p:cNvSpPr>
          <p:nvPr/>
        </p:nvSpPr>
        <p:spPr bwMode="auto">
          <a:xfrm>
            <a:off x="179512" y="5733256"/>
            <a:ext cx="793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smtClean="0">
                <a:latin typeface="Times New Roman" panose="02020603050405020304" pitchFamily="18" charset="0"/>
                <a:ea typeface="楷体_GB2312" pitchFamily="49" charset="-122"/>
              </a:rPr>
              <a:t>For each ROC, causal or stable?</a:t>
            </a:r>
            <a:endParaRPr kumimoji="1"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E2D2BA8-7819-45EA-A37E-CA7323B44FDA}" type="slidenum">
              <a:rPr lang="en-US" altLang="zh-CN" sz="1200" smtClean="0"/>
              <a:pPr>
                <a:spcBef>
                  <a:spcPct val="0"/>
                </a:spcBef>
                <a:buClrTx/>
                <a:buFontTx/>
                <a:buNone/>
              </a:pPr>
              <a:t>94</a:t>
            </a:fld>
            <a:endParaRPr lang="en-US" altLang="zh-CN" sz="1200" smtClean="0"/>
          </a:p>
        </p:txBody>
      </p:sp>
      <p:pic>
        <p:nvPicPr>
          <p:cNvPr id="83971" name="Picture 2" descr="ZP图-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62783"/>
            <a:ext cx="4175125"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3"/>
          <p:cNvSpPr>
            <a:spLocks noChangeArrowheads="1"/>
          </p:cNvSpPr>
          <p:nvPr/>
        </p:nvSpPr>
        <p:spPr bwMode="auto">
          <a:xfrm>
            <a:off x="468313" y="404813"/>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Times New Roman" panose="02020603050405020304" pitchFamily="18" charset="0"/>
                <a:ea typeface="楷体_GB2312" pitchFamily="49" charset="-122"/>
              </a:rPr>
              <a:t>Example 9.20:</a:t>
            </a:r>
          </a:p>
        </p:txBody>
      </p:sp>
      <p:graphicFrame>
        <p:nvGraphicFramePr>
          <p:cNvPr id="83973" name="Object 4"/>
          <p:cNvGraphicFramePr>
            <a:graphicFrameLocks noChangeAspect="1"/>
          </p:cNvGraphicFramePr>
          <p:nvPr>
            <p:extLst>
              <p:ext uri="{D42A27DB-BD31-4B8C-83A1-F6EECF244321}">
                <p14:modId xmlns:p14="http://schemas.microsoft.com/office/powerpoint/2010/main" val="4113682570"/>
              </p:ext>
            </p:extLst>
          </p:nvPr>
        </p:nvGraphicFramePr>
        <p:xfrm>
          <a:off x="1538287" y="1763924"/>
          <a:ext cx="4285800" cy="1079100"/>
        </p:xfrm>
        <a:graphic>
          <a:graphicData uri="http://schemas.openxmlformats.org/presentationml/2006/ole">
            <mc:AlternateContent xmlns:mc="http://schemas.openxmlformats.org/markup-compatibility/2006">
              <mc:Choice xmlns:v="urn:schemas-microsoft-com:vml" Requires="v">
                <p:oleObj spid="_x0000_s84181" name="Equation" r:id="rId4" imgW="1714320" imgH="431640" progId="Equation.DSMT4">
                  <p:embed/>
                </p:oleObj>
              </mc:Choice>
              <mc:Fallback>
                <p:oleObj name="Equation" r:id="rId4" imgW="1714320" imgH="431640" progId="Equation.DSMT4">
                  <p:embed/>
                  <p:pic>
                    <p:nvPicPr>
                      <p:cNvPr id="0" name="Object 4"/>
                      <p:cNvPicPr>
                        <a:picLocks noChangeArrowheads="1"/>
                      </p:cNvPicPr>
                      <p:nvPr/>
                    </p:nvPicPr>
                    <p:blipFill>
                      <a:blip r:embed="rId5"/>
                      <a:srcRect/>
                      <a:stretch>
                        <a:fillRect/>
                      </a:stretch>
                    </p:blipFill>
                    <p:spPr bwMode="auto">
                      <a:xfrm>
                        <a:off x="1538287" y="1763924"/>
                        <a:ext cx="4285800" cy="107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Rectangle 5"/>
          <p:cNvSpPr>
            <a:spLocks noChangeArrowheads="1"/>
          </p:cNvSpPr>
          <p:nvPr/>
        </p:nvSpPr>
        <p:spPr bwMode="auto">
          <a:xfrm>
            <a:off x="107504" y="2755776"/>
            <a:ext cx="324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a:latin typeface="Times New Roman" panose="02020603050405020304" pitchFamily="18" charset="0"/>
                <a:ea typeface="楷体_GB2312" pitchFamily="49" charset="-122"/>
              </a:rPr>
              <a:t>(1). Re{s} &gt; 2:</a:t>
            </a:r>
          </a:p>
        </p:txBody>
      </p:sp>
      <p:graphicFrame>
        <p:nvGraphicFramePr>
          <p:cNvPr id="83975" name="Object 6"/>
          <p:cNvGraphicFramePr>
            <a:graphicFrameLocks/>
          </p:cNvGraphicFramePr>
          <p:nvPr/>
        </p:nvGraphicFramePr>
        <p:xfrm>
          <a:off x="1619250" y="4502150"/>
          <a:ext cx="4157663" cy="1014413"/>
        </p:xfrm>
        <a:graphic>
          <a:graphicData uri="http://schemas.openxmlformats.org/presentationml/2006/ole">
            <mc:AlternateContent xmlns:mc="http://schemas.openxmlformats.org/markup-compatibility/2006">
              <mc:Choice xmlns:v="urn:schemas-microsoft-com:vml" Requires="v">
                <p:oleObj spid="_x0000_s84182" name="公式" r:id="rId6" imgW="1638228" imgH="381129" progId="Equation.3">
                  <p:embed/>
                </p:oleObj>
              </mc:Choice>
              <mc:Fallback>
                <p:oleObj name="公式" r:id="rId6" imgW="1638228" imgH="381129"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502150"/>
                        <a:ext cx="415766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Text Box 7"/>
          <p:cNvSpPr txBox="1">
            <a:spLocks noChangeArrowheads="1"/>
          </p:cNvSpPr>
          <p:nvPr/>
        </p:nvSpPr>
        <p:spPr bwMode="auto">
          <a:xfrm>
            <a:off x="251520" y="5445224"/>
            <a:ext cx="85072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800" b="1" dirty="0">
                <a:latin typeface="Times New Roman" panose="02020603050405020304" pitchFamily="18" charset="0"/>
                <a:ea typeface="楷体_GB2312" pitchFamily="49" charset="-122"/>
              </a:rPr>
              <a:t>Both terms are causal, but the second one is the reason for the system to be </a:t>
            </a:r>
            <a:r>
              <a:rPr kumimoji="1" lang="en-US" altLang="zh-CN" sz="2800" b="1" dirty="0" smtClean="0">
                <a:latin typeface="Times New Roman" panose="02020603050405020304" pitchFamily="18" charset="0"/>
                <a:ea typeface="楷体_GB2312" pitchFamily="49" charset="-122"/>
              </a:rPr>
              <a:t>not stable</a:t>
            </a:r>
            <a:r>
              <a:rPr kumimoji="1" lang="en-US" altLang="zh-CN" sz="2800" b="1" dirty="0">
                <a:latin typeface="Times New Roman" panose="02020603050405020304" pitchFamily="18" charset="0"/>
                <a:ea typeface="楷体_GB2312" pitchFamily="49" charset="-122"/>
              </a:rPr>
              <a:t>. </a:t>
            </a:r>
          </a:p>
        </p:txBody>
      </p:sp>
      <p:sp>
        <p:nvSpPr>
          <p:cNvPr id="83977" name="Rectangle 8"/>
          <p:cNvSpPr>
            <a:spLocks noChangeArrowheads="1"/>
          </p:cNvSpPr>
          <p:nvPr/>
        </p:nvSpPr>
        <p:spPr bwMode="auto">
          <a:xfrm>
            <a:off x="35496" y="3501008"/>
            <a:ext cx="633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Causal: rational </a:t>
            </a:r>
            <a:r>
              <a:rPr lang="en-US" altLang="zh-CN" sz="2800" b="1" dirty="0">
                <a:latin typeface="Times New Roman" panose="02020603050405020304" pitchFamily="18" charset="0"/>
                <a:ea typeface="楷体_GB2312" pitchFamily="49" charset="-122"/>
              </a:rPr>
              <a:t>and right </a:t>
            </a:r>
            <a:r>
              <a:rPr lang="en-US" altLang="zh-CN" sz="2800" b="1" dirty="0" smtClean="0">
                <a:latin typeface="Times New Roman" panose="02020603050405020304" pitchFamily="18" charset="0"/>
                <a:ea typeface="楷体_GB2312" pitchFamily="49" charset="-122"/>
              </a:rPr>
              <a:t>ROC</a:t>
            </a:r>
          </a:p>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Not stable: ROC </a:t>
            </a:r>
            <a:r>
              <a:rPr lang="en-US" altLang="zh-CN" sz="2800" b="1" dirty="0">
                <a:latin typeface="Times New Roman" panose="02020603050405020304" pitchFamily="18" charset="0"/>
                <a:ea typeface="楷体_GB2312" pitchFamily="49" charset="-122"/>
              </a:rPr>
              <a:t>not including </a:t>
            </a:r>
            <a:r>
              <a:rPr lang="en-US" altLang="zh-CN" sz="2800" b="1" dirty="0" err="1" smtClean="0">
                <a:latin typeface="Times New Roman" panose="02020603050405020304" pitchFamily="18" charset="0"/>
              </a:rPr>
              <a:t>jω</a:t>
            </a:r>
            <a:r>
              <a:rPr lang="en-US" altLang="zh-CN" sz="2800" b="1" dirty="0" smtClean="0">
                <a:latin typeface="Times New Roman" panose="02020603050405020304" pitchFamily="18" charset="0"/>
              </a:rPr>
              <a:t>-axis</a:t>
            </a:r>
            <a:endParaRPr lang="en-US" altLang="zh-CN" sz="2800" b="1" dirty="0">
              <a:latin typeface="Times New Roman" panose="02020603050405020304" pitchFamily="18" charset="0"/>
            </a:endParaRPr>
          </a:p>
        </p:txBody>
      </p:sp>
      <p:graphicFrame>
        <p:nvGraphicFramePr>
          <p:cNvPr id="10" name="Object 4"/>
          <p:cNvGraphicFramePr>
            <a:graphicFrameLocks noChangeAspect="1"/>
          </p:cNvGraphicFramePr>
          <p:nvPr>
            <p:extLst>
              <p:ext uri="{D42A27DB-BD31-4B8C-83A1-F6EECF244321}">
                <p14:modId xmlns:p14="http://schemas.microsoft.com/office/powerpoint/2010/main" val="3103163560"/>
              </p:ext>
            </p:extLst>
          </p:nvPr>
        </p:nvGraphicFramePr>
        <p:xfrm>
          <a:off x="3268340" y="59531"/>
          <a:ext cx="3301200" cy="1079100"/>
        </p:xfrm>
        <a:graphic>
          <a:graphicData uri="http://schemas.openxmlformats.org/presentationml/2006/ole">
            <mc:AlternateContent xmlns:mc="http://schemas.openxmlformats.org/markup-compatibility/2006">
              <mc:Choice xmlns:v="urn:schemas-microsoft-com:vml" Requires="v">
                <p:oleObj spid="_x0000_s84183" name="Equation" r:id="rId8" imgW="1320480" imgH="431640" progId="Equation.DSMT4">
                  <p:embed/>
                </p:oleObj>
              </mc:Choice>
              <mc:Fallback>
                <p:oleObj name="Equation" r:id="rId8" imgW="1320480" imgH="431640" progId="Equation.DSMT4">
                  <p:embed/>
                  <p:pic>
                    <p:nvPicPr>
                      <p:cNvPr id="83973" name="Object 4"/>
                      <p:cNvPicPr>
                        <a:picLocks noChangeArrowheads="1"/>
                      </p:cNvPicPr>
                      <p:nvPr/>
                    </p:nvPicPr>
                    <p:blipFill>
                      <a:blip r:embed="rId9"/>
                      <a:srcRect/>
                      <a:stretch>
                        <a:fillRect/>
                      </a:stretch>
                    </p:blipFill>
                    <p:spPr bwMode="auto">
                      <a:xfrm>
                        <a:off x="3268340" y="59531"/>
                        <a:ext cx="3301200" cy="107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5"/>
          <p:cNvSpPr>
            <a:spLocks noChangeArrowheads="1"/>
          </p:cNvSpPr>
          <p:nvPr/>
        </p:nvSpPr>
        <p:spPr bwMode="auto">
          <a:xfrm>
            <a:off x="107504" y="1315616"/>
            <a:ext cx="432320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dirty="0" smtClean="0">
                <a:latin typeface="Times New Roman" panose="02020603050405020304" pitchFamily="18" charset="0"/>
                <a:ea typeface="楷体_GB2312" pitchFamily="49" charset="-122"/>
              </a:rPr>
              <a:t>Partial fraction expansion: </a:t>
            </a:r>
            <a:endParaRPr lang="en-US" altLang="zh-CN" sz="2800"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994" name="Picture 10" descr="ZP图-Exampl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484784"/>
            <a:ext cx="3448572" cy="192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Picture 11" descr="ZP图-Exampl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1" y="3645024"/>
            <a:ext cx="3448572" cy="192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21816CE-FBD8-4A5A-9557-ABAD93F79812}" type="slidenum">
              <a:rPr lang="en-US" altLang="zh-CN" sz="1200" smtClean="0"/>
              <a:pPr>
                <a:spcBef>
                  <a:spcPct val="0"/>
                </a:spcBef>
                <a:buClrTx/>
                <a:buFontTx/>
                <a:buNone/>
              </a:pPr>
              <a:t>95</a:t>
            </a:fld>
            <a:endParaRPr lang="en-US" altLang="zh-CN" sz="1200" smtClean="0"/>
          </a:p>
        </p:txBody>
      </p:sp>
      <p:sp>
        <p:nvSpPr>
          <p:cNvPr id="84997" name="Rectangle 2"/>
          <p:cNvSpPr>
            <a:spLocks noChangeArrowheads="1"/>
          </p:cNvSpPr>
          <p:nvPr/>
        </p:nvSpPr>
        <p:spPr bwMode="auto">
          <a:xfrm>
            <a:off x="107504" y="332656"/>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Example 9.20:</a:t>
            </a:r>
          </a:p>
        </p:txBody>
      </p:sp>
      <p:graphicFrame>
        <p:nvGraphicFramePr>
          <p:cNvPr id="84998" name="Object 2"/>
          <p:cNvGraphicFramePr>
            <a:graphicFrameLocks noChangeAspect="1"/>
          </p:cNvGraphicFramePr>
          <p:nvPr>
            <p:extLst>
              <p:ext uri="{D42A27DB-BD31-4B8C-83A1-F6EECF244321}">
                <p14:modId xmlns:p14="http://schemas.microsoft.com/office/powerpoint/2010/main" val="2008616813"/>
              </p:ext>
            </p:extLst>
          </p:nvPr>
        </p:nvGraphicFramePr>
        <p:xfrm>
          <a:off x="2392045" y="167561"/>
          <a:ext cx="5846724" cy="900924"/>
        </p:xfrm>
        <a:graphic>
          <a:graphicData uri="http://schemas.openxmlformats.org/presentationml/2006/ole">
            <mc:AlternateContent xmlns:mc="http://schemas.openxmlformats.org/markup-compatibility/2006">
              <mc:Choice xmlns:v="urn:schemas-microsoft-com:vml" Requires="v">
                <p:oleObj spid="_x0000_s85287" name="公式" r:id="rId5" imgW="2657602" imgH="409511" progId="Equation.3">
                  <p:embed/>
                </p:oleObj>
              </mc:Choice>
              <mc:Fallback>
                <p:oleObj name="公式" r:id="rId5" imgW="2657602" imgH="409511" progId="Equation.3">
                  <p:embed/>
                  <p:pic>
                    <p:nvPicPr>
                      <p:cNvPr id="0" name="Object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045" y="167561"/>
                        <a:ext cx="5846724" cy="900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9" name="Rectangle 4"/>
          <p:cNvSpPr>
            <a:spLocks noChangeArrowheads="1"/>
          </p:cNvSpPr>
          <p:nvPr/>
        </p:nvSpPr>
        <p:spPr bwMode="auto">
          <a:xfrm>
            <a:off x="107505" y="1340768"/>
            <a:ext cx="597666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(2). Re{s} &lt; -1: not causal (anti-causal) and </a:t>
            </a:r>
            <a:r>
              <a:rPr lang="en-US" altLang="zh-CN" sz="2800" b="1" dirty="0" smtClean="0">
                <a:latin typeface="Times New Roman" panose="02020603050405020304" pitchFamily="18" charset="0"/>
                <a:ea typeface="楷体_GB2312" pitchFamily="49" charset="-122"/>
                <a:cs typeface="Times New Roman" panose="02020603050405020304" pitchFamily="18" charset="0"/>
              </a:rPr>
              <a:t>not stable </a:t>
            </a:r>
            <a:endParaRPr lang="en-US" altLang="zh-CN" sz="2800" b="1"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85000" name="Object 3"/>
          <p:cNvGraphicFramePr>
            <a:graphicFrameLocks/>
          </p:cNvGraphicFramePr>
          <p:nvPr>
            <p:extLst>
              <p:ext uri="{D42A27DB-BD31-4B8C-83A1-F6EECF244321}">
                <p14:modId xmlns:p14="http://schemas.microsoft.com/office/powerpoint/2010/main" val="2921303995"/>
              </p:ext>
            </p:extLst>
          </p:nvPr>
        </p:nvGraphicFramePr>
        <p:xfrm>
          <a:off x="350838" y="2320908"/>
          <a:ext cx="4887912" cy="1014413"/>
        </p:xfrm>
        <a:graphic>
          <a:graphicData uri="http://schemas.openxmlformats.org/presentationml/2006/ole">
            <mc:AlternateContent xmlns:mc="http://schemas.openxmlformats.org/markup-compatibility/2006">
              <mc:Choice xmlns:v="urn:schemas-microsoft-com:vml" Requires="v">
                <p:oleObj spid="_x0000_s85288" name="公式" r:id="rId7" imgW="1933485" imgH="381129" progId="Equation.3">
                  <p:embed/>
                </p:oleObj>
              </mc:Choice>
              <mc:Fallback>
                <p:oleObj name="公式" r:id="rId7" imgW="1933485" imgH="381129" progId="Equation.3">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38" y="2320908"/>
                        <a:ext cx="488791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1" name="Rectangle 6"/>
          <p:cNvSpPr>
            <a:spLocks noChangeArrowheads="1"/>
          </p:cNvSpPr>
          <p:nvPr/>
        </p:nvSpPr>
        <p:spPr bwMode="auto">
          <a:xfrm>
            <a:off x="35496" y="3645024"/>
            <a:ext cx="79208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(3). -1 &lt; Re{s}  &lt; 2: not causal, but stable </a:t>
            </a:r>
          </a:p>
        </p:txBody>
      </p:sp>
      <p:graphicFrame>
        <p:nvGraphicFramePr>
          <p:cNvPr id="85002" name="Object 4"/>
          <p:cNvGraphicFramePr>
            <a:graphicFrameLocks/>
          </p:cNvGraphicFramePr>
          <p:nvPr>
            <p:extLst>
              <p:ext uri="{D42A27DB-BD31-4B8C-83A1-F6EECF244321}">
                <p14:modId xmlns:p14="http://schemas.microsoft.com/office/powerpoint/2010/main" val="975788836"/>
              </p:ext>
            </p:extLst>
          </p:nvPr>
        </p:nvGraphicFramePr>
        <p:xfrm>
          <a:off x="350838" y="4149080"/>
          <a:ext cx="4411662" cy="1014413"/>
        </p:xfrm>
        <a:graphic>
          <a:graphicData uri="http://schemas.openxmlformats.org/presentationml/2006/ole">
            <mc:AlternateContent xmlns:mc="http://schemas.openxmlformats.org/markup-compatibility/2006">
              <mc:Choice xmlns:v="urn:schemas-microsoft-com:vml" Requires="v">
                <p:oleObj spid="_x0000_s85289" name="公式" r:id="rId9" imgW="1743202" imgH="381129" progId="Equation.3">
                  <p:embed/>
                </p:oleObj>
              </mc:Choice>
              <mc:Fallback>
                <p:oleObj name="公式" r:id="rId9" imgW="1743202" imgH="381129" progId="Equation.3">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838" y="4149080"/>
                        <a:ext cx="4411662"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011716221"/>
              </p:ext>
            </p:extLst>
          </p:nvPr>
        </p:nvGraphicFramePr>
        <p:xfrm>
          <a:off x="107504" y="5426257"/>
          <a:ext cx="7397155" cy="1027079"/>
        </p:xfrm>
        <a:graphic>
          <a:graphicData uri="http://schemas.openxmlformats.org/presentationml/2006/ole">
            <mc:AlternateContent xmlns:mc="http://schemas.openxmlformats.org/markup-compatibility/2006">
              <mc:Choice xmlns:v="urn:schemas-microsoft-com:vml" Requires="v">
                <p:oleObj spid="_x0000_s85290" name="公式" r:id="rId11" imgW="3362343" imgH="466854" progId="Equation.3">
                  <p:embed/>
                </p:oleObj>
              </mc:Choice>
              <mc:Fallback>
                <p:oleObj name="公式" r:id="rId11" imgW="3362343" imgH="466854" progId="Equation.3">
                  <p:embed/>
                  <p:pic>
                    <p:nvPicPr>
                      <p:cNvPr id="50181" name="Object 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504" y="5426257"/>
                        <a:ext cx="7397155" cy="1027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FBA6C71-AD2E-4E93-BAA5-5AA312EA3B85}" type="slidenum">
              <a:rPr lang="en-US" altLang="zh-CN" sz="1200" smtClean="0"/>
              <a:pPr>
                <a:spcBef>
                  <a:spcPct val="0"/>
                </a:spcBef>
                <a:buClrTx/>
                <a:buFontTx/>
                <a:buNone/>
              </a:pPr>
              <a:t>96</a:t>
            </a:fld>
            <a:endParaRPr lang="en-US" altLang="zh-CN" sz="1200" smtClean="0"/>
          </a:p>
        </p:txBody>
      </p:sp>
      <p:graphicFrame>
        <p:nvGraphicFramePr>
          <p:cNvPr id="86019" name="Object 2"/>
          <p:cNvGraphicFramePr>
            <a:graphicFrameLocks/>
          </p:cNvGraphicFramePr>
          <p:nvPr>
            <p:extLst>
              <p:ext uri="{D42A27DB-BD31-4B8C-83A1-F6EECF244321}">
                <p14:modId xmlns:p14="http://schemas.microsoft.com/office/powerpoint/2010/main" val="1386690055"/>
              </p:ext>
            </p:extLst>
          </p:nvPr>
        </p:nvGraphicFramePr>
        <p:xfrm>
          <a:off x="395536" y="1460184"/>
          <a:ext cx="4443412" cy="1109662"/>
        </p:xfrm>
        <a:graphic>
          <a:graphicData uri="http://schemas.openxmlformats.org/presentationml/2006/ole">
            <mc:AlternateContent xmlns:mc="http://schemas.openxmlformats.org/markup-compatibility/2006">
              <mc:Choice xmlns:v="urn:schemas-microsoft-com:vml" Requires="v">
                <p:oleObj spid="_x0000_s86362" name="Equation" r:id="rId3" imgW="1752745" imgH="419068" progId="Equation.3">
                  <p:embed/>
                </p:oleObj>
              </mc:Choice>
              <mc:Fallback>
                <p:oleObj name="Equation" r:id="rId3" imgW="1752745" imgH="419068"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60184"/>
                        <a:ext cx="4443412"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0" name="Object 3"/>
          <p:cNvGraphicFramePr>
            <a:graphicFrameLocks/>
          </p:cNvGraphicFramePr>
          <p:nvPr>
            <p:extLst>
              <p:ext uri="{D42A27DB-BD31-4B8C-83A1-F6EECF244321}">
                <p14:modId xmlns:p14="http://schemas.microsoft.com/office/powerpoint/2010/main" val="2212777016"/>
              </p:ext>
            </p:extLst>
          </p:nvPr>
        </p:nvGraphicFramePr>
        <p:xfrm>
          <a:off x="5562600" y="3175546"/>
          <a:ext cx="2538413" cy="2125662"/>
        </p:xfrm>
        <a:graphic>
          <a:graphicData uri="http://schemas.openxmlformats.org/presentationml/2006/ole">
            <mc:AlternateContent xmlns:mc="http://schemas.openxmlformats.org/markup-compatibility/2006">
              <mc:Choice xmlns:v="urn:schemas-microsoft-com:vml" Requires="v">
                <p:oleObj spid="_x0000_s86363" name="Equation" r:id="rId5" imgW="990745" imgH="828578" progId="Equation.3">
                  <p:embed/>
                </p:oleObj>
              </mc:Choice>
              <mc:Fallback>
                <p:oleObj name="Equation" r:id="rId5" imgW="990745" imgH="828578"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175546"/>
                        <a:ext cx="2538413" cy="212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Rectangle 5"/>
          <p:cNvSpPr>
            <a:spLocks noChangeArrowheads="1"/>
          </p:cNvSpPr>
          <p:nvPr/>
        </p:nvSpPr>
        <p:spPr bwMode="auto">
          <a:xfrm>
            <a:off x="35496" y="2777083"/>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Take Laplace transform of both sides, </a:t>
            </a:r>
          </a:p>
        </p:txBody>
      </p:sp>
      <p:graphicFrame>
        <p:nvGraphicFramePr>
          <p:cNvPr id="86022" name="Object 4"/>
          <p:cNvGraphicFramePr>
            <a:graphicFrameLocks/>
          </p:cNvGraphicFramePr>
          <p:nvPr>
            <p:extLst>
              <p:ext uri="{D42A27DB-BD31-4B8C-83A1-F6EECF244321}">
                <p14:modId xmlns:p14="http://schemas.microsoft.com/office/powerpoint/2010/main" val="882211547"/>
              </p:ext>
            </p:extLst>
          </p:nvPr>
        </p:nvGraphicFramePr>
        <p:xfrm>
          <a:off x="814388" y="3539083"/>
          <a:ext cx="4252912" cy="1079500"/>
        </p:xfrm>
        <a:graphic>
          <a:graphicData uri="http://schemas.openxmlformats.org/presentationml/2006/ole">
            <mc:AlternateContent xmlns:mc="http://schemas.openxmlformats.org/markup-compatibility/2006">
              <mc:Choice xmlns:v="urn:schemas-microsoft-com:vml" Requires="v">
                <p:oleObj spid="_x0000_s86364" name="Equation" r:id="rId7" imgW="1676400" imgH="409511" progId="Equation.3">
                  <p:embed/>
                </p:oleObj>
              </mc:Choice>
              <mc:Fallback>
                <p:oleObj name="Equation" r:id="rId7" imgW="1676400" imgH="409511"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388" y="3539083"/>
                        <a:ext cx="42529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5"/>
          <p:cNvGraphicFramePr>
            <a:graphicFrameLocks/>
          </p:cNvGraphicFramePr>
          <p:nvPr>
            <p:extLst>
              <p:ext uri="{D42A27DB-BD31-4B8C-83A1-F6EECF244321}">
                <p14:modId xmlns:p14="http://schemas.microsoft.com/office/powerpoint/2010/main" val="4231151899"/>
              </p:ext>
            </p:extLst>
          </p:nvPr>
        </p:nvGraphicFramePr>
        <p:xfrm>
          <a:off x="1377950" y="4758283"/>
          <a:ext cx="2792413" cy="508000"/>
        </p:xfrm>
        <a:graphic>
          <a:graphicData uri="http://schemas.openxmlformats.org/presentationml/2006/ole">
            <mc:AlternateContent xmlns:mc="http://schemas.openxmlformats.org/markup-compatibility/2006">
              <mc:Choice xmlns:v="urn:schemas-microsoft-com:vml" Requires="v">
                <p:oleObj spid="_x0000_s86365" name="Equation" r:id="rId9" imgW="1095429" imgH="181007" progId="Equation.3">
                  <p:embed/>
                </p:oleObj>
              </mc:Choice>
              <mc:Fallback>
                <p:oleObj name="Equation" r:id="rId9" imgW="1095429" imgH="181007"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950" y="4758283"/>
                        <a:ext cx="2792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4" name="Rectangle 8"/>
          <p:cNvSpPr>
            <a:spLocks noChangeArrowheads="1"/>
          </p:cNvSpPr>
          <p:nvPr/>
        </p:nvSpPr>
        <p:spPr bwMode="auto">
          <a:xfrm>
            <a:off x="0" y="5348064"/>
            <a:ext cx="903649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Basis of LT analysis on LTI system described by constant-coefficient differential equations. </a:t>
            </a:r>
          </a:p>
        </p:txBody>
      </p:sp>
      <p:sp>
        <p:nvSpPr>
          <p:cNvPr id="86025"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
        <p:nvSpPr>
          <p:cNvPr id="10" name="Rectangle 5"/>
          <p:cNvSpPr>
            <a:spLocks noChangeArrowheads="1"/>
          </p:cNvSpPr>
          <p:nvPr/>
        </p:nvSpPr>
        <p:spPr bwMode="auto">
          <a:xfrm>
            <a:off x="5139308" y="1628800"/>
            <a:ext cx="396919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buClrTx/>
              <a:buFontTx/>
              <a:buNone/>
            </a:pPr>
            <a:r>
              <a:rPr lang="en-US" altLang="zh-CN" sz="2400" b="1" dirty="0" smtClean="0">
                <a:latin typeface="Times New Roman" panose="02020603050405020304" pitchFamily="18" charset="0"/>
                <a:ea typeface="楷体_GB2312" pitchFamily="49" charset="-122"/>
                <a:cs typeface="Times New Roman" panose="02020603050405020304" pitchFamily="18" charset="0"/>
              </a:rPr>
              <a:t>Ch. 2/4: </a:t>
            </a:r>
          </a:p>
          <a:p>
            <a:pPr marL="0" indent="0" eaLnBrk="1" hangingPunct="1">
              <a:buClrTx/>
              <a:buFontTx/>
              <a:buNone/>
            </a:pPr>
            <a:r>
              <a:rPr lang="en-US" altLang="zh-CN" sz="2400" b="1" dirty="0" smtClean="0">
                <a:latin typeface="Times New Roman" panose="02020603050405020304" pitchFamily="18" charset="0"/>
                <a:ea typeface="楷体_GB2312" pitchFamily="49" charset="-122"/>
                <a:cs typeface="Times New Roman" panose="02020603050405020304" pitchFamily="18" charset="0"/>
              </a:rPr>
              <a:t>time and frequency-domain</a:t>
            </a:r>
            <a:endParaRPr lang="en-US" altLang="zh-CN" sz="2400" b="1" dirty="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A9A86C0-6BB4-48EE-9B35-59134C521FB2}" type="slidenum">
              <a:rPr lang="en-US" altLang="zh-CN" sz="1200" smtClean="0"/>
              <a:pPr>
                <a:spcBef>
                  <a:spcPct val="0"/>
                </a:spcBef>
                <a:buClrTx/>
                <a:buFontTx/>
                <a:buNone/>
              </a:pPr>
              <a:t>97</a:t>
            </a:fld>
            <a:endParaRPr lang="en-US" altLang="zh-CN" sz="1200" smtClean="0"/>
          </a:p>
        </p:txBody>
      </p:sp>
      <p:sp>
        <p:nvSpPr>
          <p:cNvPr id="87043" name="Rectangle 2"/>
          <p:cNvSpPr>
            <a:spLocks noChangeArrowheads="1"/>
          </p:cNvSpPr>
          <p:nvPr/>
        </p:nvSpPr>
        <p:spPr bwMode="auto">
          <a:xfrm>
            <a:off x="35496" y="3429000"/>
            <a:ext cx="588615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R</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ational form determined </a:t>
            </a:r>
            <a:r>
              <a:rPr lang="en-US" altLang="zh-CN" sz="2800" b="1" dirty="0">
                <a:latin typeface="Times New Roman" panose="02020603050405020304" pitchFamily="18" charset="0"/>
                <a:ea typeface="楷体_GB2312" pitchFamily="49" charset="-122"/>
                <a:cs typeface="Times New Roman" panose="02020603050405020304" pitchFamily="18" charset="0"/>
              </a:rPr>
              <a:t>by </a:t>
            </a:r>
            <a:r>
              <a:rPr lang="en-US" altLang="zh-CN" sz="2800" b="1" dirty="0" smtClean="0">
                <a:latin typeface="Times New Roman" panose="02020603050405020304" pitchFamily="18" charset="0"/>
                <a:ea typeface="楷体_GB2312" pitchFamily="49" charset="-122"/>
                <a:cs typeface="Times New Roman" panose="02020603050405020304" pitchFamily="18" charset="0"/>
              </a:rPr>
              <a:t>poles </a:t>
            </a:r>
            <a:r>
              <a:rPr lang="en-US" altLang="zh-CN" sz="2800" b="1" dirty="0">
                <a:latin typeface="Times New Roman" panose="02020603050405020304" pitchFamily="18" charset="0"/>
                <a:ea typeface="楷体_GB2312" pitchFamily="49" charset="-122"/>
                <a:cs typeface="Times New Roman" panose="02020603050405020304" pitchFamily="18" charset="0"/>
              </a:rPr>
              <a:t>and zeros except for a constant factor.</a:t>
            </a:r>
          </a:p>
        </p:txBody>
      </p:sp>
      <p:graphicFrame>
        <p:nvGraphicFramePr>
          <p:cNvPr id="87044" name="Object 3"/>
          <p:cNvGraphicFramePr>
            <a:graphicFrameLocks/>
          </p:cNvGraphicFramePr>
          <p:nvPr>
            <p:extLst>
              <p:ext uri="{D42A27DB-BD31-4B8C-83A1-F6EECF244321}">
                <p14:modId xmlns:p14="http://schemas.microsoft.com/office/powerpoint/2010/main" val="54820398"/>
              </p:ext>
            </p:extLst>
          </p:nvPr>
        </p:nvGraphicFramePr>
        <p:xfrm>
          <a:off x="1043608" y="1340768"/>
          <a:ext cx="2541588" cy="2124075"/>
        </p:xfrm>
        <a:graphic>
          <a:graphicData uri="http://schemas.openxmlformats.org/presentationml/2006/ole">
            <mc:AlternateContent xmlns:mc="http://schemas.openxmlformats.org/markup-compatibility/2006">
              <mc:Choice xmlns:v="urn:schemas-microsoft-com:vml" Requires="v">
                <p:oleObj spid="_x0000_s87163" name="Equation" r:id="rId3" imgW="990745" imgH="828578" progId="Equation.3">
                  <p:embed/>
                </p:oleObj>
              </mc:Choice>
              <mc:Fallback>
                <p:oleObj name="Equation" r:id="rId3" imgW="990745" imgH="828578"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340768"/>
                        <a:ext cx="2541588"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5" name="Text Box 4"/>
          <p:cNvSpPr txBox="1">
            <a:spLocks noChangeArrowheads="1"/>
          </p:cNvSpPr>
          <p:nvPr/>
        </p:nvSpPr>
        <p:spPr bwMode="auto">
          <a:xfrm>
            <a:off x="0" y="4598243"/>
            <a:ext cx="91090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Tx/>
              <a:buFontTx/>
              <a:buNone/>
            </a:pPr>
            <a:r>
              <a:rPr lang="en-US" altLang="zh-CN" sz="2800" b="1" dirty="0">
                <a:solidFill>
                  <a:srgbClr val="FF0000"/>
                </a:solidFill>
                <a:latin typeface="Times New Roman" panose="02020603050405020304" pitchFamily="18" charset="0"/>
                <a:ea typeface="楷体_GB2312" pitchFamily="49" charset="-122"/>
                <a:cs typeface="Times New Roman" panose="02020603050405020304" pitchFamily="18" charset="0"/>
              </a:rPr>
              <a:t>However, no ROC can be derived from the differential equation.  If at initial rest, then the system is causal and the ROC is the right plane to the right of the rightmost pole.</a:t>
            </a:r>
          </a:p>
        </p:txBody>
      </p:sp>
      <p:sp>
        <p:nvSpPr>
          <p:cNvPr id="87046"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sp>
        <p:nvSpPr>
          <p:cNvPr id="7" name="Rectangle 2"/>
          <p:cNvSpPr>
            <a:spLocks noChangeArrowheads="1"/>
          </p:cNvSpPr>
          <p:nvPr/>
        </p:nvSpPr>
        <p:spPr bwMode="auto">
          <a:xfrm>
            <a:off x="4532776" y="1729730"/>
            <a:ext cx="436560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buClrTx/>
              <a:buFontTx/>
              <a:buNone/>
            </a:pPr>
            <a:r>
              <a:rPr lang="en-US" altLang="zh-CN" sz="2800" b="1" dirty="0" smtClean="0">
                <a:latin typeface="Times New Roman" panose="02020603050405020304" pitchFamily="18" charset="0"/>
                <a:ea typeface="楷体_GB2312" pitchFamily="49" charset="-122"/>
                <a:cs typeface="Times New Roman" panose="02020603050405020304" pitchFamily="18" charset="0"/>
              </a:rPr>
              <a:t>Poles determined with possible ROC’s</a:t>
            </a:r>
            <a:endParaRPr lang="en-US" altLang="zh-CN" sz="2800" b="1"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3495892979"/>
              </p:ext>
            </p:extLst>
          </p:nvPr>
        </p:nvGraphicFramePr>
        <p:xfrm>
          <a:off x="6084168" y="2872532"/>
          <a:ext cx="2905056" cy="1871496"/>
        </p:xfrm>
        <a:graphic>
          <a:graphicData uri="http://schemas.openxmlformats.org/presentationml/2006/ole">
            <mc:AlternateContent xmlns:mc="http://schemas.openxmlformats.org/markup-compatibility/2006">
              <mc:Choice xmlns:v="urn:schemas-microsoft-com:vml" Requires="v">
                <p:oleObj spid="_x0000_s87164" name="Equation" r:id="rId5" imgW="1320480" imgH="850680" progId="Equation.DSMT4">
                  <p:embed/>
                </p:oleObj>
              </mc:Choice>
              <mc:Fallback>
                <p:oleObj name="Equation" r:id="rId5" imgW="1320480" imgH="850680" progId="Equation.DSMT4">
                  <p:embed/>
                  <p:pic>
                    <p:nvPicPr>
                      <p:cNvPr id="87044" name="Object 3"/>
                      <p:cNvPicPr>
                        <a:picLocks noChangeArrowheads="1"/>
                      </p:cNvPicPr>
                      <p:nvPr/>
                    </p:nvPicPr>
                    <p:blipFill>
                      <a:blip r:embed="rId6"/>
                      <a:srcRect/>
                      <a:stretch>
                        <a:fillRect/>
                      </a:stretch>
                    </p:blipFill>
                    <p:spPr bwMode="auto">
                      <a:xfrm>
                        <a:off x="6084168" y="2872532"/>
                        <a:ext cx="2905056" cy="1871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8066" name="Picture 13" descr="右边信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689" y="3390776"/>
            <a:ext cx="2917189" cy="157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灯片编号占位符 3"/>
          <p:cNvSpPr>
            <a:spLocks noGrp="1"/>
          </p:cNvSpPr>
          <p:nvPr>
            <p:ph type="sldNum" sz="quarter" idx="12"/>
          </p:nvPr>
        </p:nvSpPr>
        <p:spPr>
          <a:xfrm>
            <a:off x="6586538"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94D6821-899B-4B06-8130-BD6975F3CAA0}" type="slidenum">
              <a:rPr lang="en-US" altLang="zh-CN" sz="1200" smtClean="0"/>
              <a:pPr>
                <a:spcBef>
                  <a:spcPct val="0"/>
                </a:spcBef>
                <a:buClrTx/>
                <a:buFontTx/>
                <a:buNone/>
              </a:pPr>
              <a:t>98</a:t>
            </a:fld>
            <a:endParaRPr lang="en-US" altLang="zh-CN" sz="1200" smtClean="0"/>
          </a:p>
        </p:txBody>
      </p:sp>
      <p:graphicFrame>
        <p:nvGraphicFramePr>
          <p:cNvPr id="88068" name="Object 3"/>
          <p:cNvGraphicFramePr>
            <a:graphicFrameLocks/>
          </p:cNvGraphicFramePr>
          <p:nvPr>
            <p:extLst>
              <p:ext uri="{D42A27DB-BD31-4B8C-83A1-F6EECF244321}">
                <p14:modId xmlns:p14="http://schemas.microsoft.com/office/powerpoint/2010/main" val="3981667581"/>
              </p:ext>
            </p:extLst>
          </p:nvPr>
        </p:nvGraphicFramePr>
        <p:xfrm>
          <a:off x="3464216" y="182602"/>
          <a:ext cx="3173412" cy="1014412"/>
        </p:xfrm>
        <a:graphic>
          <a:graphicData uri="http://schemas.openxmlformats.org/presentationml/2006/ole">
            <mc:AlternateContent xmlns:mc="http://schemas.openxmlformats.org/markup-compatibility/2006">
              <mc:Choice xmlns:v="urn:schemas-microsoft-com:vml" Requires="v">
                <p:oleObj spid="_x0000_s88500" name="Equation" r:id="rId4" imgW="1247829" imgH="381129" progId="Equation.3">
                  <p:embed/>
                </p:oleObj>
              </mc:Choice>
              <mc:Fallback>
                <p:oleObj name="Equation" r:id="rId4" imgW="1247829" imgH="381129"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4216" y="182602"/>
                        <a:ext cx="317341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4"/>
          <p:cNvGraphicFramePr>
            <a:graphicFrameLocks/>
          </p:cNvGraphicFramePr>
          <p:nvPr>
            <p:extLst>
              <p:ext uri="{D42A27DB-BD31-4B8C-83A1-F6EECF244321}">
                <p14:modId xmlns:p14="http://schemas.microsoft.com/office/powerpoint/2010/main" val="3526522928"/>
              </p:ext>
            </p:extLst>
          </p:nvPr>
        </p:nvGraphicFramePr>
        <p:xfrm>
          <a:off x="1066800" y="2204864"/>
          <a:ext cx="2093913" cy="1014413"/>
        </p:xfrm>
        <a:graphic>
          <a:graphicData uri="http://schemas.openxmlformats.org/presentationml/2006/ole">
            <mc:AlternateContent xmlns:mc="http://schemas.openxmlformats.org/markup-compatibility/2006">
              <mc:Choice xmlns:v="urn:schemas-microsoft-com:vml" Requires="v">
                <p:oleObj spid="_x0000_s88501" name="Equation" r:id="rId6" imgW="809715" imgH="381129" progId="Equation.3">
                  <p:embed/>
                </p:oleObj>
              </mc:Choice>
              <mc:Fallback>
                <p:oleObj name="Equation" r:id="rId6" imgW="809715" imgH="381129"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204864"/>
                        <a:ext cx="2093913"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Rectangle 4"/>
          <p:cNvSpPr>
            <a:spLocks noChangeArrowheads="1"/>
          </p:cNvSpPr>
          <p:nvPr/>
        </p:nvSpPr>
        <p:spPr bwMode="auto">
          <a:xfrm>
            <a:off x="533400" y="4508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cs typeface="Times New Roman" panose="02020603050405020304" pitchFamily="18" charset="0"/>
              </a:rPr>
              <a:t>Example 9.23: </a:t>
            </a:r>
          </a:p>
        </p:txBody>
      </p:sp>
      <p:sp>
        <p:nvSpPr>
          <p:cNvPr id="88071" name="Rectangle 5"/>
          <p:cNvSpPr>
            <a:spLocks noChangeArrowheads="1"/>
          </p:cNvSpPr>
          <p:nvPr/>
        </p:nvSpPr>
        <p:spPr bwMode="auto">
          <a:xfrm>
            <a:off x="4267200" y="1506538"/>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cs typeface="Times New Roman" panose="02020603050405020304" pitchFamily="18" charset="0"/>
              </a:rPr>
              <a:t>Find its impulse response. </a:t>
            </a:r>
          </a:p>
        </p:txBody>
      </p:sp>
      <p:graphicFrame>
        <p:nvGraphicFramePr>
          <p:cNvPr id="88072" name="Object 5"/>
          <p:cNvGraphicFramePr>
            <a:graphicFrameLocks/>
          </p:cNvGraphicFramePr>
          <p:nvPr>
            <p:extLst>
              <p:ext uri="{D42A27DB-BD31-4B8C-83A1-F6EECF244321}">
                <p14:modId xmlns:p14="http://schemas.microsoft.com/office/powerpoint/2010/main" val="3620324801"/>
              </p:ext>
            </p:extLst>
          </p:nvPr>
        </p:nvGraphicFramePr>
        <p:xfrm>
          <a:off x="536529" y="1589657"/>
          <a:ext cx="3427413" cy="508000"/>
        </p:xfrm>
        <a:graphic>
          <a:graphicData uri="http://schemas.openxmlformats.org/presentationml/2006/ole">
            <mc:AlternateContent xmlns:mc="http://schemas.openxmlformats.org/markup-compatibility/2006">
              <mc:Choice xmlns:v="urn:schemas-microsoft-com:vml" Requires="v">
                <p:oleObj spid="_x0000_s88502" name="公式" r:id="rId8" imgW="1342971" imgH="181007" progId="Equation.3">
                  <p:embed/>
                </p:oleObj>
              </mc:Choice>
              <mc:Fallback>
                <p:oleObj name="公式" r:id="rId8" imgW="1342971" imgH="181007"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529" y="1589657"/>
                        <a:ext cx="3427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3" name="Rectangle 7"/>
          <p:cNvSpPr>
            <a:spLocks noChangeArrowheads="1"/>
          </p:cNvSpPr>
          <p:nvPr/>
        </p:nvSpPr>
        <p:spPr bwMode="auto">
          <a:xfrm>
            <a:off x="4114800" y="2492896"/>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smtClean="0">
                <a:latin typeface="Times New Roman" panose="02020603050405020304" pitchFamily="18" charset="0"/>
                <a:ea typeface="楷体_GB2312" pitchFamily="49" charset="-122"/>
                <a:cs typeface="Times New Roman" panose="02020603050405020304" pitchFamily="18" charset="0"/>
              </a:rPr>
              <a:t>ROC ?</a:t>
            </a:r>
            <a:endParaRPr lang="en-US" altLang="zh-CN" sz="2800" b="1" dirty="0">
              <a:latin typeface="Times New Roman" panose="02020603050405020304" pitchFamily="18" charset="0"/>
              <a:ea typeface="楷体_GB2312" pitchFamily="49" charset="-122"/>
              <a:cs typeface="Times New Roman" panose="02020603050405020304" pitchFamily="18" charset="0"/>
            </a:endParaRPr>
          </a:p>
        </p:txBody>
      </p:sp>
      <p:sp>
        <p:nvSpPr>
          <p:cNvPr id="88074" name="Rectangle 8"/>
          <p:cNvSpPr>
            <a:spLocks noChangeArrowheads="1"/>
          </p:cNvSpPr>
          <p:nvPr/>
        </p:nvSpPr>
        <p:spPr bwMode="auto">
          <a:xfrm>
            <a:off x="304800" y="3861048"/>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(1) Causal,  right ROC, Re{</a:t>
            </a:r>
            <a:r>
              <a:rPr lang="en-US" altLang="zh-CN" sz="2800" b="1" i="1" dirty="0">
                <a:latin typeface="Times New Roman" panose="02020603050405020304" pitchFamily="18" charset="0"/>
                <a:ea typeface="楷体_GB2312" pitchFamily="49" charset="-122"/>
                <a:cs typeface="Times New Roman" panose="02020603050405020304" pitchFamily="18" charset="0"/>
              </a:rPr>
              <a:t>s</a:t>
            </a:r>
            <a:r>
              <a:rPr lang="en-US" altLang="zh-CN" sz="2800" b="1" dirty="0">
                <a:latin typeface="Times New Roman" panose="02020603050405020304" pitchFamily="18" charset="0"/>
                <a:ea typeface="楷体_GB2312" pitchFamily="49" charset="-122"/>
                <a:cs typeface="Times New Roman" panose="02020603050405020304" pitchFamily="18" charset="0"/>
              </a:rPr>
              <a:t>}</a:t>
            </a:r>
            <a:r>
              <a:rPr lang="en-US" altLang="zh-CN" sz="2800" b="1" i="1" dirty="0">
                <a:latin typeface="Times New Roman" panose="02020603050405020304" pitchFamily="18" charset="0"/>
                <a:ea typeface="楷体_GB2312" pitchFamily="49" charset="-122"/>
                <a:cs typeface="Times New Roman" panose="02020603050405020304" pitchFamily="18" charset="0"/>
              </a:rPr>
              <a:t> &gt; </a:t>
            </a:r>
            <a:r>
              <a:rPr lang="en-US" altLang="zh-CN" sz="2800" b="1" dirty="0">
                <a:latin typeface="Times New Roman" panose="02020603050405020304" pitchFamily="18" charset="0"/>
                <a:ea typeface="楷体_GB2312" pitchFamily="49" charset="-122"/>
                <a:cs typeface="Times New Roman" panose="02020603050405020304" pitchFamily="18" charset="0"/>
              </a:rPr>
              <a:t>-3, </a:t>
            </a:r>
          </a:p>
        </p:txBody>
      </p:sp>
      <p:graphicFrame>
        <p:nvGraphicFramePr>
          <p:cNvPr id="88075" name="Object 6"/>
          <p:cNvGraphicFramePr>
            <a:graphicFrameLocks/>
          </p:cNvGraphicFramePr>
          <p:nvPr>
            <p:extLst>
              <p:ext uri="{D42A27DB-BD31-4B8C-83A1-F6EECF244321}">
                <p14:modId xmlns:p14="http://schemas.microsoft.com/office/powerpoint/2010/main" val="2482424884"/>
              </p:ext>
            </p:extLst>
          </p:nvPr>
        </p:nvGraphicFramePr>
        <p:xfrm>
          <a:off x="1835150" y="4365873"/>
          <a:ext cx="2286000" cy="571500"/>
        </p:xfrm>
        <a:graphic>
          <a:graphicData uri="http://schemas.openxmlformats.org/presentationml/2006/ole">
            <mc:AlternateContent xmlns:mc="http://schemas.openxmlformats.org/markup-compatibility/2006">
              <mc:Choice xmlns:v="urn:schemas-microsoft-com:vml" Requires="v">
                <p:oleObj spid="_x0000_s88503" name="Equation" r:id="rId10" imgW="885771" imgH="200122" progId="Equation.3">
                  <p:embed/>
                </p:oleObj>
              </mc:Choice>
              <mc:Fallback>
                <p:oleObj name="Equation" r:id="rId10" imgW="885771" imgH="200122"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4365873"/>
                        <a:ext cx="2286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6" name="Rectangle 10"/>
          <p:cNvSpPr>
            <a:spLocks noChangeArrowheads="1"/>
          </p:cNvSpPr>
          <p:nvPr/>
        </p:nvSpPr>
        <p:spPr bwMode="auto">
          <a:xfrm>
            <a:off x="323528" y="3212976"/>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cs typeface="Times New Roman" panose="02020603050405020304" pitchFamily="18" charset="0"/>
              </a:rPr>
              <a:t>One pole at s = -3, two possible ROC’s. </a:t>
            </a:r>
          </a:p>
        </p:txBody>
      </p:sp>
      <p:sp>
        <p:nvSpPr>
          <p:cNvPr id="88077" name="Rectangle 11"/>
          <p:cNvSpPr>
            <a:spLocks noChangeArrowheads="1"/>
          </p:cNvSpPr>
          <p:nvPr/>
        </p:nvSpPr>
        <p:spPr bwMode="auto">
          <a:xfrm>
            <a:off x="304800" y="5084763"/>
            <a:ext cx="657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cs typeface="Times New Roman" panose="02020603050405020304" pitchFamily="18" charset="0"/>
              </a:rPr>
              <a:t>(2) </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Anti-causal</a:t>
            </a:r>
            <a:r>
              <a:rPr lang="en-US" altLang="zh-CN" sz="2800" b="1">
                <a:latin typeface="Times New Roman" panose="02020603050405020304" pitchFamily="18" charset="0"/>
                <a:ea typeface="楷体_GB2312" pitchFamily="49" charset="-122"/>
                <a:cs typeface="Times New Roman" panose="02020603050405020304" pitchFamily="18" charset="0"/>
              </a:rPr>
              <a:t>, left ROC, Re{</a:t>
            </a:r>
            <a:r>
              <a:rPr lang="en-US" altLang="zh-CN" sz="2800" b="1" i="1">
                <a:latin typeface="Times New Roman" panose="02020603050405020304" pitchFamily="18" charset="0"/>
                <a:ea typeface="楷体_GB2312" pitchFamily="49" charset="-122"/>
                <a:cs typeface="Times New Roman" panose="02020603050405020304" pitchFamily="18" charset="0"/>
              </a:rPr>
              <a:t>s</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en-US" altLang="zh-CN" sz="2800" b="1" i="1">
                <a:latin typeface="Times New Roman" panose="02020603050405020304" pitchFamily="18" charset="0"/>
                <a:ea typeface="楷体_GB2312" pitchFamily="49" charset="-122"/>
                <a:cs typeface="Times New Roman" panose="02020603050405020304" pitchFamily="18" charset="0"/>
              </a:rPr>
              <a:t> &lt; </a:t>
            </a:r>
            <a:r>
              <a:rPr lang="en-US" altLang="zh-CN" sz="2800" b="1">
                <a:latin typeface="Times New Roman" panose="02020603050405020304" pitchFamily="18" charset="0"/>
                <a:ea typeface="楷体_GB2312" pitchFamily="49" charset="-122"/>
                <a:cs typeface="Times New Roman" panose="02020603050405020304" pitchFamily="18" charset="0"/>
              </a:rPr>
              <a:t>-3, </a:t>
            </a:r>
          </a:p>
        </p:txBody>
      </p:sp>
      <p:graphicFrame>
        <p:nvGraphicFramePr>
          <p:cNvPr id="88078" name="Object 7"/>
          <p:cNvGraphicFramePr>
            <a:graphicFrameLocks/>
          </p:cNvGraphicFramePr>
          <p:nvPr/>
        </p:nvGraphicFramePr>
        <p:xfrm>
          <a:off x="1763713" y="5589588"/>
          <a:ext cx="2760662" cy="571500"/>
        </p:xfrm>
        <a:graphic>
          <a:graphicData uri="http://schemas.openxmlformats.org/presentationml/2006/ole">
            <mc:AlternateContent xmlns:mc="http://schemas.openxmlformats.org/markup-compatibility/2006">
              <mc:Choice xmlns:v="urn:schemas-microsoft-com:vml" Requires="v">
                <p:oleObj spid="_x0000_s88504" name="Equation" r:id="rId12" imgW="1076343" imgH="200122" progId="Equation.3">
                  <p:embed/>
                </p:oleObj>
              </mc:Choice>
              <mc:Fallback>
                <p:oleObj name="Equation" r:id="rId12" imgW="1076343" imgH="200122" progId="Equation.3">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3" y="5589588"/>
                        <a:ext cx="27606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8079" name="Picture 16" descr="左边指数上升信号"/>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01689" y="5156519"/>
            <a:ext cx="2840989" cy="158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004048" y="1770063"/>
            <a:ext cx="4139952" cy="2035558"/>
          </a:xfrm>
          <a:prstGeom prst="rect">
            <a:avLst/>
          </a:prstGeom>
        </p:spPr>
      </p:pic>
      <p:sp>
        <p:nvSpPr>
          <p:cNvPr id="890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18A142A-0DEF-4F9B-87C0-1C7614E2F20E}" type="slidenum">
              <a:rPr lang="en-US" altLang="zh-CN" sz="1200" smtClean="0"/>
              <a:pPr>
                <a:spcBef>
                  <a:spcPct val="0"/>
                </a:spcBef>
                <a:buClrTx/>
                <a:buFontTx/>
                <a:buNone/>
              </a:pPr>
              <a:t>99</a:t>
            </a:fld>
            <a:endParaRPr lang="en-US" altLang="zh-CN" sz="1200" smtClean="0"/>
          </a:p>
        </p:txBody>
      </p:sp>
      <p:sp>
        <p:nvSpPr>
          <p:cNvPr id="89092" name="Rectangle 2"/>
          <p:cNvSpPr>
            <a:spLocks noChangeArrowheads="1"/>
          </p:cNvSpPr>
          <p:nvPr/>
        </p:nvSpPr>
        <p:spPr bwMode="auto">
          <a:xfrm>
            <a:off x="251520" y="123825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Tx/>
              <a:buFontTx/>
              <a:buNone/>
            </a:pPr>
            <a:r>
              <a:rPr lang="en-US" altLang="zh-CN" sz="2800" b="1" dirty="0">
                <a:latin typeface="Times New Roman" panose="02020603050405020304" pitchFamily="18" charset="0"/>
                <a:ea typeface="楷体_GB2312" pitchFamily="49" charset="-122"/>
              </a:rPr>
              <a:t>Example 9.24: A series RLC </a:t>
            </a:r>
            <a:r>
              <a:rPr lang="en-US" altLang="zh-CN" sz="2800" b="1" dirty="0" smtClean="0">
                <a:latin typeface="Times New Roman" panose="02020603050405020304" pitchFamily="18" charset="0"/>
                <a:ea typeface="楷体_GB2312" pitchFamily="49" charset="-122"/>
              </a:rPr>
              <a:t>circuit with initial rest </a:t>
            </a:r>
            <a:endParaRPr lang="en-US" altLang="zh-CN" sz="2800" b="1" dirty="0">
              <a:latin typeface="Times New Roman" panose="02020603050405020304" pitchFamily="18" charset="0"/>
              <a:ea typeface="楷体_GB2312" pitchFamily="49" charset="-122"/>
            </a:endParaRPr>
          </a:p>
        </p:txBody>
      </p:sp>
      <p:graphicFrame>
        <p:nvGraphicFramePr>
          <p:cNvPr id="89093" name="Object 4"/>
          <p:cNvGraphicFramePr>
            <a:graphicFrameLocks/>
          </p:cNvGraphicFramePr>
          <p:nvPr>
            <p:extLst>
              <p:ext uri="{D42A27DB-BD31-4B8C-83A1-F6EECF244321}">
                <p14:modId xmlns:p14="http://schemas.microsoft.com/office/powerpoint/2010/main" val="4175345411"/>
              </p:ext>
            </p:extLst>
          </p:nvPr>
        </p:nvGraphicFramePr>
        <p:xfrm>
          <a:off x="1030663" y="4515272"/>
          <a:ext cx="1270000" cy="569912"/>
        </p:xfrm>
        <a:graphic>
          <a:graphicData uri="http://schemas.openxmlformats.org/presentationml/2006/ole">
            <mc:AlternateContent xmlns:mc="http://schemas.openxmlformats.org/markup-compatibility/2006">
              <mc:Choice xmlns:v="urn:schemas-microsoft-com:vml" Requires="v">
                <p:oleObj spid="_x0000_s89604" name="Equation" r:id="rId4" imgW="485829" imgH="209679" progId="Equation.DSMT4">
                  <p:embed/>
                </p:oleObj>
              </mc:Choice>
              <mc:Fallback>
                <p:oleObj name="Equation" r:id="rId4" imgW="485829" imgH="209679"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663" y="4515272"/>
                        <a:ext cx="127000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8"/>
          <p:cNvGraphicFramePr>
            <a:graphicFrameLocks/>
          </p:cNvGraphicFramePr>
          <p:nvPr>
            <p:extLst>
              <p:ext uri="{D42A27DB-BD31-4B8C-83A1-F6EECF244321}">
                <p14:modId xmlns:p14="http://schemas.microsoft.com/office/powerpoint/2010/main" val="246993403"/>
              </p:ext>
            </p:extLst>
          </p:nvPr>
        </p:nvGraphicFramePr>
        <p:xfrm>
          <a:off x="608285" y="5198070"/>
          <a:ext cx="7204075" cy="1111250"/>
        </p:xfrm>
        <a:graphic>
          <a:graphicData uri="http://schemas.openxmlformats.org/presentationml/2006/ole">
            <mc:AlternateContent xmlns:mc="http://schemas.openxmlformats.org/markup-compatibility/2006">
              <mc:Choice xmlns:v="urn:schemas-microsoft-com:vml" Requires="v">
                <p:oleObj spid="_x0000_s89605" name="Equation" r:id="rId6" imgW="2866971" imgH="428625" progId="Equation.DSMT4">
                  <p:embed/>
                </p:oleObj>
              </mc:Choice>
              <mc:Fallback>
                <p:oleObj name="Equation" r:id="rId6" imgW="2866971" imgH="428625" progId="Equation.DSMT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285" y="5198070"/>
                        <a:ext cx="720407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5" name="Rectangle 2"/>
          <p:cNvSpPr>
            <a:spLocks noChangeArrowheads="1"/>
          </p:cNvSpPr>
          <p:nvPr/>
        </p:nvSpPr>
        <p:spPr bwMode="auto">
          <a:xfrm>
            <a:off x="457200" y="8255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200" b="1">
                <a:latin typeface="Times New Roman" panose="02020603050405020304" pitchFamily="18" charset="0"/>
              </a:rPr>
              <a:t>5. Analysis of LTI systems using LT </a:t>
            </a:r>
          </a:p>
        </p:txBody>
      </p:sp>
      <p:graphicFrame>
        <p:nvGraphicFramePr>
          <p:cNvPr id="89096" name="Object 4"/>
          <p:cNvGraphicFramePr>
            <a:graphicFrameLocks/>
          </p:cNvGraphicFramePr>
          <p:nvPr>
            <p:extLst>
              <p:ext uri="{D42A27DB-BD31-4B8C-83A1-F6EECF244321}">
                <p14:modId xmlns:p14="http://schemas.microsoft.com/office/powerpoint/2010/main" val="3308465110"/>
              </p:ext>
            </p:extLst>
          </p:nvPr>
        </p:nvGraphicFramePr>
        <p:xfrm>
          <a:off x="2918718" y="4528819"/>
          <a:ext cx="1365250" cy="569913"/>
        </p:xfrm>
        <a:graphic>
          <a:graphicData uri="http://schemas.openxmlformats.org/presentationml/2006/ole">
            <mc:AlternateContent xmlns:mc="http://schemas.openxmlformats.org/markup-compatibility/2006">
              <mc:Choice xmlns:v="urn:schemas-microsoft-com:vml" Requires="v">
                <p:oleObj spid="_x0000_s89606" name="Equation" r:id="rId8" imgW="524002" imgH="209679" progId="Equation.DSMT4">
                  <p:embed/>
                </p:oleObj>
              </mc:Choice>
              <mc:Fallback>
                <p:oleObj name="Equation" r:id="rId8" imgW="524002" imgH="209679" progId="Equation.DSMT4">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8718" y="4528819"/>
                        <a:ext cx="13652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7" name="Object 4"/>
          <p:cNvGraphicFramePr>
            <a:graphicFrameLocks/>
          </p:cNvGraphicFramePr>
          <p:nvPr>
            <p:extLst>
              <p:ext uri="{D42A27DB-BD31-4B8C-83A1-F6EECF244321}">
                <p14:modId xmlns:p14="http://schemas.microsoft.com/office/powerpoint/2010/main" val="2869692951"/>
              </p:ext>
            </p:extLst>
          </p:nvPr>
        </p:nvGraphicFramePr>
        <p:xfrm>
          <a:off x="5167982" y="4286796"/>
          <a:ext cx="1492250" cy="1014412"/>
        </p:xfrm>
        <a:graphic>
          <a:graphicData uri="http://schemas.openxmlformats.org/presentationml/2006/ole">
            <mc:AlternateContent xmlns:mc="http://schemas.openxmlformats.org/markup-compatibility/2006">
              <mc:Choice xmlns:v="urn:schemas-microsoft-com:vml" Requires="v">
                <p:oleObj spid="_x0000_s89607" name="Equation" r:id="rId10" imgW="580971" imgH="390396" progId="Equation.DSMT4">
                  <p:embed/>
                </p:oleObj>
              </mc:Choice>
              <mc:Fallback>
                <p:oleObj name="Equation" r:id="rId10" imgW="580971" imgH="390396" progId="Equation.DSMT4">
                  <p:embed/>
                  <p:pic>
                    <p:nvPicPr>
                      <p:cNvPr id="0" name="Object 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7982" y="4286796"/>
                        <a:ext cx="1492250"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8" name="Object 8"/>
          <p:cNvGraphicFramePr>
            <a:graphicFrameLocks noChangeAspect="1"/>
          </p:cNvGraphicFramePr>
          <p:nvPr>
            <p:extLst>
              <p:ext uri="{D42A27DB-BD31-4B8C-83A1-F6EECF244321}">
                <p14:modId xmlns:p14="http://schemas.microsoft.com/office/powerpoint/2010/main" val="2661824418"/>
              </p:ext>
            </p:extLst>
          </p:nvPr>
        </p:nvGraphicFramePr>
        <p:xfrm>
          <a:off x="251520" y="2915997"/>
          <a:ext cx="4857300" cy="1079100"/>
        </p:xfrm>
        <a:graphic>
          <a:graphicData uri="http://schemas.openxmlformats.org/presentationml/2006/ole">
            <mc:AlternateContent xmlns:mc="http://schemas.openxmlformats.org/markup-compatibility/2006">
              <mc:Choice xmlns:v="urn:schemas-microsoft-com:vml" Requires="v">
                <p:oleObj spid="_x0000_s89608" name="Equation" r:id="rId12" imgW="1942920" imgH="431640" progId="Equation.DSMT4">
                  <p:embed/>
                </p:oleObj>
              </mc:Choice>
              <mc:Fallback>
                <p:oleObj name="Equation" r:id="rId12" imgW="1942920" imgH="431640" progId="Equation.DSMT4">
                  <p:embed/>
                  <p:pic>
                    <p:nvPicPr>
                      <p:cNvPr id="0" name="Object 8"/>
                      <p:cNvPicPr>
                        <a:picLocks noChangeArrowheads="1"/>
                      </p:cNvPicPr>
                      <p:nvPr/>
                    </p:nvPicPr>
                    <p:blipFill>
                      <a:blip r:embed="rId13"/>
                      <a:srcRect/>
                      <a:stretch>
                        <a:fillRect/>
                      </a:stretch>
                    </p:blipFill>
                    <p:spPr bwMode="auto">
                      <a:xfrm>
                        <a:off x="251520" y="2915997"/>
                        <a:ext cx="4857300" cy="107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9" name="Object 8"/>
          <p:cNvGraphicFramePr>
            <a:graphicFrameLocks noChangeAspect="1"/>
          </p:cNvGraphicFramePr>
          <p:nvPr>
            <p:extLst>
              <p:ext uri="{D42A27DB-BD31-4B8C-83A1-F6EECF244321}">
                <p14:modId xmlns:p14="http://schemas.microsoft.com/office/powerpoint/2010/main" val="3057933564"/>
              </p:ext>
            </p:extLst>
          </p:nvPr>
        </p:nvGraphicFramePr>
        <p:xfrm>
          <a:off x="109859" y="1864604"/>
          <a:ext cx="5547995" cy="999883"/>
        </p:xfrm>
        <a:graphic>
          <a:graphicData uri="http://schemas.openxmlformats.org/presentationml/2006/ole">
            <mc:AlternateContent xmlns:mc="http://schemas.openxmlformats.org/markup-compatibility/2006">
              <mc:Choice xmlns:v="urn:schemas-microsoft-com:vml" Requires="v">
                <p:oleObj spid="_x0000_s89609" name="Equation" r:id="rId14" imgW="2219198" imgH="399953" progId="Equation.DSMT4">
                  <p:embed/>
                </p:oleObj>
              </mc:Choice>
              <mc:Fallback>
                <p:oleObj name="Equation" r:id="rId14" imgW="2219198" imgH="399953" progId="Equation.DSMT4">
                  <p:embed/>
                  <p:pic>
                    <p:nvPicPr>
                      <p:cNvPr id="0" name="Object 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859" y="1864604"/>
                        <a:ext cx="5547995" cy="999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7139</TotalTime>
  <Words>6585</Words>
  <Application>Microsoft Office PowerPoint</Application>
  <PresentationFormat>全屏显示(4:3)</PresentationFormat>
  <Paragraphs>957</Paragraphs>
  <Slides>146</Slides>
  <Notes>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146</vt:i4>
      </vt:variant>
    </vt:vector>
  </HeadingPairs>
  <TitlesOfParts>
    <vt:vector size="161" baseType="lpstr">
      <vt:lpstr>方正姚体</vt:lpstr>
      <vt:lpstr>楷体_GB2312</vt:lpstr>
      <vt:lpstr>宋体</vt:lpstr>
      <vt:lpstr>Arial</vt:lpstr>
      <vt:lpstr>Symbol</vt:lpstr>
      <vt:lpstr>Times New Roman</vt:lpstr>
      <vt:lpstr>Verdana</vt:lpstr>
      <vt:lpstr>Wingdings</vt:lpstr>
      <vt:lpstr>Profile</vt:lpstr>
      <vt:lpstr>Equation</vt:lpstr>
      <vt:lpstr>公式</vt:lpstr>
      <vt:lpstr>Microsoft 公式 3.0</vt:lpstr>
      <vt:lpstr>Visio</vt:lpstr>
      <vt:lpstr>Bitmap Image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dc:creator>
  <cp:lastModifiedBy>XB</cp:lastModifiedBy>
  <cp:revision>362</cp:revision>
  <cp:lastPrinted>2020-05-12T03:41:06Z</cp:lastPrinted>
  <dcterms:created xsi:type="dcterms:W3CDTF">2005-01-21T07:18:36Z</dcterms:created>
  <dcterms:modified xsi:type="dcterms:W3CDTF">2020-08-27T13:35:32Z</dcterms:modified>
</cp:coreProperties>
</file>