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3.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4.xml" ContentType="application/vnd.openxmlformats-officedocument.presentationml.tags+xml"/>
  <Override PartName="/ppt/notesSlides/notesSlide7.xml" ContentType="application/vnd.openxmlformats-officedocument.presentationml.notesSlide+xml"/>
  <Override PartName="/ppt/tags/tag5.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6.xml" ContentType="application/vnd.openxmlformats-officedocument.presentationml.tag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ags/tag7.xml" ContentType="application/vnd.openxmlformats-officedocument.presentationml.tag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0"/>
  </p:notesMasterIdLst>
  <p:sldIdLst>
    <p:sldId id="259" r:id="rId2"/>
    <p:sldId id="307" r:id="rId3"/>
    <p:sldId id="315" r:id="rId4"/>
    <p:sldId id="338" r:id="rId5"/>
    <p:sldId id="330" r:id="rId6"/>
    <p:sldId id="339" r:id="rId7"/>
    <p:sldId id="322" r:id="rId8"/>
    <p:sldId id="335" r:id="rId9"/>
    <p:sldId id="340" r:id="rId10"/>
    <p:sldId id="334" r:id="rId11"/>
    <p:sldId id="341" r:id="rId12"/>
    <p:sldId id="342" r:id="rId13"/>
    <p:sldId id="343" r:id="rId14"/>
    <p:sldId id="344" r:id="rId15"/>
    <p:sldId id="345" r:id="rId16"/>
    <p:sldId id="346" r:id="rId17"/>
    <p:sldId id="332" r:id="rId18"/>
    <p:sldId id="305" r:id="rId19"/>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ADA9"/>
    <a:srgbClr val="F87A24"/>
    <a:srgbClr val="027F7D"/>
    <a:srgbClr val="CCFFFF"/>
    <a:srgbClr val="FFFFFF"/>
    <a:srgbClr val="009E9A"/>
    <a:srgbClr val="969696"/>
    <a:srgbClr val="BDE4FF"/>
    <a:srgbClr val="F98637"/>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206" autoAdjust="0"/>
    <p:restoredTop sz="77941" autoAdjust="0"/>
  </p:normalViewPr>
  <p:slideViewPr>
    <p:cSldViewPr>
      <p:cViewPr varScale="1">
        <p:scale>
          <a:sx n="77" d="100"/>
          <a:sy n="77" d="100"/>
        </p:scale>
        <p:origin x="192" y="67"/>
      </p:cViewPr>
      <p:guideLst>
        <p:guide orient="horz" pos="1620"/>
        <p:guide pos="2880"/>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2190033-C8F9-4001-BA76-B1707BA7B576}" type="datetimeFigureOut">
              <a:rPr lang="zh-CN" altLang="en-US" smtClean="0"/>
              <a:t>2021/2/5</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B19CCDE-0485-440D-AAF8-0102124FEAB8}" type="slidenum">
              <a:rPr lang="zh-CN" altLang="en-US" smtClean="0"/>
              <a:t>‹#›</a:t>
            </a:fld>
            <a:endParaRPr lang="zh-CN" altLang="en-US"/>
          </a:p>
        </p:txBody>
      </p:sp>
    </p:spTree>
    <p:extLst>
      <p:ext uri="{BB962C8B-B14F-4D97-AF65-F5344CB8AC3E}">
        <p14:creationId xmlns:p14="http://schemas.microsoft.com/office/powerpoint/2010/main" val="17670242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B19CCDE-0485-440D-AAF8-0102124FEAB8}" type="slidenum">
              <a:rPr lang="zh-CN" altLang="en-US" smtClean="0"/>
              <a:t>1</a:t>
            </a:fld>
            <a:endParaRPr lang="zh-CN" altLang="en-US"/>
          </a:p>
        </p:txBody>
      </p:sp>
    </p:spTree>
    <p:extLst>
      <p:ext uri="{BB962C8B-B14F-4D97-AF65-F5344CB8AC3E}">
        <p14:creationId xmlns:p14="http://schemas.microsoft.com/office/powerpoint/2010/main" val="11811019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19CCDE-0485-440D-AAF8-0102124FEAB8}" type="slidenum">
              <a:rPr lang="zh-CN" altLang="en-US" smtClean="0"/>
              <a:t>10</a:t>
            </a:fld>
            <a:endParaRPr lang="zh-CN" altLang="en-US"/>
          </a:p>
        </p:txBody>
      </p:sp>
    </p:spTree>
    <p:extLst>
      <p:ext uri="{BB962C8B-B14F-4D97-AF65-F5344CB8AC3E}">
        <p14:creationId xmlns:p14="http://schemas.microsoft.com/office/powerpoint/2010/main" val="35734966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19CCDE-0485-440D-AAF8-0102124FEAB8}" type="slidenum">
              <a:rPr lang="zh-CN" altLang="en-US" smtClean="0"/>
              <a:t>11</a:t>
            </a:fld>
            <a:endParaRPr lang="zh-CN" altLang="en-US"/>
          </a:p>
        </p:txBody>
      </p:sp>
    </p:spTree>
    <p:extLst>
      <p:ext uri="{BB962C8B-B14F-4D97-AF65-F5344CB8AC3E}">
        <p14:creationId xmlns:p14="http://schemas.microsoft.com/office/powerpoint/2010/main" val="35907133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19CCDE-0485-440D-AAF8-0102124FEAB8}" type="slidenum">
              <a:rPr lang="zh-CN" altLang="en-US" smtClean="0"/>
              <a:t>12</a:t>
            </a:fld>
            <a:endParaRPr lang="zh-CN" altLang="en-US"/>
          </a:p>
        </p:txBody>
      </p:sp>
    </p:spTree>
    <p:extLst>
      <p:ext uri="{BB962C8B-B14F-4D97-AF65-F5344CB8AC3E}">
        <p14:creationId xmlns:p14="http://schemas.microsoft.com/office/powerpoint/2010/main" val="37607898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19CCDE-0485-440D-AAF8-0102124FEAB8}" type="slidenum">
              <a:rPr lang="zh-CN" altLang="en-US" smtClean="0"/>
              <a:t>13</a:t>
            </a:fld>
            <a:endParaRPr lang="zh-CN" altLang="en-US"/>
          </a:p>
        </p:txBody>
      </p:sp>
    </p:spTree>
    <p:extLst>
      <p:ext uri="{BB962C8B-B14F-4D97-AF65-F5344CB8AC3E}">
        <p14:creationId xmlns:p14="http://schemas.microsoft.com/office/powerpoint/2010/main" val="37437186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a:solidFill>
                  <a:schemeClr val="tx1"/>
                </a:solidFill>
                <a:effectLst/>
                <a:latin typeface="+mn-lt"/>
                <a:ea typeface="+mn-ea"/>
                <a:cs typeface="+mn-cs"/>
              </a:rPr>
              <a:t>需要指出，尽管表达电位移矢量与电荷关系的高斯定理中只有激励电荷，但从电位移矢量的定义式可知，电位移矢量由合成总电场与极化强度矢量构成，因此，电位移矢量与介质的极化密切相关，即</a:t>
            </a:r>
            <a:r>
              <a:rPr lang="en-US" altLang="zh-CN" sz="1200" kern="1200" dirty="0">
                <a:solidFill>
                  <a:schemeClr val="tx1"/>
                </a:solidFill>
                <a:effectLst/>
                <a:latin typeface="+mn-lt"/>
                <a:ea typeface="+mn-ea"/>
                <a:cs typeface="+mn-cs"/>
              </a:rPr>
              <a:t> </a:t>
            </a:r>
            <a:r>
              <a:rPr lang="zh-CN" altLang="zh-CN" sz="1200" kern="1200" dirty="0">
                <a:solidFill>
                  <a:schemeClr val="tx1"/>
                </a:solidFill>
                <a:effectLst/>
                <a:latin typeface="+mn-lt"/>
                <a:ea typeface="+mn-ea"/>
                <a:cs typeface="+mn-cs"/>
              </a:rPr>
              <a:t>不仅与激励电荷相关，也与极化电荷相关。</a:t>
            </a:r>
          </a:p>
          <a:p>
            <a:endParaRPr lang="zh-CN" altLang="en-US" dirty="0"/>
          </a:p>
        </p:txBody>
      </p:sp>
      <p:sp>
        <p:nvSpPr>
          <p:cNvPr id="4" name="灯片编号占位符 3"/>
          <p:cNvSpPr>
            <a:spLocks noGrp="1"/>
          </p:cNvSpPr>
          <p:nvPr>
            <p:ph type="sldNum" sz="quarter" idx="10"/>
          </p:nvPr>
        </p:nvSpPr>
        <p:spPr/>
        <p:txBody>
          <a:bodyPr/>
          <a:lstStyle/>
          <a:p>
            <a:fld id="{AB19CCDE-0485-440D-AAF8-0102124FEAB8}" type="slidenum">
              <a:rPr lang="zh-CN" altLang="en-US" smtClean="0"/>
              <a:t>17</a:t>
            </a:fld>
            <a:endParaRPr lang="zh-CN" altLang="en-US"/>
          </a:p>
        </p:txBody>
      </p:sp>
    </p:spTree>
    <p:extLst>
      <p:ext uri="{BB962C8B-B14F-4D97-AF65-F5344CB8AC3E}">
        <p14:creationId xmlns:p14="http://schemas.microsoft.com/office/powerpoint/2010/main" val="16133550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B19CCDE-0485-440D-AAF8-0102124FEAB8}" type="slidenum">
              <a:rPr lang="zh-CN" altLang="en-US" smtClean="0"/>
              <a:t>18</a:t>
            </a:fld>
            <a:endParaRPr lang="zh-CN" altLang="en-US"/>
          </a:p>
        </p:txBody>
      </p:sp>
    </p:spTree>
    <p:extLst>
      <p:ext uri="{BB962C8B-B14F-4D97-AF65-F5344CB8AC3E}">
        <p14:creationId xmlns:p14="http://schemas.microsoft.com/office/powerpoint/2010/main" val="35572644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19CCDE-0485-440D-AAF8-0102124FEAB8}" type="slidenum">
              <a:rPr lang="zh-CN" altLang="en-US" smtClean="0"/>
              <a:t>2</a:t>
            </a:fld>
            <a:endParaRPr lang="zh-CN" altLang="en-US"/>
          </a:p>
        </p:txBody>
      </p:sp>
    </p:spTree>
    <p:extLst>
      <p:ext uri="{BB962C8B-B14F-4D97-AF65-F5344CB8AC3E}">
        <p14:creationId xmlns:p14="http://schemas.microsoft.com/office/powerpoint/2010/main" val="7737731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19CCDE-0485-440D-AAF8-0102124FEAB8}" type="slidenum">
              <a:rPr lang="zh-CN" altLang="en-US" smtClean="0"/>
              <a:t>3</a:t>
            </a:fld>
            <a:endParaRPr lang="zh-CN" altLang="en-US"/>
          </a:p>
        </p:txBody>
      </p:sp>
    </p:spTree>
    <p:extLst>
      <p:ext uri="{BB962C8B-B14F-4D97-AF65-F5344CB8AC3E}">
        <p14:creationId xmlns:p14="http://schemas.microsoft.com/office/powerpoint/2010/main" val="28212258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19CCDE-0485-440D-AAF8-0102124FEAB8}" type="slidenum">
              <a:rPr lang="zh-CN" altLang="en-US" smtClean="0"/>
              <a:t>4</a:t>
            </a:fld>
            <a:endParaRPr lang="zh-CN" altLang="en-US"/>
          </a:p>
        </p:txBody>
      </p:sp>
    </p:spTree>
    <p:extLst>
      <p:ext uri="{BB962C8B-B14F-4D97-AF65-F5344CB8AC3E}">
        <p14:creationId xmlns:p14="http://schemas.microsoft.com/office/powerpoint/2010/main" val="20605354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19CCDE-0485-440D-AAF8-0102124FEAB8}" type="slidenum">
              <a:rPr lang="zh-CN" altLang="en-US" smtClean="0"/>
              <a:t>5</a:t>
            </a:fld>
            <a:endParaRPr lang="zh-CN" altLang="en-US"/>
          </a:p>
        </p:txBody>
      </p:sp>
    </p:spTree>
    <p:extLst>
      <p:ext uri="{BB962C8B-B14F-4D97-AF65-F5344CB8AC3E}">
        <p14:creationId xmlns:p14="http://schemas.microsoft.com/office/powerpoint/2010/main" val="6616485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a:solidFill>
                  <a:schemeClr val="tx1"/>
                </a:solidFill>
                <a:effectLst/>
                <a:latin typeface="+mn-lt"/>
                <a:ea typeface="+mn-ea"/>
                <a:cs typeface="+mn-cs"/>
              </a:rPr>
              <a:t>分析物质空间中电磁规律将涉及的主要物理量，除了有与场量相关的电场强度矢量、磁感应强度矢量，以及与激励源相关的自由电荷、自由电荷的电流（自由电流）以外，还将涉及反映物质电磁效应的新物理量，包括反映极化程度与状况的极化强度矢量和极化电荷，反映磁化程度与状况的磁化强度矢量和磁化电流等与二次源相关的物理量；将涉及与二次场相关并反映物质中合成总场的新物理主要包括电位移矢量和磁场强度矢量等。下面我们逐类分析它们的因果联系，确定相应的二次源和二次场，并进而建立任意情形下物质空间中的电磁理论，即物质空间中的麦克斯韦方程。</a:t>
            </a:r>
          </a:p>
          <a:p>
            <a:endParaRPr lang="zh-CN" altLang="en-US" dirty="0"/>
          </a:p>
        </p:txBody>
      </p:sp>
      <p:sp>
        <p:nvSpPr>
          <p:cNvPr id="4" name="灯片编号占位符 3"/>
          <p:cNvSpPr>
            <a:spLocks noGrp="1"/>
          </p:cNvSpPr>
          <p:nvPr>
            <p:ph type="sldNum" sz="quarter" idx="10"/>
          </p:nvPr>
        </p:nvSpPr>
        <p:spPr/>
        <p:txBody>
          <a:bodyPr/>
          <a:lstStyle/>
          <a:p>
            <a:fld id="{AB19CCDE-0485-440D-AAF8-0102124FEAB8}" type="slidenum">
              <a:rPr lang="zh-CN" altLang="en-US" smtClean="0"/>
              <a:t>6</a:t>
            </a:fld>
            <a:endParaRPr lang="zh-CN" altLang="en-US"/>
          </a:p>
        </p:txBody>
      </p:sp>
    </p:spTree>
    <p:extLst>
      <p:ext uri="{BB962C8B-B14F-4D97-AF65-F5344CB8AC3E}">
        <p14:creationId xmlns:p14="http://schemas.microsoft.com/office/powerpoint/2010/main" val="25859617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19CCDE-0485-440D-AAF8-0102124FEAB8}" type="slidenum">
              <a:rPr lang="zh-CN" altLang="en-US" smtClean="0"/>
              <a:t>7</a:t>
            </a:fld>
            <a:endParaRPr lang="zh-CN" altLang="en-US"/>
          </a:p>
        </p:txBody>
      </p:sp>
    </p:spTree>
    <p:extLst>
      <p:ext uri="{BB962C8B-B14F-4D97-AF65-F5344CB8AC3E}">
        <p14:creationId xmlns:p14="http://schemas.microsoft.com/office/powerpoint/2010/main" val="34181421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19CCDE-0485-440D-AAF8-0102124FEAB8}" type="slidenum">
              <a:rPr lang="zh-CN" altLang="en-US" smtClean="0"/>
              <a:t>8</a:t>
            </a:fld>
            <a:endParaRPr lang="zh-CN" altLang="en-US"/>
          </a:p>
        </p:txBody>
      </p:sp>
    </p:spTree>
    <p:extLst>
      <p:ext uri="{BB962C8B-B14F-4D97-AF65-F5344CB8AC3E}">
        <p14:creationId xmlns:p14="http://schemas.microsoft.com/office/powerpoint/2010/main" val="3609359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a:solidFill>
                  <a:schemeClr val="tx1"/>
                </a:solidFill>
                <a:effectLst/>
                <a:latin typeface="+mn-lt"/>
                <a:ea typeface="+mn-ea"/>
                <a:cs typeface="+mn-cs"/>
              </a:rPr>
              <a:t>电介质受外加电场作用而被极化后，其内部或表面所形成的净余束缚电荷（也叫极化电荷），或其内部所形成的不为零的极化强度矢量，可视为产生二次场（极化电场）的二次源。因此，若要定量确定电介质极化后空间中的合成总电场，则需要首先分析确定二次源（束缚电荷或极化强度）在空间中产生的极化电场，然后通过将其与一次源产生的一次场叠加，获得电介质内外空间各处的总电场分布。</a:t>
            </a:r>
          </a:p>
          <a:p>
            <a:endParaRPr lang="zh-CN" altLang="en-US" dirty="0"/>
          </a:p>
        </p:txBody>
      </p:sp>
      <p:sp>
        <p:nvSpPr>
          <p:cNvPr id="4" name="灯片编号占位符 3"/>
          <p:cNvSpPr>
            <a:spLocks noGrp="1"/>
          </p:cNvSpPr>
          <p:nvPr>
            <p:ph type="sldNum" sz="quarter" idx="10"/>
          </p:nvPr>
        </p:nvSpPr>
        <p:spPr/>
        <p:txBody>
          <a:bodyPr/>
          <a:lstStyle/>
          <a:p>
            <a:fld id="{AB19CCDE-0485-440D-AAF8-0102124FEAB8}" type="slidenum">
              <a:rPr lang="zh-CN" altLang="en-US" smtClean="0"/>
              <a:t>9</a:t>
            </a:fld>
            <a:endParaRPr lang="zh-CN" altLang="en-US"/>
          </a:p>
        </p:txBody>
      </p:sp>
    </p:spTree>
    <p:extLst>
      <p:ext uri="{BB962C8B-B14F-4D97-AF65-F5344CB8AC3E}">
        <p14:creationId xmlns:p14="http://schemas.microsoft.com/office/powerpoint/2010/main" val="365485547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cstate="email"/>
          <a:stretch>
            <a:fillRect/>
          </a:stretch>
        </p:blipFill>
        <p:spPr>
          <a:xfrm>
            <a:off x="0" y="0"/>
            <a:ext cx="9144000" cy="514350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标题幻灯片">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标题幻灯片">
    <p:spTree>
      <p:nvGrpSpPr>
        <p:cNvPr id="1" name=""/>
        <p:cNvGrpSpPr/>
        <p:nvPr/>
      </p:nvGrpSpPr>
      <p:grpSpPr>
        <a:xfrm>
          <a:off x="0" y="0"/>
          <a:ext cx="0" cy="0"/>
          <a:chOff x="0" y="0"/>
          <a:chExt cx="0" cy="0"/>
        </a:xfrm>
      </p:grpSpPr>
      <p:cxnSp>
        <p:nvCxnSpPr>
          <p:cNvPr id="12" name="直接连接符 11"/>
          <p:cNvCxnSpPr/>
          <p:nvPr userDrawn="1"/>
        </p:nvCxnSpPr>
        <p:spPr>
          <a:xfrm>
            <a:off x="755576" y="625398"/>
            <a:ext cx="7848872"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13" name="Group 7"/>
          <p:cNvGrpSpPr/>
          <p:nvPr userDrawn="1"/>
        </p:nvGrpSpPr>
        <p:grpSpPr bwMode="auto">
          <a:xfrm>
            <a:off x="323528" y="292895"/>
            <a:ext cx="390372" cy="205979"/>
            <a:chOff x="0" y="0"/>
            <a:chExt cx="1041399" cy="549275"/>
          </a:xfrm>
        </p:grpSpPr>
        <p:sp>
          <p:nvSpPr>
            <p:cNvPr id="14" name="Freeform 16"/>
            <p:cNvSpPr/>
            <p:nvPr/>
          </p:nvSpPr>
          <p:spPr bwMode="auto">
            <a:xfrm>
              <a:off x="0" y="0"/>
              <a:ext cx="361950" cy="549275"/>
            </a:xfrm>
            <a:custGeom>
              <a:avLst/>
              <a:gdLst>
                <a:gd name="T0" fmla="*/ 4 w 400"/>
                <a:gd name="T1" fmla="*/ 92 h 608"/>
                <a:gd name="T2" fmla="*/ 96 w 400"/>
                <a:gd name="T3" fmla="*/ 0 h 608"/>
                <a:gd name="T4" fmla="*/ 400 w 400"/>
                <a:gd name="T5" fmla="*/ 304 h 608"/>
                <a:gd name="T6" fmla="*/ 96 w 400"/>
                <a:gd name="T7" fmla="*/ 608 h 608"/>
                <a:gd name="T8" fmla="*/ 0 w 400"/>
                <a:gd name="T9" fmla="*/ 512 h 608"/>
                <a:gd name="T10" fmla="*/ 212 w 400"/>
                <a:gd name="T11" fmla="*/ 300 h 608"/>
                <a:gd name="T12" fmla="*/ 4 w 400"/>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400" h="608">
                  <a:moveTo>
                    <a:pt x="4" y="92"/>
                  </a:moveTo>
                  <a:lnTo>
                    <a:pt x="96" y="0"/>
                  </a:lnTo>
                  <a:lnTo>
                    <a:pt x="400" y="304"/>
                  </a:lnTo>
                  <a:lnTo>
                    <a:pt x="96" y="608"/>
                  </a:lnTo>
                  <a:lnTo>
                    <a:pt x="0" y="512"/>
                  </a:lnTo>
                  <a:lnTo>
                    <a:pt x="212" y="300"/>
                  </a:lnTo>
                  <a:lnTo>
                    <a:pt x="4" y="92"/>
                  </a:lnTo>
                  <a:close/>
                </a:path>
              </a:pathLst>
            </a:custGeom>
            <a:solidFill>
              <a:srgbClr val="005DA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5" name="Freeform 17"/>
            <p:cNvSpPr/>
            <p:nvPr/>
          </p:nvSpPr>
          <p:spPr bwMode="auto">
            <a:xfrm>
              <a:off x="338137" y="0"/>
              <a:ext cx="360362" cy="549275"/>
            </a:xfrm>
            <a:custGeom>
              <a:avLst/>
              <a:gdLst>
                <a:gd name="T0" fmla="*/ 4 w 399"/>
                <a:gd name="T1" fmla="*/ 92 h 608"/>
                <a:gd name="T2" fmla="*/ 96 w 399"/>
                <a:gd name="T3" fmla="*/ 0 h 608"/>
                <a:gd name="T4" fmla="*/ 399 w 399"/>
                <a:gd name="T5" fmla="*/ 304 h 608"/>
                <a:gd name="T6" fmla="*/ 96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6" y="0"/>
                  </a:lnTo>
                  <a:lnTo>
                    <a:pt x="399" y="304"/>
                  </a:lnTo>
                  <a:lnTo>
                    <a:pt x="96" y="608"/>
                  </a:lnTo>
                  <a:lnTo>
                    <a:pt x="0" y="512"/>
                  </a:lnTo>
                  <a:lnTo>
                    <a:pt x="212" y="300"/>
                  </a:lnTo>
                  <a:lnTo>
                    <a:pt x="4" y="92"/>
                  </a:lnTo>
                  <a:close/>
                </a:path>
              </a:pathLst>
            </a:custGeom>
            <a:solidFill>
              <a:srgbClr val="3992D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6" name="Freeform 18"/>
            <p:cNvSpPr/>
            <p:nvPr/>
          </p:nvSpPr>
          <p:spPr bwMode="auto">
            <a:xfrm>
              <a:off x="681037" y="0"/>
              <a:ext cx="360362" cy="549275"/>
            </a:xfrm>
            <a:custGeom>
              <a:avLst/>
              <a:gdLst>
                <a:gd name="T0" fmla="*/ 4 w 399"/>
                <a:gd name="T1" fmla="*/ 92 h 608"/>
                <a:gd name="T2" fmla="*/ 95 w 399"/>
                <a:gd name="T3" fmla="*/ 0 h 608"/>
                <a:gd name="T4" fmla="*/ 399 w 399"/>
                <a:gd name="T5" fmla="*/ 304 h 608"/>
                <a:gd name="T6" fmla="*/ 95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5" y="0"/>
                  </a:lnTo>
                  <a:lnTo>
                    <a:pt x="399" y="304"/>
                  </a:lnTo>
                  <a:lnTo>
                    <a:pt x="95" y="608"/>
                  </a:lnTo>
                  <a:lnTo>
                    <a:pt x="0" y="512"/>
                  </a:lnTo>
                  <a:lnTo>
                    <a:pt x="212" y="300"/>
                  </a:lnTo>
                  <a:lnTo>
                    <a:pt x="4" y="92"/>
                  </a:lnTo>
                  <a:close/>
                </a:path>
              </a:pathLst>
            </a:custGeom>
            <a:solidFill>
              <a:srgbClr val="F796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8" Type="http://schemas.openxmlformats.org/officeDocument/2006/relationships/oleObject" Target="../embeddings/oleObject5.bin"/><Relationship Id="rId3" Type="http://schemas.openxmlformats.org/officeDocument/2006/relationships/notesSlide" Target="../notesSlides/notesSlide10.xml"/><Relationship Id="rId7" Type="http://schemas.openxmlformats.org/officeDocument/2006/relationships/image" Target="../media/image10.wmf"/><Relationship Id="rId2" Type="http://schemas.openxmlformats.org/officeDocument/2006/relationships/slideLayout" Target="../slideLayouts/slideLayout2.xml"/><Relationship Id="rId1" Type="http://schemas.openxmlformats.org/officeDocument/2006/relationships/tags" Target="../tags/tag6.xml"/><Relationship Id="rId6" Type="http://schemas.openxmlformats.org/officeDocument/2006/relationships/oleObject" Target="../embeddings/oleObject4.bin"/><Relationship Id="rId11" Type="http://schemas.openxmlformats.org/officeDocument/2006/relationships/image" Target="../media/image12.wmf"/><Relationship Id="rId5" Type="http://schemas.openxmlformats.org/officeDocument/2006/relationships/image" Target="../media/image10.png"/><Relationship Id="rId10" Type="http://schemas.openxmlformats.org/officeDocument/2006/relationships/oleObject" Target="../embeddings/oleObject6.bin"/><Relationship Id="rId9" Type="http://schemas.openxmlformats.org/officeDocument/2006/relationships/image" Target="../media/image11.wmf"/></Relationships>
</file>

<file path=ppt/slides/_rels/slide11.xml.rels><?xml version="1.0" encoding="UTF-8" standalone="yes"?>
<Relationships xmlns="http://schemas.openxmlformats.org/package/2006/relationships"><Relationship Id="rId8" Type="http://schemas.openxmlformats.org/officeDocument/2006/relationships/image" Target="../media/image14.wmf"/><Relationship Id="rId7" Type="http://schemas.openxmlformats.org/officeDocument/2006/relationships/oleObject" Target="../embeddings/oleObject8.bin"/><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3.wmf"/><Relationship Id="rId5" Type="http://schemas.openxmlformats.org/officeDocument/2006/relationships/oleObject" Target="../embeddings/oleObject7.bin"/><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7" Type="http://schemas.openxmlformats.org/officeDocument/2006/relationships/image" Target="../media/image16.wmf"/><Relationship Id="rId2" Type="http://schemas.openxmlformats.org/officeDocument/2006/relationships/slideLayout" Target="../slideLayouts/slideLayout2.xml"/><Relationship Id="rId1" Type="http://schemas.openxmlformats.org/officeDocument/2006/relationships/tags" Target="../tags/tag7.xml"/><Relationship Id="rId6" Type="http://schemas.openxmlformats.org/officeDocument/2006/relationships/oleObject" Target="../embeddings/oleObject10.bin"/><Relationship Id="rId5" Type="http://schemas.openxmlformats.org/officeDocument/2006/relationships/image" Target="../media/image15.wmf"/><Relationship Id="rId4" Type="http://schemas.openxmlformats.org/officeDocument/2006/relationships/oleObject" Target="../embeddings/oleObject9.bin"/></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15.png"/><Relationship Id="rId4" Type="http://schemas.openxmlformats.org/officeDocument/2006/relationships/image" Target="../media/image17.wmf"/></Relationships>
</file>

<file path=ppt/slides/_rels/slide14.xml.rels><?xml version="1.0" encoding="UTF-8" standalone="yes"?>
<Relationships xmlns="http://schemas.openxmlformats.org/package/2006/relationships"><Relationship Id="rId8" Type="http://schemas.openxmlformats.org/officeDocument/2006/relationships/oleObject" Target="../embeddings/oleObject15.bin"/><Relationship Id="rId3" Type="http://schemas.openxmlformats.org/officeDocument/2006/relationships/image" Target="../media/image18.wmf"/><Relationship Id="rId7" Type="http://schemas.openxmlformats.org/officeDocument/2006/relationships/image" Target="../media/image20.wmf"/><Relationship Id="rId2" Type="http://schemas.openxmlformats.org/officeDocument/2006/relationships/oleObject" Target="../embeddings/oleObject12.bin"/><Relationship Id="rId1" Type="http://schemas.openxmlformats.org/officeDocument/2006/relationships/slideLayout" Target="../slideLayouts/slideLayout2.xml"/><Relationship Id="rId6" Type="http://schemas.openxmlformats.org/officeDocument/2006/relationships/oleObject" Target="../embeddings/oleObject14.bin"/><Relationship Id="rId5" Type="http://schemas.openxmlformats.org/officeDocument/2006/relationships/image" Target="../media/image19.wmf"/><Relationship Id="rId4" Type="http://schemas.openxmlformats.org/officeDocument/2006/relationships/oleObject" Target="../embeddings/oleObject13.bin"/><Relationship Id="rId9" Type="http://schemas.openxmlformats.org/officeDocument/2006/relationships/image" Target="../media/image21.wmf"/></Relationships>
</file>

<file path=ppt/slides/_rels/slide15.xml.rels><?xml version="1.0" encoding="UTF-8" standalone="yes"?>
<Relationships xmlns="http://schemas.openxmlformats.org/package/2006/relationships"><Relationship Id="rId8" Type="http://schemas.openxmlformats.org/officeDocument/2006/relationships/oleObject" Target="../embeddings/oleObject19.bin"/><Relationship Id="rId3" Type="http://schemas.openxmlformats.org/officeDocument/2006/relationships/image" Target="../media/image22.wmf"/><Relationship Id="rId7" Type="http://schemas.openxmlformats.org/officeDocument/2006/relationships/image" Target="../media/image24.wmf"/><Relationship Id="rId2" Type="http://schemas.openxmlformats.org/officeDocument/2006/relationships/oleObject" Target="../embeddings/oleObject16.bin"/><Relationship Id="rId1" Type="http://schemas.openxmlformats.org/officeDocument/2006/relationships/slideLayout" Target="../slideLayouts/slideLayout2.xml"/><Relationship Id="rId6" Type="http://schemas.openxmlformats.org/officeDocument/2006/relationships/oleObject" Target="../embeddings/oleObject18.bin"/><Relationship Id="rId5" Type="http://schemas.openxmlformats.org/officeDocument/2006/relationships/image" Target="../media/image23.wmf"/><Relationship Id="rId4" Type="http://schemas.openxmlformats.org/officeDocument/2006/relationships/oleObject" Target="../embeddings/oleObject17.bin"/><Relationship Id="rId9" Type="http://schemas.openxmlformats.org/officeDocument/2006/relationships/image" Target="../media/image25.wmf"/></Relationships>
</file>

<file path=ppt/slides/_rels/slide16.xml.rels><?xml version="1.0" encoding="UTF-8" standalone="yes"?>
<Relationships xmlns="http://schemas.openxmlformats.org/package/2006/relationships"><Relationship Id="rId3" Type="http://schemas.openxmlformats.org/officeDocument/2006/relationships/image" Target="../media/image26.emf"/><Relationship Id="rId7" Type="http://schemas.openxmlformats.org/officeDocument/2006/relationships/image" Target="../media/image28.emf"/><Relationship Id="rId2" Type="http://schemas.openxmlformats.org/officeDocument/2006/relationships/oleObject" Target="../embeddings/oleObject20.bin"/><Relationship Id="rId1" Type="http://schemas.openxmlformats.org/officeDocument/2006/relationships/slideLayout" Target="../slideLayouts/slideLayout2.xml"/><Relationship Id="rId6" Type="http://schemas.openxmlformats.org/officeDocument/2006/relationships/oleObject" Target="../embeddings/oleObject22.bin"/><Relationship Id="rId5" Type="http://schemas.openxmlformats.org/officeDocument/2006/relationships/image" Target="../media/image27.emf"/><Relationship Id="rId4" Type="http://schemas.openxmlformats.org/officeDocument/2006/relationships/oleObject" Target="../embeddings/oleObject21.bin"/></Relationships>
</file>

<file path=ppt/slides/_rels/slide17.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30.wmf"/><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oleObject" Target="../embeddings/oleObject24.bin"/><Relationship Id="rId5" Type="http://schemas.openxmlformats.org/officeDocument/2006/relationships/image" Target="../media/image29.wmf"/><Relationship Id="rId4" Type="http://schemas.openxmlformats.org/officeDocument/2006/relationships/oleObject" Target="../embeddings/oleObject23.bin"/></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2.xml"/><Relationship Id="rId5" Type="http://schemas.openxmlformats.org/officeDocument/2006/relationships/image" Target="../media/image3.jpeg"/><Relationship Id="rId4" Type="http://schemas.openxmlformats.org/officeDocument/2006/relationships/image" Target="../media/image2.jpe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7" Type="http://schemas.openxmlformats.org/officeDocument/2006/relationships/image" Target="../media/image8.wmf"/><Relationship Id="rId2" Type="http://schemas.openxmlformats.org/officeDocument/2006/relationships/slideLayout" Target="../slideLayouts/slideLayout2.xml"/><Relationship Id="rId1" Type="http://schemas.openxmlformats.org/officeDocument/2006/relationships/tags" Target="../tags/tag5.xml"/><Relationship Id="rId6" Type="http://schemas.openxmlformats.org/officeDocument/2006/relationships/oleObject" Target="../embeddings/oleObject2.bin"/><Relationship Id="rId5" Type="http://schemas.openxmlformats.org/officeDocument/2006/relationships/image" Target="../media/image7.wmf"/><Relationship Id="rId4" Type="http://schemas.openxmlformats.org/officeDocument/2006/relationships/oleObject" Target="../embeddings/oleObject1.bin"/></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9.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4"/>
          <p:cNvSpPr txBox="1"/>
          <p:nvPr/>
        </p:nvSpPr>
        <p:spPr>
          <a:xfrm>
            <a:off x="395536" y="408184"/>
            <a:ext cx="7200800" cy="579390"/>
          </a:xfrm>
          <a:prstGeom prst="rect">
            <a:avLst/>
          </a:prstGeom>
        </p:spPr>
        <p:txBody>
          <a:bodyPr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lvl="0" indent="0">
              <a:buNone/>
              <a:defRPr/>
            </a:pPr>
            <a:r>
              <a:rPr lang="zh-CN" altLang="en-US" b="1" dirty="0">
                <a:solidFill>
                  <a:srgbClr val="005DA2"/>
                </a:solidFill>
                <a:latin typeface="Times New Roman" panose="02020603050405020304" pitchFamily="18" charset="0"/>
                <a:ea typeface="微软雅黑" panose="020B0503020204020204" pitchFamily="34" charset="-122"/>
                <a:cs typeface="Times New Roman" panose="02020603050405020304" pitchFamily="18" charset="0"/>
              </a:rPr>
              <a:t>电磁场的基本规律</a:t>
            </a:r>
            <a:r>
              <a:rPr kumimoji="0" lang="en-US" altLang="zh-CN" sz="3200" b="1" i="0" u="none" strike="noStrike" kern="1200" cap="none" spc="0" normalizeH="0" baseline="0" noProof="0" dirty="0">
                <a:ln>
                  <a:noFill/>
                </a:ln>
                <a:solidFill>
                  <a:srgbClr val="005DA2"/>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a:t>
            </a:r>
            <a:r>
              <a:rPr lang="en-US" altLang="zh-CN" b="1" dirty="0">
                <a:solidFill>
                  <a:srgbClr val="005DA2"/>
                </a:solidFill>
                <a:latin typeface="Times New Roman" panose="02020603050405020304" pitchFamily="18" charset="0"/>
                <a:ea typeface="微软雅黑" panose="020B0503020204020204" pitchFamily="34" charset="-122"/>
                <a:cs typeface="Times New Roman" panose="02020603050405020304" pitchFamily="18" charset="0"/>
              </a:rPr>
              <a:t>Basic rules</a:t>
            </a:r>
            <a:endParaRPr lang="en-GB" b="1" dirty="0">
              <a:solidFill>
                <a:srgbClr val="005DA2"/>
              </a:solidFill>
              <a:latin typeface="Times New Roman" panose="02020603050405020304" pitchFamily="18" charset="0"/>
              <a:ea typeface="微软雅黑" panose="020B0503020204020204" pitchFamily="34" charset="-122"/>
              <a:cs typeface="Times New Roman" panose="02020603050405020304" pitchFamily="18" charset="0"/>
            </a:endParaRPr>
          </a:p>
        </p:txBody>
      </p:sp>
      <p:cxnSp>
        <p:nvCxnSpPr>
          <p:cNvPr id="3" name="直接连接符 2"/>
          <p:cNvCxnSpPr/>
          <p:nvPr/>
        </p:nvCxnSpPr>
        <p:spPr>
          <a:xfrm>
            <a:off x="666564" y="1059582"/>
            <a:ext cx="7649852"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16" name="组合 15"/>
          <p:cNvGrpSpPr/>
          <p:nvPr/>
        </p:nvGrpSpPr>
        <p:grpSpPr>
          <a:xfrm>
            <a:off x="1763689" y="1923678"/>
            <a:ext cx="5400599" cy="576064"/>
            <a:chOff x="2411761" y="1400458"/>
            <a:chExt cx="5400599" cy="523220"/>
          </a:xfrm>
        </p:grpSpPr>
        <p:grpSp>
          <p:nvGrpSpPr>
            <p:cNvPr id="4" name="组合 3"/>
            <p:cNvGrpSpPr/>
            <p:nvPr/>
          </p:nvGrpSpPr>
          <p:grpSpPr>
            <a:xfrm>
              <a:off x="2411761" y="1400458"/>
              <a:ext cx="894259" cy="523220"/>
              <a:chOff x="2215144" y="927951"/>
              <a:chExt cx="1244730" cy="959254"/>
            </a:xfrm>
          </p:grpSpPr>
          <p:sp>
            <p:nvSpPr>
              <p:cNvPr id="5" name="平行四边形 4"/>
              <p:cNvSpPr/>
              <p:nvPr/>
            </p:nvSpPr>
            <p:spPr>
              <a:xfrm>
                <a:off x="2215144" y="982844"/>
                <a:ext cx="1120898" cy="842780"/>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400" b="1" i="0" u="none" strike="noStrike" kern="1200" cap="none" spc="0" normalizeH="0" baseline="0" noProof="0">
                  <a:ln>
                    <a:noFill/>
                  </a:ln>
                  <a:solidFill>
                    <a:prstClr val="white"/>
                  </a:solidFill>
                  <a:effectLst/>
                  <a:uLnTx/>
                  <a:uFillTx/>
                  <a:latin typeface="Impact" panose="020B0806030902050204" pitchFamily="34" charset="0"/>
                  <a:ea typeface="宋体" panose="02010600030101010101" pitchFamily="2" charset="-122"/>
                  <a:cs typeface="+mn-cs"/>
                </a:endParaRPr>
              </a:p>
            </p:txBody>
          </p:sp>
          <p:sp>
            <p:nvSpPr>
              <p:cNvPr id="6" name="文本框 9"/>
              <p:cNvSpPr txBox="1"/>
              <p:nvPr/>
            </p:nvSpPr>
            <p:spPr>
              <a:xfrm>
                <a:off x="2393075" y="927951"/>
                <a:ext cx="1066799" cy="9592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white"/>
                    </a:solidFill>
                    <a:effectLst/>
                    <a:uLnTx/>
                    <a:uFillTx/>
                    <a:latin typeface="Impact" panose="020B0806030902050204" pitchFamily="34" charset="0"/>
                    <a:ea typeface="宋体" panose="02010600030101010101" pitchFamily="2" charset="-122"/>
                    <a:cs typeface="+mn-cs"/>
                  </a:rPr>
                  <a:t>01</a:t>
                </a:r>
                <a:endParaRPr kumimoji="0" lang="zh-CN" altLang="en-US" sz="2800" b="1" i="0" u="none" strike="noStrike" kern="1200" cap="none" spc="0" normalizeH="0" baseline="0" noProof="0" dirty="0">
                  <a:ln>
                    <a:noFill/>
                  </a:ln>
                  <a:solidFill>
                    <a:prstClr val="white"/>
                  </a:solidFill>
                  <a:effectLst/>
                  <a:uLnTx/>
                  <a:uFillTx/>
                  <a:latin typeface="Impact" panose="020B0806030902050204" pitchFamily="34" charset="0"/>
                  <a:ea typeface="宋体" panose="02010600030101010101" pitchFamily="2" charset="-122"/>
                  <a:cs typeface="+mn-cs"/>
                </a:endParaRPr>
              </a:p>
            </p:txBody>
          </p:sp>
        </p:grpSp>
        <p:sp>
          <p:nvSpPr>
            <p:cNvPr id="20" name="矩形 19"/>
            <p:cNvSpPr/>
            <p:nvPr/>
          </p:nvSpPr>
          <p:spPr>
            <a:xfrm>
              <a:off x="3203848" y="1484132"/>
              <a:ext cx="4392488" cy="342440"/>
            </a:xfrm>
            <a:prstGeom prst="rect">
              <a:avLst/>
            </a:prstGeom>
            <a:ln w="15875">
              <a:noFill/>
            </a:ln>
          </p:spPr>
          <p:txBody>
            <a:bodyPr wrap="square" lIns="68580" tIns="34290" rIns="68580" bIns="34290">
              <a:spAutoFit/>
            </a:bodyPr>
            <a:lstStyle/>
            <a:p>
              <a:pPr lvl="0" algn="ctr">
                <a:defRPr/>
              </a:pPr>
              <a:r>
                <a:rPr lang="zh-CN" altLang="zh-CN" sz="2000" b="1" dirty="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rPr>
                <a:t>电场和磁场的特定物理定律</a:t>
              </a:r>
              <a:endParaRPr lang="en-GB" altLang="zh-CN" sz="2000" b="1" dirty="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1" name="平行四边形 20"/>
            <p:cNvSpPr/>
            <p:nvPr/>
          </p:nvSpPr>
          <p:spPr>
            <a:xfrm>
              <a:off x="3091014" y="1413769"/>
              <a:ext cx="4721346" cy="459690"/>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000" b="1" i="0" strike="noStrike" kern="1200" cap="none" spc="0" normalizeH="0" baseline="0" noProof="0">
                <a:ln>
                  <a:noFill/>
                </a:ln>
                <a:solidFill>
                  <a:schemeClr val="tx1">
                    <a:lumMod val="50000"/>
                    <a:lumOff val="50000"/>
                  </a:schemeClr>
                </a:solidFill>
                <a:effectLst/>
                <a:uLnTx/>
                <a:uFillTx/>
                <a:latin typeface="微软雅黑" panose="020B0503020204020204" pitchFamily="34" charset="-122"/>
                <a:ea typeface="微软雅黑" panose="020B0503020204020204" pitchFamily="34" charset="-122"/>
              </a:endParaRPr>
            </a:p>
          </p:txBody>
        </p:sp>
      </p:grpSp>
      <p:grpSp>
        <p:nvGrpSpPr>
          <p:cNvPr id="17" name="组合 16"/>
          <p:cNvGrpSpPr/>
          <p:nvPr/>
        </p:nvGrpSpPr>
        <p:grpSpPr>
          <a:xfrm>
            <a:off x="1763689" y="2957388"/>
            <a:ext cx="5375665" cy="550466"/>
            <a:chOff x="2411761" y="2237308"/>
            <a:chExt cx="5328591" cy="523220"/>
          </a:xfrm>
        </p:grpSpPr>
        <p:grpSp>
          <p:nvGrpSpPr>
            <p:cNvPr id="7" name="组合 6"/>
            <p:cNvGrpSpPr/>
            <p:nvPr/>
          </p:nvGrpSpPr>
          <p:grpSpPr>
            <a:xfrm>
              <a:off x="2411761" y="2237308"/>
              <a:ext cx="894259" cy="523220"/>
              <a:chOff x="2215144" y="1952311"/>
              <a:chExt cx="1244730" cy="959257"/>
            </a:xfrm>
          </p:grpSpPr>
          <p:sp>
            <p:nvSpPr>
              <p:cNvPr id="8" name="平行四边形 7"/>
              <p:cNvSpPr/>
              <p:nvPr/>
            </p:nvSpPr>
            <p:spPr>
              <a:xfrm>
                <a:off x="2215144" y="2033848"/>
                <a:ext cx="1120898" cy="842781"/>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400" b="1" i="0" u="none" strike="noStrike" kern="1200" cap="none" spc="0" normalizeH="0" baseline="0" noProof="0">
                  <a:ln>
                    <a:noFill/>
                  </a:ln>
                  <a:solidFill>
                    <a:prstClr val="white"/>
                  </a:solidFill>
                  <a:effectLst/>
                  <a:uLnTx/>
                  <a:uFillTx/>
                  <a:latin typeface="Impact" panose="020B0806030902050204" pitchFamily="34" charset="0"/>
                  <a:ea typeface="宋体" panose="02010600030101010101" pitchFamily="2" charset="-122"/>
                  <a:cs typeface="+mn-cs"/>
                </a:endParaRPr>
              </a:p>
            </p:txBody>
          </p:sp>
          <p:sp>
            <p:nvSpPr>
              <p:cNvPr id="9" name="文本框 10"/>
              <p:cNvSpPr txBox="1"/>
              <p:nvPr/>
            </p:nvSpPr>
            <p:spPr>
              <a:xfrm>
                <a:off x="2393075" y="1952311"/>
                <a:ext cx="1066799" cy="95925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white"/>
                    </a:solidFill>
                    <a:effectLst/>
                    <a:uLnTx/>
                    <a:uFillTx/>
                    <a:latin typeface="Impact" panose="020B0806030902050204" pitchFamily="34" charset="0"/>
                    <a:ea typeface="宋体" panose="02010600030101010101" pitchFamily="2" charset="-122"/>
                    <a:cs typeface="+mn-cs"/>
                  </a:rPr>
                  <a:t>02</a:t>
                </a:r>
                <a:endParaRPr kumimoji="0" lang="zh-CN" altLang="en-US" sz="2800" b="1" i="0" u="none" strike="noStrike" kern="1200" cap="none" spc="0" normalizeH="0" baseline="0" noProof="0" dirty="0">
                  <a:ln>
                    <a:noFill/>
                  </a:ln>
                  <a:solidFill>
                    <a:prstClr val="white"/>
                  </a:solidFill>
                  <a:effectLst/>
                  <a:uLnTx/>
                  <a:uFillTx/>
                  <a:latin typeface="Impact" panose="020B0806030902050204" pitchFamily="34" charset="0"/>
                  <a:ea typeface="宋体" panose="02010600030101010101" pitchFamily="2" charset="-122"/>
                  <a:cs typeface="+mn-cs"/>
                </a:endParaRPr>
              </a:p>
            </p:txBody>
          </p:sp>
        </p:grpSp>
        <p:sp>
          <p:nvSpPr>
            <p:cNvPr id="23" name="矩形 22"/>
            <p:cNvSpPr/>
            <p:nvPr/>
          </p:nvSpPr>
          <p:spPr>
            <a:xfrm>
              <a:off x="3268289" y="2338562"/>
              <a:ext cx="4339315" cy="358365"/>
            </a:xfrm>
            <a:prstGeom prst="rect">
              <a:avLst/>
            </a:prstGeom>
            <a:ln w="15875">
              <a:noFill/>
            </a:ln>
          </p:spPr>
          <p:txBody>
            <a:bodyPr wrap="square" lIns="68580" tIns="34290" rIns="68580" bIns="34290">
              <a:spAutoFit/>
            </a:bodyPr>
            <a:lstStyle/>
            <a:p>
              <a:pPr algn="ctr">
                <a:defRPr/>
              </a:pPr>
              <a:r>
                <a:rPr lang="zh-CN" altLang="zh-CN" sz="2000" b="1" dirty="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rPr>
                <a:t>电场</a:t>
              </a:r>
              <a:r>
                <a:rPr lang="zh-CN" altLang="zh-CN" sz="2000" b="1">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rPr>
                <a:t>和磁场的</a:t>
              </a:r>
              <a:r>
                <a:rPr lang="zh-CN" altLang="zh-CN" sz="2000" b="1" dirty="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rPr>
                <a:t>场源因果规律</a:t>
              </a:r>
              <a:endParaRPr lang="en-GB" altLang="zh-CN" sz="2000" b="1" dirty="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4" name="平行四边形 23"/>
            <p:cNvSpPr/>
            <p:nvPr/>
          </p:nvSpPr>
          <p:spPr>
            <a:xfrm>
              <a:off x="3091014" y="2265158"/>
              <a:ext cx="4649338" cy="482594"/>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000" b="1" i="0" strike="noStrike" kern="1200" cap="none" spc="0" normalizeH="0" baseline="0" noProof="0">
                <a:ln>
                  <a:noFill/>
                </a:ln>
                <a:solidFill>
                  <a:schemeClr val="tx1">
                    <a:lumMod val="50000"/>
                    <a:lumOff val="50000"/>
                  </a:schemeClr>
                </a:solidFill>
                <a:effectLst/>
                <a:uLnTx/>
                <a:uFillTx/>
                <a:latin typeface="微软雅黑" panose="020B0503020204020204" pitchFamily="34" charset="-122"/>
                <a:ea typeface="微软雅黑" panose="020B0503020204020204" pitchFamily="34" charset="-122"/>
              </a:endParaRPr>
            </a:p>
          </p:txBody>
        </p:sp>
      </p:grpSp>
      <p:grpSp>
        <p:nvGrpSpPr>
          <p:cNvPr id="34" name="组合 33"/>
          <p:cNvGrpSpPr/>
          <p:nvPr/>
        </p:nvGrpSpPr>
        <p:grpSpPr>
          <a:xfrm>
            <a:off x="8244408" y="410724"/>
            <a:ext cx="432048" cy="432834"/>
            <a:chOff x="6084168" y="1274820"/>
            <a:chExt cx="432048" cy="432834"/>
          </a:xfrm>
        </p:grpSpPr>
        <p:sp>
          <p:nvSpPr>
            <p:cNvPr id="35"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36"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Roboto Light"/>
                <a:ea typeface="+mn-ea"/>
                <a:cs typeface="+mn-cs"/>
              </a:endParaRPr>
            </a:p>
          </p:txBody>
        </p:sp>
      </p:grpSp>
      <p:grpSp>
        <p:nvGrpSpPr>
          <p:cNvPr id="37" name="组合 36"/>
          <p:cNvGrpSpPr/>
          <p:nvPr/>
        </p:nvGrpSpPr>
        <p:grpSpPr>
          <a:xfrm>
            <a:off x="7236296" y="411117"/>
            <a:ext cx="432048" cy="432048"/>
            <a:chOff x="4788024" y="1275213"/>
            <a:chExt cx="432048" cy="432048"/>
          </a:xfrm>
        </p:grpSpPr>
        <p:sp>
          <p:nvSpPr>
            <p:cNvPr id="38"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39"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Roboto Light"/>
                <a:ea typeface="+mn-ea"/>
                <a:cs typeface="+mn-cs"/>
              </a:endParaRPr>
            </a:p>
          </p:txBody>
        </p:sp>
      </p:grpSp>
      <p:grpSp>
        <p:nvGrpSpPr>
          <p:cNvPr id="40" name="组合 39"/>
          <p:cNvGrpSpPr/>
          <p:nvPr/>
        </p:nvGrpSpPr>
        <p:grpSpPr>
          <a:xfrm>
            <a:off x="7739567" y="410724"/>
            <a:ext cx="432833" cy="432834"/>
            <a:chOff x="5436096" y="1274820"/>
            <a:chExt cx="432833" cy="432834"/>
          </a:xfrm>
        </p:grpSpPr>
        <p:sp>
          <p:nvSpPr>
            <p:cNvPr id="41"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42"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Roboto Light"/>
                <a:ea typeface="+mn-ea"/>
                <a:cs typeface="+mn-cs"/>
              </a:endParaRPr>
            </a:p>
          </p:txBody>
        </p:sp>
      </p:grpSp>
      <p:grpSp>
        <p:nvGrpSpPr>
          <p:cNvPr id="43" name="组合 42"/>
          <p:cNvGrpSpPr/>
          <p:nvPr/>
        </p:nvGrpSpPr>
        <p:grpSpPr>
          <a:xfrm>
            <a:off x="6083383" y="410724"/>
            <a:ext cx="432833" cy="432834"/>
            <a:chOff x="3491880" y="1274820"/>
            <a:chExt cx="432833" cy="432834"/>
          </a:xfrm>
        </p:grpSpPr>
        <p:sp>
          <p:nvSpPr>
            <p:cNvPr id="44"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45"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Roboto Light"/>
                <a:ea typeface="+mn-ea"/>
                <a:cs typeface="+mn-cs"/>
              </a:endParaRPr>
            </a:p>
          </p:txBody>
        </p:sp>
      </p:grpSp>
      <p:grpSp>
        <p:nvGrpSpPr>
          <p:cNvPr id="46" name="组合 45"/>
          <p:cNvGrpSpPr/>
          <p:nvPr/>
        </p:nvGrpSpPr>
        <p:grpSpPr>
          <a:xfrm>
            <a:off x="6659447" y="410724"/>
            <a:ext cx="432833" cy="432834"/>
            <a:chOff x="4139952" y="1274820"/>
            <a:chExt cx="432833" cy="432834"/>
          </a:xfrm>
        </p:grpSpPr>
        <p:sp>
          <p:nvSpPr>
            <p:cNvPr id="47"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48"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Roboto Light"/>
                <a:ea typeface="+mn-ea"/>
                <a:cs typeface="+mn-cs"/>
              </a:endParaRPr>
            </a:p>
          </p:txBody>
        </p:sp>
      </p:grpSp>
    </p:spTree>
    <p:custDataLst>
      <p:tags r:id="rId1"/>
    </p:custDataLst>
  </p:cSld>
  <p:clrMapOvr>
    <a:masterClrMapping/>
  </p:clrMapOvr>
  <mc:AlternateContent xmlns:mc="http://schemas.openxmlformats.org/markup-compatibility/2006" xmlns:p14="http://schemas.microsoft.com/office/powerpoint/2010/main">
    <mc:Choice Requires="p14">
      <p:transition p14:dur="10" advTm="10428"/>
    </mc:Choice>
    <mc:Fallback xmlns="">
      <p:transition advTm="10428"/>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467544" y="269235"/>
            <a:ext cx="7416824" cy="646331"/>
          </a:xfrm>
          <a:prstGeom prst="rect">
            <a:avLst/>
          </a:prstGeom>
          <a:noFill/>
          <a:ln w="25400">
            <a:noFill/>
            <a:miter lim="800000"/>
          </a:ln>
        </p:spPr>
        <p:txBody>
          <a:bodyPr wrap="square">
            <a:spAutoFit/>
          </a:bodyPr>
          <a:lstStyle>
            <a:defPPr>
              <a:defRPr lang="zh-CN"/>
            </a:defPPr>
            <a:lvl1pPr marL="457200" indent="-457200">
              <a:lnSpc>
                <a:spcPct val="150000"/>
              </a:lnSpc>
              <a:spcBef>
                <a:spcPct val="20000"/>
              </a:spcBef>
              <a:buClr>
                <a:schemeClr val="accent5"/>
              </a:buClr>
              <a:buSzTx/>
              <a:buFont typeface="Wingdings" panose="05000000000000000000" pitchFamily="2" charset="2"/>
              <a:buChar char="l"/>
              <a:defRPr sz="2400" b="1">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lr>
                <a:schemeClr val="tx1"/>
              </a:buClr>
              <a:buChar char="–"/>
              <a:defRPr sz="2800" b="1">
                <a:solidFill>
                  <a:srgbClr val="000000"/>
                </a:solidFill>
                <a:latin typeface="Verdana" panose="020B0604030504040204" pitchFamily="34" charset="0"/>
                <a:ea typeface="楷体_GB2312" pitchFamily="49" charset="-122"/>
              </a:defRPr>
            </a:lvl2pPr>
            <a:lvl3pPr marL="1143000" indent="-228600">
              <a:spcBef>
                <a:spcPct val="20000"/>
              </a:spcBef>
              <a:buClr>
                <a:schemeClr val="hlink"/>
              </a:buClr>
              <a:buSzPct val="60000"/>
              <a:buFont typeface="Wingdings" panose="05000000000000000000" pitchFamily="2" charset="2"/>
              <a:buChar char="•"/>
              <a:defRPr sz="2400" b="1">
                <a:solidFill>
                  <a:srgbClr val="000000"/>
                </a:solidFill>
                <a:latin typeface="Verdana" panose="020B0604030504040204" pitchFamily="34" charset="0"/>
                <a:ea typeface="楷体_GB2312" pitchFamily="49" charset="-122"/>
              </a:defRPr>
            </a:lvl3pPr>
            <a:lvl4pPr marL="1600200" indent="-228600">
              <a:spcBef>
                <a:spcPct val="20000"/>
              </a:spcBef>
              <a:buClr>
                <a:schemeClr val="tx1"/>
              </a:buClr>
              <a:buChar char="–"/>
              <a:defRPr sz="2000" b="1">
                <a:solidFill>
                  <a:srgbClr val="000000"/>
                </a:solidFill>
                <a:latin typeface="Verdana" panose="020B0604030504040204" pitchFamily="34" charset="0"/>
                <a:ea typeface="楷体_GB2312" pitchFamily="49" charset="-122"/>
              </a:defRPr>
            </a:lvl4pPr>
            <a:lvl5pPr marL="2057400" indent="-228600">
              <a:spcBef>
                <a:spcPct val="20000"/>
              </a:spcBef>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9pPr>
          </a:lstStyle>
          <a:p>
            <a:pPr marL="0" indent="0">
              <a:buNone/>
            </a:pPr>
            <a:r>
              <a:rPr lang="zh-CN" altLang="en-US" dirty="0"/>
              <a:t>二、极化电场</a:t>
            </a:r>
            <a:endParaRPr lang="en-US" altLang="zh-CN" dirty="0">
              <a:latin typeface="Arial" panose="020B0604020202020204" pitchFamily="34" charset="0"/>
              <a:ea typeface="微软雅黑" panose="020B0503020204020204" pitchFamily="34" charset="-122"/>
              <a:sym typeface="Arial" panose="020B0604020202020204" pitchFamily="34" charset="0"/>
            </a:endParaRPr>
          </a:p>
        </p:txBody>
      </p:sp>
      <p:sp>
        <p:nvSpPr>
          <p:cNvPr id="6" name="矩形 5"/>
          <p:cNvSpPr/>
          <p:nvPr/>
        </p:nvSpPr>
        <p:spPr>
          <a:xfrm>
            <a:off x="539552" y="987574"/>
            <a:ext cx="8280920" cy="931602"/>
          </a:xfrm>
          <a:prstGeom prst="rect">
            <a:avLst/>
          </a:prstGeom>
        </p:spPr>
        <p:txBody>
          <a:bodyPr/>
          <a:lstStyle/>
          <a:p>
            <a:pPr marL="1438275" indent="-1438275">
              <a:lnSpc>
                <a:spcPct val="130000"/>
              </a:lnSpc>
              <a:spcBef>
                <a:spcPct val="0"/>
              </a:spcBef>
              <a:buClr>
                <a:srgbClr val="1D77C9"/>
              </a:buClr>
            </a:pPr>
            <a:r>
              <a:rPr lang="zh-CN" altLang="en-US" sz="2200" b="1" dirty="0">
                <a:solidFill>
                  <a:srgbClr val="F87A24"/>
                </a:solidFill>
                <a:latin typeface="宋体" panose="02010600030101010101" pitchFamily="2" charset="-122"/>
                <a:ea typeface="宋体" panose="02010600030101010101" pitchFamily="2" charset="-122"/>
              </a:rPr>
              <a:t>极化电场：</a:t>
            </a:r>
            <a:r>
              <a:rPr lang="zh-CN" altLang="zh-CN" sz="2200" b="1" dirty="0">
                <a:latin typeface="宋体" panose="02010600030101010101" pitchFamily="2" charset="-122"/>
                <a:ea typeface="宋体" panose="02010600030101010101" pitchFamily="2" charset="-122"/>
              </a:rPr>
              <a:t>电介质极化后，电介质内</a:t>
            </a:r>
            <a:r>
              <a:rPr lang="zh-CN" altLang="en-US" sz="2200" b="1" dirty="0">
                <a:latin typeface="宋体" panose="02010600030101010101" pitchFamily="2" charset="-122"/>
                <a:ea typeface="宋体" panose="02010600030101010101" pitchFamily="2" charset="-122"/>
              </a:rPr>
              <a:t>所有</a:t>
            </a:r>
            <a:r>
              <a:rPr lang="zh-CN" altLang="zh-CN" sz="2200" b="1" dirty="0">
                <a:latin typeface="宋体" panose="02010600030101010101" pitchFamily="2" charset="-122"/>
                <a:ea typeface="宋体" panose="02010600030101010101" pitchFamily="2" charset="-122"/>
              </a:rPr>
              <a:t>分子定向取向的电偶极子所产生的电场的总和。</a:t>
            </a:r>
            <a:endParaRPr lang="zh-CN" altLang="en-US" sz="2200" b="1" dirty="0">
              <a:latin typeface="宋体" panose="02010600030101010101" pitchFamily="2" charset="-122"/>
              <a:ea typeface="宋体" panose="02010600030101010101" pitchFamily="2" charset="-122"/>
            </a:endParaRPr>
          </a:p>
        </p:txBody>
      </p:sp>
      <mc:AlternateContent xmlns:mc="http://schemas.openxmlformats.org/markup-compatibility/2006" xmlns:a14="http://schemas.microsoft.com/office/drawing/2010/main">
        <mc:Choice Requires="a14">
          <p:sp>
            <p:nvSpPr>
              <p:cNvPr id="13" name="矩形 12"/>
              <p:cNvSpPr/>
              <p:nvPr/>
            </p:nvSpPr>
            <p:spPr>
              <a:xfrm>
                <a:off x="899592" y="2427734"/>
                <a:ext cx="4536504" cy="482440"/>
              </a:xfrm>
              <a:prstGeom prst="rect">
                <a:avLst/>
              </a:prstGeom>
            </p:spPr>
            <p:txBody>
              <a:bodyPr/>
              <a:lstStyle/>
              <a:p>
                <a:pPr marL="1438275" indent="-1438275">
                  <a:lnSpc>
                    <a:spcPct val="130000"/>
                  </a:lnSpc>
                  <a:spcBef>
                    <a:spcPct val="0"/>
                  </a:spcBef>
                  <a:buClr>
                    <a:srgbClr val="1D77C9"/>
                  </a:buClr>
                </a:pPr>
                <a:r>
                  <a:rPr lang="zh-CN" altLang="zh-CN" sz="2000" b="1" dirty="0">
                    <a:solidFill>
                      <a:schemeClr val="tx1"/>
                    </a:solidFill>
                    <a:latin typeface="宋体" panose="02010600030101010101" pitchFamily="2" charset="-122"/>
                    <a:ea typeface="宋体" panose="02010600030101010101" pitchFamily="2" charset="-122"/>
                  </a:rPr>
                  <a:t>单个分子的电偶极矩</a:t>
                </a:r>
                <a14:m>
                  <m:oMath xmlns:m="http://schemas.openxmlformats.org/officeDocument/2006/math">
                    <m:acc>
                      <m:accPr>
                        <m:chr m:val="⃗"/>
                        <m:ctrlPr>
                          <a:rPr lang="zh-CN" altLang="en-US" sz="2000" b="1" i="1">
                            <a:latin typeface="Cambria Math" panose="02040503050406030204" pitchFamily="18" charset="0"/>
                          </a:rPr>
                        </m:ctrlPr>
                      </m:accPr>
                      <m:e>
                        <m:r>
                          <a:rPr lang="en-US" altLang="zh-CN" sz="2000" b="1" i="1">
                            <a:latin typeface="Cambria Math" panose="02040503050406030204" pitchFamily="18" charset="0"/>
                          </a:rPr>
                          <m:t>𝒑</m:t>
                        </m:r>
                      </m:e>
                    </m:acc>
                  </m:oMath>
                </a14:m>
                <a:r>
                  <a:rPr lang="zh-CN" altLang="en-US" sz="2000" b="1" dirty="0">
                    <a:latin typeface="宋体" panose="02010600030101010101" pitchFamily="2" charset="-122"/>
                    <a:ea typeface="宋体" panose="02010600030101010101" pitchFamily="2" charset="-122"/>
                  </a:rPr>
                  <a:t>产生的电场：</a:t>
                </a:r>
                <a:endParaRPr lang="zh-CN" altLang="en-US" sz="2000" b="1" dirty="0">
                  <a:solidFill>
                    <a:schemeClr val="tx1"/>
                  </a:solidFill>
                  <a:latin typeface="宋体" panose="02010600030101010101" pitchFamily="2" charset="-122"/>
                  <a:ea typeface="宋体" panose="02010600030101010101" pitchFamily="2" charset="-122"/>
                </a:endParaRPr>
              </a:p>
            </p:txBody>
          </p:sp>
        </mc:Choice>
        <mc:Fallback xmlns="">
          <p:sp>
            <p:nvSpPr>
              <p:cNvPr id="13" name="矩形 12"/>
              <p:cNvSpPr>
                <a:spLocks noRot="1" noChangeAspect="1" noMove="1" noResize="1" noEditPoints="1" noAdjustHandles="1" noChangeArrowheads="1" noChangeShapeType="1" noTextEdit="1"/>
              </p:cNvSpPr>
              <p:nvPr/>
            </p:nvSpPr>
            <p:spPr>
              <a:xfrm>
                <a:off x="899592" y="2427734"/>
                <a:ext cx="4536504" cy="482440"/>
              </a:xfrm>
              <a:prstGeom prst="rect">
                <a:avLst/>
              </a:prstGeom>
              <a:blipFill>
                <a:blip r:embed="rId5"/>
                <a:stretch>
                  <a:fillRect l="-1478" b="-12658"/>
                </a:stretch>
              </a:blipFill>
            </p:spPr>
            <p:txBody>
              <a:bodyPr/>
              <a:lstStyle/>
              <a:p>
                <a:r>
                  <a:rPr lang="zh-CN" altLang="en-US">
                    <a:noFill/>
                  </a:rPr>
                  <a:t> </a:t>
                </a:r>
              </a:p>
            </p:txBody>
          </p:sp>
        </mc:Fallback>
      </mc:AlternateContent>
      <p:graphicFrame>
        <p:nvGraphicFramePr>
          <p:cNvPr id="14" name="Object 5"/>
          <p:cNvGraphicFramePr>
            <a:graphicFrameLocks noChangeAspect="1"/>
          </p:cNvGraphicFramePr>
          <p:nvPr>
            <p:extLst>
              <p:ext uri="{D42A27DB-BD31-4B8C-83A1-F6EECF244321}">
                <p14:modId xmlns:p14="http://schemas.microsoft.com/office/powerpoint/2010/main" val="2116166999"/>
              </p:ext>
            </p:extLst>
          </p:nvPr>
        </p:nvGraphicFramePr>
        <p:xfrm>
          <a:off x="5090771" y="2283718"/>
          <a:ext cx="3081629" cy="864096"/>
        </p:xfrm>
        <a:graphic>
          <a:graphicData uri="http://schemas.openxmlformats.org/presentationml/2006/ole">
            <mc:AlternateContent xmlns:mc="http://schemas.openxmlformats.org/markup-compatibility/2006">
              <mc:Choice xmlns:v="urn:schemas-microsoft-com:vml" Requires="v">
                <p:oleObj name="Equation" r:id="rId6" imgW="1854000" imgH="457200" progId="Equation.DSMT4">
                  <p:embed/>
                </p:oleObj>
              </mc:Choice>
              <mc:Fallback>
                <p:oleObj name="Equation" r:id="rId6" imgW="1854000" imgH="457200" progId="Equation.DSMT4">
                  <p:embed/>
                  <p:pic>
                    <p:nvPicPr>
                      <p:cNvPr id="44037" name="Object 5"/>
                      <p:cNvPicPr>
                        <a:picLocks noChangeAspect="1" noChangeArrowheads="1"/>
                      </p:cNvPicPr>
                      <p:nvPr/>
                    </p:nvPicPr>
                    <p:blipFill>
                      <a:blip r:embed="rId7"/>
                      <a:srcRect/>
                      <a:stretch>
                        <a:fillRect/>
                      </a:stretch>
                    </p:blipFill>
                    <p:spPr bwMode="auto">
                      <a:xfrm>
                        <a:off x="5090771" y="2283718"/>
                        <a:ext cx="3081629" cy="864096"/>
                      </a:xfrm>
                      <a:prstGeom prst="rect">
                        <a:avLst/>
                      </a:prstGeom>
                      <a:noFill/>
                      <a:ln>
                        <a:noFill/>
                      </a:ln>
                    </p:spPr>
                  </p:pic>
                </p:oleObj>
              </mc:Fallback>
            </mc:AlternateContent>
          </a:graphicData>
        </a:graphic>
      </p:graphicFrame>
      <p:graphicFrame>
        <p:nvGraphicFramePr>
          <p:cNvPr id="15" name="Object 5"/>
          <p:cNvGraphicFramePr>
            <a:graphicFrameLocks noChangeAspect="1"/>
          </p:cNvGraphicFramePr>
          <p:nvPr>
            <p:extLst>
              <p:ext uri="{D42A27DB-BD31-4B8C-83A1-F6EECF244321}">
                <p14:modId xmlns:p14="http://schemas.microsoft.com/office/powerpoint/2010/main" val="1578948190"/>
              </p:ext>
            </p:extLst>
          </p:nvPr>
        </p:nvGraphicFramePr>
        <p:xfrm>
          <a:off x="4427984" y="3363838"/>
          <a:ext cx="1538287" cy="792163"/>
        </p:xfrm>
        <a:graphic>
          <a:graphicData uri="http://schemas.openxmlformats.org/presentationml/2006/ole">
            <mc:AlternateContent xmlns:mc="http://schemas.openxmlformats.org/markup-compatibility/2006">
              <mc:Choice xmlns:v="urn:schemas-microsoft-com:vml" Requires="v">
                <p:oleObj name="Equation" r:id="rId8" imgW="952200" imgH="431640" progId="Equation.DSMT4">
                  <p:embed/>
                </p:oleObj>
              </mc:Choice>
              <mc:Fallback>
                <p:oleObj name="Equation" r:id="rId8" imgW="952200" imgH="431640" progId="Equation.DSMT4">
                  <p:embed/>
                  <p:pic>
                    <p:nvPicPr>
                      <p:cNvPr id="14" name="Object 5"/>
                      <p:cNvPicPr>
                        <a:picLocks noChangeAspect="1" noChangeArrowheads="1"/>
                      </p:cNvPicPr>
                      <p:nvPr/>
                    </p:nvPicPr>
                    <p:blipFill>
                      <a:blip r:embed="rId9"/>
                      <a:srcRect/>
                      <a:stretch>
                        <a:fillRect/>
                      </a:stretch>
                    </p:blipFill>
                    <p:spPr bwMode="auto">
                      <a:xfrm>
                        <a:off x="4427984" y="3363838"/>
                        <a:ext cx="1538287" cy="792163"/>
                      </a:xfrm>
                      <a:prstGeom prst="rect">
                        <a:avLst/>
                      </a:prstGeom>
                      <a:noFill/>
                      <a:ln>
                        <a:noFill/>
                      </a:ln>
                    </p:spPr>
                  </p:pic>
                </p:oleObj>
              </mc:Fallback>
            </mc:AlternateContent>
          </a:graphicData>
        </a:graphic>
      </p:graphicFrame>
      <p:sp>
        <p:nvSpPr>
          <p:cNvPr id="16" name="矩形 15"/>
          <p:cNvSpPr/>
          <p:nvPr/>
        </p:nvSpPr>
        <p:spPr>
          <a:xfrm>
            <a:off x="1619672" y="3507854"/>
            <a:ext cx="2664296" cy="435697"/>
          </a:xfrm>
          <a:prstGeom prst="rect">
            <a:avLst/>
          </a:prstGeom>
        </p:spPr>
        <p:txBody>
          <a:bodyPr/>
          <a:lstStyle/>
          <a:p>
            <a:pPr marL="1438275" indent="-1438275">
              <a:lnSpc>
                <a:spcPct val="130000"/>
              </a:lnSpc>
              <a:spcBef>
                <a:spcPct val="0"/>
              </a:spcBef>
              <a:buClr>
                <a:srgbClr val="1D77C9"/>
              </a:buClr>
            </a:pPr>
            <a:r>
              <a:rPr lang="zh-CN" altLang="en-US" sz="2200" b="1" dirty="0">
                <a:latin typeface="宋体" panose="02010600030101010101" pitchFamily="2" charset="-122"/>
                <a:ea typeface="宋体" panose="02010600030101010101" pitchFamily="2" charset="-122"/>
              </a:rPr>
              <a:t>定义</a:t>
            </a:r>
            <a:r>
              <a:rPr lang="zh-CN" altLang="zh-CN" sz="2200" b="1" dirty="0">
                <a:solidFill>
                  <a:srgbClr val="F87A24"/>
                </a:solidFill>
                <a:latin typeface="宋体" panose="02010600030101010101" pitchFamily="2" charset="-122"/>
                <a:ea typeface="宋体" panose="02010600030101010101" pitchFamily="2" charset="-122"/>
              </a:rPr>
              <a:t>极化强度矢量</a:t>
            </a:r>
            <a:endParaRPr lang="zh-CN" altLang="en-US" sz="2200" b="1" dirty="0">
              <a:solidFill>
                <a:srgbClr val="F87A24"/>
              </a:solidFill>
              <a:latin typeface="宋体" panose="02010600030101010101" pitchFamily="2" charset="-122"/>
              <a:ea typeface="宋体" panose="02010600030101010101" pitchFamily="2" charset="-122"/>
            </a:endParaRPr>
          </a:p>
        </p:txBody>
      </p:sp>
      <p:graphicFrame>
        <p:nvGraphicFramePr>
          <p:cNvPr id="17" name="对象 16"/>
          <p:cNvGraphicFramePr>
            <a:graphicFrameLocks noChangeAspect="1"/>
          </p:cNvGraphicFramePr>
          <p:nvPr>
            <p:extLst>
              <p:ext uri="{D42A27DB-BD31-4B8C-83A1-F6EECF244321}">
                <p14:modId xmlns:p14="http://schemas.microsoft.com/office/powerpoint/2010/main" val="2733068153"/>
              </p:ext>
            </p:extLst>
          </p:nvPr>
        </p:nvGraphicFramePr>
        <p:xfrm>
          <a:off x="6228184" y="3579862"/>
          <a:ext cx="864096" cy="379359"/>
        </p:xfrm>
        <a:graphic>
          <a:graphicData uri="http://schemas.openxmlformats.org/presentationml/2006/ole">
            <mc:AlternateContent xmlns:mc="http://schemas.openxmlformats.org/markup-compatibility/2006">
              <mc:Choice xmlns:v="urn:schemas-microsoft-com:vml" Requires="v">
                <p:oleObj name="Equation" r:id="rId10" imgW="520560" imgH="228600" progId="Equation.DSMT4">
                  <p:embed/>
                </p:oleObj>
              </mc:Choice>
              <mc:Fallback>
                <p:oleObj name="Equation" r:id="rId10" imgW="520560" imgH="228600" progId="Equation.DSMT4">
                  <p:embed/>
                  <p:pic>
                    <p:nvPicPr>
                      <p:cNvPr id="5" name="对象 4"/>
                      <p:cNvPicPr/>
                      <p:nvPr/>
                    </p:nvPicPr>
                    <p:blipFill>
                      <a:blip r:embed="rId11"/>
                      <a:stretch>
                        <a:fillRect/>
                      </a:stretch>
                    </p:blipFill>
                    <p:spPr>
                      <a:xfrm>
                        <a:off x="6228184" y="3579862"/>
                        <a:ext cx="864096" cy="379359"/>
                      </a:xfrm>
                      <a:prstGeom prst="rect">
                        <a:avLst/>
                      </a:prstGeom>
                    </p:spPr>
                  </p:pic>
                </p:oleObj>
              </mc:Fallback>
            </mc:AlternateContent>
          </a:graphicData>
        </a:graphic>
      </p:graphicFrame>
      <p:grpSp>
        <p:nvGrpSpPr>
          <p:cNvPr id="18" name="组合 17"/>
          <p:cNvGrpSpPr/>
          <p:nvPr/>
        </p:nvGrpSpPr>
        <p:grpSpPr>
          <a:xfrm>
            <a:off x="8532440" y="4587188"/>
            <a:ext cx="432048" cy="432834"/>
            <a:chOff x="6084168" y="1274820"/>
            <a:chExt cx="432048" cy="432834"/>
          </a:xfrm>
        </p:grpSpPr>
        <p:sp>
          <p:nvSpPr>
            <p:cNvPr id="19"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20"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Roboto Light"/>
                <a:ea typeface="+mn-ea"/>
                <a:cs typeface="+mn-cs"/>
              </a:endParaRPr>
            </a:p>
          </p:txBody>
        </p:sp>
      </p:grpSp>
      <p:grpSp>
        <p:nvGrpSpPr>
          <p:cNvPr id="21" name="组合 20"/>
          <p:cNvGrpSpPr/>
          <p:nvPr/>
        </p:nvGrpSpPr>
        <p:grpSpPr>
          <a:xfrm>
            <a:off x="7236296" y="4587581"/>
            <a:ext cx="432048" cy="432048"/>
            <a:chOff x="4788024" y="1275213"/>
            <a:chExt cx="432048" cy="432048"/>
          </a:xfrm>
        </p:grpSpPr>
        <p:sp>
          <p:nvSpPr>
            <p:cNvPr id="22"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23"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Roboto Light"/>
                <a:ea typeface="+mn-ea"/>
                <a:cs typeface="+mn-cs"/>
              </a:endParaRPr>
            </a:p>
          </p:txBody>
        </p:sp>
      </p:grpSp>
      <p:grpSp>
        <p:nvGrpSpPr>
          <p:cNvPr id="24" name="组合 23"/>
          <p:cNvGrpSpPr/>
          <p:nvPr/>
        </p:nvGrpSpPr>
        <p:grpSpPr>
          <a:xfrm>
            <a:off x="7884368" y="4587188"/>
            <a:ext cx="432833" cy="432834"/>
            <a:chOff x="5436096" y="1274820"/>
            <a:chExt cx="432833" cy="432834"/>
          </a:xfrm>
        </p:grpSpPr>
        <p:sp>
          <p:nvSpPr>
            <p:cNvPr id="25" name="椭圆 24"/>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26"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Roboto Light"/>
                <a:ea typeface="+mn-ea"/>
                <a:cs typeface="+mn-cs"/>
              </a:endParaRPr>
            </a:p>
          </p:txBody>
        </p:sp>
      </p:grpSp>
      <p:grpSp>
        <p:nvGrpSpPr>
          <p:cNvPr id="27" name="组合 26"/>
          <p:cNvGrpSpPr/>
          <p:nvPr/>
        </p:nvGrpSpPr>
        <p:grpSpPr>
          <a:xfrm>
            <a:off x="5940152" y="4587188"/>
            <a:ext cx="432833" cy="432834"/>
            <a:chOff x="3491880" y="1274820"/>
            <a:chExt cx="432833" cy="432834"/>
          </a:xfrm>
        </p:grpSpPr>
        <p:sp>
          <p:nvSpPr>
            <p:cNvPr id="28"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29"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Roboto Light"/>
                <a:ea typeface="+mn-ea"/>
                <a:cs typeface="+mn-cs"/>
              </a:endParaRPr>
            </a:p>
          </p:txBody>
        </p:sp>
      </p:grpSp>
      <p:grpSp>
        <p:nvGrpSpPr>
          <p:cNvPr id="30" name="组合 29"/>
          <p:cNvGrpSpPr/>
          <p:nvPr/>
        </p:nvGrpSpPr>
        <p:grpSpPr>
          <a:xfrm>
            <a:off x="6588224" y="4587188"/>
            <a:ext cx="432833" cy="432834"/>
            <a:chOff x="4139952" y="1274820"/>
            <a:chExt cx="432833" cy="432834"/>
          </a:xfrm>
        </p:grpSpPr>
        <p:sp>
          <p:nvSpPr>
            <p:cNvPr id="31"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32"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Roboto Light"/>
                <a:ea typeface="+mn-ea"/>
                <a:cs typeface="+mn-cs"/>
              </a:endParaRPr>
            </a:p>
          </p:txBody>
        </p:sp>
      </p:grpSp>
    </p:spTree>
    <p:custDataLst>
      <p:tags r:id="rId1"/>
    </p:custDataLst>
    <p:extLst>
      <p:ext uri="{BB962C8B-B14F-4D97-AF65-F5344CB8AC3E}">
        <p14:creationId xmlns:p14="http://schemas.microsoft.com/office/powerpoint/2010/main" val="1772742792"/>
      </p:ext>
    </p:extLst>
  </p:cSld>
  <p:clrMapOvr>
    <a:masterClrMapping/>
  </p:clrMapOvr>
  <mc:AlternateContent xmlns:mc="http://schemas.openxmlformats.org/markup-compatibility/2006" xmlns:p14="http://schemas.microsoft.com/office/powerpoint/2010/main">
    <mc:Choice Requires="p14">
      <p:transition spd="slow" p14:dur="2000" advTm="87425"/>
    </mc:Choice>
    <mc:Fallback xmlns="">
      <p:transition spd="slow" advTm="87425"/>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矩形 1"/>
              <p:cNvSpPr/>
              <p:nvPr/>
            </p:nvSpPr>
            <p:spPr>
              <a:xfrm>
                <a:off x="539552" y="411510"/>
                <a:ext cx="7920880" cy="504056"/>
              </a:xfrm>
              <a:prstGeom prst="rect">
                <a:avLst/>
              </a:prstGeom>
            </p:spPr>
            <p:txBody>
              <a:bodyPr/>
              <a:lstStyle/>
              <a:p>
                <a:pPr marL="1438275" indent="-1438275">
                  <a:lnSpc>
                    <a:spcPct val="130000"/>
                  </a:lnSpc>
                  <a:spcBef>
                    <a:spcPct val="0"/>
                  </a:spcBef>
                  <a:buClr>
                    <a:srgbClr val="1D77C9"/>
                  </a:buClr>
                </a:pPr>
                <a:r>
                  <a:rPr lang="zh-CN" altLang="zh-CN" sz="2000" b="1" dirty="0">
                    <a:latin typeface="宋体" panose="02010600030101010101" pitchFamily="2" charset="-122"/>
                    <a:ea typeface="宋体" panose="02010600030101010101" pitchFamily="2" charset="-122"/>
                  </a:rPr>
                  <a:t>电介质体积</a:t>
                </a:r>
                <a:r>
                  <a:rPr lang="en-US" altLang="zh-CN" sz="2000" b="1" i="1" dirty="0">
                    <a:latin typeface="宋体" panose="02010600030101010101" pitchFamily="2" charset="-122"/>
                  </a:rPr>
                  <a:t>d</a:t>
                </a:r>
                <a14:m>
                  <m:oMath xmlns:m="http://schemas.openxmlformats.org/officeDocument/2006/math">
                    <m:r>
                      <a:rPr lang="en-US" altLang="zh-CN" sz="2000" b="1" i="1">
                        <a:latin typeface="Cambria Math" panose="02040503050406030204" pitchFamily="18" charset="0"/>
                      </a:rPr>
                      <m:t>𝑽</m:t>
                    </m:r>
                    <m:r>
                      <a:rPr lang="zh-CN" altLang="en-US" sz="2000" b="1" i="1">
                        <a:latin typeface="Cambria Math" panose="02040503050406030204" pitchFamily="18" charset="0"/>
                      </a:rPr>
                      <m:t>’</m:t>
                    </m:r>
                  </m:oMath>
                </a14:m>
                <a:r>
                  <a:rPr lang="zh-CN" altLang="zh-CN" sz="2000" b="1" dirty="0">
                    <a:latin typeface="宋体" panose="02010600030101010101" pitchFamily="2" charset="-122"/>
                    <a:ea typeface="宋体" panose="02010600030101010101" pitchFamily="2" charset="-122"/>
                  </a:rPr>
                  <a:t>中电偶极矩的总和为</a:t>
                </a:r>
                <a:r>
                  <a:rPr lang="en-US" altLang="zh-CN" sz="2000" b="1" i="1" dirty="0">
                    <a:latin typeface="宋体" panose="02010600030101010101" pitchFamily="2" charset="-122"/>
                  </a:rPr>
                  <a:t>d</a:t>
                </a:r>
                <a14:m>
                  <m:oMath xmlns:m="http://schemas.openxmlformats.org/officeDocument/2006/math">
                    <m:r>
                      <a:rPr lang="en-US" altLang="zh-CN" sz="2000" b="1" i="1">
                        <a:latin typeface="Cambria Math" panose="02040503050406030204" pitchFamily="18" charset="0"/>
                      </a:rPr>
                      <m:t>𝑽</m:t>
                    </m:r>
                    <m:r>
                      <a:rPr lang="zh-CN" altLang="en-US" sz="2000" b="1" i="1">
                        <a:latin typeface="Cambria Math" panose="02040503050406030204" pitchFamily="18" charset="0"/>
                      </a:rPr>
                      <m:t>’</m:t>
                    </m:r>
                    <m:acc>
                      <m:accPr>
                        <m:chr m:val="⃗"/>
                        <m:ctrlPr>
                          <a:rPr lang="zh-CN" altLang="en-US" sz="2000" b="1" i="1">
                            <a:latin typeface="Cambria Math" panose="02040503050406030204" pitchFamily="18" charset="0"/>
                          </a:rPr>
                        </m:ctrlPr>
                      </m:accPr>
                      <m:e>
                        <m:r>
                          <a:rPr lang="en-US" altLang="zh-CN" sz="2000" b="1" i="1">
                            <a:latin typeface="Cambria Math" panose="02040503050406030204" pitchFamily="18" charset="0"/>
                          </a:rPr>
                          <m:t>𝑷</m:t>
                        </m:r>
                      </m:e>
                    </m:acc>
                  </m:oMath>
                </a14:m>
                <a:r>
                  <a:rPr lang="zh-CN" altLang="en-US" sz="2000" b="1" dirty="0">
                    <a:latin typeface="宋体" panose="02010600030101010101" pitchFamily="2" charset="-122"/>
                    <a:ea typeface="宋体" panose="02010600030101010101" pitchFamily="2" charset="-122"/>
                  </a:rPr>
                  <a:t>，其所产生的极化电场为：</a:t>
                </a:r>
                <a:endParaRPr lang="zh-CN" altLang="en-US" sz="2000" b="1" i="1" dirty="0">
                  <a:latin typeface="宋体" panose="02010600030101010101" pitchFamily="2" charset="-122"/>
                  <a:ea typeface="宋体" panose="02010600030101010101" pitchFamily="2" charset="-122"/>
                </a:endParaRPr>
              </a:p>
            </p:txBody>
          </p:sp>
        </mc:Choice>
        <mc:Fallback xmlns="">
          <p:sp>
            <p:nvSpPr>
              <p:cNvPr id="2" name="矩形 1"/>
              <p:cNvSpPr>
                <a:spLocks noRot="1" noChangeAspect="1" noMove="1" noResize="1" noEditPoints="1" noAdjustHandles="1" noChangeArrowheads="1" noChangeShapeType="1" noTextEdit="1"/>
              </p:cNvSpPr>
              <p:nvPr/>
            </p:nvSpPr>
            <p:spPr>
              <a:xfrm>
                <a:off x="539552" y="411510"/>
                <a:ext cx="7920880" cy="504056"/>
              </a:xfrm>
              <a:prstGeom prst="rect">
                <a:avLst/>
              </a:prstGeom>
              <a:blipFill>
                <a:blip r:embed="rId4"/>
                <a:stretch>
                  <a:fillRect l="-847" b="-15854"/>
                </a:stretch>
              </a:blipFill>
            </p:spPr>
            <p:txBody>
              <a:bodyPr/>
              <a:lstStyle/>
              <a:p>
                <a:r>
                  <a:rPr lang="zh-CN" altLang="en-US">
                    <a:noFill/>
                  </a:rPr>
                  <a:t> </a:t>
                </a:r>
              </a:p>
            </p:txBody>
          </p:sp>
        </mc:Fallback>
      </mc:AlternateContent>
      <p:graphicFrame>
        <p:nvGraphicFramePr>
          <p:cNvPr id="4" name="Object 5"/>
          <p:cNvGraphicFramePr>
            <a:graphicFrameLocks noChangeAspect="1"/>
          </p:cNvGraphicFramePr>
          <p:nvPr>
            <p:extLst>
              <p:ext uri="{D42A27DB-BD31-4B8C-83A1-F6EECF244321}">
                <p14:modId xmlns:p14="http://schemas.microsoft.com/office/powerpoint/2010/main" val="1863115347"/>
              </p:ext>
            </p:extLst>
          </p:nvPr>
        </p:nvGraphicFramePr>
        <p:xfrm>
          <a:off x="1403648" y="991816"/>
          <a:ext cx="6173787" cy="931862"/>
        </p:xfrm>
        <a:graphic>
          <a:graphicData uri="http://schemas.openxmlformats.org/presentationml/2006/ole">
            <mc:AlternateContent xmlns:mc="http://schemas.openxmlformats.org/markup-compatibility/2006">
              <mc:Choice xmlns:v="urn:schemas-microsoft-com:vml" Requires="v">
                <p:oleObj name="Equation" r:id="rId5" imgW="3822480" imgH="507960" progId="Equation.DSMT4">
                  <p:embed/>
                </p:oleObj>
              </mc:Choice>
              <mc:Fallback>
                <p:oleObj name="Equation" r:id="rId5" imgW="3822480" imgH="507960" progId="Equation.DSMT4">
                  <p:embed/>
                  <p:pic>
                    <p:nvPicPr>
                      <p:cNvPr id="15" name="Object 5"/>
                      <p:cNvPicPr>
                        <a:picLocks noChangeAspect="1" noChangeArrowheads="1"/>
                      </p:cNvPicPr>
                      <p:nvPr/>
                    </p:nvPicPr>
                    <p:blipFill>
                      <a:blip r:embed="rId6"/>
                      <a:srcRect/>
                      <a:stretch>
                        <a:fillRect/>
                      </a:stretch>
                    </p:blipFill>
                    <p:spPr bwMode="auto">
                      <a:xfrm>
                        <a:off x="1403648" y="991816"/>
                        <a:ext cx="6173787" cy="931862"/>
                      </a:xfrm>
                      <a:prstGeom prst="rect">
                        <a:avLst/>
                      </a:prstGeom>
                      <a:noFill/>
                      <a:ln>
                        <a:noFill/>
                      </a:ln>
                    </p:spPr>
                  </p:pic>
                </p:oleObj>
              </mc:Fallback>
            </mc:AlternateContent>
          </a:graphicData>
        </a:graphic>
      </p:graphicFrame>
      <p:sp>
        <p:nvSpPr>
          <p:cNvPr id="5" name="矩形 4"/>
          <p:cNvSpPr/>
          <p:nvPr/>
        </p:nvSpPr>
        <p:spPr>
          <a:xfrm>
            <a:off x="539552" y="2211710"/>
            <a:ext cx="8136904" cy="539189"/>
          </a:xfrm>
          <a:prstGeom prst="rect">
            <a:avLst/>
          </a:prstGeom>
        </p:spPr>
        <p:txBody>
          <a:bodyPr/>
          <a:lstStyle/>
          <a:p>
            <a:pPr marL="1438275" indent="-1438275">
              <a:lnSpc>
                <a:spcPct val="130000"/>
              </a:lnSpc>
              <a:spcBef>
                <a:spcPct val="0"/>
              </a:spcBef>
              <a:buClr>
                <a:srgbClr val="1D77C9"/>
              </a:buClr>
            </a:pPr>
            <a:r>
              <a:rPr lang="zh-CN" altLang="zh-CN" sz="2000" b="1" dirty="0">
                <a:latin typeface="宋体" panose="02010600030101010101" pitchFamily="2" charset="-122"/>
                <a:ea typeface="宋体" panose="02010600030101010101" pitchFamily="2" charset="-122"/>
              </a:rPr>
              <a:t>由此，介质体</a:t>
            </a:r>
            <a:r>
              <a:rPr lang="en-US" altLang="zh-CN" sz="2000" b="1" i="1" dirty="0">
                <a:latin typeface="Times New Roman" panose="02020603050405020304" pitchFamily="18" charset="0"/>
                <a:ea typeface="宋体" panose="02010600030101010101" pitchFamily="2" charset="-122"/>
                <a:cs typeface="Times New Roman" panose="02020603050405020304" pitchFamily="18" charset="0"/>
              </a:rPr>
              <a:t>V</a:t>
            </a:r>
            <a:r>
              <a:rPr lang="zh-CN" altLang="zh-CN" sz="2000" b="1" dirty="0">
                <a:latin typeface="宋体" panose="02010600030101010101" pitchFamily="2" charset="-122"/>
                <a:ea typeface="宋体" panose="02010600030101010101" pitchFamily="2" charset="-122"/>
              </a:rPr>
              <a:t>中所有电偶极矩产生的极化总电场为</a:t>
            </a:r>
            <a:r>
              <a:rPr lang="zh-CN" altLang="en-US" sz="2000" b="1" dirty="0">
                <a:latin typeface="宋体" panose="02010600030101010101" pitchFamily="2" charset="-122"/>
                <a:ea typeface="宋体" panose="02010600030101010101" pitchFamily="2" charset="-122"/>
              </a:rPr>
              <a:t>：</a:t>
            </a:r>
            <a:endParaRPr lang="zh-CN" altLang="zh-CN" sz="2000" b="1" dirty="0">
              <a:latin typeface="宋体" panose="02010600030101010101" pitchFamily="2" charset="-122"/>
              <a:ea typeface="宋体" panose="02010600030101010101" pitchFamily="2" charset="-122"/>
            </a:endParaRPr>
          </a:p>
        </p:txBody>
      </p:sp>
      <p:graphicFrame>
        <p:nvGraphicFramePr>
          <p:cNvPr id="6" name="Object 5"/>
          <p:cNvGraphicFramePr>
            <a:graphicFrameLocks noChangeAspect="1"/>
          </p:cNvGraphicFramePr>
          <p:nvPr>
            <p:extLst>
              <p:ext uri="{D42A27DB-BD31-4B8C-83A1-F6EECF244321}">
                <p14:modId xmlns:p14="http://schemas.microsoft.com/office/powerpoint/2010/main" val="2382132001"/>
              </p:ext>
            </p:extLst>
          </p:nvPr>
        </p:nvGraphicFramePr>
        <p:xfrm>
          <a:off x="1607145" y="2715766"/>
          <a:ext cx="5845175" cy="1885950"/>
        </p:xfrm>
        <a:graphic>
          <a:graphicData uri="http://schemas.openxmlformats.org/presentationml/2006/ole">
            <mc:AlternateContent xmlns:mc="http://schemas.openxmlformats.org/markup-compatibility/2006">
              <mc:Choice xmlns:v="urn:schemas-microsoft-com:vml" Requires="v">
                <p:oleObj name="Equation" r:id="rId7" imgW="3619440" imgH="1028520" progId="Equation.DSMT4">
                  <p:embed/>
                </p:oleObj>
              </mc:Choice>
              <mc:Fallback>
                <p:oleObj name="Equation" r:id="rId7" imgW="3619440" imgH="1028520" progId="Equation.DSMT4">
                  <p:embed/>
                  <p:pic>
                    <p:nvPicPr>
                      <p:cNvPr id="4" name="Object 5"/>
                      <p:cNvPicPr>
                        <a:picLocks noChangeAspect="1" noChangeArrowheads="1"/>
                      </p:cNvPicPr>
                      <p:nvPr/>
                    </p:nvPicPr>
                    <p:blipFill>
                      <a:blip r:embed="rId8"/>
                      <a:srcRect/>
                      <a:stretch>
                        <a:fillRect/>
                      </a:stretch>
                    </p:blipFill>
                    <p:spPr bwMode="auto">
                      <a:xfrm>
                        <a:off x="1607145" y="2715766"/>
                        <a:ext cx="5845175" cy="1885950"/>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21160434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467544" y="197227"/>
            <a:ext cx="7416824" cy="646331"/>
          </a:xfrm>
          <a:prstGeom prst="rect">
            <a:avLst/>
          </a:prstGeom>
          <a:noFill/>
          <a:ln w="25400">
            <a:noFill/>
            <a:miter lim="800000"/>
          </a:ln>
        </p:spPr>
        <p:txBody>
          <a:bodyPr wrap="square">
            <a:spAutoFit/>
          </a:bodyPr>
          <a:lstStyle>
            <a:defPPr>
              <a:defRPr lang="zh-CN"/>
            </a:defPPr>
            <a:lvl1pPr marL="457200" indent="-457200">
              <a:lnSpc>
                <a:spcPct val="150000"/>
              </a:lnSpc>
              <a:spcBef>
                <a:spcPct val="20000"/>
              </a:spcBef>
              <a:buClr>
                <a:schemeClr val="accent5"/>
              </a:buClr>
              <a:buSzTx/>
              <a:buFont typeface="Wingdings" panose="05000000000000000000" pitchFamily="2" charset="2"/>
              <a:buChar char="l"/>
              <a:defRPr sz="2400" b="1">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lr>
                <a:schemeClr val="tx1"/>
              </a:buClr>
              <a:buChar char="–"/>
              <a:defRPr sz="2800" b="1">
                <a:solidFill>
                  <a:srgbClr val="000000"/>
                </a:solidFill>
                <a:latin typeface="Verdana" panose="020B0604030504040204" pitchFamily="34" charset="0"/>
                <a:ea typeface="楷体_GB2312" pitchFamily="49" charset="-122"/>
              </a:defRPr>
            </a:lvl2pPr>
            <a:lvl3pPr marL="1143000" indent="-228600">
              <a:spcBef>
                <a:spcPct val="20000"/>
              </a:spcBef>
              <a:buClr>
                <a:schemeClr val="hlink"/>
              </a:buClr>
              <a:buSzPct val="60000"/>
              <a:buFont typeface="Wingdings" panose="05000000000000000000" pitchFamily="2" charset="2"/>
              <a:buChar char="•"/>
              <a:defRPr sz="2400" b="1">
                <a:solidFill>
                  <a:srgbClr val="000000"/>
                </a:solidFill>
                <a:latin typeface="Verdana" panose="020B0604030504040204" pitchFamily="34" charset="0"/>
                <a:ea typeface="楷体_GB2312" pitchFamily="49" charset="-122"/>
              </a:defRPr>
            </a:lvl3pPr>
            <a:lvl4pPr marL="1600200" indent="-228600">
              <a:spcBef>
                <a:spcPct val="20000"/>
              </a:spcBef>
              <a:buClr>
                <a:schemeClr val="tx1"/>
              </a:buClr>
              <a:buChar char="–"/>
              <a:defRPr sz="2000" b="1">
                <a:solidFill>
                  <a:srgbClr val="000000"/>
                </a:solidFill>
                <a:latin typeface="Verdana" panose="020B0604030504040204" pitchFamily="34" charset="0"/>
                <a:ea typeface="楷体_GB2312" pitchFamily="49" charset="-122"/>
              </a:defRPr>
            </a:lvl4pPr>
            <a:lvl5pPr marL="2057400" indent="-228600">
              <a:spcBef>
                <a:spcPct val="20000"/>
              </a:spcBef>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9pPr>
          </a:lstStyle>
          <a:p>
            <a:pPr marL="0" indent="0">
              <a:buNone/>
            </a:pPr>
            <a:r>
              <a:rPr lang="zh-CN" altLang="en-US" dirty="0"/>
              <a:t>三、极化电荷</a:t>
            </a:r>
            <a:endParaRPr lang="en-US" altLang="zh-CN" dirty="0">
              <a:latin typeface="Arial" panose="020B0604020202020204" pitchFamily="34" charset="0"/>
              <a:ea typeface="微软雅黑" panose="020B0503020204020204" pitchFamily="34" charset="-122"/>
              <a:sym typeface="Arial" panose="020B0604020202020204" pitchFamily="34" charset="0"/>
            </a:endParaRPr>
          </a:p>
        </p:txBody>
      </p:sp>
      <p:sp>
        <p:nvSpPr>
          <p:cNvPr id="3" name="矩形 2"/>
          <p:cNvSpPr/>
          <p:nvPr/>
        </p:nvSpPr>
        <p:spPr>
          <a:xfrm>
            <a:off x="539552" y="699542"/>
            <a:ext cx="8352928" cy="1224136"/>
          </a:xfrm>
          <a:prstGeom prst="rect">
            <a:avLst/>
          </a:prstGeom>
        </p:spPr>
        <p:txBody>
          <a:bodyPr/>
          <a:lstStyle/>
          <a:p>
            <a:pPr marL="800100" lvl="2" indent="-342900">
              <a:lnSpc>
                <a:spcPct val="150000"/>
              </a:lnSpc>
              <a:spcBef>
                <a:spcPct val="0"/>
              </a:spcBef>
              <a:buClr>
                <a:srgbClr val="1D77C9"/>
              </a:buClr>
              <a:buFont typeface="Wingdings" panose="05000000000000000000" pitchFamily="2" charset="2"/>
              <a:buChar char="l"/>
            </a:pPr>
            <a:r>
              <a:rPr lang="zh-CN" altLang="en-US" sz="2200" b="1" dirty="0">
                <a:latin typeface="+mn-ea"/>
              </a:rPr>
              <a:t>介质极化后，其内部</a:t>
            </a:r>
            <a:r>
              <a:rPr lang="zh-CN" altLang="en-US" sz="2200" b="1" dirty="0">
                <a:solidFill>
                  <a:srgbClr val="F87A24"/>
                </a:solidFill>
                <a:latin typeface="+mn-ea"/>
              </a:rPr>
              <a:t>不均匀极化</a:t>
            </a:r>
            <a:r>
              <a:rPr lang="zh-CN" altLang="en-US" sz="2200" b="1" dirty="0">
                <a:latin typeface="+mn-ea"/>
              </a:rPr>
              <a:t>的位置会出现净余的体极化电荷</a:t>
            </a:r>
            <a:endParaRPr lang="en-US" altLang="zh-CN" sz="2200" b="1" dirty="0">
              <a:latin typeface="+mn-ea"/>
            </a:endParaRPr>
          </a:p>
        </p:txBody>
      </p:sp>
      <p:graphicFrame>
        <p:nvGraphicFramePr>
          <p:cNvPr id="10" name="Object 5"/>
          <p:cNvGraphicFramePr>
            <a:graphicFrameLocks noChangeAspect="1"/>
          </p:cNvGraphicFramePr>
          <p:nvPr>
            <p:extLst>
              <p:ext uri="{D42A27DB-BD31-4B8C-83A1-F6EECF244321}">
                <p14:modId xmlns:p14="http://schemas.microsoft.com/office/powerpoint/2010/main" val="143247715"/>
              </p:ext>
            </p:extLst>
          </p:nvPr>
        </p:nvGraphicFramePr>
        <p:xfrm>
          <a:off x="3275856" y="1275606"/>
          <a:ext cx="2830513" cy="466725"/>
        </p:xfrm>
        <a:graphic>
          <a:graphicData uri="http://schemas.openxmlformats.org/presentationml/2006/ole">
            <mc:AlternateContent xmlns:mc="http://schemas.openxmlformats.org/markup-compatibility/2006">
              <mc:Choice xmlns:v="urn:schemas-microsoft-com:vml" Requires="v">
                <p:oleObj name="Equation" r:id="rId4" imgW="1752480" imgH="253800" progId="Equation.DSMT4">
                  <p:embed/>
                </p:oleObj>
              </mc:Choice>
              <mc:Fallback>
                <p:oleObj name="Equation" r:id="rId4" imgW="1752480" imgH="253800" progId="Equation.DSMT4">
                  <p:embed/>
                  <p:pic>
                    <p:nvPicPr>
                      <p:cNvPr id="5" name="Object 5"/>
                      <p:cNvPicPr>
                        <a:picLocks noChangeAspect="1" noChangeArrowheads="1"/>
                      </p:cNvPicPr>
                      <p:nvPr/>
                    </p:nvPicPr>
                    <p:blipFill>
                      <a:blip r:embed="rId5"/>
                      <a:srcRect/>
                      <a:stretch>
                        <a:fillRect/>
                      </a:stretch>
                    </p:blipFill>
                    <p:spPr bwMode="auto">
                      <a:xfrm>
                        <a:off x="3275856" y="1275606"/>
                        <a:ext cx="2830513" cy="466725"/>
                      </a:xfrm>
                      <a:prstGeom prst="rect">
                        <a:avLst/>
                      </a:prstGeom>
                      <a:noFill/>
                      <a:ln>
                        <a:noFill/>
                      </a:ln>
                    </p:spPr>
                  </p:pic>
                </p:oleObj>
              </mc:Fallback>
            </mc:AlternateContent>
          </a:graphicData>
        </a:graphic>
      </p:graphicFrame>
      <p:sp>
        <p:nvSpPr>
          <p:cNvPr id="11" name="矩形 10"/>
          <p:cNvSpPr/>
          <p:nvPr/>
        </p:nvSpPr>
        <p:spPr>
          <a:xfrm>
            <a:off x="539552" y="1707654"/>
            <a:ext cx="8352928" cy="576064"/>
          </a:xfrm>
          <a:prstGeom prst="rect">
            <a:avLst/>
          </a:prstGeom>
        </p:spPr>
        <p:txBody>
          <a:bodyPr/>
          <a:lstStyle/>
          <a:p>
            <a:pPr marL="800100" lvl="2" indent="-342900">
              <a:lnSpc>
                <a:spcPct val="150000"/>
              </a:lnSpc>
              <a:spcBef>
                <a:spcPct val="0"/>
              </a:spcBef>
              <a:buClr>
                <a:srgbClr val="1D77C9"/>
              </a:buClr>
              <a:buFont typeface="Wingdings" panose="05000000000000000000" pitchFamily="2" charset="2"/>
              <a:buChar char="l"/>
            </a:pPr>
            <a:r>
              <a:rPr lang="zh-CN" altLang="en-US" sz="2200" b="1" dirty="0">
                <a:latin typeface="+mn-ea"/>
              </a:rPr>
              <a:t>介质极化后，介质</a:t>
            </a:r>
            <a:r>
              <a:rPr lang="zh-CN" altLang="en-US" sz="2200" b="1" dirty="0">
                <a:solidFill>
                  <a:srgbClr val="F87A24"/>
                </a:solidFill>
                <a:latin typeface="+mn-ea"/>
              </a:rPr>
              <a:t>分界面上</a:t>
            </a:r>
            <a:r>
              <a:rPr lang="zh-CN" altLang="en-US" sz="2200" b="1" dirty="0">
                <a:latin typeface="+mn-ea"/>
              </a:rPr>
              <a:t>会出现净余的极化面电荷</a:t>
            </a:r>
          </a:p>
          <a:p>
            <a:pPr indent="-457200">
              <a:lnSpc>
                <a:spcPct val="150000"/>
              </a:lnSpc>
              <a:spcBef>
                <a:spcPct val="0"/>
              </a:spcBef>
              <a:buClr>
                <a:srgbClr val="1D77C9"/>
              </a:buClr>
              <a:buFont typeface="Wingdings" panose="05000000000000000000" pitchFamily="2" charset="2"/>
              <a:buChar char="l"/>
            </a:pPr>
            <a:endParaRPr lang="en-US" altLang="zh-CN" sz="2200" b="1" dirty="0">
              <a:latin typeface="+mn-ea"/>
            </a:endParaRPr>
          </a:p>
        </p:txBody>
      </p:sp>
      <p:graphicFrame>
        <p:nvGraphicFramePr>
          <p:cNvPr id="12" name="Object 5"/>
          <p:cNvGraphicFramePr>
            <a:graphicFrameLocks noChangeAspect="1"/>
          </p:cNvGraphicFramePr>
          <p:nvPr>
            <p:extLst>
              <p:ext uri="{D42A27DB-BD31-4B8C-83A1-F6EECF244321}">
                <p14:modId xmlns:p14="http://schemas.microsoft.com/office/powerpoint/2010/main" val="55457617"/>
              </p:ext>
            </p:extLst>
          </p:nvPr>
        </p:nvGraphicFramePr>
        <p:xfrm>
          <a:off x="3275856" y="2211710"/>
          <a:ext cx="2789237" cy="466725"/>
        </p:xfrm>
        <a:graphic>
          <a:graphicData uri="http://schemas.openxmlformats.org/presentationml/2006/ole">
            <mc:AlternateContent xmlns:mc="http://schemas.openxmlformats.org/markup-compatibility/2006">
              <mc:Choice xmlns:v="urn:schemas-microsoft-com:vml" Requires="v">
                <p:oleObj name="Equation" r:id="rId6" imgW="1726920" imgH="253800" progId="Equation.DSMT4">
                  <p:embed/>
                </p:oleObj>
              </mc:Choice>
              <mc:Fallback>
                <p:oleObj name="Equation" r:id="rId6" imgW="1726920" imgH="253800" progId="Equation.DSMT4">
                  <p:embed/>
                  <p:pic>
                    <p:nvPicPr>
                      <p:cNvPr id="8" name="Object 5"/>
                      <p:cNvPicPr>
                        <a:picLocks noChangeAspect="1" noChangeArrowheads="1"/>
                      </p:cNvPicPr>
                      <p:nvPr/>
                    </p:nvPicPr>
                    <p:blipFill>
                      <a:blip r:embed="rId7"/>
                      <a:srcRect/>
                      <a:stretch>
                        <a:fillRect/>
                      </a:stretch>
                    </p:blipFill>
                    <p:spPr bwMode="auto">
                      <a:xfrm>
                        <a:off x="3275856" y="2211710"/>
                        <a:ext cx="2789237" cy="466725"/>
                      </a:xfrm>
                      <a:prstGeom prst="rect">
                        <a:avLst/>
                      </a:prstGeom>
                      <a:noFill/>
                      <a:ln>
                        <a:noFill/>
                      </a:ln>
                    </p:spPr>
                  </p:pic>
                </p:oleObj>
              </mc:Fallback>
            </mc:AlternateContent>
          </a:graphicData>
        </a:graphic>
      </p:graphicFrame>
      <p:sp>
        <p:nvSpPr>
          <p:cNvPr id="13" name="矩形 12"/>
          <p:cNvSpPr/>
          <p:nvPr/>
        </p:nvSpPr>
        <p:spPr>
          <a:xfrm>
            <a:off x="323528" y="2691373"/>
            <a:ext cx="8568952" cy="2400657"/>
          </a:xfrm>
          <a:prstGeom prst="rect">
            <a:avLst/>
          </a:prstGeom>
          <a:solidFill>
            <a:srgbClr val="00ADA9"/>
          </a:solidFill>
        </p:spPr>
        <p:txBody>
          <a:bodyPr wrap="square">
            <a:spAutoFit/>
          </a:bodyPr>
          <a:lstStyle/>
          <a:p>
            <a:pPr>
              <a:lnSpc>
                <a:spcPct val="150000"/>
              </a:lnSpc>
            </a:pPr>
            <a:r>
              <a:rPr lang="zh-CN" altLang="zh-CN" sz="2000" b="1" kern="100" dirty="0">
                <a:solidFill>
                  <a:schemeClr val="bg1"/>
                </a:solidFill>
                <a:latin typeface="+mn-ea"/>
                <a:cs typeface="Times New Roman" panose="02020603050405020304" pitchFamily="18" charset="0"/>
              </a:rPr>
              <a:t>极化电荷的上述关系告诉我们，介质极化后</a:t>
            </a:r>
            <a:r>
              <a:rPr lang="zh-CN" altLang="en-US" sz="2000" b="1" kern="100" dirty="0">
                <a:solidFill>
                  <a:schemeClr val="bg1"/>
                </a:solidFill>
                <a:latin typeface="+mn-ea"/>
                <a:cs typeface="Times New Roman" panose="02020603050405020304" pitchFamily="18" charset="0"/>
              </a:rPr>
              <a:t>：</a:t>
            </a:r>
            <a:endParaRPr lang="en-US" altLang="zh-CN" sz="2000" b="1" kern="100" dirty="0">
              <a:solidFill>
                <a:schemeClr val="bg1"/>
              </a:solidFill>
              <a:latin typeface="+mn-ea"/>
              <a:cs typeface="Times New Roman" panose="02020603050405020304" pitchFamily="18" charset="0"/>
            </a:endParaRPr>
          </a:p>
          <a:p>
            <a:pPr marL="457200" indent="-457200">
              <a:lnSpc>
                <a:spcPct val="150000"/>
              </a:lnSpc>
              <a:buFont typeface="+mj-ea"/>
              <a:buAutoNum type="circleNumDbPlain"/>
            </a:pPr>
            <a:r>
              <a:rPr lang="zh-CN" altLang="zh-CN" sz="2000" b="1" kern="100" dirty="0">
                <a:solidFill>
                  <a:schemeClr val="bg1"/>
                </a:solidFill>
                <a:latin typeface="+mn-ea"/>
                <a:cs typeface="Times New Roman" panose="02020603050405020304" pitchFamily="18" charset="0"/>
              </a:rPr>
              <a:t>在介质体表面一定会出现净余极化电荷；</a:t>
            </a:r>
            <a:endParaRPr lang="en-US" altLang="zh-CN" sz="2000" b="1" kern="100" dirty="0">
              <a:solidFill>
                <a:schemeClr val="bg1"/>
              </a:solidFill>
              <a:latin typeface="+mn-ea"/>
              <a:cs typeface="Times New Roman" panose="02020603050405020304" pitchFamily="18" charset="0"/>
            </a:endParaRPr>
          </a:p>
          <a:p>
            <a:pPr marL="457200" indent="-457200">
              <a:lnSpc>
                <a:spcPct val="150000"/>
              </a:lnSpc>
              <a:buFont typeface="+mj-ea"/>
              <a:buAutoNum type="circleNumDbPlain"/>
            </a:pPr>
            <a:r>
              <a:rPr lang="zh-CN" altLang="zh-CN" sz="2000" b="1" kern="100" dirty="0">
                <a:solidFill>
                  <a:schemeClr val="bg1"/>
                </a:solidFill>
                <a:latin typeface="+mn-ea"/>
                <a:cs typeface="Times New Roman" panose="02020603050405020304" pitchFamily="18" charset="0"/>
              </a:rPr>
              <a:t>介质体内部的体极化电荷，仅存在于不均匀极化的位置区域</a:t>
            </a:r>
            <a:r>
              <a:rPr lang="zh-CN" altLang="en-US" sz="2000" b="1" kern="100" dirty="0">
                <a:solidFill>
                  <a:schemeClr val="bg1"/>
                </a:solidFill>
                <a:latin typeface="+mn-ea"/>
                <a:cs typeface="Times New Roman" panose="02020603050405020304" pitchFamily="18" charset="0"/>
              </a:rPr>
              <a:t>；</a:t>
            </a:r>
            <a:endParaRPr lang="en-US" altLang="zh-CN" sz="2000" b="1" kern="100" dirty="0">
              <a:solidFill>
                <a:schemeClr val="bg1"/>
              </a:solidFill>
              <a:latin typeface="+mn-ea"/>
              <a:cs typeface="Times New Roman" panose="02020603050405020304" pitchFamily="18" charset="0"/>
            </a:endParaRPr>
          </a:p>
          <a:p>
            <a:pPr marL="457200" indent="-457200">
              <a:lnSpc>
                <a:spcPct val="150000"/>
              </a:lnSpc>
              <a:buFont typeface="+mj-ea"/>
              <a:buAutoNum type="circleNumDbPlain"/>
            </a:pPr>
            <a:r>
              <a:rPr lang="zh-CN" altLang="zh-CN" sz="2000" b="1" kern="100" dirty="0">
                <a:solidFill>
                  <a:schemeClr val="bg1"/>
                </a:solidFill>
                <a:latin typeface="+mn-ea"/>
                <a:cs typeface="Times New Roman" panose="02020603050405020304" pitchFamily="18" charset="0"/>
              </a:rPr>
              <a:t>电介质的极化效应集中地表现为极化电荷的出现。极化电荷作为二次源，在电介质内外空间产生二次场，即极化电场。</a:t>
            </a:r>
          </a:p>
        </p:txBody>
      </p:sp>
    </p:spTree>
    <p:custDataLst>
      <p:tags r:id="rId1"/>
    </p:custDataLst>
    <p:extLst>
      <p:ext uri="{BB962C8B-B14F-4D97-AF65-F5344CB8AC3E}">
        <p14:creationId xmlns:p14="http://schemas.microsoft.com/office/powerpoint/2010/main" val="1290505402"/>
      </p:ext>
    </p:extLst>
  </p:cSld>
  <p:clrMapOvr>
    <a:masterClrMapping/>
  </p:clrMapOvr>
  <mc:AlternateContent xmlns:mc="http://schemas.openxmlformats.org/markup-compatibility/2006" xmlns:p14="http://schemas.microsoft.com/office/powerpoint/2010/main">
    <mc:Choice Requires="p14">
      <p:transition spd="slow" p14:dur="2000" advTm="87425"/>
    </mc:Choice>
    <mc:Fallback xmlns="">
      <p:transition spd="slow" advTm="87425"/>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539552" y="267494"/>
            <a:ext cx="7416824" cy="646331"/>
          </a:xfrm>
          <a:prstGeom prst="rect">
            <a:avLst/>
          </a:prstGeom>
          <a:noFill/>
          <a:ln w="25400">
            <a:noFill/>
            <a:miter lim="800000"/>
          </a:ln>
        </p:spPr>
        <p:txBody>
          <a:bodyPr wrap="square">
            <a:spAutoFit/>
          </a:bodyPr>
          <a:lstStyle>
            <a:defPPr>
              <a:defRPr lang="zh-CN"/>
            </a:defPPr>
            <a:lvl1pPr marL="457200" indent="-457200">
              <a:lnSpc>
                <a:spcPct val="150000"/>
              </a:lnSpc>
              <a:spcBef>
                <a:spcPct val="20000"/>
              </a:spcBef>
              <a:buClr>
                <a:schemeClr val="accent5"/>
              </a:buClr>
              <a:buSzTx/>
              <a:buFont typeface="Wingdings" panose="05000000000000000000" pitchFamily="2" charset="2"/>
              <a:buChar char="l"/>
              <a:defRPr sz="2400" b="1">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lr>
                <a:schemeClr val="tx1"/>
              </a:buClr>
              <a:buChar char="–"/>
              <a:defRPr sz="2800" b="1">
                <a:solidFill>
                  <a:srgbClr val="000000"/>
                </a:solidFill>
                <a:latin typeface="Verdana" panose="020B0604030504040204" pitchFamily="34" charset="0"/>
                <a:ea typeface="楷体_GB2312" pitchFamily="49" charset="-122"/>
              </a:defRPr>
            </a:lvl2pPr>
            <a:lvl3pPr marL="1143000" indent="-228600">
              <a:spcBef>
                <a:spcPct val="20000"/>
              </a:spcBef>
              <a:buClr>
                <a:schemeClr val="hlink"/>
              </a:buClr>
              <a:buSzPct val="60000"/>
              <a:buFont typeface="Wingdings" panose="05000000000000000000" pitchFamily="2" charset="2"/>
              <a:buChar char="•"/>
              <a:defRPr sz="2400" b="1">
                <a:solidFill>
                  <a:srgbClr val="000000"/>
                </a:solidFill>
                <a:latin typeface="Verdana" panose="020B0604030504040204" pitchFamily="34" charset="0"/>
                <a:ea typeface="楷体_GB2312" pitchFamily="49" charset="-122"/>
              </a:defRPr>
            </a:lvl3pPr>
            <a:lvl4pPr marL="1600200" indent="-228600">
              <a:spcBef>
                <a:spcPct val="20000"/>
              </a:spcBef>
              <a:buClr>
                <a:schemeClr val="tx1"/>
              </a:buClr>
              <a:buChar char="–"/>
              <a:defRPr sz="2000" b="1">
                <a:solidFill>
                  <a:srgbClr val="000000"/>
                </a:solidFill>
                <a:latin typeface="Verdana" panose="020B0604030504040204" pitchFamily="34" charset="0"/>
                <a:ea typeface="楷体_GB2312" pitchFamily="49" charset="-122"/>
              </a:defRPr>
            </a:lvl4pPr>
            <a:lvl5pPr marL="2057400" indent="-228600">
              <a:spcBef>
                <a:spcPct val="20000"/>
              </a:spcBef>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9pPr>
          </a:lstStyle>
          <a:p>
            <a:pPr marL="0" indent="0">
              <a:buNone/>
            </a:pPr>
            <a:r>
              <a:rPr lang="zh-CN" altLang="en-US" dirty="0"/>
              <a:t>四、</a:t>
            </a:r>
            <a:r>
              <a:rPr lang="zh-CN" altLang="zh-CN" dirty="0"/>
              <a:t>电介质空间中的电场因果规律</a:t>
            </a:r>
            <a:endParaRPr lang="en-US" altLang="zh-CN" dirty="0">
              <a:latin typeface="Arial" panose="020B0604020202020204" pitchFamily="34" charset="0"/>
              <a:ea typeface="微软雅黑" panose="020B0503020204020204" pitchFamily="34" charset="-122"/>
              <a:sym typeface="Arial" panose="020B0604020202020204" pitchFamily="34" charset="0"/>
            </a:endParaRPr>
          </a:p>
        </p:txBody>
      </p:sp>
      <p:sp>
        <p:nvSpPr>
          <p:cNvPr id="23" name="文本框 22" descr="蓝色面巾纸"/>
          <p:cNvSpPr txBox="1">
            <a:spLocks noChangeArrowheads="1"/>
          </p:cNvSpPr>
          <p:nvPr/>
        </p:nvSpPr>
        <p:spPr bwMode="auto">
          <a:xfrm>
            <a:off x="323528" y="915566"/>
            <a:ext cx="8496944" cy="943528"/>
          </a:xfrm>
          <a:prstGeom prst="rect">
            <a:avLst/>
          </a:prstGeom>
          <a:noFill/>
        </p:spPr>
        <p:txBody>
          <a:bodyPr wrap="square">
            <a:spAutoFit/>
          </a:bodyPr>
          <a:lstStyle>
            <a:defPPr>
              <a:defRPr lang="zh-CN"/>
            </a:defPPr>
            <a:lvl1pPr>
              <a:lnSpc>
                <a:spcPct val="150000"/>
              </a:lnSpc>
              <a:defRPr sz="2000" b="1" kern="100">
                <a:solidFill>
                  <a:schemeClr val="bg1"/>
                </a:solidFill>
                <a:latin typeface="+mn-ea"/>
                <a:cs typeface="Times New Roman" panose="02020603050405020304" pitchFamily="18" charset="0"/>
              </a:defRPr>
            </a:lvl1pPr>
          </a:lstStyle>
          <a:p>
            <a:pPr marL="1255713" indent="-1255713"/>
            <a:r>
              <a:rPr lang="zh-CN" altLang="en-US" dirty="0">
                <a:solidFill>
                  <a:srgbClr val="F87A24"/>
                </a:solidFill>
              </a:rPr>
              <a:t>等效思想：立足于保持电磁效应不变，将介质空间用真空取代，从而利用已知的无界真空中的电磁规律，获得未知的介质空间电磁规律。 </a:t>
            </a:r>
          </a:p>
        </p:txBody>
      </p:sp>
      <p:grpSp>
        <p:nvGrpSpPr>
          <p:cNvPr id="26" name="画布 28678"/>
          <p:cNvGrpSpPr/>
          <p:nvPr/>
        </p:nvGrpSpPr>
        <p:grpSpPr>
          <a:xfrm>
            <a:off x="1608075" y="2067694"/>
            <a:ext cx="5484205" cy="1028214"/>
            <a:chOff x="-214388" y="0"/>
            <a:chExt cx="3678972" cy="740182"/>
          </a:xfrm>
        </p:grpSpPr>
        <p:sp>
          <p:nvSpPr>
            <p:cNvPr id="27" name="矩形 26"/>
            <p:cNvSpPr/>
            <p:nvPr/>
          </p:nvSpPr>
          <p:spPr>
            <a:xfrm>
              <a:off x="-214388" y="0"/>
              <a:ext cx="3601720" cy="739140"/>
            </a:xfrm>
            <a:prstGeom prst="rect">
              <a:avLst/>
            </a:prstGeom>
            <a:solidFill>
              <a:prstClr val="white"/>
            </a:solidFill>
          </p:spPr>
        </p:sp>
        <p:sp>
          <p:nvSpPr>
            <p:cNvPr id="28" name="文本框 28681"/>
            <p:cNvSpPr txBox="1"/>
            <p:nvPr/>
          </p:nvSpPr>
          <p:spPr>
            <a:xfrm>
              <a:off x="3263584" y="155510"/>
              <a:ext cx="201000" cy="297180"/>
            </a:xfrm>
            <a:prstGeom prst="rect">
              <a:avLst/>
            </a:prstGeom>
            <a:solidFill>
              <a:schemeClr val="lt1"/>
            </a:solidFill>
            <a:ln w="6350">
              <a:noFill/>
            </a:ln>
          </p:spPr>
          <p:txBody>
            <a:bodyPr rot="0" spcFirstLastPara="0" vert="horz" wrap="square" lIns="0" tIns="0" rIns="0" bIns="0" numCol="1" spcCol="0" rtlCol="0" fromWordArt="0" anchor="t" anchorCtr="0" forceAA="0" compatLnSpc="1">
              <a:prstTxWarp prst="textNoShape">
                <a:avLst/>
              </a:prstTxWarp>
              <a:noAutofit/>
            </a:bodyPr>
            <a:lstStyle/>
            <a:p>
              <a:pPr algn="just">
                <a:spcAft>
                  <a:spcPts val="0"/>
                </a:spcAft>
              </a:pPr>
              <a:r>
                <a:rPr lang="zh-CN" b="1" i="1" kern="100" dirty="0">
                  <a:effectLst/>
                  <a:latin typeface="Times New Roman" panose="02020603050405020304" pitchFamily="18" charset="0"/>
                  <a:ea typeface="等线" panose="02010600030101010101" pitchFamily="2" charset="-122"/>
                  <a:cs typeface="Times New Roman" panose="02020603050405020304" pitchFamily="18" charset="0"/>
                </a:rPr>
                <a:t>ρ</a:t>
              </a:r>
              <a:r>
                <a:rPr lang="en-US" b="1" i="1" kern="100" baseline="-25000" dirty="0" err="1">
                  <a:effectLst/>
                  <a:latin typeface="Times New Roman" panose="02020603050405020304" pitchFamily="18" charset="0"/>
                  <a:ea typeface="等线" panose="02010600030101010101" pitchFamily="2" charset="-122"/>
                  <a:cs typeface="Times New Roman" panose="02020603050405020304" pitchFamily="18" charset="0"/>
                </a:rPr>
                <a:t>sp</a:t>
              </a:r>
              <a:endParaRPr lang="zh-CN" b="1" i="1" kern="100" dirty="0">
                <a:effectLst/>
                <a:latin typeface="Times New Roman" panose="02020603050405020304" pitchFamily="18" charset="0"/>
                <a:ea typeface="等线" panose="02010600030101010101" pitchFamily="2" charset="-122"/>
                <a:cs typeface="Times New Roman" panose="02020603050405020304" pitchFamily="18" charset="0"/>
              </a:endParaRPr>
            </a:p>
          </p:txBody>
        </p:sp>
        <p:sp>
          <p:nvSpPr>
            <p:cNvPr id="29" name="文本框 28681"/>
            <p:cNvSpPr txBox="1"/>
            <p:nvPr/>
          </p:nvSpPr>
          <p:spPr>
            <a:xfrm>
              <a:off x="2828837" y="207346"/>
              <a:ext cx="178140" cy="297180"/>
            </a:xfrm>
            <a:prstGeom prst="rect">
              <a:avLst/>
            </a:prstGeom>
            <a:solidFill>
              <a:schemeClr val="lt1"/>
            </a:solidFill>
            <a:ln w="6350">
              <a:noFill/>
            </a:ln>
          </p:spPr>
          <p:txBody>
            <a:bodyPr rot="0" spcFirstLastPara="0" vert="horz" wrap="square" lIns="0" tIns="0" rIns="0" bIns="0" numCol="1" spcCol="0" rtlCol="0" fromWordArt="0" anchor="t" anchorCtr="0" forceAA="0" compatLnSpc="1">
              <a:prstTxWarp prst="textNoShape">
                <a:avLst/>
              </a:prstTxWarp>
              <a:noAutofit/>
            </a:bodyPr>
            <a:lstStyle/>
            <a:p>
              <a:pPr algn="just">
                <a:spcAft>
                  <a:spcPts val="0"/>
                </a:spcAft>
              </a:pPr>
              <a:r>
                <a:rPr lang="zh-CN" b="1" i="1" kern="100" dirty="0">
                  <a:effectLst/>
                  <a:latin typeface="Times New Roman" panose="02020603050405020304" pitchFamily="18" charset="0"/>
                  <a:ea typeface="等线" panose="02010600030101010101" pitchFamily="2" charset="-122"/>
                  <a:cs typeface="Times New Roman" panose="02020603050405020304" pitchFamily="18" charset="0"/>
                </a:rPr>
                <a:t>ε</a:t>
              </a:r>
              <a:r>
                <a:rPr lang="en-US" b="1" i="1" kern="100" baseline="-25000" dirty="0">
                  <a:effectLst/>
                  <a:latin typeface="Times New Roman" panose="02020603050405020304" pitchFamily="18" charset="0"/>
                  <a:ea typeface="等线" panose="02010600030101010101" pitchFamily="2" charset="-122"/>
                  <a:cs typeface="Times New Roman" panose="02020603050405020304" pitchFamily="18" charset="0"/>
                </a:rPr>
                <a:t>0</a:t>
              </a:r>
              <a:endParaRPr lang="zh-CN" b="1" i="1" kern="100" dirty="0">
                <a:effectLst/>
                <a:latin typeface="Times New Roman" panose="02020603050405020304" pitchFamily="18" charset="0"/>
                <a:ea typeface="等线" panose="02010600030101010101" pitchFamily="2" charset="-122"/>
                <a:cs typeface="Times New Roman" panose="02020603050405020304" pitchFamily="18" charset="0"/>
              </a:endParaRPr>
            </a:p>
          </p:txBody>
        </p:sp>
        <p:sp>
          <p:nvSpPr>
            <p:cNvPr id="30" name="立方体 29"/>
            <p:cNvSpPr/>
            <p:nvPr/>
          </p:nvSpPr>
          <p:spPr>
            <a:xfrm>
              <a:off x="416999" y="54382"/>
              <a:ext cx="708660" cy="685800"/>
            </a:xfrm>
            <a:prstGeom prst="cube">
              <a:avLst/>
            </a:prstGeom>
            <a:solidFill>
              <a:srgbClr val="CCFFFF"/>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b="1" i="1">
                <a:latin typeface="Times New Roman" panose="02020603050405020304" pitchFamily="18" charset="0"/>
                <a:cs typeface="Times New Roman" panose="02020603050405020304" pitchFamily="18" charset="0"/>
              </a:endParaRPr>
            </a:p>
          </p:txBody>
        </p:sp>
        <p:sp>
          <p:nvSpPr>
            <p:cNvPr id="31" name="文本框 28681"/>
            <p:cNvSpPr txBox="1"/>
            <p:nvPr/>
          </p:nvSpPr>
          <p:spPr>
            <a:xfrm>
              <a:off x="35999" y="176302"/>
              <a:ext cx="342900" cy="304800"/>
            </a:xfrm>
            <a:prstGeom prst="rect">
              <a:avLst/>
            </a:prstGeom>
            <a:solidFill>
              <a:schemeClr val="lt1"/>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zh-CN" b="1" i="1" kern="100">
                  <a:effectLst/>
                  <a:latin typeface="Times New Roman" panose="02020603050405020304" pitchFamily="18" charset="0"/>
                  <a:ea typeface="等线" panose="02010600030101010101" pitchFamily="2" charset="-122"/>
                  <a:cs typeface="Times New Roman" panose="02020603050405020304" pitchFamily="18" charset="0"/>
                </a:rPr>
                <a:t>ε</a:t>
              </a:r>
              <a:r>
                <a:rPr lang="en-US" b="1" i="1" kern="100" baseline="-25000">
                  <a:effectLst/>
                  <a:latin typeface="Times New Roman" panose="02020603050405020304" pitchFamily="18" charset="0"/>
                  <a:ea typeface="等线" panose="02010600030101010101" pitchFamily="2" charset="-122"/>
                  <a:cs typeface="Times New Roman" panose="02020603050405020304" pitchFamily="18" charset="0"/>
                </a:rPr>
                <a:t>0</a:t>
              </a:r>
              <a:endParaRPr lang="zh-CN" b="1" i="1" kern="100">
                <a:effectLst/>
                <a:latin typeface="Times New Roman" panose="02020603050405020304" pitchFamily="18" charset="0"/>
                <a:ea typeface="等线" panose="02010600030101010101" pitchFamily="2" charset="-122"/>
                <a:cs typeface="Times New Roman" panose="02020603050405020304" pitchFamily="18" charset="0"/>
              </a:endParaRPr>
            </a:p>
          </p:txBody>
        </p:sp>
        <p:sp>
          <p:nvSpPr>
            <p:cNvPr id="32" name="箭头: 右 28682"/>
            <p:cNvSpPr/>
            <p:nvPr/>
          </p:nvSpPr>
          <p:spPr>
            <a:xfrm>
              <a:off x="1537139" y="298222"/>
              <a:ext cx="647700" cy="144780"/>
            </a:xfrm>
            <a:prstGeom prst="rightArrow">
              <a:avLst/>
            </a:prstGeom>
            <a:solidFill>
              <a:srgbClr val="CCFFFF"/>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b="1" i="1">
                <a:latin typeface="Times New Roman" panose="02020603050405020304" pitchFamily="18" charset="0"/>
                <a:cs typeface="Times New Roman" panose="02020603050405020304" pitchFamily="18" charset="0"/>
              </a:endParaRPr>
            </a:p>
          </p:txBody>
        </p:sp>
        <p:sp>
          <p:nvSpPr>
            <p:cNvPr id="33" name="立方体 32"/>
            <p:cNvSpPr/>
            <p:nvPr/>
          </p:nvSpPr>
          <p:spPr>
            <a:xfrm>
              <a:off x="2683922" y="51837"/>
              <a:ext cx="708660" cy="685800"/>
            </a:xfrm>
            <a:prstGeom prst="cube">
              <a:avLst/>
            </a:prstGeom>
            <a:noFill/>
            <a:ln w="28575">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b="1" i="1">
                <a:latin typeface="Times New Roman" panose="02020603050405020304" pitchFamily="18" charset="0"/>
                <a:cs typeface="Times New Roman" panose="02020603050405020304" pitchFamily="18" charset="0"/>
              </a:endParaRPr>
            </a:p>
          </p:txBody>
        </p:sp>
        <p:sp>
          <p:nvSpPr>
            <p:cNvPr id="34" name="文本框 28681"/>
            <p:cNvSpPr txBox="1"/>
            <p:nvPr/>
          </p:nvSpPr>
          <p:spPr>
            <a:xfrm>
              <a:off x="2358269" y="103673"/>
              <a:ext cx="300060" cy="399120"/>
            </a:xfrm>
            <a:prstGeom prst="rect">
              <a:avLst/>
            </a:prstGeom>
            <a:solidFill>
              <a:schemeClr val="lt1"/>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zh-CN" b="1" i="1" kern="100" dirty="0">
                  <a:effectLst/>
                  <a:latin typeface="Times New Roman" panose="02020603050405020304" pitchFamily="18" charset="0"/>
                  <a:ea typeface="等线" panose="02010600030101010101" pitchFamily="2" charset="-122"/>
                  <a:cs typeface="Times New Roman" panose="02020603050405020304" pitchFamily="18" charset="0"/>
                </a:rPr>
                <a:t>ε</a:t>
              </a:r>
              <a:r>
                <a:rPr lang="en-US" b="1" i="1" kern="100" baseline="-25000" dirty="0">
                  <a:effectLst/>
                  <a:latin typeface="Times New Roman" panose="02020603050405020304" pitchFamily="18" charset="0"/>
                  <a:ea typeface="等线" panose="02010600030101010101" pitchFamily="2" charset="-122"/>
                  <a:cs typeface="Times New Roman" panose="02020603050405020304" pitchFamily="18" charset="0"/>
                </a:rPr>
                <a:t>0</a:t>
              </a:r>
              <a:endParaRPr lang="zh-CN" b="1" i="1" kern="100" dirty="0">
                <a:effectLst/>
                <a:latin typeface="Times New Roman" panose="02020603050405020304" pitchFamily="18" charset="0"/>
                <a:ea typeface="等线" panose="02010600030101010101" pitchFamily="2" charset="-122"/>
                <a:cs typeface="Times New Roman" panose="02020603050405020304" pitchFamily="18" charset="0"/>
              </a:endParaRPr>
            </a:p>
          </p:txBody>
        </p:sp>
        <p:sp>
          <p:nvSpPr>
            <p:cNvPr id="35" name="文本框 28681"/>
            <p:cNvSpPr txBox="1"/>
            <p:nvPr/>
          </p:nvSpPr>
          <p:spPr>
            <a:xfrm>
              <a:off x="2884922" y="376694"/>
              <a:ext cx="177800" cy="297180"/>
            </a:xfrm>
            <a:prstGeom prst="rect">
              <a:avLst/>
            </a:prstGeom>
            <a:noFill/>
            <a:ln w="6350">
              <a:noFill/>
            </a:ln>
          </p:spPr>
          <p:txBody>
            <a:bodyPr rot="0" spcFirstLastPara="0" vert="horz" wrap="square" lIns="0" tIns="0" rIns="0" bIns="0" numCol="1" spcCol="0" rtlCol="0" fromWordArt="0" anchor="t" anchorCtr="0" forceAA="0" compatLnSpc="1">
              <a:prstTxWarp prst="textNoShape">
                <a:avLst/>
              </a:prstTxWarp>
              <a:noAutofit/>
            </a:bodyPr>
            <a:lstStyle/>
            <a:p>
              <a:pPr algn="just">
                <a:spcAft>
                  <a:spcPts val="0"/>
                </a:spcAft>
              </a:pPr>
              <a:r>
                <a:rPr lang="zh-CN" b="1" i="1" kern="100" dirty="0">
                  <a:effectLst/>
                  <a:latin typeface="Times New Roman" panose="02020603050405020304" pitchFamily="18" charset="0"/>
                  <a:ea typeface="等线" panose="02010600030101010101" pitchFamily="2" charset="-122"/>
                  <a:cs typeface="Times New Roman" panose="02020603050405020304" pitchFamily="18" charset="0"/>
                </a:rPr>
                <a:t>ρ</a:t>
              </a:r>
              <a:r>
                <a:rPr lang="en-US" b="1" i="1" kern="100" baseline="-25000" dirty="0">
                  <a:effectLst/>
                  <a:latin typeface="Times New Roman" panose="02020603050405020304" pitchFamily="18" charset="0"/>
                  <a:ea typeface="等线" panose="02010600030101010101" pitchFamily="2" charset="-122"/>
                  <a:cs typeface="Times New Roman" panose="02020603050405020304" pitchFamily="18" charset="0"/>
                </a:rPr>
                <a:t>p</a:t>
              </a:r>
              <a:endParaRPr lang="zh-CN" b="1" i="1" kern="100" dirty="0">
                <a:effectLst/>
                <a:latin typeface="Times New Roman" panose="02020603050405020304" pitchFamily="18" charset="0"/>
                <a:ea typeface="等线" panose="02010600030101010101" pitchFamily="2" charset="-122"/>
                <a:cs typeface="Times New Roman" panose="02020603050405020304" pitchFamily="18" charset="0"/>
              </a:endParaRPr>
            </a:p>
          </p:txBody>
        </p:sp>
        <p:sp>
          <p:nvSpPr>
            <p:cNvPr id="36" name="文本框 28681"/>
            <p:cNvSpPr txBox="1"/>
            <p:nvPr/>
          </p:nvSpPr>
          <p:spPr>
            <a:xfrm>
              <a:off x="452219" y="356302"/>
              <a:ext cx="475320" cy="297180"/>
            </a:xfrm>
            <a:prstGeom prst="rect">
              <a:avLst/>
            </a:prstGeom>
            <a:noFill/>
            <a:ln w="6350">
              <a:noFill/>
            </a:ln>
          </p:spPr>
          <p:txBody>
            <a:bodyPr rot="0" spcFirstLastPara="0" vert="horz" wrap="square" lIns="0" tIns="0" rIns="0" bIns="0" numCol="1" spcCol="0" rtlCol="0" fromWordArt="0" anchor="t" anchorCtr="0" forceAA="0" compatLnSpc="1">
              <a:prstTxWarp prst="textNoShape">
                <a:avLst/>
              </a:prstTxWarp>
              <a:noAutofit/>
            </a:bodyPr>
            <a:lstStyle/>
            <a:p>
              <a:pPr algn="ctr">
                <a:spcAft>
                  <a:spcPts val="0"/>
                </a:spcAft>
              </a:pPr>
              <a:r>
                <a:rPr lang="zh-CN" b="1" kern="100" dirty="0">
                  <a:effectLst/>
                  <a:latin typeface="+mn-ea"/>
                  <a:cs typeface="Times New Roman" panose="02020603050405020304" pitchFamily="18" charset="0"/>
                </a:rPr>
                <a:t>电介质</a:t>
              </a:r>
            </a:p>
          </p:txBody>
        </p:sp>
      </p:grpSp>
      <p:sp>
        <p:nvSpPr>
          <p:cNvPr id="38" name="矩形 37"/>
          <p:cNvSpPr/>
          <p:nvPr/>
        </p:nvSpPr>
        <p:spPr>
          <a:xfrm>
            <a:off x="611560" y="3219822"/>
            <a:ext cx="4572085" cy="435697"/>
          </a:xfrm>
          <a:prstGeom prst="rect">
            <a:avLst/>
          </a:prstGeom>
        </p:spPr>
        <p:txBody>
          <a:bodyPr/>
          <a:lstStyle/>
          <a:p>
            <a:pPr marL="1438275" indent="-1438275">
              <a:lnSpc>
                <a:spcPct val="130000"/>
              </a:lnSpc>
              <a:spcBef>
                <a:spcPct val="0"/>
              </a:spcBef>
              <a:buClr>
                <a:srgbClr val="1D77C9"/>
              </a:buClr>
            </a:pPr>
            <a:r>
              <a:rPr lang="zh-CN" altLang="zh-CN" sz="2000" b="1" dirty="0">
                <a:latin typeface="宋体" panose="02010600030101010101" pitchFamily="2" charset="-122"/>
                <a:ea typeface="宋体" panose="02010600030101010101" pitchFamily="2" charset="-122"/>
              </a:rPr>
              <a:t>电介质空间中电场因果规律的积分形式</a:t>
            </a:r>
            <a:endParaRPr lang="zh-CN" altLang="en-US" sz="2000" b="1" dirty="0">
              <a:latin typeface="宋体" panose="02010600030101010101" pitchFamily="2" charset="-122"/>
              <a:ea typeface="宋体" panose="02010600030101010101" pitchFamily="2" charset="-122"/>
            </a:endParaRPr>
          </a:p>
        </p:txBody>
      </p:sp>
      <p:graphicFrame>
        <p:nvGraphicFramePr>
          <p:cNvPr id="39" name="Object 5"/>
          <p:cNvGraphicFramePr>
            <a:graphicFrameLocks noChangeAspect="1"/>
          </p:cNvGraphicFramePr>
          <p:nvPr>
            <p:extLst>
              <p:ext uri="{D42A27DB-BD31-4B8C-83A1-F6EECF244321}">
                <p14:modId xmlns:p14="http://schemas.microsoft.com/office/powerpoint/2010/main" val="954260286"/>
              </p:ext>
            </p:extLst>
          </p:nvPr>
        </p:nvGraphicFramePr>
        <p:xfrm>
          <a:off x="1691680" y="3723878"/>
          <a:ext cx="5621338" cy="841375"/>
        </p:xfrm>
        <a:graphic>
          <a:graphicData uri="http://schemas.openxmlformats.org/presentationml/2006/ole">
            <mc:AlternateContent xmlns:mc="http://schemas.openxmlformats.org/markup-compatibility/2006">
              <mc:Choice xmlns:v="urn:schemas-microsoft-com:vml" Requires="v">
                <p:oleObj name="Equation" r:id="rId3" imgW="3479760" imgH="457200" progId="Equation.DSMT4">
                  <p:embed/>
                </p:oleObj>
              </mc:Choice>
              <mc:Fallback>
                <p:oleObj name="Equation" r:id="rId3" imgW="3479760" imgH="457200" progId="Equation.DSMT4">
                  <p:embed/>
                  <p:pic>
                    <p:nvPicPr>
                      <p:cNvPr id="10" name="Object 5"/>
                      <p:cNvPicPr>
                        <a:picLocks noChangeAspect="1" noChangeArrowheads="1"/>
                      </p:cNvPicPr>
                      <p:nvPr/>
                    </p:nvPicPr>
                    <p:blipFill>
                      <a:blip r:embed="rId4"/>
                      <a:srcRect/>
                      <a:stretch>
                        <a:fillRect/>
                      </a:stretch>
                    </p:blipFill>
                    <p:spPr bwMode="auto">
                      <a:xfrm>
                        <a:off x="1691680" y="3723878"/>
                        <a:ext cx="5621338" cy="841375"/>
                      </a:xfrm>
                      <a:prstGeom prst="rect">
                        <a:avLst/>
                      </a:prstGeom>
                      <a:noFill/>
                      <a:ln>
                        <a:noFill/>
                      </a:ln>
                    </p:spPr>
                  </p:pic>
                </p:oleObj>
              </mc:Fallback>
            </mc:AlternateContent>
          </a:graphicData>
        </a:graphic>
      </p:graphicFrame>
      <mc:AlternateContent xmlns:mc="http://schemas.openxmlformats.org/markup-compatibility/2006" xmlns:a14="http://schemas.microsoft.com/office/drawing/2010/main">
        <mc:Choice Requires="a14">
          <p:sp>
            <p:nvSpPr>
              <p:cNvPr id="40" name="矩形 39"/>
              <p:cNvSpPr/>
              <p:nvPr/>
            </p:nvSpPr>
            <p:spPr>
              <a:xfrm>
                <a:off x="1259632" y="4587974"/>
                <a:ext cx="6768752" cy="360612"/>
              </a:xfrm>
              <a:prstGeom prst="rect">
                <a:avLst/>
              </a:prstGeom>
            </p:spPr>
            <p:txBody>
              <a:bodyPr wrap="square">
                <a:spAutoFit/>
              </a:bodyPr>
              <a:lstStyle/>
              <a:p>
                <a:r>
                  <a:rPr lang="zh-CN" altLang="en-US" sz="1600" b="0" dirty="0">
                    <a:cs typeface="Times New Roman" panose="02020603050405020304" pitchFamily="18" charset="0"/>
                  </a:rPr>
                  <a:t>其中</a:t>
                </a:r>
                <a14:m>
                  <m:oMath xmlns:m="http://schemas.openxmlformats.org/officeDocument/2006/math">
                    <m:r>
                      <a:rPr lang="zh-CN" altLang="en-US" sz="1600" i="1" dirty="0" smtClean="0">
                        <a:latin typeface="Cambria Math" panose="02040503050406030204" pitchFamily="18" charset="0"/>
                        <a:cs typeface="Times New Roman" panose="02020603050405020304" pitchFamily="18" charset="0"/>
                      </a:rPr>
                      <m:t>，</m:t>
                    </m:r>
                    <m:r>
                      <a:rPr lang="en-US" altLang="zh-CN" sz="1600" b="0" i="1">
                        <a:latin typeface="Cambria Math" panose="02040503050406030204" pitchFamily="18" charset="0"/>
                        <a:cs typeface="Times New Roman" panose="02020603050405020304" pitchFamily="18" charset="0"/>
                      </a:rPr>
                      <m:t>𝑞</m:t>
                    </m:r>
                  </m:oMath>
                </a14:m>
                <a:r>
                  <a:rPr lang="en-US" altLang="zh-CN" sz="1600" dirty="0">
                    <a:latin typeface="+mn-ea"/>
                    <a:cs typeface="Times New Roman" panose="02020603050405020304" pitchFamily="18" charset="0"/>
                  </a:rPr>
                  <a:t> </a:t>
                </a:r>
                <a:r>
                  <a:rPr lang="zh-CN" altLang="zh-CN" sz="1600" dirty="0">
                    <a:latin typeface="+mn-ea"/>
                    <a:cs typeface="Times New Roman" panose="02020603050405020304" pitchFamily="18" charset="0"/>
                  </a:rPr>
                  <a:t>为闭合面</a:t>
                </a:r>
                <a:r>
                  <a:rPr lang="en-US" altLang="zh-CN" sz="1600" dirty="0">
                    <a:latin typeface="+mn-ea"/>
                    <a:cs typeface="Times New Roman" panose="02020603050405020304" pitchFamily="18" charset="0"/>
                  </a:rPr>
                  <a:t>S</a:t>
                </a:r>
                <a:r>
                  <a:rPr lang="zh-CN" altLang="zh-CN" sz="1600" dirty="0">
                    <a:latin typeface="+mn-ea"/>
                    <a:cs typeface="Times New Roman" panose="02020603050405020304" pitchFamily="18" charset="0"/>
                  </a:rPr>
                  <a:t>内的自由电荷总量，</a:t>
                </a:r>
                <a14:m>
                  <m:oMath xmlns:m="http://schemas.openxmlformats.org/officeDocument/2006/math">
                    <m:sSub>
                      <m:sSubPr>
                        <m:ctrlPr>
                          <a:rPr lang="zh-CN" altLang="zh-CN" sz="1600" i="1">
                            <a:effectLst/>
                            <a:latin typeface="Cambria Math" panose="02040503050406030204" pitchFamily="18" charset="0"/>
                          </a:rPr>
                        </m:ctrlPr>
                      </m:sSubPr>
                      <m:e>
                        <m:r>
                          <a:rPr lang="en-US" altLang="zh-CN" sz="1600" b="0" i="1">
                            <a:latin typeface="Cambria Math" panose="02040503050406030204" pitchFamily="18" charset="0"/>
                            <a:cs typeface="Times New Roman" panose="02020603050405020304" pitchFamily="18" charset="0"/>
                          </a:rPr>
                          <m:t>𝑞</m:t>
                        </m:r>
                      </m:e>
                      <m:sub>
                        <m:r>
                          <a:rPr lang="en-US" altLang="zh-CN" sz="1600" b="0" i="1">
                            <a:latin typeface="Cambria Math" panose="02040503050406030204" pitchFamily="18" charset="0"/>
                            <a:cs typeface="Times New Roman" panose="02020603050405020304" pitchFamily="18" charset="0"/>
                          </a:rPr>
                          <m:t>𝑝</m:t>
                        </m:r>
                      </m:sub>
                    </m:sSub>
                  </m:oMath>
                </a14:m>
                <a:r>
                  <a:rPr lang="zh-CN" altLang="zh-CN" sz="1600" dirty="0">
                    <a:latin typeface="+mn-ea"/>
                    <a:cs typeface="Times New Roman" panose="02020603050405020304" pitchFamily="18" charset="0"/>
                  </a:rPr>
                  <a:t>为闭合面</a:t>
                </a:r>
                <a:r>
                  <a:rPr lang="en-US" altLang="zh-CN" sz="1600" dirty="0">
                    <a:latin typeface="+mn-ea"/>
                    <a:cs typeface="Times New Roman" panose="02020603050405020304" pitchFamily="18" charset="0"/>
                  </a:rPr>
                  <a:t>S</a:t>
                </a:r>
                <a:r>
                  <a:rPr lang="zh-CN" altLang="zh-CN" sz="1600" dirty="0">
                    <a:latin typeface="+mn-ea"/>
                    <a:cs typeface="Times New Roman" panose="02020603050405020304" pitchFamily="18" charset="0"/>
                  </a:rPr>
                  <a:t>内的极化电荷总量</a:t>
                </a:r>
                <a:endParaRPr lang="zh-CN" altLang="en-US" sz="1600" dirty="0">
                  <a:latin typeface="+mn-ea"/>
                </a:endParaRPr>
              </a:p>
            </p:txBody>
          </p:sp>
        </mc:Choice>
        <mc:Fallback xmlns="">
          <p:sp>
            <p:nvSpPr>
              <p:cNvPr id="40" name="矩形 39"/>
              <p:cNvSpPr>
                <a:spLocks noRot="1" noChangeAspect="1" noMove="1" noResize="1" noEditPoints="1" noAdjustHandles="1" noChangeArrowheads="1" noChangeShapeType="1" noTextEdit="1"/>
              </p:cNvSpPr>
              <p:nvPr/>
            </p:nvSpPr>
            <p:spPr>
              <a:xfrm>
                <a:off x="1259632" y="4587974"/>
                <a:ext cx="6768752" cy="360612"/>
              </a:xfrm>
              <a:prstGeom prst="rect">
                <a:avLst/>
              </a:prstGeom>
              <a:blipFill>
                <a:blip r:embed="rId6"/>
                <a:stretch>
                  <a:fillRect l="-541" t="-8475" b="-1186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1957784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39552" y="339502"/>
            <a:ext cx="4572085" cy="435697"/>
          </a:xfrm>
          <a:prstGeom prst="rect">
            <a:avLst/>
          </a:prstGeom>
        </p:spPr>
        <p:txBody>
          <a:bodyPr/>
          <a:lstStyle/>
          <a:p>
            <a:pPr marL="1438275" indent="-1438275">
              <a:lnSpc>
                <a:spcPct val="130000"/>
              </a:lnSpc>
              <a:spcBef>
                <a:spcPct val="0"/>
              </a:spcBef>
              <a:buClr>
                <a:srgbClr val="1D77C9"/>
              </a:buClr>
            </a:pPr>
            <a:r>
              <a:rPr lang="zh-CN" altLang="en-US" sz="2000" b="1" dirty="0">
                <a:latin typeface="宋体" panose="02010600030101010101" pitchFamily="2" charset="-122"/>
                <a:ea typeface="宋体" panose="02010600030101010101" pitchFamily="2" charset="-122"/>
              </a:rPr>
              <a:t>考虑</a:t>
            </a:r>
            <a:r>
              <a:rPr lang="zh-CN" altLang="zh-CN" sz="2000" b="1" dirty="0">
                <a:latin typeface="宋体" panose="02010600030101010101" pitchFamily="2" charset="-122"/>
                <a:ea typeface="宋体" panose="02010600030101010101" pitchFamily="2" charset="-122"/>
              </a:rPr>
              <a:t>极化电荷与极化强度的关系</a:t>
            </a:r>
            <a:endParaRPr lang="zh-CN" altLang="en-US" sz="2000" b="1" dirty="0">
              <a:latin typeface="宋体" panose="02010600030101010101" pitchFamily="2" charset="-122"/>
              <a:ea typeface="宋体" panose="02010600030101010101" pitchFamily="2" charset="-122"/>
            </a:endParaRPr>
          </a:p>
        </p:txBody>
      </p:sp>
      <p:graphicFrame>
        <p:nvGraphicFramePr>
          <p:cNvPr id="3" name="Object 5"/>
          <p:cNvGraphicFramePr>
            <a:graphicFrameLocks noChangeAspect="1"/>
          </p:cNvGraphicFramePr>
          <p:nvPr>
            <p:extLst>
              <p:ext uri="{D42A27DB-BD31-4B8C-83A1-F6EECF244321}">
                <p14:modId xmlns:p14="http://schemas.microsoft.com/office/powerpoint/2010/main" val="2267118407"/>
              </p:ext>
            </p:extLst>
          </p:nvPr>
        </p:nvGraphicFramePr>
        <p:xfrm>
          <a:off x="2267744" y="859235"/>
          <a:ext cx="4267200" cy="560387"/>
        </p:xfrm>
        <a:graphic>
          <a:graphicData uri="http://schemas.openxmlformats.org/presentationml/2006/ole">
            <mc:AlternateContent xmlns:mc="http://schemas.openxmlformats.org/markup-compatibility/2006">
              <mc:Choice xmlns:v="urn:schemas-microsoft-com:vml" Requires="v">
                <p:oleObj name="Equation" r:id="rId2" imgW="2641320" imgH="304560" progId="Equation.DSMT4">
                  <p:embed/>
                </p:oleObj>
              </mc:Choice>
              <mc:Fallback>
                <p:oleObj name="Equation" r:id="rId2" imgW="2641320" imgH="304560" progId="Equation.DSMT4">
                  <p:embed/>
                  <p:pic>
                    <p:nvPicPr>
                      <p:cNvPr id="39" name="Object 5"/>
                      <p:cNvPicPr>
                        <a:picLocks noChangeAspect="1" noChangeArrowheads="1"/>
                      </p:cNvPicPr>
                      <p:nvPr/>
                    </p:nvPicPr>
                    <p:blipFill>
                      <a:blip r:embed="rId3"/>
                      <a:srcRect/>
                      <a:stretch>
                        <a:fillRect/>
                      </a:stretch>
                    </p:blipFill>
                    <p:spPr bwMode="auto">
                      <a:xfrm>
                        <a:off x="2267744" y="859235"/>
                        <a:ext cx="4267200" cy="560387"/>
                      </a:xfrm>
                      <a:prstGeom prst="rect">
                        <a:avLst/>
                      </a:prstGeom>
                      <a:noFill/>
                      <a:ln>
                        <a:noFill/>
                      </a:ln>
                    </p:spPr>
                  </p:pic>
                </p:oleObj>
              </mc:Fallback>
            </mc:AlternateContent>
          </a:graphicData>
        </a:graphic>
      </p:graphicFrame>
      <p:sp>
        <p:nvSpPr>
          <p:cNvPr id="4" name="矩形 3"/>
          <p:cNvSpPr/>
          <p:nvPr/>
        </p:nvSpPr>
        <p:spPr>
          <a:xfrm>
            <a:off x="611560" y="1795339"/>
            <a:ext cx="3672408" cy="435697"/>
          </a:xfrm>
          <a:prstGeom prst="rect">
            <a:avLst/>
          </a:prstGeom>
        </p:spPr>
        <p:txBody>
          <a:bodyPr/>
          <a:lstStyle/>
          <a:p>
            <a:pPr marL="1438275" indent="-1438275">
              <a:lnSpc>
                <a:spcPct val="130000"/>
              </a:lnSpc>
              <a:spcBef>
                <a:spcPct val="0"/>
              </a:spcBef>
              <a:buClr>
                <a:srgbClr val="1D77C9"/>
              </a:buClr>
            </a:pPr>
            <a:r>
              <a:rPr lang="zh-CN" altLang="zh-CN" sz="2000" b="1" dirty="0">
                <a:latin typeface="宋体" panose="02010600030101010101" pitchFamily="2" charset="-122"/>
                <a:ea typeface="宋体" panose="02010600030101010101" pitchFamily="2" charset="-122"/>
              </a:rPr>
              <a:t>代入电场通量表达式</a:t>
            </a:r>
            <a:r>
              <a:rPr lang="zh-CN" altLang="en-US" sz="2000" b="1" dirty="0">
                <a:latin typeface="宋体" panose="02010600030101010101" pitchFamily="2" charset="-122"/>
                <a:ea typeface="宋体" panose="02010600030101010101" pitchFamily="2" charset="-122"/>
              </a:rPr>
              <a:t>，得到</a:t>
            </a:r>
          </a:p>
        </p:txBody>
      </p:sp>
      <p:graphicFrame>
        <p:nvGraphicFramePr>
          <p:cNvPr id="5" name="Object 5"/>
          <p:cNvGraphicFramePr>
            <a:graphicFrameLocks noChangeAspect="1"/>
          </p:cNvGraphicFramePr>
          <p:nvPr>
            <p:extLst>
              <p:ext uri="{D42A27DB-BD31-4B8C-83A1-F6EECF244321}">
                <p14:modId xmlns:p14="http://schemas.microsoft.com/office/powerpoint/2010/main" val="2248108266"/>
              </p:ext>
            </p:extLst>
          </p:nvPr>
        </p:nvGraphicFramePr>
        <p:xfrm>
          <a:off x="4499992" y="1779662"/>
          <a:ext cx="2236266" cy="560387"/>
        </p:xfrm>
        <a:graphic>
          <a:graphicData uri="http://schemas.openxmlformats.org/presentationml/2006/ole">
            <mc:AlternateContent xmlns:mc="http://schemas.openxmlformats.org/markup-compatibility/2006">
              <mc:Choice xmlns:v="urn:schemas-microsoft-com:vml" Requires="v">
                <p:oleObj name="Equation" r:id="rId4" imgW="1307880" imgH="304560" progId="Equation.DSMT4">
                  <p:embed/>
                </p:oleObj>
              </mc:Choice>
              <mc:Fallback>
                <p:oleObj name="Equation" r:id="rId4" imgW="1307880" imgH="304560" progId="Equation.DSMT4">
                  <p:embed/>
                  <p:pic>
                    <p:nvPicPr>
                      <p:cNvPr id="3" name="Object 5"/>
                      <p:cNvPicPr>
                        <a:picLocks noChangeAspect="1" noChangeArrowheads="1"/>
                      </p:cNvPicPr>
                      <p:nvPr/>
                    </p:nvPicPr>
                    <p:blipFill>
                      <a:blip r:embed="rId5"/>
                      <a:srcRect/>
                      <a:stretch>
                        <a:fillRect/>
                      </a:stretch>
                    </p:blipFill>
                    <p:spPr bwMode="auto">
                      <a:xfrm>
                        <a:off x="4499992" y="1779662"/>
                        <a:ext cx="2236266" cy="560387"/>
                      </a:xfrm>
                      <a:prstGeom prst="rect">
                        <a:avLst/>
                      </a:prstGeom>
                      <a:noFill/>
                      <a:ln>
                        <a:noFill/>
                      </a:ln>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863047072"/>
              </p:ext>
            </p:extLst>
          </p:nvPr>
        </p:nvGraphicFramePr>
        <p:xfrm>
          <a:off x="3995936" y="2859782"/>
          <a:ext cx="2379663" cy="466725"/>
        </p:xfrm>
        <a:graphic>
          <a:graphicData uri="http://schemas.openxmlformats.org/presentationml/2006/ole">
            <mc:AlternateContent xmlns:mc="http://schemas.openxmlformats.org/markup-compatibility/2006">
              <mc:Choice xmlns:v="urn:schemas-microsoft-com:vml" Requires="v">
                <p:oleObj name="Equation" r:id="rId6" imgW="1473120" imgH="253800" progId="Equation.DSMT4">
                  <p:embed/>
                </p:oleObj>
              </mc:Choice>
              <mc:Fallback>
                <p:oleObj name="Equation" r:id="rId6" imgW="1473120" imgH="253800" progId="Equation.DSMT4">
                  <p:embed/>
                  <p:pic>
                    <p:nvPicPr>
                      <p:cNvPr id="15" name="Object 5"/>
                      <p:cNvPicPr>
                        <a:picLocks noChangeAspect="1" noChangeArrowheads="1"/>
                      </p:cNvPicPr>
                      <p:nvPr/>
                    </p:nvPicPr>
                    <p:blipFill>
                      <a:blip r:embed="rId7"/>
                      <a:srcRect/>
                      <a:stretch>
                        <a:fillRect/>
                      </a:stretch>
                    </p:blipFill>
                    <p:spPr bwMode="auto">
                      <a:xfrm>
                        <a:off x="3995936" y="2859782"/>
                        <a:ext cx="2379663" cy="466725"/>
                      </a:xfrm>
                      <a:prstGeom prst="rect">
                        <a:avLst/>
                      </a:prstGeom>
                      <a:noFill/>
                      <a:ln>
                        <a:noFill/>
                      </a:ln>
                    </p:spPr>
                  </p:pic>
                </p:oleObj>
              </mc:Fallback>
            </mc:AlternateContent>
          </a:graphicData>
        </a:graphic>
      </p:graphicFrame>
      <p:sp>
        <p:nvSpPr>
          <p:cNvPr id="7" name="矩形 6"/>
          <p:cNvSpPr/>
          <p:nvPr/>
        </p:nvSpPr>
        <p:spPr>
          <a:xfrm>
            <a:off x="611560" y="2787774"/>
            <a:ext cx="2664296" cy="435697"/>
          </a:xfrm>
          <a:prstGeom prst="rect">
            <a:avLst/>
          </a:prstGeom>
        </p:spPr>
        <p:txBody>
          <a:bodyPr/>
          <a:lstStyle/>
          <a:p>
            <a:pPr marL="1438275" indent="-1438275">
              <a:lnSpc>
                <a:spcPct val="130000"/>
              </a:lnSpc>
              <a:spcBef>
                <a:spcPct val="0"/>
              </a:spcBef>
              <a:buClr>
                <a:srgbClr val="1D77C9"/>
              </a:buClr>
            </a:pPr>
            <a:r>
              <a:rPr lang="zh-CN" altLang="en-US" sz="2200" b="1" dirty="0">
                <a:latin typeface="宋体" panose="02010600030101010101" pitchFamily="2" charset="-122"/>
                <a:ea typeface="宋体" panose="02010600030101010101" pitchFamily="2" charset="-122"/>
              </a:rPr>
              <a:t>定义</a:t>
            </a:r>
            <a:r>
              <a:rPr lang="zh-CN" altLang="zh-CN" sz="2200" b="1" dirty="0">
                <a:solidFill>
                  <a:srgbClr val="F87A24"/>
                </a:solidFill>
                <a:latin typeface="宋体" panose="02010600030101010101" pitchFamily="2" charset="-122"/>
                <a:ea typeface="宋体" panose="02010600030101010101" pitchFamily="2" charset="-122"/>
              </a:rPr>
              <a:t>电位移矢量</a:t>
            </a:r>
            <a:endParaRPr lang="zh-CN" altLang="en-US" sz="2200" b="1" dirty="0">
              <a:solidFill>
                <a:srgbClr val="F87A24"/>
              </a:solidFill>
              <a:latin typeface="宋体" panose="02010600030101010101" pitchFamily="2" charset="-122"/>
              <a:ea typeface="宋体" panose="02010600030101010101" pitchFamily="2" charset="-122"/>
            </a:endParaRPr>
          </a:p>
        </p:txBody>
      </p:sp>
      <p:sp>
        <p:nvSpPr>
          <p:cNvPr id="9" name="矩形 8"/>
          <p:cNvSpPr/>
          <p:nvPr/>
        </p:nvSpPr>
        <p:spPr>
          <a:xfrm>
            <a:off x="611560" y="3883893"/>
            <a:ext cx="3672408" cy="435697"/>
          </a:xfrm>
          <a:prstGeom prst="rect">
            <a:avLst/>
          </a:prstGeom>
        </p:spPr>
        <p:txBody>
          <a:bodyPr/>
          <a:lstStyle/>
          <a:p>
            <a:pPr marL="1438275" indent="-1438275">
              <a:lnSpc>
                <a:spcPct val="130000"/>
              </a:lnSpc>
              <a:spcBef>
                <a:spcPct val="0"/>
              </a:spcBef>
              <a:buClr>
                <a:srgbClr val="1D77C9"/>
              </a:buClr>
            </a:pPr>
            <a:r>
              <a:rPr lang="zh-CN" altLang="zh-CN" sz="2000" b="1" dirty="0"/>
              <a:t>则电位移矢量的通量为</a:t>
            </a:r>
            <a:endParaRPr lang="zh-CN" altLang="en-US" sz="2400" b="1" dirty="0">
              <a:latin typeface="宋体" panose="02010600030101010101" pitchFamily="2" charset="-122"/>
              <a:ea typeface="宋体" panose="02010600030101010101" pitchFamily="2" charset="-122"/>
            </a:endParaRPr>
          </a:p>
        </p:txBody>
      </p:sp>
      <p:graphicFrame>
        <p:nvGraphicFramePr>
          <p:cNvPr id="10" name="Object 5"/>
          <p:cNvGraphicFramePr>
            <a:graphicFrameLocks noChangeAspect="1"/>
          </p:cNvGraphicFramePr>
          <p:nvPr>
            <p:extLst>
              <p:ext uri="{D42A27DB-BD31-4B8C-83A1-F6EECF244321}">
                <p14:modId xmlns:p14="http://schemas.microsoft.com/office/powerpoint/2010/main" val="4082865651"/>
              </p:ext>
            </p:extLst>
          </p:nvPr>
        </p:nvGraphicFramePr>
        <p:xfrm>
          <a:off x="4552950" y="3867150"/>
          <a:ext cx="1411288" cy="560388"/>
        </p:xfrm>
        <a:graphic>
          <a:graphicData uri="http://schemas.openxmlformats.org/presentationml/2006/ole">
            <mc:AlternateContent xmlns:mc="http://schemas.openxmlformats.org/markup-compatibility/2006">
              <mc:Choice xmlns:v="urn:schemas-microsoft-com:vml" Requires="v">
                <p:oleObj name="Equation" r:id="rId8" imgW="825480" imgH="304560" progId="Equation.DSMT4">
                  <p:embed/>
                </p:oleObj>
              </mc:Choice>
              <mc:Fallback>
                <p:oleObj name="Equation" r:id="rId8" imgW="825480" imgH="304560" progId="Equation.DSMT4">
                  <p:embed/>
                  <p:pic>
                    <p:nvPicPr>
                      <p:cNvPr id="5" name="Object 5"/>
                      <p:cNvPicPr>
                        <a:picLocks noChangeAspect="1" noChangeArrowheads="1"/>
                      </p:cNvPicPr>
                      <p:nvPr/>
                    </p:nvPicPr>
                    <p:blipFill>
                      <a:blip r:embed="rId9"/>
                      <a:srcRect/>
                      <a:stretch>
                        <a:fillRect/>
                      </a:stretch>
                    </p:blipFill>
                    <p:spPr bwMode="auto">
                      <a:xfrm>
                        <a:off x="4552950" y="3867150"/>
                        <a:ext cx="1411288" cy="560388"/>
                      </a:xfrm>
                      <a:prstGeom prst="rect">
                        <a:avLst/>
                      </a:prstGeom>
                      <a:noFill/>
                      <a:ln>
                        <a:noFill/>
                      </a:ln>
                    </p:spPr>
                  </p:pic>
                </p:oleObj>
              </mc:Fallback>
            </mc:AlternateContent>
          </a:graphicData>
        </a:graphic>
      </p:graphicFrame>
      <p:sp>
        <p:nvSpPr>
          <p:cNvPr id="11" name="矩形 10"/>
          <p:cNvSpPr/>
          <p:nvPr/>
        </p:nvSpPr>
        <p:spPr>
          <a:xfrm>
            <a:off x="6516216" y="3795886"/>
            <a:ext cx="2016224" cy="646331"/>
          </a:xfrm>
          <a:prstGeom prst="rect">
            <a:avLst/>
          </a:prstGeom>
        </p:spPr>
        <p:txBody>
          <a:bodyPr wrap="square">
            <a:spAutoFit/>
          </a:bodyPr>
          <a:lstStyle/>
          <a:p>
            <a:pPr algn="ctr"/>
            <a:r>
              <a:rPr lang="zh-CN" altLang="en-US" b="1" dirty="0">
                <a:solidFill>
                  <a:srgbClr val="00ADA9"/>
                </a:solidFill>
              </a:rPr>
              <a:t>介质中的高斯定理的积分形式</a:t>
            </a:r>
          </a:p>
        </p:txBody>
      </p:sp>
      <p:grpSp>
        <p:nvGrpSpPr>
          <p:cNvPr id="12" name="组合 11"/>
          <p:cNvGrpSpPr/>
          <p:nvPr/>
        </p:nvGrpSpPr>
        <p:grpSpPr>
          <a:xfrm>
            <a:off x="8532440" y="4587188"/>
            <a:ext cx="432048" cy="432834"/>
            <a:chOff x="6084168" y="1274820"/>
            <a:chExt cx="432048" cy="432834"/>
          </a:xfrm>
        </p:grpSpPr>
        <p:sp>
          <p:nvSpPr>
            <p:cNvPr id="13"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14"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Roboto Light"/>
                <a:ea typeface="+mn-ea"/>
                <a:cs typeface="+mn-cs"/>
              </a:endParaRPr>
            </a:p>
          </p:txBody>
        </p:sp>
      </p:grpSp>
      <p:grpSp>
        <p:nvGrpSpPr>
          <p:cNvPr id="15" name="组合 14"/>
          <p:cNvGrpSpPr/>
          <p:nvPr/>
        </p:nvGrpSpPr>
        <p:grpSpPr>
          <a:xfrm>
            <a:off x="7236296" y="4587581"/>
            <a:ext cx="432048" cy="432048"/>
            <a:chOff x="4788024" y="1275213"/>
            <a:chExt cx="432048" cy="432048"/>
          </a:xfrm>
        </p:grpSpPr>
        <p:sp>
          <p:nvSpPr>
            <p:cNvPr id="16"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17"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Roboto Light"/>
                <a:ea typeface="+mn-ea"/>
                <a:cs typeface="+mn-cs"/>
              </a:endParaRPr>
            </a:p>
          </p:txBody>
        </p:sp>
      </p:grpSp>
      <p:grpSp>
        <p:nvGrpSpPr>
          <p:cNvPr id="18" name="组合 17"/>
          <p:cNvGrpSpPr/>
          <p:nvPr/>
        </p:nvGrpSpPr>
        <p:grpSpPr>
          <a:xfrm>
            <a:off x="7884368" y="4587188"/>
            <a:ext cx="432833" cy="432834"/>
            <a:chOff x="5436096" y="1274820"/>
            <a:chExt cx="432833" cy="432834"/>
          </a:xfrm>
        </p:grpSpPr>
        <p:sp>
          <p:nvSpPr>
            <p:cNvPr id="19" name="椭圆 18"/>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20"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Roboto Light"/>
                <a:ea typeface="+mn-ea"/>
                <a:cs typeface="+mn-cs"/>
              </a:endParaRPr>
            </a:p>
          </p:txBody>
        </p:sp>
      </p:grpSp>
      <p:grpSp>
        <p:nvGrpSpPr>
          <p:cNvPr id="21" name="组合 20"/>
          <p:cNvGrpSpPr/>
          <p:nvPr/>
        </p:nvGrpSpPr>
        <p:grpSpPr>
          <a:xfrm>
            <a:off x="5940152" y="4587188"/>
            <a:ext cx="432833" cy="432834"/>
            <a:chOff x="3491880" y="1274820"/>
            <a:chExt cx="432833" cy="432834"/>
          </a:xfrm>
        </p:grpSpPr>
        <p:sp>
          <p:nvSpPr>
            <p:cNvPr id="22"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23"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Roboto Light"/>
                <a:ea typeface="+mn-ea"/>
                <a:cs typeface="+mn-cs"/>
              </a:endParaRPr>
            </a:p>
          </p:txBody>
        </p:sp>
      </p:grpSp>
      <p:grpSp>
        <p:nvGrpSpPr>
          <p:cNvPr id="24" name="组合 23"/>
          <p:cNvGrpSpPr/>
          <p:nvPr/>
        </p:nvGrpSpPr>
        <p:grpSpPr>
          <a:xfrm>
            <a:off x="6588224" y="4587188"/>
            <a:ext cx="432833" cy="432834"/>
            <a:chOff x="4139952" y="1274820"/>
            <a:chExt cx="432833" cy="432834"/>
          </a:xfrm>
        </p:grpSpPr>
        <p:sp>
          <p:nvSpPr>
            <p:cNvPr id="25"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26"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Roboto Light"/>
                <a:ea typeface="+mn-ea"/>
                <a:cs typeface="+mn-cs"/>
              </a:endParaRPr>
            </a:p>
          </p:txBody>
        </p:sp>
      </p:grpSp>
    </p:spTree>
    <p:extLst>
      <p:ext uri="{BB962C8B-B14F-4D97-AF65-F5344CB8AC3E}">
        <p14:creationId xmlns:p14="http://schemas.microsoft.com/office/powerpoint/2010/main" val="36968607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6650705" y="2861523"/>
            <a:ext cx="2411759" cy="646331"/>
          </a:xfrm>
          <a:prstGeom prst="rect">
            <a:avLst/>
          </a:prstGeom>
          <a:solidFill>
            <a:schemeClr val="tx2">
              <a:lumMod val="20000"/>
              <a:lumOff val="80000"/>
            </a:schemeClr>
          </a:solidFill>
        </p:spPr>
        <p:txBody>
          <a:bodyPr wrap="square">
            <a:spAutoFit/>
          </a:bodyPr>
          <a:lstStyle/>
          <a:p>
            <a:pPr algn="ctr"/>
            <a:r>
              <a:rPr lang="zh-CN" altLang="en-US" b="1" dirty="0">
                <a:solidFill>
                  <a:srgbClr val="C00000"/>
                </a:solidFill>
                <a:latin typeface="宋体" panose="02010600030101010101" pitchFamily="2" charset="-122"/>
                <a:ea typeface="宋体" panose="02010600030101010101" pitchFamily="2" charset="-122"/>
              </a:rPr>
              <a:t>介质</a:t>
            </a:r>
            <a:r>
              <a:rPr lang="zh-CN" altLang="en-US" b="1" dirty="0">
                <a:solidFill>
                  <a:srgbClr val="C00000"/>
                </a:solidFill>
                <a:latin typeface="宋体" panose="02010600030101010101" pitchFamily="2" charset="-122"/>
              </a:rPr>
              <a:t>方程</a:t>
            </a:r>
            <a:endParaRPr lang="en-US" altLang="zh-CN" b="1" dirty="0">
              <a:solidFill>
                <a:srgbClr val="C00000"/>
              </a:solidFill>
              <a:latin typeface="宋体" panose="02010600030101010101" pitchFamily="2" charset="-122"/>
            </a:endParaRPr>
          </a:p>
          <a:p>
            <a:pPr algn="ctr"/>
            <a:r>
              <a:rPr lang="zh-CN" altLang="en-US" b="1" dirty="0">
                <a:solidFill>
                  <a:srgbClr val="C00000"/>
                </a:solidFill>
                <a:latin typeface="宋体" panose="02010600030101010101" pitchFamily="2" charset="-122"/>
              </a:rPr>
              <a:t>（电介质的本构关系</a:t>
            </a:r>
            <a:r>
              <a:rPr lang="zh-CN" altLang="en-US" b="1" dirty="0">
                <a:solidFill>
                  <a:srgbClr val="C00000"/>
                </a:solidFill>
                <a:latin typeface="宋体" panose="02010600030101010101" pitchFamily="2" charset="-122"/>
                <a:ea typeface="宋体" panose="02010600030101010101" pitchFamily="2" charset="-122"/>
              </a:rPr>
              <a:t>）</a:t>
            </a:r>
          </a:p>
        </p:txBody>
      </p:sp>
      <p:grpSp>
        <p:nvGrpSpPr>
          <p:cNvPr id="2" name="Group 13"/>
          <p:cNvGrpSpPr>
            <a:grpSpLocks/>
          </p:cNvGrpSpPr>
          <p:nvPr/>
        </p:nvGrpSpPr>
        <p:grpSpPr bwMode="auto">
          <a:xfrm>
            <a:off x="2205112" y="2428417"/>
            <a:ext cx="1137361" cy="600524"/>
            <a:chOff x="1422" y="3052"/>
            <a:chExt cx="952" cy="574"/>
          </a:xfrm>
        </p:grpSpPr>
        <p:sp>
          <p:nvSpPr>
            <p:cNvPr id="3" name="AutoShape 14"/>
            <p:cNvSpPr>
              <a:spLocks noChangeArrowheads="1"/>
            </p:cNvSpPr>
            <p:nvPr/>
          </p:nvSpPr>
          <p:spPr bwMode="auto">
            <a:xfrm>
              <a:off x="1422" y="3052"/>
              <a:ext cx="952" cy="574"/>
            </a:xfrm>
            <a:prstGeom prst="downArrowCallout">
              <a:avLst>
                <a:gd name="adj1" fmla="val 20185"/>
                <a:gd name="adj2" fmla="val 18349"/>
                <a:gd name="adj3" fmla="val 18542"/>
                <a:gd name="adj4" fmla="val 66667"/>
              </a:avLst>
            </a:prstGeom>
            <a:noFill/>
            <a:ln w="15875" algn="ctr">
              <a:solidFill>
                <a:srgbClr val="FF0000"/>
              </a:solidFill>
              <a:prstDash val="dash"/>
              <a:miter lim="800000"/>
              <a:headEnd/>
              <a:tailEnd/>
            </a:ln>
            <a:effectLst/>
            <a:extLst>
              <a:ext uri="{909E8E84-426E-40DD-AFC4-6F175D3DCCD1}">
                <a14:hiddenFill xmlns:a14="http://schemas.microsoft.com/office/drawing/2010/main">
                  <a:solidFill>
                    <a:srgbClr val="CC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spAutoFit/>
            </a:bodyPr>
            <a:lstStyle/>
            <a:p>
              <a:endParaRPr lang="zh-CN" altLang="en-US" sz="2000"/>
            </a:p>
          </p:txBody>
        </p:sp>
        <p:graphicFrame>
          <p:nvGraphicFramePr>
            <p:cNvPr id="4" name="Object 15"/>
            <p:cNvGraphicFramePr>
              <a:graphicFrameLocks noChangeAspect="1"/>
            </p:cNvGraphicFramePr>
            <p:nvPr>
              <p:extLst>
                <p:ext uri="{D42A27DB-BD31-4B8C-83A1-F6EECF244321}">
                  <p14:modId xmlns:p14="http://schemas.microsoft.com/office/powerpoint/2010/main" val="2207707745"/>
                </p:ext>
              </p:extLst>
            </p:nvPr>
          </p:nvGraphicFramePr>
          <p:xfrm>
            <a:off x="1422" y="3072"/>
            <a:ext cx="931" cy="316"/>
          </p:xfrm>
          <a:graphic>
            <a:graphicData uri="http://schemas.openxmlformats.org/presentationml/2006/ole">
              <mc:AlternateContent xmlns:mc="http://schemas.openxmlformats.org/markup-compatibility/2006">
                <mc:Choice xmlns:v="urn:schemas-microsoft-com:vml" Requires="v">
                  <p:oleObj name="Equation" r:id="rId2" imgW="711000" imgH="241200" progId="Equation.DSMT4">
                    <p:embed/>
                  </p:oleObj>
                </mc:Choice>
                <mc:Fallback>
                  <p:oleObj name="Equation" r:id="rId2" imgW="711000" imgH="241200" progId="Equation.DSMT4">
                    <p:embed/>
                    <p:pic>
                      <p:nvPicPr>
                        <p:cNvPr id="4" name="Object 15"/>
                        <p:cNvPicPr>
                          <a:picLocks noChangeAspect="1" noChangeArrowheads="1"/>
                        </p:cNvPicPr>
                        <p:nvPr/>
                      </p:nvPicPr>
                      <p:blipFill>
                        <a:blip r:embed="rId3"/>
                        <a:srcRect/>
                        <a:stretch>
                          <a:fillRect/>
                        </a:stretch>
                      </p:blipFill>
                      <p:spPr bwMode="auto">
                        <a:xfrm>
                          <a:off x="1422" y="3072"/>
                          <a:ext cx="931" cy="316"/>
                        </a:xfrm>
                        <a:prstGeom prst="rect">
                          <a:avLst/>
                        </a:prstGeom>
                        <a:noFill/>
                        <a:ln>
                          <a:noFill/>
                        </a:ln>
                        <a:effectLst/>
                      </p:spPr>
                    </p:pic>
                  </p:oleObj>
                </mc:Fallback>
              </mc:AlternateContent>
            </a:graphicData>
          </a:graphic>
        </p:graphicFrame>
      </p:grpSp>
      <p:graphicFrame>
        <p:nvGraphicFramePr>
          <p:cNvPr id="5" name="Object 16"/>
          <p:cNvGraphicFramePr>
            <a:graphicFrameLocks noChangeAspect="1"/>
          </p:cNvGraphicFramePr>
          <p:nvPr>
            <p:extLst>
              <p:ext uri="{D42A27DB-BD31-4B8C-83A1-F6EECF244321}">
                <p14:modId xmlns:p14="http://schemas.microsoft.com/office/powerpoint/2010/main" val="380329758"/>
              </p:ext>
            </p:extLst>
          </p:nvPr>
        </p:nvGraphicFramePr>
        <p:xfrm>
          <a:off x="902692" y="2972210"/>
          <a:ext cx="1242495" cy="364386"/>
        </p:xfrm>
        <a:graphic>
          <a:graphicData uri="http://schemas.openxmlformats.org/presentationml/2006/ole">
            <mc:AlternateContent xmlns:mc="http://schemas.openxmlformats.org/markup-compatibility/2006">
              <mc:Choice xmlns:v="urn:schemas-microsoft-com:vml" Requires="v">
                <p:oleObj name="Equation" r:id="rId4" imgW="825480" imgH="241200" progId="Equation.DSMT4">
                  <p:embed/>
                </p:oleObj>
              </mc:Choice>
              <mc:Fallback>
                <p:oleObj name="Equation" r:id="rId4" imgW="825480" imgH="241200" progId="Equation.DSMT4">
                  <p:embed/>
                  <p:pic>
                    <p:nvPicPr>
                      <p:cNvPr id="5" name="Object 16"/>
                      <p:cNvPicPr>
                        <a:picLocks noChangeAspect="1" noChangeArrowheads="1"/>
                      </p:cNvPicPr>
                      <p:nvPr/>
                    </p:nvPicPr>
                    <p:blipFill>
                      <a:blip r:embed="rId5"/>
                      <a:srcRect/>
                      <a:stretch>
                        <a:fillRect/>
                      </a:stretch>
                    </p:blipFill>
                    <p:spPr bwMode="auto">
                      <a:xfrm>
                        <a:off x="902692" y="2972210"/>
                        <a:ext cx="1242495" cy="364386"/>
                      </a:xfrm>
                      <a:prstGeom prst="rect">
                        <a:avLst/>
                      </a:prstGeom>
                      <a:solidFill>
                        <a:srgbClr val="CCFFFF"/>
                      </a:solidFill>
                      <a:ln w="19050">
                        <a:solidFill>
                          <a:schemeClr val="accent3">
                            <a:lumMod val="60000"/>
                            <a:lumOff val="40000"/>
                          </a:schemeClr>
                        </a:solidFill>
                        <a:miter lim="800000"/>
                        <a:headEnd/>
                        <a:tailEnd/>
                      </a:ln>
                      <a:effectLst/>
                    </p:spPr>
                  </p:pic>
                </p:oleObj>
              </mc:Fallback>
            </mc:AlternateContent>
          </a:graphicData>
        </a:graphic>
      </p:graphicFrame>
      <p:graphicFrame>
        <p:nvGraphicFramePr>
          <p:cNvPr id="6" name="Object 17"/>
          <p:cNvGraphicFramePr>
            <a:graphicFrameLocks noChangeAspect="1"/>
          </p:cNvGraphicFramePr>
          <p:nvPr>
            <p:extLst>
              <p:ext uri="{D42A27DB-BD31-4B8C-83A1-F6EECF244321}">
                <p14:modId xmlns:p14="http://schemas.microsoft.com/office/powerpoint/2010/main" val="1156671511"/>
              </p:ext>
            </p:extLst>
          </p:nvPr>
        </p:nvGraphicFramePr>
        <p:xfrm>
          <a:off x="3491880" y="2932027"/>
          <a:ext cx="3033712" cy="442912"/>
        </p:xfrm>
        <a:graphic>
          <a:graphicData uri="http://schemas.openxmlformats.org/presentationml/2006/ole">
            <mc:AlternateContent xmlns:mc="http://schemas.openxmlformats.org/markup-compatibility/2006">
              <mc:Choice xmlns:v="urn:schemas-microsoft-com:vml" Requires="v">
                <p:oleObj name="Equation" r:id="rId6" imgW="1942920" imgH="241200" progId="Equation.DSMT4">
                  <p:embed/>
                </p:oleObj>
              </mc:Choice>
              <mc:Fallback>
                <p:oleObj name="Equation" r:id="rId6" imgW="1942920" imgH="241200" progId="Equation.DSMT4">
                  <p:embed/>
                  <p:pic>
                    <p:nvPicPr>
                      <p:cNvPr id="6" name="Object 17"/>
                      <p:cNvPicPr>
                        <a:picLocks noChangeAspect="1" noChangeArrowheads="1"/>
                      </p:cNvPicPr>
                      <p:nvPr/>
                    </p:nvPicPr>
                    <p:blipFill>
                      <a:blip r:embed="rId7"/>
                      <a:srcRect/>
                      <a:stretch>
                        <a:fillRect/>
                      </a:stretch>
                    </p:blipFill>
                    <p:spPr bwMode="auto">
                      <a:xfrm>
                        <a:off x="3491880" y="2932027"/>
                        <a:ext cx="3033712" cy="442912"/>
                      </a:xfrm>
                      <a:prstGeom prst="rect">
                        <a:avLst/>
                      </a:prstGeom>
                      <a:solidFill>
                        <a:srgbClr val="CCFFFF"/>
                      </a:solidFill>
                      <a:ln>
                        <a:solidFill>
                          <a:schemeClr val="accent3">
                            <a:lumMod val="40000"/>
                            <a:lumOff val="60000"/>
                          </a:schemeClr>
                        </a:solidFill>
                      </a:ln>
                      <a:effectLst/>
                    </p:spPr>
                  </p:pic>
                </p:oleObj>
              </mc:Fallback>
            </mc:AlternateContent>
          </a:graphicData>
        </a:graphic>
      </p:graphicFrame>
      <p:grpSp>
        <p:nvGrpSpPr>
          <p:cNvPr id="9" name="Group 20"/>
          <p:cNvGrpSpPr>
            <a:grpSpLocks/>
          </p:cNvGrpSpPr>
          <p:nvPr/>
        </p:nvGrpSpPr>
        <p:grpSpPr bwMode="auto">
          <a:xfrm>
            <a:off x="3923711" y="2355726"/>
            <a:ext cx="2592513" cy="1028424"/>
            <a:chOff x="2130" y="3218"/>
            <a:chExt cx="2170" cy="983"/>
          </a:xfrm>
        </p:grpSpPr>
        <p:sp>
          <p:nvSpPr>
            <p:cNvPr id="10" name="AutoShape 21"/>
            <p:cNvSpPr>
              <a:spLocks noChangeArrowheads="1"/>
            </p:cNvSpPr>
            <p:nvPr/>
          </p:nvSpPr>
          <p:spPr bwMode="auto">
            <a:xfrm>
              <a:off x="2130" y="3218"/>
              <a:ext cx="2170" cy="345"/>
            </a:xfrm>
            <a:prstGeom prst="wedgeRectCallout">
              <a:avLst>
                <a:gd name="adj1" fmla="val 8750"/>
                <a:gd name="adj2" fmla="val -37856"/>
              </a:avLst>
            </a:prstGeom>
            <a:noFill/>
            <a:ln w="9525">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ct val="90000"/>
                </a:lnSpc>
              </a:pPr>
              <a:r>
                <a:rPr lang="zh-CN" altLang="en-US" b="1" dirty="0">
                  <a:solidFill>
                    <a:srgbClr val="00ADA9"/>
                  </a:solidFill>
                  <a:latin typeface="宋体" panose="02010600030101010101" pitchFamily="2" charset="-122"/>
                  <a:ea typeface="宋体" panose="02010600030101010101" pitchFamily="2" charset="-122"/>
                </a:rPr>
                <a:t>相对介电常数（无量纲）</a:t>
              </a:r>
            </a:p>
          </p:txBody>
        </p:sp>
        <p:sp>
          <p:nvSpPr>
            <p:cNvPr id="11" name="AutoShape 22"/>
            <p:cNvSpPr>
              <a:spLocks noChangeArrowheads="1"/>
            </p:cNvSpPr>
            <p:nvPr/>
          </p:nvSpPr>
          <p:spPr bwMode="auto">
            <a:xfrm>
              <a:off x="3516" y="3769"/>
              <a:ext cx="183" cy="432"/>
            </a:xfrm>
            <a:prstGeom prst="wedgeEllipseCallout">
              <a:avLst>
                <a:gd name="adj1" fmla="val -243078"/>
                <a:gd name="adj2" fmla="val -101149"/>
              </a:avLst>
            </a:prstGeom>
            <a:noFill/>
            <a:ln w="9525">
              <a:solidFill>
                <a:srgbClr val="027F7D"/>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zh-CN">
                <a:latin typeface="Arial" panose="020B0604020202020204" pitchFamily="34" charset="0"/>
              </a:endParaRPr>
            </a:p>
          </p:txBody>
        </p:sp>
      </p:grpSp>
      <p:grpSp>
        <p:nvGrpSpPr>
          <p:cNvPr id="12" name="Group 23"/>
          <p:cNvGrpSpPr>
            <a:grpSpLocks/>
          </p:cNvGrpSpPr>
          <p:nvPr/>
        </p:nvGrpSpPr>
        <p:grpSpPr bwMode="auto">
          <a:xfrm>
            <a:off x="6215920" y="2355778"/>
            <a:ext cx="2278305" cy="969834"/>
            <a:chOff x="5187" y="2867"/>
            <a:chExt cx="1907" cy="927"/>
          </a:xfrm>
        </p:grpSpPr>
        <p:sp>
          <p:nvSpPr>
            <p:cNvPr id="13" name="AutoShape 24"/>
            <p:cNvSpPr>
              <a:spLocks noChangeArrowheads="1"/>
            </p:cNvSpPr>
            <p:nvPr/>
          </p:nvSpPr>
          <p:spPr bwMode="auto">
            <a:xfrm>
              <a:off x="5707" y="2867"/>
              <a:ext cx="1387" cy="344"/>
            </a:xfrm>
            <a:prstGeom prst="wedgeRectCallout">
              <a:avLst>
                <a:gd name="adj1" fmla="val 49537"/>
                <a:gd name="adj2" fmla="val 46398"/>
              </a:avLst>
            </a:prstGeom>
            <a:noFill/>
            <a:ln w="9525">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lnSpc>
                  <a:spcPct val="90000"/>
                </a:lnSpc>
              </a:pPr>
              <a:r>
                <a:rPr lang="zh-CN" altLang="en-US" b="1" dirty="0">
                  <a:solidFill>
                    <a:srgbClr val="00ADA9"/>
                  </a:solidFill>
                  <a:latin typeface="Times New Roman" panose="02020603050405020304" pitchFamily="18" charset="0"/>
                  <a:ea typeface="宋体" panose="02010600030101010101" pitchFamily="2" charset="-122"/>
                  <a:cs typeface="Times New Roman" panose="02020603050405020304" pitchFamily="18" charset="0"/>
                </a:rPr>
                <a:t>介电常数</a:t>
              </a:r>
              <a:r>
                <a:rPr lang="en-US" altLang="zh-CN" b="1" dirty="0">
                  <a:solidFill>
                    <a:srgbClr val="00ADA9"/>
                  </a:solidFill>
                  <a:latin typeface="Times New Roman" panose="02020603050405020304" pitchFamily="18" charset="0"/>
                  <a:ea typeface="宋体" panose="02010600030101010101" pitchFamily="2" charset="-122"/>
                  <a:cs typeface="Times New Roman" panose="02020603050405020304" pitchFamily="18" charset="0"/>
                </a:rPr>
                <a:t>(F/m)</a:t>
              </a:r>
              <a:endParaRPr lang="zh-CN" altLang="en-US" b="1" dirty="0">
                <a:solidFill>
                  <a:srgbClr val="00ADA9"/>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14" name="AutoShape 25"/>
            <p:cNvSpPr>
              <a:spLocks noChangeArrowheads="1"/>
            </p:cNvSpPr>
            <p:nvPr/>
          </p:nvSpPr>
          <p:spPr bwMode="auto">
            <a:xfrm>
              <a:off x="5187" y="3487"/>
              <a:ext cx="131" cy="307"/>
            </a:xfrm>
            <a:prstGeom prst="wedgeEllipseCallout">
              <a:avLst>
                <a:gd name="adj1" fmla="val 548138"/>
                <a:gd name="adj2" fmla="val -134901"/>
              </a:avLst>
            </a:prstGeom>
            <a:noFill/>
            <a:ln w="9525">
              <a:solidFill>
                <a:srgbClr val="00ADA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zh-CN">
                <a:latin typeface="Arial" panose="020B0604020202020204" pitchFamily="34" charset="0"/>
              </a:endParaRPr>
            </a:p>
          </p:txBody>
        </p:sp>
      </p:grpSp>
      <p:sp>
        <p:nvSpPr>
          <p:cNvPr id="16" name="AutoShape 33"/>
          <p:cNvSpPr>
            <a:spLocks/>
          </p:cNvSpPr>
          <p:nvPr/>
        </p:nvSpPr>
        <p:spPr bwMode="auto">
          <a:xfrm>
            <a:off x="323528" y="3651870"/>
            <a:ext cx="2088232" cy="431811"/>
          </a:xfrm>
          <a:prstGeom prst="borderCallout1">
            <a:avLst>
              <a:gd name="adj1" fmla="val -799"/>
              <a:gd name="adj2" fmla="val 82413"/>
              <a:gd name="adj3" fmla="val -57030"/>
              <a:gd name="adj4" fmla="val 64147"/>
            </a:avLst>
          </a:prstGeom>
          <a:solidFill>
            <a:srgbClr val="FFCC99">
              <a:alpha val="50000"/>
            </a:srgbClr>
          </a:solidFill>
          <a:ln w="9525" algn="ctr">
            <a:solidFill>
              <a:srgbClr val="8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zh-CN" altLang="en-US" b="1" dirty="0">
                <a:solidFill>
                  <a:srgbClr val="000000"/>
                </a:solidFill>
                <a:latin typeface="宋体" panose="02010600030101010101" pitchFamily="2" charset="-122"/>
                <a:ea typeface="宋体" panose="02010600030101010101" pitchFamily="2" charset="-122"/>
              </a:rPr>
              <a:t>适用于任何电介质</a:t>
            </a:r>
          </a:p>
        </p:txBody>
      </p:sp>
      <p:sp>
        <p:nvSpPr>
          <p:cNvPr id="17" name="AutoShape 34"/>
          <p:cNvSpPr>
            <a:spLocks/>
          </p:cNvSpPr>
          <p:nvPr/>
        </p:nvSpPr>
        <p:spPr bwMode="auto">
          <a:xfrm>
            <a:off x="3707904" y="3651870"/>
            <a:ext cx="2236491" cy="431811"/>
          </a:xfrm>
          <a:prstGeom prst="borderCallout1">
            <a:avLst>
              <a:gd name="adj1" fmla="val -1381"/>
              <a:gd name="adj2" fmla="val 50085"/>
              <a:gd name="adj3" fmla="val -60429"/>
              <a:gd name="adj4" fmla="val 69242"/>
            </a:avLst>
          </a:prstGeom>
          <a:solidFill>
            <a:srgbClr val="FF99CC">
              <a:alpha val="50000"/>
            </a:srgbClr>
          </a:solidFill>
          <a:ln w="9525" algn="ctr">
            <a:solidFill>
              <a:srgbClr val="8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zh-CN" altLang="en-US" b="1" dirty="0">
                <a:solidFill>
                  <a:srgbClr val="000000"/>
                </a:solidFill>
                <a:latin typeface="宋体" panose="02010600030101010101" pitchFamily="2" charset="-122"/>
                <a:ea typeface="宋体" panose="02010600030101010101" pitchFamily="2" charset="-122"/>
              </a:rPr>
              <a:t>适用于线性电介质</a:t>
            </a:r>
          </a:p>
        </p:txBody>
      </p:sp>
      <p:sp>
        <p:nvSpPr>
          <p:cNvPr id="20" name="Rectangle 14"/>
          <p:cNvSpPr>
            <a:spLocks noChangeArrowheads="1"/>
          </p:cNvSpPr>
          <p:nvPr/>
        </p:nvSpPr>
        <p:spPr bwMode="auto">
          <a:xfrm>
            <a:off x="5292080" y="843558"/>
            <a:ext cx="3456384" cy="1008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a:defRPr kumimoji="1" sz="2400">
                <a:solidFill>
                  <a:schemeClr val="tx1"/>
                </a:solidFill>
                <a:latin typeface="Times New Roman" panose="02020603050405020304" pitchFamily="18" charset="0"/>
                <a:ea typeface="宋体" panose="02010600030101010101" pitchFamily="2" charset="-122"/>
              </a:defRPr>
            </a:lvl1pPr>
            <a:lvl2pPr marL="742950" indent="-285750" algn="l">
              <a:defRPr kumimoji="1" sz="2400">
                <a:solidFill>
                  <a:schemeClr val="tx1"/>
                </a:solidFill>
                <a:latin typeface="Times New Roman" panose="02020603050405020304" pitchFamily="18" charset="0"/>
                <a:ea typeface="宋体" panose="02010600030101010101" pitchFamily="2" charset="-122"/>
              </a:defRPr>
            </a:lvl2pPr>
            <a:lvl3pPr marL="1143000" indent="-228600" algn="l">
              <a:defRPr kumimoji="1" sz="2400">
                <a:solidFill>
                  <a:schemeClr val="tx1"/>
                </a:solidFill>
                <a:latin typeface="Times New Roman" panose="02020603050405020304" pitchFamily="18" charset="0"/>
                <a:ea typeface="宋体" panose="02010600030101010101" pitchFamily="2" charset="-122"/>
              </a:defRPr>
            </a:lvl3pPr>
            <a:lvl4pPr marL="1600200" indent="-228600" algn="l">
              <a:defRPr kumimoji="1" sz="2400">
                <a:solidFill>
                  <a:schemeClr val="tx1"/>
                </a:solidFill>
                <a:latin typeface="Times New Roman" panose="02020603050405020304" pitchFamily="18" charset="0"/>
                <a:ea typeface="宋体" panose="02010600030101010101" pitchFamily="2" charset="-122"/>
              </a:defRPr>
            </a:lvl4pPr>
            <a:lvl5pPr marL="2057400" indent="-228600" algn="l">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nSpc>
                <a:spcPct val="130000"/>
              </a:lnSpc>
            </a:pPr>
            <a:r>
              <a:rPr kumimoji="0" lang="zh-CN" altLang="en-US" sz="1600" b="1" dirty="0">
                <a:solidFill>
                  <a:srgbClr val="000000"/>
                </a:solidFill>
                <a:latin typeface="宋体" panose="02010600030101010101" pitchFamily="2" charset="-122"/>
              </a:rPr>
              <a:t>其中，</a:t>
            </a:r>
            <a:r>
              <a:rPr kumimoji="0" lang="zh-CN" altLang="en-US" sz="1600" b="1" dirty="0">
                <a:solidFill>
                  <a:srgbClr val="000000"/>
                </a:solidFill>
                <a:latin typeface="宋体" panose="02010600030101010101" pitchFamily="2" charset="-122"/>
                <a:sym typeface="Symbol" panose="05050102010706020507" pitchFamily="18" charset="2"/>
              </a:rPr>
              <a:t></a:t>
            </a:r>
            <a:r>
              <a:rPr kumimoji="0" lang="en-US" altLang="zh-CN" sz="1600" b="1" baseline="-25000" dirty="0">
                <a:solidFill>
                  <a:srgbClr val="000000"/>
                </a:solidFill>
                <a:latin typeface="宋体" panose="02010600030101010101" pitchFamily="2" charset="-122"/>
                <a:sym typeface="Symbol" panose="05050102010706020507" pitchFamily="18" charset="2"/>
              </a:rPr>
              <a:t>e</a:t>
            </a:r>
            <a:r>
              <a:rPr kumimoji="0" lang="zh-CN" altLang="en-US" sz="1600" b="1" dirty="0">
                <a:solidFill>
                  <a:srgbClr val="000000"/>
                </a:solidFill>
                <a:latin typeface="宋体" panose="02010600030101010101" pitchFamily="2" charset="-122"/>
              </a:rPr>
              <a:t>称为介质的电极化率</a:t>
            </a:r>
            <a:endParaRPr kumimoji="0" lang="en-US" altLang="zh-CN" sz="1600" b="1" dirty="0">
              <a:solidFill>
                <a:srgbClr val="000000"/>
              </a:solidFill>
              <a:latin typeface="宋体" panose="02010600030101010101" pitchFamily="2" charset="-122"/>
            </a:endParaRPr>
          </a:p>
          <a:p>
            <a:pPr algn="ctr">
              <a:lnSpc>
                <a:spcPct val="130000"/>
              </a:lnSpc>
            </a:pPr>
            <a:r>
              <a:rPr kumimoji="0" lang="zh-CN" altLang="en-US" sz="1600" b="1" dirty="0">
                <a:solidFill>
                  <a:srgbClr val="000000"/>
                </a:solidFill>
                <a:latin typeface="宋体" panose="02010600030101010101" pitchFamily="2" charset="-122"/>
              </a:rPr>
              <a:t> 各向同性介质，</a:t>
            </a:r>
            <a:r>
              <a:rPr kumimoji="0" lang="zh-CN" altLang="en-US" sz="1600" b="1" dirty="0">
                <a:solidFill>
                  <a:srgbClr val="000000"/>
                </a:solidFill>
                <a:latin typeface="宋体" panose="02010600030101010101" pitchFamily="2" charset="-122"/>
                <a:sym typeface="Symbol" panose="05050102010706020507" pitchFamily="18" charset="2"/>
              </a:rPr>
              <a:t></a:t>
            </a:r>
            <a:r>
              <a:rPr kumimoji="0" lang="en-US" altLang="zh-CN" sz="1600" b="1" baseline="-25000" dirty="0">
                <a:solidFill>
                  <a:srgbClr val="000000"/>
                </a:solidFill>
                <a:latin typeface="宋体" panose="02010600030101010101" pitchFamily="2" charset="-122"/>
                <a:sym typeface="Symbol" panose="05050102010706020507" pitchFamily="18" charset="2"/>
              </a:rPr>
              <a:t>e</a:t>
            </a:r>
            <a:r>
              <a:rPr kumimoji="0" lang="zh-CN" altLang="en-US" sz="1600" b="1" dirty="0">
                <a:solidFill>
                  <a:srgbClr val="000000"/>
                </a:solidFill>
                <a:latin typeface="宋体" panose="02010600030101010101" pitchFamily="2" charset="-122"/>
                <a:sym typeface="Symbol" panose="05050102010706020507" pitchFamily="18" charset="2"/>
              </a:rPr>
              <a:t>是标量</a:t>
            </a:r>
            <a:endParaRPr kumimoji="0" lang="en-US" altLang="zh-CN" sz="1600" b="1" dirty="0">
              <a:solidFill>
                <a:srgbClr val="000000"/>
              </a:solidFill>
              <a:latin typeface="宋体" panose="02010600030101010101" pitchFamily="2" charset="-122"/>
              <a:sym typeface="Symbol" panose="05050102010706020507" pitchFamily="18" charset="2"/>
            </a:endParaRPr>
          </a:p>
          <a:p>
            <a:pPr algn="ctr">
              <a:lnSpc>
                <a:spcPct val="130000"/>
              </a:lnSpc>
            </a:pPr>
            <a:r>
              <a:rPr kumimoji="0" lang="zh-CN" altLang="en-US" sz="1600" b="1" dirty="0">
                <a:solidFill>
                  <a:srgbClr val="000000"/>
                </a:solidFill>
                <a:latin typeface="宋体" panose="02010600030101010101" pitchFamily="2" charset="-122"/>
              </a:rPr>
              <a:t>     各向异性介质，</a:t>
            </a:r>
            <a:r>
              <a:rPr kumimoji="0" lang="zh-CN" altLang="en-US" sz="1600" b="1" dirty="0">
                <a:solidFill>
                  <a:srgbClr val="000000"/>
                </a:solidFill>
                <a:latin typeface="宋体" panose="02010600030101010101" pitchFamily="2" charset="-122"/>
                <a:sym typeface="Symbol" panose="05050102010706020507" pitchFamily="18" charset="2"/>
              </a:rPr>
              <a:t></a:t>
            </a:r>
            <a:r>
              <a:rPr kumimoji="0" lang="en-US" altLang="zh-CN" sz="1600" b="1" baseline="-25000" dirty="0">
                <a:solidFill>
                  <a:srgbClr val="000000"/>
                </a:solidFill>
                <a:latin typeface="宋体" panose="02010600030101010101" pitchFamily="2" charset="-122"/>
                <a:sym typeface="Symbol" panose="05050102010706020507" pitchFamily="18" charset="2"/>
              </a:rPr>
              <a:t>e</a:t>
            </a:r>
            <a:r>
              <a:rPr kumimoji="0" lang="zh-CN" altLang="en-US" sz="1600" b="1" dirty="0">
                <a:solidFill>
                  <a:srgbClr val="000000"/>
                </a:solidFill>
                <a:latin typeface="宋体" panose="02010600030101010101" pitchFamily="2" charset="-122"/>
                <a:sym typeface="Symbol" panose="05050102010706020507" pitchFamily="18" charset="2"/>
              </a:rPr>
              <a:t>是二阶张量</a:t>
            </a:r>
            <a:endParaRPr kumimoji="0" lang="zh-CN" altLang="en-US" sz="1600" b="1" dirty="0">
              <a:solidFill>
                <a:srgbClr val="000000"/>
              </a:solidFill>
              <a:latin typeface="宋体" panose="02010600030101010101" pitchFamily="2" charset="-122"/>
            </a:endParaRPr>
          </a:p>
          <a:p>
            <a:pPr>
              <a:lnSpc>
                <a:spcPct val="130000"/>
              </a:lnSpc>
            </a:pPr>
            <a:endParaRPr kumimoji="0" lang="zh-CN" altLang="en-US" sz="1600" b="1" baseline="-25000" dirty="0">
              <a:solidFill>
                <a:srgbClr val="000000"/>
              </a:solidFill>
              <a:latin typeface="宋体" panose="02010600030101010101" pitchFamily="2" charset="-122"/>
            </a:endParaRPr>
          </a:p>
        </p:txBody>
      </p:sp>
      <p:sp>
        <p:nvSpPr>
          <p:cNvPr id="22" name="Rectangle 190"/>
          <p:cNvSpPr>
            <a:spLocks noChangeArrowheads="1"/>
          </p:cNvSpPr>
          <p:nvPr/>
        </p:nvSpPr>
        <p:spPr bwMode="auto">
          <a:xfrm>
            <a:off x="683568" y="555526"/>
            <a:ext cx="6408738" cy="504056"/>
          </a:xfrm>
          <a:prstGeom prst="rect">
            <a:avLst/>
          </a:prstGeom>
        </p:spPr>
        <p:txBody>
          <a:bodyPr/>
          <a:lstStyle/>
          <a:p>
            <a:pPr marL="1438275" indent="-1438275">
              <a:lnSpc>
                <a:spcPct val="130000"/>
              </a:lnSpc>
              <a:spcBef>
                <a:spcPct val="0"/>
              </a:spcBef>
              <a:buClr>
                <a:srgbClr val="1D77C9"/>
              </a:buClr>
            </a:pPr>
            <a:r>
              <a:rPr lang="zh-CN" altLang="en-US" sz="2000" b="1" dirty="0">
                <a:latin typeface="宋体" panose="02010600030101010101" pitchFamily="2" charset="-122"/>
                <a:ea typeface="宋体" panose="02010600030101010101" pitchFamily="2" charset="-122"/>
              </a:rPr>
              <a:t>线性</a:t>
            </a:r>
            <a:r>
              <a:rPr lang="zh-CN" altLang="en-US" sz="2200" b="1" dirty="0">
                <a:latin typeface="宋体" panose="02010600030101010101" pitchFamily="2" charset="-122"/>
                <a:ea typeface="宋体" panose="02010600030101010101" pitchFamily="2" charset="-122"/>
              </a:rPr>
              <a:t>电介质</a:t>
            </a:r>
          </a:p>
        </p:txBody>
      </p:sp>
      <p:graphicFrame>
        <p:nvGraphicFramePr>
          <p:cNvPr id="23" name="Object 11"/>
          <p:cNvGraphicFramePr>
            <a:graphicFrameLocks noChangeAspect="1"/>
          </p:cNvGraphicFramePr>
          <p:nvPr>
            <p:extLst>
              <p:ext uri="{D42A27DB-BD31-4B8C-83A1-F6EECF244321}">
                <p14:modId xmlns:p14="http://schemas.microsoft.com/office/powerpoint/2010/main" val="2342815017"/>
              </p:ext>
            </p:extLst>
          </p:nvPr>
        </p:nvGraphicFramePr>
        <p:xfrm>
          <a:off x="3275856" y="1131590"/>
          <a:ext cx="1244453" cy="471885"/>
        </p:xfrm>
        <a:graphic>
          <a:graphicData uri="http://schemas.openxmlformats.org/presentationml/2006/ole">
            <mc:AlternateContent xmlns:mc="http://schemas.openxmlformats.org/markup-compatibility/2006">
              <mc:Choice xmlns:v="urn:schemas-microsoft-com:vml" Requires="v">
                <p:oleObj name="Equation" r:id="rId8" imgW="711000" imgH="253800" progId="Equation.DSMT4">
                  <p:embed/>
                </p:oleObj>
              </mc:Choice>
              <mc:Fallback>
                <p:oleObj name="Equation" r:id="rId8" imgW="711000" imgH="253800" progId="Equation.DSMT4">
                  <p:embed/>
                  <p:pic>
                    <p:nvPicPr>
                      <p:cNvPr id="23" name="Object 11"/>
                      <p:cNvPicPr>
                        <a:picLocks noChangeAspect="1" noChangeArrowheads="1"/>
                      </p:cNvPicPr>
                      <p:nvPr/>
                    </p:nvPicPr>
                    <p:blipFill>
                      <a:blip r:embed="rId9"/>
                      <a:srcRect/>
                      <a:stretch>
                        <a:fillRect/>
                      </a:stretch>
                    </p:blipFill>
                    <p:spPr bwMode="auto">
                      <a:xfrm>
                        <a:off x="3275856" y="1131590"/>
                        <a:ext cx="1244453" cy="471885"/>
                      </a:xfrm>
                      <a:prstGeom prst="rect">
                        <a:avLst/>
                      </a:prstGeom>
                      <a:noFill/>
                    </p:spPr>
                  </p:pic>
                </p:oleObj>
              </mc:Fallback>
            </mc:AlternateContent>
          </a:graphicData>
        </a:graphic>
      </p:graphicFrame>
      <p:sp>
        <p:nvSpPr>
          <p:cNvPr id="26" name="右箭头 25"/>
          <p:cNvSpPr/>
          <p:nvPr/>
        </p:nvSpPr>
        <p:spPr>
          <a:xfrm>
            <a:off x="2205112" y="3076489"/>
            <a:ext cx="1224136" cy="144016"/>
          </a:xfrm>
          <a:prstGeom prst="rightArrow">
            <a:avLst/>
          </a:prstGeom>
          <a:solidFill>
            <a:schemeClr val="accent3">
              <a:lumMod val="40000"/>
              <a:lumOff val="60000"/>
            </a:schemeClr>
          </a:solidFill>
          <a:ln>
            <a:solidFill>
              <a:srgbClr val="CC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1431960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wipe(up)">
                                      <p:cBhvr>
                                        <p:cTn id="7" dur="500"/>
                                        <p:tgtEl>
                                          <p:spTgt spid="2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fade">
                                      <p:cBhvr>
                                        <p:cTn id="12" dur="1000"/>
                                        <p:tgtEl>
                                          <p:spTgt spid="2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1000"/>
                                        <p:tgtEl>
                                          <p:spTgt spid="5"/>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6"/>
                                        </p:tgtEl>
                                        <p:attrNameLst>
                                          <p:attrName>style.visibility</p:attrName>
                                        </p:attrNameLst>
                                      </p:cBhvr>
                                      <p:to>
                                        <p:strVal val="visible"/>
                                      </p:to>
                                    </p:set>
                                    <p:animEffect transition="in" filter="fade">
                                      <p:cBhvr>
                                        <p:cTn id="20" dur="1000"/>
                                        <p:tgtEl>
                                          <p:spTgt spid="16"/>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2"/>
                                        </p:tgtEl>
                                        <p:attrNameLst>
                                          <p:attrName>style.visibility</p:attrName>
                                        </p:attrNameLst>
                                      </p:cBhvr>
                                      <p:to>
                                        <p:strVal val="visible"/>
                                      </p:to>
                                    </p:set>
                                    <p:animEffect transition="in" filter="fade">
                                      <p:cBhvr>
                                        <p:cTn id="25" dur="1000"/>
                                        <p:tgtEl>
                                          <p:spTgt spid="2"/>
                                        </p:tgtEl>
                                      </p:cBhvr>
                                    </p:animEffect>
                                  </p:childTnLst>
                                </p:cTn>
                              </p:par>
                            </p:childTnLst>
                          </p:cTn>
                        </p:par>
                        <p:par>
                          <p:cTn id="26" fill="hold">
                            <p:stCondLst>
                              <p:cond delay="1000"/>
                            </p:stCondLst>
                            <p:childTnLst>
                              <p:par>
                                <p:cTn id="27" presetID="10" presetClass="entr" presetSubtype="0" fill="hold" nodeType="afterEffect">
                                  <p:stCondLst>
                                    <p:cond delay="0"/>
                                  </p:stCondLst>
                                  <p:childTnLst>
                                    <p:set>
                                      <p:cBhvr>
                                        <p:cTn id="28" dur="1" fill="hold">
                                          <p:stCondLst>
                                            <p:cond delay="0"/>
                                          </p:stCondLst>
                                        </p:cTn>
                                        <p:tgtEl>
                                          <p:spTgt spid="6"/>
                                        </p:tgtEl>
                                        <p:attrNameLst>
                                          <p:attrName>style.visibility</p:attrName>
                                        </p:attrNameLst>
                                      </p:cBhvr>
                                      <p:to>
                                        <p:strVal val="visible"/>
                                      </p:to>
                                    </p:set>
                                    <p:animEffect transition="in" filter="fade">
                                      <p:cBhvr>
                                        <p:cTn id="29" dur="1000"/>
                                        <p:tgtEl>
                                          <p:spTgt spid="6"/>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fade">
                                      <p:cBhvr>
                                        <p:cTn id="34" dur="1000"/>
                                        <p:tgtEl>
                                          <p:spTgt spid="9"/>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12"/>
                                        </p:tgtEl>
                                        <p:attrNameLst>
                                          <p:attrName>style.visibility</p:attrName>
                                        </p:attrNameLst>
                                      </p:cBhvr>
                                      <p:to>
                                        <p:strVal val="visible"/>
                                      </p:to>
                                    </p:set>
                                    <p:animEffect transition="in" filter="fade">
                                      <p:cBhvr>
                                        <p:cTn id="39" dur="1000"/>
                                        <p:tgtEl>
                                          <p:spTgt spid="12"/>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1" fill="hold" grpId="0" nodeType="clickEffect">
                                  <p:stCondLst>
                                    <p:cond delay="0"/>
                                  </p:stCondLst>
                                  <p:childTnLst>
                                    <p:set>
                                      <p:cBhvr>
                                        <p:cTn id="43" dur="1" fill="hold">
                                          <p:stCondLst>
                                            <p:cond delay="0"/>
                                          </p:stCondLst>
                                        </p:cTn>
                                        <p:tgtEl>
                                          <p:spTgt spid="24"/>
                                        </p:tgtEl>
                                        <p:attrNameLst>
                                          <p:attrName>style.visibility</p:attrName>
                                        </p:attrNameLst>
                                      </p:cBhvr>
                                      <p:to>
                                        <p:strVal val="visible"/>
                                      </p:to>
                                    </p:set>
                                    <p:animEffect transition="in" filter="wipe(up)">
                                      <p:cBhvr>
                                        <p:cTn id="44" dur="1000"/>
                                        <p:tgtEl>
                                          <p:spTgt spid="24"/>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17"/>
                                        </p:tgtEl>
                                        <p:attrNameLst>
                                          <p:attrName>style.visibility</p:attrName>
                                        </p:attrNameLst>
                                      </p:cBhvr>
                                      <p:to>
                                        <p:strVal val="visible"/>
                                      </p:to>
                                    </p:set>
                                    <p:animEffect transition="in" filter="fade">
                                      <p:cBhvr>
                                        <p:cTn id="49" dur="1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16" grpId="0" animBg="1"/>
      <p:bldP spid="17" grpId="0" animBg="1"/>
      <p:bldP spid="2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8"/>
          <p:cNvGraphicFramePr>
            <a:graphicFrameLocks noChangeAspect="1"/>
          </p:cNvGraphicFramePr>
          <p:nvPr>
            <p:extLst>
              <p:ext uri="{D42A27DB-BD31-4B8C-83A1-F6EECF244321}">
                <p14:modId xmlns:p14="http://schemas.microsoft.com/office/powerpoint/2010/main" val="2568295431"/>
              </p:ext>
            </p:extLst>
          </p:nvPr>
        </p:nvGraphicFramePr>
        <p:xfrm>
          <a:off x="1475656" y="2211710"/>
          <a:ext cx="6264696" cy="782903"/>
        </p:xfrm>
        <a:graphic>
          <a:graphicData uri="http://schemas.openxmlformats.org/presentationml/2006/ole">
            <mc:AlternateContent xmlns:mc="http://schemas.openxmlformats.org/markup-compatibility/2006">
              <mc:Choice xmlns:v="urn:schemas-microsoft-com:vml" Requires="v">
                <p:oleObj name="Equation" r:id="rId2" imgW="3114691" imgH="295422" progId="Equation.DSMT4">
                  <p:embed/>
                </p:oleObj>
              </mc:Choice>
              <mc:Fallback>
                <p:oleObj name="Equation" r:id="rId2" imgW="3114691" imgH="295422" progId="Equation.DSMT4">
                  <p:embed/>
                  <p:pic>
                    <p:nvPicPr>
                      <p:cNvPr id="115720" name="Object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5656" y="2211710"/>
                        <a:ext cx="6264696" cy="782903"/>
                      </a:xfrm>
                      <a:prstGeom prst="rect">
                        <a:avLst/>
                      </a:prstGeom>
                      <a:noFill/>
                      <a:ln>
                        <a:noFill/>
                      </a:ln>
                    </p:spPr>
                  </p:pic>
                </p:oleObj>
              </mc:Fallback>
            </mc:AlternateContent>
          </a:graphicData>
        </a:graphic>
      </p:graphicFrame>
      <p:graphicFrame>
        <p:nvGraphicFramePr>
          <p:cNvPr id="4" name="Object 10"/>
          <p:cNvGraphicFramePr>
            <a:graphicFrameLocks noChangeAspect="1"/>
          </p:cNvGraphicFramePr>
          <p:nvPr>
            <p:extLst>
              <p:ext uri="{D42A27DB-BD31-4B8C-83A1-F6EECF244321}">
                <p14:modId xmlns:p14="http://schemas.microsoft.com/office/powerpoint/2010/main" val="1207053487"/>
              </p:ext>
            </p:extLst>
          </p:nvPr>
        </p:nvGraphicFramePr>
        <p:xfrm>
          <a:off x="2483768" y="3795886"/>
          <a:ext cx="3408612" cy="853942"/>
        </p:xfrm>
        <a:graphic>
          <a:graphicData uri="http://schemas.openxmlformats.org/presentationml/2006/ole">
            <mc:AlternateContent xmlns:mc="http://schemas.openxmlformats.org/markup-compatibility/2006">
              <mc:Choice xmlns:v="urn:schemas-microsoft-com:vml" Requires="v">
                <p:oleObj name="Equation" r:id="rId4" imgW="1723860" imgH="342783" progId="Equation.DSMT4">
                  <p:embed/>
                </p:oleObj>
              </mc:Choice>
              <mc:Fallback>
                <p:oleObj name="Equation" r:id="rId4" imgW="1723860" imgH="342783" progId="Equation.DSMT4">
                  <p:embed/>
                  <p:pic>
                    <p:nvPicPr>
                      <p:cNvPr id="115722" name="Object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83768" y="3795886"/>
                        <a:ext cx="3408612" cy="853942"/>
                      </a:xfrm>
                      <a:prstGeom prst="rect">
                        <a:avLst/>
                      </a:prstGeom>
                      <a:noFill/>
                      <a:ln>
                        <a:noFill/>
                      </a:ln>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2975480796"/>
              </p:ext>
            </p:extLst>
          </p:nvPr>
        </p:nvGraphicFramePr>
        <p:xfrm>
          <a:off x="611560" y="771550"/>
          <a:ext cx="1152128" cy="446633"/>
        </p:xfrm>
        <a:graphic>
          <a:graphicData uri="http://schemas.openxmlformats.org/presentationml/2006/ole">
            <mc:AlternateContent xmlns:mc="http://schemas.openxmlformats.org/markup-compatibility/2006">
              <mc:Choice xmlns:v="urn:schemas-microsoft-com:vml" Requires="v">
                <p:oleObj name="Equation" r:id="rId6" imgW="571645" imgH="143022" progId="Equation.DSMT4">
                  <p:embed/>
                </p:oleObj>
              </mc:Choice>
              <mc:Fallback>
                <p:oleObj name="Equation" r:id="rId6" imgW="571645" imgH="143022" progId="Equation.DSMT4">
                  <p:embed/>
                  <p:pic>
                    <p:nvPicPr>
                      <p:cNvPr id="123924"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11560" y="771550"/>
                        <a:ext cx="1152128" cy="446633"/>
                      </a:xfrm>
                      <a:prstGeom prst="rect">
                        <a:avLst/>
                      </a:prstGeom>
                      <a:noFill/>
                      <a:ln>
                        <a:noFill/>
                      </a:ln>
                    </p:spPr>
                  </p:pic>
                </p:oleObj>
              </mc:Fallback>
            </mc:AlternateContent>
          </a:graphicData>
        </a:graphic>
      </p:graphicFrame>
      <p:sp>
        <p:nvSpPr>
          <p:cNvPr id="9" name="Rectangle 16"/>
          <p:cNvSpPr>
            <a:spLocks noChangeArrowheads="1"/>
          </p:cNvSpPr>
          <p:nvPr/>
        </p:nvSpPr>
        <p:spPr bwMode="auto">
          <a:xfrm>
            <a:off x="179512" y="123478"/>
            <a:ext cx="8568952"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spcBef>
                <a:spcPct val="20000"/>
              </a:spcBef>
              <a:buClr>
                <a:schemeClr val="tx2"/>
              </a:buClr>
              <a:buSzPct val="60000"/>
              <a:buFont typeface="Wingdings" panose="05000000000000000000" pitchFamily="2" charset="2"/>
              <a:buChar char="•"/>
              <a:defRPr sz="3200" b="1">
                <a:solidFill>
                  <a:srgbClr val="000000"/>
                </a:solidFill>
                <a:latin typeface="Verdana" panose="020B0604030504040204" pitchFamily="34" charset="0"/>
                <a:ea typeface="楷体_GB2312" pitchFamily="49" charset="-122"/>
              </a:defRPr>
            </a:lvl1pPr>
            <a:lvl2pPr marL="742950" indent="-285750">
              <a:spcBef>
                <a:spcPct val="20000"/>
              </a:spcBef>
              <a:buClr>
                <a:schemeClr val="tx1"/>
              </a:buClr>
              <a:buChar char="–"/>
              <a:defRPr sz="2800" b="1">
                <a:solidFill>
                  <a:srgbClr val="000000"/>
                </a:solidFill>
                <a:latin typeface="Verdana" panose="020B0604030504040204" pitchFamily="34" charset="0"/>
                <a:ea typeface="楷体_GB2312" pitchFamily="49" charset="-122"/>
              </a:defRPr>
            </a:lvl2pPr>
            <a:lvl3pPr marL="1143000" indent="-228600">
              <a:spcBef>
                <a:spcPct val="20000"/>
              </a:spcBef>
              <a:buClr>
                <a:schemeClr val="hlink"/>
              </a:buClr>
              <a:buSzPct val="60000"/>
              <a:buFont typeface="Wingdings" panose="05000000000000000000" pitchFamily="2" charset="2"/>
              <a:buChar char="•"/>
              <a:defRPr sz="2400" b="1">
                <a:solidFill>
                  <a:srgbClr val="000000"/>
                </a:solidFill>
                <a:latin typeface="Verdana" panose="020B0604030504040204" pitchFamily="34" charset="0"/>
                <a:ea typeface="楷体_GB2312" pitchFamily="49" charset="-122"/>
              </a:defRPr>
            </a:lvl3pPr>
            <a:lvl4pPr marL="1600200" indent="-228600">
              <a:spcBef>
                <a:spcPct val="20000"/>
              </a:spcBef>
              <a:buClr>
                <a:schemeClr val="tx1"/>
              </a:buClr>
              <a:buChar char="–"/>
              <a:defRPr sz="2000" b="1">
                <a:solidFill>
                  <a:srgbClr val="000000"/>
                </a:solidFill>
                <a:latin typeface="Verdana" panose="020B0604030504040204" pitchFamily="34" charset="0"/>
                <a:ea typeface="楷体_GB2312" pitchFamily="49" charset="-122"/>
              </a:defRPr>
            </a:lvl4pPr>
            <a:lvl5pPr marL="2057400" indent="-228600">
              <a:spcBef>
                <a:spcPct val="20000"/>
              </a:spcBef>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9pPr>
          </a:lstStyle>
          <a:p>
            <a:pPr fontAlgn="ctr">
              <a:lnSpc>
                <a:spcPct val="150000"/>
              </a:lnSpc>
              <a:spcBef>
                <a:spcPct val="0"/>
              </a:spcBef>
              <a:buClrTx/>
              <a:buSzTx/>
              <a:buNone/>
            </a:pPr>
            <a:r>
              <a:rPr kumimoji="1" lang="en-US" altLang="zh-CN" sz="2200" dirty="0">
                <a:solidFill>
                  <a:srgbClr val="F87A24"/>
                </a:solidFill>
                <a:latin typeface="Times New Roman" panose="02020603050405020304" pitchFamily="18" charset="0"/>
                <a:ea typeface="+mn-ea"/>
                <a:cs typeface="Times New Roman" panose="02020603050405020304" pitchFamily="18" charset="0"/>
              </a:rPr>
              <a:t>【</a:t>
            </a:r>
            <a:r>
              <a:rPr kumimoji="1" lang="zh-CN" altLang="en-US" sz="2200" dirty="0">
                <a:solidFill>
                  <a:srgbClr val="F87A24"/>
                </a:solidFill>
                <a:latin typeface="Times New Roman" panose="02020603050405020304" pitchFamily="18" charset="0"/>
                <a:ea typeface="+mn-ea"/>
                <a:cs typeface="Times New Roman" panose="02020603050405020304" pitchFamily="18" charset="0"/>
              </a:rPr>
              <a:t>例题巩固</a:t>
            </a:r>
            <a:r>
              <a:rPr kumimoji="1" lang="en-US" altLang="zh-CN" sz="2200" dirty="0">
                <a:solidFill>
                  <a:srgbClr val="F87A24"/>
                </a:solidFill>
                <a:latin typeface="Times New Roman" panose="02020603050405020304" pitchFamily="18" charset="0"/>
                <a:ea typeface="+mn-ea"/>
                <a:cs typeface="Times New Roman" panose="02020603050405020304" pitchFamily="18" charset="0"/>
              </a:rPr>
              <a:t>】</a:t>
            </a:r>
            <a:r>
              <a:rPr lang="zh-CN" altLang="en-US" sz="22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半径为</a:t>
            </a:r>
            <a:r>
              <a:rPr lang="en-US" altLang="zh-CN" sz="2200" i="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 </a:t>
            </a:r>
            <a:r>
              <a:rPr lang="zh-CN" altLang="en-US" sz="22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、介电常数为</a:t>
            </a:r>
            <a:r>
              <a:rPr lang="zh-CN" altLang="en-US" sz="2200" i="1" dirty="0">
                <a:solidFill>
                  <a:schemeClr val="tx1"/>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a:t>
            </a:r>
            <a:r>
              <a:rPr lang="zh-CN" altLang="en-US" sz="22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的球形电介质内的极化强度为</a:t>
            </a:r>
            <a:endParaRPr lang="en-US" altLang="zh-CN" sz="22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p>
            <a:pPr fontAlgn="ctr">
              <a:lnSpc>
                <a:spcPct val="150000"/>
              </a:lnSpc>
              <a:spcBef>
                <a:spcPct val="0"/>
              </a:spcBef>
              <a:buClrTx/>
              <a:buSzTx/>
              <a:buNone/>
            </a:pPr>
            <a:r>
              <a:rPr lang="zh-CN" altLang="en-US" sz="22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，式中的 </a:t>
            </a:r>
            <a:r>
              <a:rPr lang="en-US" altLang="zh-CN" sz="2200" i="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k </a:t>
            </a:r>
            <a:r>
              <a:rPr lang="zh-CN" altLang="en-US" sz="22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为常数，试计算极化电荷体密度和面密度。</a:t>
            </a:r>
          </a:p>
        </p:txBody>
      </p:sp>
      <p:sp>
        <p:nvSpPr>
          <p:cNvPr id="13" name="Rectangle 18"/>
          <p:cNvSpPr>
            <a:spLocks noChangeArrowheads="1"/>
          </p:cNvSpPr>
          <p:nvPr/>
        </p:nvSpPr>
        <p:spPr bwMode="auto">
          <a:xfrm>
            <a:off x="1043608" y="3291830"/>
            <a:ext cx="4562475"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60000"/>
              <a:buFont typeface="Wingdings" panose="05000000000000000000" pitchFamily="2" charset="2"/>
              <a:buChar char="•"/>
              <a:defRPr sz="3200" b="1">
                <a:solidFill>
                  <a:srgbClr val="000000"/>
                </a:solidFill>
                <a:latin typeface="Verdana" panose="020B0604030504040204" pitchFamily="34" charset="0"/>
                <a:ea typeface="楷体_GB2312" pitchFamily="49" charset="-122"/>
              </a:defRPr>
            </a:lvl1pPr>
            <a:lvl2pPr marL="742950" indent="-285750">
              <a:spcBef>
                <a:spcPct val="20000"/>
              </a:spcBef>
              <a:buClr>
                <a:schemeClr val="tx1"/>
              </a:buClr>
              <a:buChar char="–"/>
              <a:defRPr sz="2800" b="1">
                <a:solidFill>
                  <a:srgbClr val="000000"/>
                </a:solidFill>
                <a:latin typeface="Verdana" panose="020B0604030504040204" pitchFamily="34" charset="0"/>
                <a:ea typeface="楷体_GB2312" pitchFamily="49" charset="-122"/>
              </a:defRPr>
            </a:lvl2pPr>
            <a:lvl3pPr marL="1143000" indent="-228600">
              <a:spcBef>
                <a:spcPct val="20000"/>
              </a:spcBef>
              <a:buClr>
                <a:schemeClr val="hlink"/>
              </a:buClr>
              <a:buSzPct val="60000"/>
              <a:buFont typeface="Wingdings" panose="05000000000000000000" pitchFamily="2" charset="2"/>
              <a:buChar char="•"/>
              <a:defRPr sz="2400" b="1">
                <a:solidFill>
                  <a:srgbClr val="000000"/>
                </a:solidFill>
                <a:latin typeface="Verdana" panose="020B0604030504040204" pitchFamily="34" charset="0"/>
                <a:ea typeface="楷体_GB2312" pitchFamily="49" charset="-122"/>
              </a:defRPr>
            </a:lvl3pPr>
            <a:lvl4pPr marL="1600200" indent="-228600">
              <a:spcBef>
                <a:spcPct val="20000"/>
              </a:spcBef>
              <a:buClr>
                <a:schemeClr val="tx1"/>
              </a:buClr>
              <a:buChar char="–"/>
              <a:defRPr sz="2000" b="1">
                <a:solidFill>
                  <a:srgbClr val="000000"/>
                </a:solidFill>
                <a:latin typeface="Verdana" panose="020B0604030504040204" pitchFamily="34" charset="0"/>
                <a:ea typeface="楷体_GB2312" pitchFamily="49" charset="-122"/>
              </a:defRPr>
            </a:lvl4pPr>
            <a:lvl5pPr marL="2057400" indent="-228600">
              <a:spcBef>
                <a:spcPct val="20000"/>
              </a:spcBef>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9pPr>
          </a:lstStyle>
          <a:p>
            <a:pPr eaLnBrk="1" hangingPunct="1">
              <a:spcBef>
                <a:spcPct val="50000"/>
              </a:spcBef>
              <a:buClrTx/>
              <a:buSzTx/>
              <a:buFontTx/>
              <a:buNone/>
            </a:pPr>
            <a:r>
              <a:rPr lang="en-US" altLang="zh-CN" sz="2200" i="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r=a</a:t>
            </a:r>
            <a:r>
              <a:rPr lang="zh-CN" altLang="en-US" sz="22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处的极化电荷面密度为</a:t>
            </a:r>
          </a:p>
        </p:txBody>
      </p:sp>
      <p:sp>
        <p:nvSpPr>
          <p:cNvPr id="14" name="Rectangle 19"/>
          <p:cNvSpPr>
            <a:spLocks noChangeArrowheads="1"/>
          </p:cNvSpPr>
          <p:nvPr/>
        </p:nvSpPr>
        <p:spPr bwMode="auto">
          <a:xfrm>
            <a:off x="988789" y="1636807"/>
            <a:ext cx="5959475"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60000"/>
              <a:buFont typeface="Wingdings" panose="05000000000000000000" pitchFamily="2" charset="2"/>
              <a:buChar char="•"/>
              <a:defRPr sz="3200" b="1">
                <a:solidFill>
                  <a:srgbClr val="000000"/>
                </a:solidFill>
                <a:latin typeface="Verdana" panose="020B0604030504040204" pitchFamily="34" charset="0"/>
                <a:ea typeface="楷体_GB2312" pitchFamily="49" charset="-122"/>
              </a:defRPr>
            </a:lvl1pPr>
            <a:lvl2pPr marL="742950" indent="-285750">
              <a:spcBef>
                <a:spcPct val="20000"/>
              </a:spcBef>
              <a:buClr>
                <a:schemeClr val="tx1"/>
              </a:buClr>
              <a:buChar char="–"/>
              <a:defRPr sz="2800" b="1">
                <a:solidFill>
                  <a:srgbClr val="000000"/>
                </a:solidFill>
                <a:latin typeface="Verdana" panose="020B0604030504040204" pitchFamily="34" charset="0"/>
                <a:ea typeface="楷体_GB2312" pitchFamily="49" charset="-122"/>
              </a:defRPr>
            </a:lvl2pPr>
            <a:lvl3pPr marL="1143000" indent="-228600">
              <a:spcBef>
                <a:spcPct val="20000"/>
              </a:spcBef>
              <a:buClr>
                <a:schemeClr val="hlink"/>
              </a:buClr>
              <a:buSzPct val="60000"/>
              <a:buFont typeface="Wingdings" panose="05000000000000000000" pitchFamily="2" charset="2"/>
              <a:buChar char="•"/>
              <a:defRPr sz="2400" b="1">
                <a:solidFill>
                  <a:srgbClr val="000000"/>
                </a:solidFill>
                <a:latin typeface="Verdana" panose="020B0604030504040204" pitchFamily="34" charset="0"/>
                <a:ea typeface="楷体_GB2312" pitchFamily="49" charset="-122"/>
              </a:defRPr>
            </a:lvl3pPr>
            <a:lvl4pPr marL="1600200" indent="-228600">
              <a:spcBef>
                <a:spcPct val="20000"/>
              </a:spcBef>
              <a:buClr>
                <a:schemeClr val="tx1"/>
              </a:buClr>
              <a:buChar char="–"/>
              <a:defRPr sz="2000" b="1">
                <a:solidFill>
                  <a:srgbClr val="000000"/>
                </a:solidFill>
                <a:latin typeface="Verdana" panose="020B0604030504040204" pitchFamily="34" charset="0"/>
                <a:ea typeface="楷体_GB2312" pitchFamily="49" charset="-122"/>
              </a:defRPr>
            </a:lvl4pPr>
            <a:lvl5pPr marL="2057400" indent="-228600">
              <a:spcBef>
                <a:spcPct val="20000"/>
              </a:spcBef>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9pPr>
          </a:lstStyle>
          <a:p>
            <a:pPr eaLnBrk="1" hangingPunct="1">
              <a:spcBef>
                <a:spcPct val="0"/>
              </a:spcBef>
              <a:buClrTx/>
              <a:buSzTx/>
              <a:buFontTx/>
              <a:buNone/>
            </a:pPr>
            <a:r>
              <a:rPr lang="zh-CN" altLang="en-US" sz="22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电介质球内的极化电荷体密度为</a:t>
            </a:r>
          </a:p>
        </p:txBody>
      </p:sp>
      <p:sp>
        <p:nvSpPr>
          <p:cNvPr id="21" name="Rectangle 29"/>
          <p:cNvSpPr>
            <a:spLocks noChangeArrowheads="1"/>
          </p:cNvSpPr>
          <p:nvPr/>
        </p:nvSpPr>
        <p:spPr bwMode="auto">
          <a:xfrm>
            <a:off x="364555" y="1599778"/>
            <a:ext cx="752129"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tx2"/>
              </a:buClr>
              <a:buSzPct val="60000"/>
              <a:buFont typeface="Wingdings" panose="05000000000000000000" pitchFamily="2" charset="2"/>
              <a:buChar char="•"/>
              <a:defRPr sz="3200" b="1">
                <a:solidFill>
                  <a:srgbClr val="000000"/>
                </a:solidFill>
                <a:latin typeface="Verdana" panose="020B0604030504040204" pitchFamily="34" charset="0"/>
                <a:ea typeface="楷体_GB2312" pitchFamily="49" charset="-122"/>
              </a:defRPr>
            </a:lvl1pPr>
            <a:lvl2pPr marL="742950" indent="-285750">
              <a:spcBef>
                <a:spcPct val="20000"/>
              </a:spcBef>
              <a:buClr>
                <a:schemeClr val="tx1"/>
              </a:buClr>
              <a:buChar char="–"/>
              <a:defRPr sz="2800" b="1">
                <a:solidFill>
                  <a:srgbClr val="000000"/>
                </a:solidFill>
                <a:latin typeface="Verdana" panose="020B0604030504040204" pitchFamily="34" charset="0"/>
                <a:ea typeface="楷体_GB2312" pitchFamily="49" charset="-122"/>
              </a:defRPr>
            </a:lvl2pPr>
            <a:lvl3pPr marL="1143000" indent="-228600">
              <a:spcBef>
                <a:spcPct val="20000"/>
              </a:spcBef>
              <a:buClr>
                <a:schemeClr val="hlink"/>
              </a:buClr>
              <a:buSzPct val="60000"/>
              <a:buFont typeface="Wingdings" panose="05000000000000000000" pitchFamily="2" charset="2"/>
              <a:buChar char="•"/>
              <a:defRPr sz="2400" b="1">
                <a:solidFill>
                  <a:srgbClr val="000000"/>
                </a:solidFill>
                <a:latin typeface="Verdana" panose="020B0604030504040204" pitchFamily="34" charset="0"/>
                <a:ea typeface="楷体_GB2312" pitchFamily="49" charset="-122"/>
              </a:defRPr>
            </a:lvl3pPr>
            <a:lvl4pPr marL="1600200" indent="-228600">
              <a:spcBef>
                <a:spcPct val="20000"/>
              </a:spcBef>
              <a:buClr>
                <a:schemeClr val="tx1"/>
              </a:buClr>
              <a:buChar char="–"/>
              <a:defRPr sz="2000" b="1">
                <a:solidFill>
                  <a:srgbClr val="000000"/>
                </a:solidFill>
                <a:latin typeface="Verdana" panose="020B0604030504040204" pitchFamily="34" charset="0"/>
                <a:ea typeface="楷体_GB2312" pitchFamily="49" charset="-122"/>
              </a:defRPr>
            </a:lvl4pPr>
            <a:lvl5pPr marL="2057400" indent="-228600">
              <a:spcBef>
                <a:spcPct val="20000"/>
              </a:spcBef>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9pPr>
          </a:lstStyle>
          <a:p>
            <a:pPr algn="ctr" eaLnBrk="1" hangingPunct="1">
              <a:spcBef>
                <a:spcPct val="0"/>
              </a:spcBef>
              <a:buClrTx/>
              <a:buSzTx/>
              <a:buFontTx/>
              <a:buNone/>
            </a:pPr>
            <a:r>
              <a:rPr lang="zh-CN" altLang="en-US" sz="22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解：</a:t>
            </a:r>
          </a:p>
        </p:txBody>
      </p:sp>
    </p:spTree>
    <p:extLst>
      <p:ext uri="{BB962C8B-B14F-4D97-AF65-F5344CB8AC3E}">
        <p14:creationId xmlns:p14="http://schemas.microsoft.com/office/powerpoint/2010/main" val="22508730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up)">
                                      <p:cBhvr>
                                        <p:cTn id="7" dur="1000"/>
                                        <p:tgtEl>
                                          <p:spTgt spid="14"/>
                                        </p:tgtEl>
                                      </p:cBhvr>
                                    </p:animEffect>
                                  </p:childTnLst>
                                </p:cTn>
                              </p:par>
                              <p:par>
                                <p:cTn id="8" presetID="22" presetClass="entr" presetSubtype="1"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up)">
                                      <p:cBhvr>
                                        <p:cTn id="10" dur="1000"/>
                                        <p:tgtEl>
                                          <p:spTgt spid="3"/>
                                        </p:tgtEl>
                                      </p:cBhvr>
                                    </p:animEffect>
                                  </p:childTnLst>
                                </p:cTn>
                              </p:par>
                            </p:childTnLst>
                          </p:cTn>
                        </p:par>
                        <p:par>
                          <p:cTn id="11" fill="hold">
                            <p:stCondLst>
                              <p:cond delay="1000"/>
                            </p:stCondLst>
                            <p:childTnLst>
                              <p:par>
                                <p:cTn id="12" presetID="22" presetClass="entr" presetSubtype="1" fill="hold" nodeType="after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wipe(up)">
                                      <p:cBhvr>
                                        <p:cTn id="14"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Picture 21" descr="3D勾图片素材 创意图片"/>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l="17804" r="11372" b="12785"/>
          <a:stretch>
            <a:fillRect/>
          </a:stretch>
        </p:blipFill>
        <p:spPr bwMode="auto">
          <a:xfrm>
            <a:off x="1203056" y="930698"/>
            <a:ext cx="560632" cy="5177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 name="Picture 21" descr="3D勾图片素材 创意图片"/>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l="17804" r="11372" b="12785"/>
          <a:stretch>
            <a:fillRect/>
          </a:stretch>
        </p:blipFill>
        <p:spPr bwMode="auto">
          <a:xfrm>
            <a:off x="7308304" y="843558"/>
            <a:ext cx="560632" cy="5177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 name="Text Placeholder 4"/>
          <p:cNvSpPr txBox="1"/>
          <p:nvPr/>
        </p:nvSpPr>
        <p:spPr>
          <a:xfrm>
            <a:off x="539552" y="195486"/>
            <a:ext cx="1872208" cy="720080"/>
          </a:xfrm>
          <a:prstGeom prst="rect">
            <a:avLst/>
          </a:prstGeom>
        </p:spPr>
        <p:txBody>
          <a:bodyPr anchor="ctr">
            <a:noAutofit/>
          </a:bodyPr>
          <a:lstStyle>
            <a:defPPr>
              <a:defRPr lang="zh-CN"/>
            </a:defPPr>
            <a:lvl1pPr indent="0">
              <a:spcBef>
                <a:spcPct val="20000"/>
              </a:spcBef>
              <a:buFont typeface="Arial" panose="020B0604020202020204" pitchFamily="34" charset="0"/>
              <a:buNone/>
              <a:defRPr sz="2800" b="1">
                <a:solidFill>
                  <a:srgbClr val="005DA2"/>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lvl2pPr>
            <a:lvl3pPr marL="1143000" indent="-228600">
              <a:spcBef>
                <a:spcPct val="20000"/>
              </a:spcBef>
              <a:buFont typeface="Arial" panose="020B0604020202020204" pitchFamily="34" charset="0"/>
              <a:buChar char="•"/>
              <a:defRPr sz="2400"/>
            </a:lvl3pPr>
            <a:lvl4pPr marL="1600200" indent="-228600">
              <a:spcBef>
                <a:spcPct val="20000"/>
              </a:spcBef>
              <a:buFont typeface="Arial" panose="020B0604020202020204" pitchFamily="34" charset="0"/>
              <a:buChar char="–"/>
              <a:defRPr sz="2000"/>
            </a:lvl4pPr>
            <a:lvl5pPr marL="2057400" indent="-228600">
              <a:spcBef>
                <a:spcPct val="20000"/>
              </a:spcBef>
              <a:buFont typeface="Arial" panose="020B0604020202020204" pitchFamily="34" charset="0"/>
              <a:buChar char="»"/>
              <a:defRPr sz="2000"/>
            </a:lvl5pPr>
            <a:lvl6pPr marL="2514600" indent="-228600">
              <a:spcBef>
                <a:spcPct val="20000"/>
              </a:spcBef>
              <a:buFont typeface="Arial" panose="020B0604020202020204" pitchFamily="34" charset="0"/>
              <a:buChar char="•"/>
              <a:defRPr sz="2000"/>
            </a:lvl6pPr>
            <a:lvl7pPr marL="2971800" indent="-228600">
              <a:spcBef>
                <a:spcPct val="20000"/>
              </a:spcBef>
              <a:buFont typeface="Arial" panose="020B0604020202020204" pitchFamily="34" charset="0"/>
              <a:buChar char="•"/>
              <a:defRPr sz="2000"/>
            </a:lvl7pPr>
            <a:lvl8pPr marL="3429000" indent="-228600">
              <a:spcBef>
                <a:spcPct val="20000"/>
              </a:spcBef>
              <a:buFont typeface="Arial" panose="020B0604020202020204" pitchFamily="34" charset="0"/>
              <a:buChar char="•"/>
              <a:defRPr sz="2000"/>
            </a:lvl8pPr>
            <a:lvl9pPr marL="3886200" indent="-228600">
              <a:spcBef>
                <a:spcPct val="20000"/>
              </a:spcBef>
              <a:buFont typeface="Arial" panose="020B0604020202020204" pitchFamily="34" charset="0"/>
              <a:buChar char="•"/>
              <a:defRPr sz="2000"/>
            </a:lvl9pPr>
          </a:lstStyle>
          <a:p>
            <a:r>
              <a:rPr lang="zh-CN" altLang="en-US"/>
              <a:t>总 </a:t>
            </a:r>
            <a:r>
              <a:rPr lang="zh-CN" altLang="en-US" dirty="0"/>
              <a:t>结：</a:t>
            </a:r>
            <a:endParaRPr lang="en-GB" altLang="zh-CN" dirty="0"/>
          </a:p>
        </p:txBody>
      </p:sp>
      <p:sp>
        <p:nvSpPr>
          <p:cNvPr id="28" name="Rectangle 14"/>
          <p:cNvSpPr/>
          <p:nvPr/>
        </p:nvSpPr>
        <p:spPr>
          <a:xfrm>
            <a:off x="2004979" y="2586882"/>
            <a:ext cx="1032334" cy="307777"/>
          </a:xfrm>
          <a:prstGeom prst="rect">
            <a:avLst/>
          </a:prstGeom>
        </p:spPr>
        <p:txBody>
          <a:bodyPr wrap="none" lIns="0" tIns="0" rIns="0" bIns="0">
            <a:spAutoFit/>
          </a:bodyPr>
          <a:lstStyle/>
          <a:p>
            <a:pPr algn="r"/>
            <a:r>
              <a:rPr lang="zh-CN" altLang="en-US" sz="2000" b="1" dirty="0">
                <a:solidFill>
                  <a:srgbClr val="00ADA9"/>
                </a:solidFill>
              </a:rPr>
              <a:t>极化电荷</a:t>
            </a:r>
            <a:endParaRPr lang="en-US" sz="2000" b="1" dirty="0">
              <a:solidFill>
                <a:srgbClr val="00ADA9"/>
              </a:solidFill>
              <a:latin typeface="Arial" panose="020B0604020202020204" pitchFamily="34" charset="0"/>
              <a:ea typeface="微软雅黑" panose="020B0503020204020204" pitchFamily="34" charset="-122"/>
              <a:sym typeface="Arial" panose="020B0604020202020204" pitchFamily="34" charset="0"/>
            </a:endParaRPr>
          </a:p>
        </p:txBody>
      </p:sp>
      <p:sp>
        <p:nvSpPr>
          <p:cNvPr id="29" name="Rectangle 17"/>
          <p:cNvSpPr/>
          <p:nvPr/>
        </p:nvSpPr>
        <p:spPr>
          <a:xfrm>
            <a:off x="5962826" y="1074714"/>
            <a:ext cx="1032334" cy="307777"/>
          </a:xfrm>
          <a:prstGeom prst="rect">
            <a:avLst/>
          </a:prstGeom>
        </p:spPr>
        <p:txBody>
          <a:bodyPr wrap="none" lIns="0" tIns="0" rIns="0" bIns="0">
            <a:spAutoFit/>
          </a:bodyPr>
          <a:lstStyle/>
          <a:p>
            <a:pPr lvl="0"/>
            <a:r>
              <a:rPr lang="zh-CN" altLang="en-US" sz="2000" b="1" dirty="0">
                <a:solidFill>
                  <a:srgbClr val="0070C0"/>
                </a:solidFill>
              </a:rPr>
              <a:t>极化电场</a:t>
            </a:r>
            <a:endParaRPr lang="zh-CN" altLang="zh-CN" sz="2000" b="1" dirty="0">
              <a:solidFill>
                <a:srgbClr val="0070C0"/>
              </a:solidFill>
            </a:endParaRPr>
          </a:p>
        </p:txBody>
      </p:sp>
      <p:sp>
        <p:nvSpPr>
          <p:cNvPr id="30" name="Rectangle 20"/>
          <p:cNvSpPr/>
          <p:nvPr/>
        </p:nvSpPr>
        <p:spPr>
          <a:xfrm>
            <a:off x="1979712" y="1074714"/>
            <a:ext cx="1032334" cy="307777"/>
          </a:xfrm>
          <a:prstGeom prst="rect">
            <a:avLst/>
          </a:prstGeom>
        </p:spPr>
        <p:txBody>
          <a:bodyPr wrap="none" lIns="0" tIns="0" rIns="0" bIns="0">
            <a:spAutoFit/>
          </a:bodyPr>
          <a:lstStyle/>
          <a:p>
            <a:pPr algn="r"/>
            <a:r>
              <a:rPr lang="zh-CN" altLang="en-US" sz="2000" b="1" dirty="0">
                <a:solidFill>
                  <a:srgbClr val="027F7D"/>
                </a:solidFill>
              </a:rPr>
              <a:t>极化基理</a:t>
            </a:r>
            <a:endParaRPr lang="en-US" sz="2000" b="1" dirty="0">
              <a:solidFill>
                <a:srgbClr val="027F7D"/>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32" name="组合 31"/>
          <p:cNvGrpSpPr/>
          <p:nvPr/>
        </p:nvGrpSpPr>
        <p:grpSpPr>
          <a:xfrm>
            <a:off x="3221685" y="858690"/>
            <a:ext cx="2534872" cy="2361132"/>
            <a:chOff x="3045240" y="1362746"/>
            <a:chExt cx="3053521" cy="2937214"/>
          </a:xfrm>
        </p:grpSpPr>
        <p:sp>
          <p:nvSpPr>
            <p:cNvPr id="33" name="Plaque 5"/>
            <p:cNvSpPr/>
            <p:nvPr/>
          </p:nvSpPr>
          <p:spPr>
            <a:xfrm>
              <a:off x="3512900" y="1768731"/>
              <a:ext cx="2118199" cy="2118198"/>
            </a:xfrm>
            <a:prstGeom prst="plaque">
              <a:avLst>
                <a:gd name="adj" fmla="val 5000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solidFill>
                  <a:srgbClr val="027F7D"/>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34" name="Group 34"/>
            <p:cNvGrpSpPr/>
            <p:nvPr/>
          </p:nvGrpSpPr>
          <p:grpSpPr>
            <a:xfrm>
              <a:off x="3045240" y="1362746"/>
              <a:ext cx="1315035" cy="1333851"/>
              <a:chOff x="3045240" y="1362746"/>
              <a:chExt cx="1315035" cy="1333851"/>
            </a:xfrm>
          </p:grpSpPr>
          <p:sp>
            <p:nvSpPr>
              <p:cNvPr id="47" name="Teardrop 30"/>
              <p:cNvSpPr/>
              <p:nvPr/>
            </p:nvSpPr>
            <p:spPr>
              <a:xfrm rot="16200000">
                <a:off x="3074219" y="1410542"/>
                <a:ext cx="1286055" cy="1286056"/>
              </a:xfrm>
              <a:prstGeom prst="teardrop">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solidFill>
                    <a:srgbClr val="027F7D"/>
                  </a:solidFill>
                  <a:latin typeface="Arial" panose="020B0604020202020204" pitchFamily="34" charset="0"/>
                  <a:ea typeface="微软雅黑" panose="020B0503020204020204" pitchFamily="34" charset="-122"/>
                  <a:sym typeface="Arial" panose="020B0604020202020204" pitchFamily="34" charset="0"/>
                </a:endParaRPr>
              </a:p>
            </p:txBody>
          </p:sp>
          <p:sp>
            <p:nvSpPr>
              <p:cNvPr id="48" name="Teardrop 6"/>
              <p:cNvSpPr/>
              <p:nvPr/>
            </p:nvSpPr>
            <p:spPr>
              <a:xfrm rot="16200000">
                <a:off x="3045240" y="1362746"/>
                <a:ext cx="1286055" cy="1286056"/>
              </a:xfrm>
              <a:prstGeom prst="teardrop">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solidFill>
                    <a:srgbClr val="027F7D"/>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35" name="Group 37"/>
            <p:cNvGrpSpPr/>
            <p:nvPr/>
          </p:nvGrpSpPr>
          <p:grpSpPr>
            <a:xfrm>
              <a:off x="4812704" y="1362746"/>
              <a:ext cx="1286056" cy="1333680"/>
              <a:chOff x="4812704" y="1362746"/>
              <a:chExt cx="1286056" cy="1333680"/>
            </a:xfrm>
          </p:grpSpPr>
          <p:sp>
            <p:nvSpPr>
              <p:cNvPr id="45" name="Teardrop 31"/>
              <p:cNvSpPr/>
              <p:nvPr/>
            </p:nvSpPr>
            <p:spPr>
              <a:xfrm>
                <a:off x="4812704" y="1410371"/>
                <a:ext cx="1286056" cy="1286055"/>
              </a:xfrm>
              <a:prstGeom prst="teardrop">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solidFill>
                    <a:srgbClr val="027F7D"/>
                  </a:solidFill>
                  <a:latin typeface="Arial" panose="020B0604020202020204" pitchFamily="34" charset="0"/>
                  <a:ea typeface="微软雅黑" panose="020B0503020204020204" pitchFamily="34" charset="-122"/>
                  <a:sym typeface="Arial" panose="020B0604020202020204" pitchFamily="34" charset="0"/>
                </a:endParaRPr>
              </a:p>
            </p:txBody>
          </p:sp>
          <p:sp>
            <p:nvSpPr>
              <p:cNvPr id="46" name="Teardrop 7"/>
              <p:cNvSpPr/>
              <p:nvPr/>
            </p:nvSpPr>
            <p:spPr>
              <a:xfrm>
                <a:off x="4812704" y="1362746"/>
                <a:ext cx="1286056" cy="1286055"/>
              </a:xfrm>
              <a:prstGeom prst="teardrop">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solidFill>
                    <a:srgbClr val="027F7D"/>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36" name="Group 35"/>
            <p:cNvGrpSpPr/>
            <p:nvPr/>
          </p:nvGrpSpPr>
          <p:grpSpPr>
            <a:xfrm>
              <a:off x="3045240" y="2985330"/>
              <a:ext cx="1324156" cy="1314630"/>
              <a:chOff x="3045240" y="2985330"/>
              <a:chExt cx="1324156" cy="1314630"/>
            </a:xfrm>
          </p:grpSpPr>
          <p:sp>
            <p:nvSpPr>
              <p:cNvPr id="43" name="Teardrop 32"/>
              <p:cNvSpPr/>
              <p:nvPr/>
            </p:nvSpPr>
            <p:spPr>
              <a:xfrm rot="10800000">
                <a:off x="3083340" y="2985330"/>
                <a:ext cx="1286056" cy="1286055"/>
              </a:xfrm>
              <a:prstGeom prst="teardrop">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solidFill>
                    <a:srgbClr val="027F7D"/>
                  </a:solidFill>
                  <a:latin typeface="Arial" panose="020B0604020202020204" pitchFamily="34" charset="0"/>
                  <a:ea typeface="微软雅黑" panose="020B0503020204020204" pitchFamily="34" charset="-122"/>
                  <a:sym typeface="Arial" panose="020B0604020202020204" pitchFamily="34" charset="0"/>
                </a:endParaRPr>
              </a:p>
            </p:txBody>
          </p:sp>
          <p:sp>
            <p:nvSpPr>
              <p:cNvPr id="44" name="Teardrop 8"/>
              <p:cNvSpPr/>
              <p:nvPr/>
            </p:nvSpPr>
            <p:spPr>
              <a:xfrm rot="10800000">
                <a:off x="3045240" y="3013905"/>
                <a:ext cx="1286056" cy="1286055"/>
              </a:xfrm>
              <a:prstGeom prst="teardrop">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solidFill>
                    <a:srgbClr val="027F7D"/>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37" name="Group 36"/>
            <p:cNvGrpSpPr/>
            <p:nvPr/>
          </p:nvGrpSpPr>
          <p:grpSpPr>
            <a:xfrm>
              <a:off x="4784130" y="2985330"/>
              <a:ext cx="1314631" cy="1314630"/>
              <a:chOff x="4784130" y="2985330"/>
              <a:chExt cx="1314631" cy="1314630"/>
            </a:xfrm>
          </p:grpSpPr>
          <p:sp>
            <p:nvSpPr>
              <p:cNvPr id="41" name="Teardrop 33"/>
              <p:cNvSpPr/>
              <p:nvPr/>
            </p:nvSpPr>
            <p:spPr>
              <a:xfrm rot="5400000">
                <a:off x="4784130" y="2985330"/>
                <a:ext cx="1286055" cy="1286056"/>
              </a:xfrm>
              <a:prstGeom prst="teardrop">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solidFill>
                    <a:srgbClr val="027F7D"/>
                  </a:solidFill>
                  <a:latin typeface="Arial" panose="020B0604020202020204" pitchFamily="34" charset="0"/>
                  <a:ea typeface="微软雅黑" panose="020B0503020204020204" pitchFamily="34" charset="-122"/>
                  <a:sym typeface="Arial" panose="020B0604020202020204" pitchFamily="34" charset="0"/>
                </a:endParaRPr>
              </a:p>
            </p:txBody>
          </p:sp>
          <p:sp>
            <p:nvSpPr>
              <p:cNvPr id="42" name="Teardrop 9"/>
              <p:cNvSpPr/>
              <p:nvPr/>
            </p:nvSpPr>
            <p:spPr>
              <a:xfrm rot="5400000">
                <a:off x="4812705" y="3013905"/>
                <a:ext cx="1286055" cy="1286056"/>
              </a:xfrm>
              <a:prstGeom prst="teardrop">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solidFill>
                    <a:srgbClr val="027F7D"/>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38" name="Freeform 131"/>
            <p:cNvSpPr>
              <a:spLocks noEditPoints="1"/>
            </p:cNvSpPr>
            <p:nvPr/>
          </p:nvSpPr>
          <p:spPr bwMode="auto">
            <a:xfrm>
              <a:off x="4331296" y="2540356"/>
              <a:ext cx="495064" cy="495064"/>
            </a:xfrm>
            <a:custGeom>
              <a:avLst/>
              <a:gdLst/>
              <a:ahLst/>
              <a:cxnLst>
                <a:cxn ang="0">
                  <a:pos x="55" y="28"/>
                </a:cxn>
                <a:cxn ang="0">
                  <a:pos x="27" y="55"/>
                </a:cxn>
                <a:cxn ang="0">
                  <a:pos x="0" y="28"/>
                </a:cxn>
                <a:cxn ang="0">
                  <a:pos x="27" y="0"/>
                </a:cxn>
                <a:cxn ang="0">
                  <a:pos x="55" y="28"/>
                </a:cxn>
                <a:cxn ang="0">
                  <a:pos x="42" y="28"/>
                </a:cxn>
                <a:cxn ang="0">
                  <a:pos x="41" y="26"/>
                </a:cxn>
                <a:cxn ang="0">
                  <a:pos x="21" y="14"/>
                </a:cxn>
                <a:cxn ang="0">
                  <a:pos x="19" y="14"/>
                </a:cxn>
                <a:cxn ang="0">
                  <a:pos x="18" y="16"/>
                </a:cxn>
                <a:cxn ang="0">
                  <a:pos x="18" y="39"/>
                </a:cxn>
                <a:cxn ang="0">
                  <a:pos x="19" y="41"/>
                </a:cxn>
                <a:cxn ang="0">
                  <a:pos x="20" y="41"/>
                </a:cxn>
                <a:cxn ang="0">
                  <a:pos x="21" y="41"/>
                </a:cxn>
                <a:cxn ang="0">
                  <a:pos x="41" y="30"/>
                </a:cxn>
                <a:cxn ang="0">
                  <a:pos x="42" y="28"/>
                </a:cxn>
              </a:cxnLst>
              <a:rect l="0" t="0" r="r" b="b"/>
              <a:pathLst>
                <a:path w="55" h="55">
                  <a:moveTo>
                    <a:pt x="55" y="28"/>
                  </a:moveTo>
                  <a:cubicBezTo>
                    <a:pt x="55" y="43"/>
                    <a:pt x="42" y="55"/>
                    <a:pt x="27" y="55"/>
                  </a:cubicBezTo>
                  <a:cubicBezTo>
                    <a:pt x="12" y="55"/>
                    <a:pt x="0" y="43"/>
                    <a:pt x="0" y="28"/>
                  </a:cubicBezTo>
                  <a:cubicBezTo>
                    <a:pt x="0" y="13"/>
                    <a:pt x="12" y="0"/>
                    <a:pt x="27" y="0"/>
                  </a:cubicBezTo>
                  <a:cubicBezTo>
                    <a:pt x="42" y="0"/>
                    <a:pt x="55" y="13"/>
                    <a:pt x="55" y="28"/>
                  </a:cubicBezTo>
                  <a:close/>
                  <a:moveTo>
                    <a:pt x="42" y="28"/>
                  </a:moveTo>
                  <a:cubicBezTo>
                    <a:pt x="42" y="27"/>
                    <a:pt x="42" y="26"/>
                    <a:pt x="41" y="26"/>
                  </a:cubicBezTo>
                  <a:cubicBezTo>
                    <a:pt x="21" y="14"/>
                    <a:pt x="21" y="14"/>
                    <a:pt x="21" y="14"/>
                  </a:cubicBezTo>
                  <a:cubicBezTo>
                    <a:pt x="21" y="14"/>
                    <a:pt x="20" y="14"/>
                    <a:pt x="19" y="14"/>
                  </a:cubicBezTo>
                  <a:cubicBezTo>
                    <a:pt x="18" y="15"/>
                    <a:pt x="18" y="16"/>
                    <a:pt x="18" y="16"/>
                  </a:cubicBezTo>
                  <a:cubicBezTo>
                    <a:pt x="18" y="39"/>
                    <a:pt x="18" y="39"/>
                    <a:pt x="18" y="39"/>
                  </a:cubicBezTo>
                  <a:cubicBezTo>
                    <a:pt x="18" y="40"/>
                    <a:pt x="18" y="41"/>
                    <a:pt x="19" y="41"/>
                  </a:cubicBezTo>
                  <a:cubicBezTo>
                    <a:pt x="20" y="41"/>
                    <a:pt x="20" y="41"/>
                    <a:pt x="20" y="41"/>
                  </a:cubicBezTo>
                  <a:cubicBezTo>
                    <a:pt x="21" y="41"/>
                    <a:pt x="21" y="41"/>
                    <a:pt x="21" y="41"/>
                  </a:cubicBezTo>
                  <a:cubicBezTo>
                    <a:pt x="41" y="30"/>
                    <a:pt x="41" y="30"/>
                    <a:pt x="41" y="30"/>
                  </a:cubicBezTo>
                  <a:cubicBezTo>
                    <a:pt x="42" y="29"/>
                    <a:pt x="42" y="29"/>
                    <a:pt x="42" y="28"/>
                  </a:cubicBezTo>
                  <a:close/>
                </a:path>
              </a:pathLst>
            </a:custGeom>
            <a:solidFill>
              <a:schemeClr val="bg1">
                <a:lumMod val="65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sz="2000" b="1" dirty="0">
                <a:solidFill>
                  <a:srgbClr val="027F7D"/>
                </a:solidFill>
                <a:latin typeface="Arial" panose="020B0604020202020204" pitchFamily="34" charset="0"/>
                <a:ea typeface="微软雅黑" panose="020B0503020204020204" pitchFamily="34" charset="-122"/>
                <a:sym typeface="Arial" panose="020B0604020202020204" pitchFamily="34" charset="0"/>
              </a:endParaRPr>
            </a:p>
          </p:txBody>
        </p:sp>
        <p:sp>
          <p:nvSpPr>
            <p:cNvPr id="39" name="Freeform 23"/>
            <p:cNvSpPr>
              <a:spLocks noEditPoints="1"/>
            </p:cNvSpPr>
            <p:nvPr/>
          </p:nvSpPr>
          <p:spPr bwMode="auto">
            <a:xfrm>
              <a:off x="3507566" y="3484805"/>
              <a:ext cx="405086" cy="386095"/>
            </a:xfrm>
            <a:custGeom>
              <a:avLst/>
              <a:gdLst/>
              <a:ahLst/>
              <a:cxnLst>
                <a:cxn ang="0">
                  <a:pos x="68" y="14"/>
                </a:cxn>
                <a:cxn ang="0">
                  <a:pos x="68" y="18"/>
                </a:cxn>
                <a:cxn ang="0">
                  <a:pos x="64" y="18"/>
                </a:cxn>
                <a:cxn ang="0">
                  <a:pos x="61" y="21"/>
                </a:cxn>
                <a:cxn ang="0">
                  <a:pos x="7" y="21"/>
                </a:cxn>
                <a:cxn ang="0">
                  <a:pos x="4" y="18"/>
                </a:cxn>
                <a:cxn ang="0">
                  <a:pos x="0" y="18"/>
                </a:cxn>
                <a:cxn ang="0">
                  <a:pos x="0" y="14"/>
                </a:cxn>
                <a:cxn ang="0">
                  <a:pos x="34" y="0"/>
                </a:cxn>
                <a:cxn ang="0">
                  <a:pos x="68" y="14"/>
                </a:cxn>
                <a:cxn ang="0">
                  <a:pos x="68" y="60"/>
                </a:cxn>
                <a:cxn ang="0">
                  <a:pos x="68" y="64"/>
                </a:cxn>
                <a:cxn ang="0">
                  <a:pos x="0" y="64"/>
                </a:cxn>
                <a:cxn ang="0">
                  <a:pos x="0" y="60"/>
                </a:cxn>
                <a:cxn ang="0">
                  <a:pos x="2" y="57"/>
                </a:cxn>
                <a:cxn ang="0">
                  <a:pos x="66" y="57"/>
                </a:cxn>
                <a:cxn ang="0">
                  <a:pos x="68" y="60"/>
                </a:cxn>
                <a:cxn ang="0">
                  <a:pos x="18" y="23"/>
                </a:cxn>
                <a:cxn ang="0">
                  <a:pos x="18" y="50"/>
                </a:cxn>
                <a:cxn ang="0">
                  <a:pos x="23" y="50"/>
                </a:cxn>
                <a:cxn ang="0">
                  <a:pos x="23" y="23"/>
                </a:cxn>
                <a:cxn ang="0">
                  <a:pos x="32" y="23"/>
                </a:cxn>
                <a:cxn ang="0">
                  <a:pos x="32" y="50"/>
                </a:cxn>
                <a:cxn ang="0">
                  <a:pos x="36" y="50"/>
                </a:cxn>
                <a:cxn ang="0">
                  <a:pos x="36" y="23"/>
                </a:cxn>
                <a:cxn ang="0">
                  <a:pos x="45" y="23"/>
                </a:cxn>
                <a:cxn ang="0">
                  <a:pos x="45" y="50"/>
                </a:cxn>
                <a:cxn ang="0">
                  <a:pos x="50" y="50"/>
                </a:cxn>
                <a:cxn ang="0">
                  <a:pos x="50" y="23"/>
                </a:cxn>
                <a:cxn ang="0">
                  <a:pos x="59" y="23"/>
                </a:cxn>
                <a:cxn ang="0">
                  <a:pos x="59" y="50"/>
                </a:cxn>
                <a:cxn ang="0">
                  <a:pos x="61" y="50"/>
                </a:cxn>
                <a:cxn ang="0">
                  <a:pos x="64" y="53"/>
                </a:cxn>
                <a:cxn ang="0">
                  <a:pos x="64" y="55"/>
                </a:cxn>
                <a:cxn ang="0">
                  <a:pos x="4" y="55"/>
                </a:cxn>
                <a:cxn ang="0">
                  <a:pos x="4" y="53"/>
                </a:cxn>
                <a:cxn ang="0">
                  <a:pos x="7" y="50"/>
                </a:cxn>
                <a:cxn ang="0">
                  <a:pos x="9" y="50"/>
                </a:cxn>
                <a:cxn ang="0">
                  <a:pos x="9" y="23"/>
                </a:cxn>
                <a:cxn ang="0">
                  <a:pos x="18" y="23"/>
                </a:cxn>
              </a:cxnLst>
              <a:rect l="0" t="0" r="r" b="b"/>
              <a:pathLst>
                <a:path w="68" h="64">
                  <a:moveTo>
                    <a:pt x="68" y="14"/>
                  </a:moveTo>
                  <a:cubicBezTo>
                    <a:pt x="68" y="18"/>
                    <a:pt x="68" y="18"/>
                    <a:pt x="68" y="18"/>
                  </a:cubicBezTo>
                  <a:cubicBezTo>
                    <a:pt x="64" y="18"/>
                    <a:pt x="64" y="18"/>
                    <a:pt x="64" y="18"/>
                  </a:cubicBezTo>
                  <a:cubicBezTo>
                    <a:pt x="64" y="20"/>
                    <a:pt x="63" y="21"/>
                    <a:pt x="61" y="21"/>
                  </a:cubicBezTo>
                  <a:cubicBezTo>
                    <a:pt x="7" y="21"/>
                    <a:pt x="7" y="21"/>
                    <a:pt x="7" y="21"/>
                  </a:cubicBezTo>
                  <a:cubicBezTo>
                    <a:pt x="5" y="21"/>
                    <a:pt x="4" y="20"/>
                    <a:pt x="4" y="18"/>
                  </a:cubicBezTo>
                  <a:cubicBezTo>
                    <a:pt x="0" y="18"/>
                    <a:pt x="0" y="18"/>
                    <a:pt x="0" y="18"/>
                  </a:cubicBezTo>
                  <a:cubicBezTo>
                    <a:pt x="0" y="14"/>
                    <a:pt x="0" y="14"/>
                    <a:pt x="0" y="14"/>
                  </a:cubicBezTo>
                  <a:cubicBezTo>
                    <a:pt x="34" y="0"/>
                    <a:pt x="34" y="0"/>
                    <a:pt x="34" y="0"/>
                  </a:cubicBezTo>
                  <a:lnTo>
                    <a:pt x="68" y="14"/>
                  </a:lnTo>
                  <a:close/>
                  <a:moveTo>
                    <a:pt x="68" y="60"/>
                  </a:moveTo>
                  <a:cubicBezTo>
                    <a:pt x="68" y="64"/>
                    <a:pt x="68" y="64"/>
                    <a:pt x="68" y="64"/>
                  </a:cubicBezTo>
                  <a:cubicBezTo>
                    <a:pt x="0" y="64"/>
                    <a:pt x="0" y="64"/>
                    <a:pt x="0" y="64"/>
                  </a:cubicBezTo>
                  <a:cubicBezTo>
                    <a:pt x="0" y="60"/>
                    <a:pt x="0" y="60"/>
                    <a:pt x="0" y="60"/>
                  </a:cubicBezTo>
                  <a:cubicBezTo>
                    <a:pt x="0" y="58"/>
                    <a:pt x="1" y="57"/>
                    <a:pt x="2" y="57"/>
                  </a:cubicBezTo>
                  <a:cubicBezTo>
                    <a:pt x="66" y="57"/>
                    <a:pt x="66" y="57"/>
                    <a:pt x="66" y="57"/>
                  </a:cubicBezTo>
                  <a:cubicBezTo>
                    <a:pt x="67" y="57"/>
                    <a:pt x="68" y="58"/>
                    <a:pt x="68" y="60"/>
                  </a:cubicBezTo>
                  <a:close/>
                  <a:moveTo>
                    <a:pt x="18" y="23"/>
                  </a:moveTo>
                  <a:cubicBezTo>
                    <a:pt x="18" y="50"/>
                    <a:pt x="18" y="50"/>
                    <a:pt x="18" y="50"/>
                  </a:cubicBezTo>
                  <a:cubicBezTo>
                    <a:pt x="23" y="50"/>
                    <a:pt x="23" y="50"/>
                    <a:pt x="23" y="50"/>
                  </a:cubicBezTo>
                  <a:cubicBezTo>
                    <a:pt x="23" y="23"/>
                    <a:pt x="23" y="23"/>
                    <a:pt x="23" y="23"/>
                  </a:cubicBezTo>
                  <a:cubicBezTo>
                    <a:pt x="32" y="23"/>
                    <a:pt x="32" y="23"/>
                    <a:pt x="32" y="23"/>
                  </a:cubicBezTo>
                  <a:cubicBezTo>
                    <a:pt x="32" y="50"/>
                    <a:pt x="32" y="50"/>
                    <a:pt x="32" y="50"/>
                  </a:cubicBezTo>
                  <a:cubicBezTo>
                    <a:pt x="36" y="50"/>
                    <a:pt x="36" y="50"/>
                    <a:pt x="36" y="50"/>
                  </a:cubicBezTo>
                  <a:cubicBezTo>
                    <a:pt x="36" y="23"/>
                    <a:pt x="36" y="23"/>
                    <a:pt x="36" y="23"/>
                  </a:cubicBezTo>
                  <a:cubicBezTo>
                    <a:pt x="45" y="23"/>
                    <a:pt x="45" y="23"/>
                    <a:pt x="45" y="23"/>
                  </a:cubicBezTo>
                  <a:cubicBezTo>
                    <a:pt x="45" y="50"/>
                    <a:pt x="45" y="50"/>
                    <a:pt x="45" y="50"/>
                  </a:cubicBezTo>
                  <a:cubicBezTo>
                    <a:pt x="50" y="50"/>
                    <a:pt x="50" y="50"/>
                    <a:pt x="50" y="50"/>
                  </a:cubicBezTo>
                  <a:cubicBezTo>
                    <a:pt x="50" y="23"/>
                    <a:pt x="50" y="23"/>
                    <a:pt x="50" y="23"/>
                  </a:cubicBezTo>
                  <a:cubicBezTo>
                    <a:pt x="59" y="23"/>
                    <a:pt x="59" y="23"/>
                    <a:pt x="59" y="23"/>
                  </a:cubicBezTo>
                  <a:cubicBezTo>
                    <a:pt x="59" y="50"/>
                    <a:pt x="59" y="50"/>
                    <a:pt x="59" y="50"/>
                  </a:cubicBezTo>
                  <a:cubicBezTo>
                    <a:pt x="61" y="50"/>
                    <a:pt x="61" y="50"/>
                    <a:pt x="61" y="50"/>
                  </a:cubicBezTo>
                  <a:cubicBezTo>
                    <a:pt x="63" y="50"/>
                    <a:pt x="64" y="51"/>
                    <a:pt x="64" y="53"/>
                  </a:cubicBezTo>
                  <a:cubicBezTo>
                    <a:pt x="64" y="55"/>
                    <a:pt x="64" y="55"/>
                    <a:pt x="64" y="55"/>
                  </a:cubicBezTo>
                  <a:cubicBezTo>
                    <a:pt x="4" y="55"/>
                    <a:pt x="4" y="55"/>
                    <a:pt x="4" y="55"/>
                  </a:cubicBezTo>
                  <a:cubicBezTo>
                    <a:pt x="4" y="53"/>
                    <a:pt x="4" y="53"/>
                    <a:pt x="4" y="53"/>
                  </a:cubicBezTo>
                  <a:cubicBezTo>
                    <a:pt x="4" y="51"/>
                    <a:pt x="5" y="50"/>
                    <a:pt x="7" y="50"/>
                  </a:cubicBezTo>
                  <a:cubicBezTo>
                    <a:pt x="9" y="50"/>
                    <a:pt x="9" y="50"/>
                    <a:pt x="9" y="50"/>
                  </a:cubicBezTo>
                  <a:cubicBezTo>
                    <a:pt x="9" y="23"/>
                    <a:pt x="9" y="23"/>
                    <a:pt x="9" y="23"/>
                  </a:cubicBezTo>
                  <a:lnTo>
                    <a:pt x="18" y="23"/>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sz="2000" b="1" dirty="0">
                <a:solidFill>
                  <a:srgbClr val="027F7D"/>
                </a:solidFill>
                <a:latin typeface="Arial" panose="020B0604020202020204" pitchFamily="34" charset="0"/>
                <a:ea typeface="微软雅黑" panose="020B0503020204020204" pitchFamily="34" charset="-122"/>
                <a:sym typeface="Arial" panose="020B0604020202020204" pitchFamily="34" charset="0"/>
              </a:endParaRPr>
            </a:p>
          </p:txBody>
        </p:sp>
        <p:sp>
          <p:nvSpPr>
            <p:cNvPr id="40" name="Freeform 57"/>
            <p:cNvSpPr>
              <a:spLocks noEditPoints="1"/>
            </p:cNvSpPr>
            <p:nvPr/>
          </p:nvSpPr>
          <p:spPr bwMode="auto">
            <a:xfrm>
              <a:off x="5300512" y="3483033"/>
              <a:ext cx="387340" cy="387866"/>
            </a:xfrm>
            <a:custGeom>
              <a:avLst/>
              <a:gdLst/>
              <a:ahLst/>
              <a:cxnLst>
                <a:cxn ang="0">
                  <a:pos x="7" y="9"/>
                </a:cxn>
                <a:cxn ang="0">
                  <a:pos x="7" y="57"/>
                </a:cxn>
                <a:cxn ang="0">
                  <a:pos x="6" y="58"/>
                </a:cxn>
                <a:cxn ang="0">
                  <a:pos x="4" y="58"/>
                </a:cxn>
                <a:cxn ang="0">
                  <a:pos x="2" y="57"/>
                </a:cxn>
                <a:cxn ang="0">
                  <a:pos x="2" y="9"/>
                </a:cxn>
                <a:cxn ang="0">
                  <a:pos x="0" y="4"/>
                </a:cxn>
                <a:cxn ang="0">
                  <a:pos x="5" y="0"/>
                </a:cxn>
                <a:cxn ang="0">
                  <a:pos x="10" y="4"/>
                </a:cxn>
                <a:cxn ang="0">
                  <a:pos x="7" y="9"/>
                </a:cxn>
                <a:cxn ang="0">
                  <a:pos x="65" y="36"/>
                </a:cxn>
                <a:cxn ang="0">
                  <a:pos x="63" y="38"/>
                </a:cxn>
                <a:cxn ang="0">
                  <a:pos x="49" y="43"/>
                </a:cxn>
                <a:cxn ang="0">
                  <a:pos x="31" y="37"/>
                </a:cxn>
                <a:cxn ang="0">
                  <a:pos x="13" y="43"/>
                </a:cxn>
                <a:cxn ang="0">
                  <a:pos x="12" y="43"/>
                </a:cxn>
                <a:cxn ang="0">
                  <a:pos x="10" y="41"/>
                </a:cxn>
                <a:cxn ang="0">
                  <a:pos x="10" y="13"/>
                </a:cxn>
                <a:cxn ang="0">
                  <a:pos x="11" y="11"/>
                </a:cxn>
                <a:cxn ang="0">
                  <a:pos x="14" y="9"/>
                </a:cxn>
                <a:cxn ang="0">
                  <a:pos x="30" y="4"/>
                </a:cxn>
                <a:cxn ang="0">
                  <a:pos x="46" y="9"/>
                </a:cxn>
                <a:cxn ang="0">
                  <a:pos x="49" y="10"/>
                </a:cxn>
                <a:cxn ang="0">
                  <a:pos x="63" y="4"/>
                </a:cxn>
                <a:cxn ang="0">
                  <a:pos x="65" y="7"/>
                </a:cxn>
                <a:cxn ang="0">
                  <a:pos x="65" y="36"/>
                </a:cxn>
              </a:cxnLst>
              <a:rect l="0" t="0" r="r" b="b"/>
              <a:pathLst>
                <a:path w="65" h="58">
                  <a:moveTo>
                    <a:pt x="7" y="9"/>
                  </a:moveTo>
                  <a:cubicBezTo>
                    <a:pt x="7" y="57"/>
                    <a:pt x="7" y="57"/>
                    <a:pt x="7" y="57"/>
                  </a:cubicBezTo>
                  <a:cubicBezTo>
                    <a:pt x="7" y="57"/>
                    <a:pt x="7" y="58"/>
                    <a:pt x="6" y="58"/>
                  </a:cubicBezTo>
                  <a:cubicBezTo>
                    <a:pt x="4" y="58"/>
                    <a:pt x="4" y="58"/>
                    <a:pt x="4" y="58"/>
                  </a:cubicBezTo>
                  <a:cubicBezTo>
                    <a:pt x="3" y="58"/>
                    <a:pt x="2" y="57"/>
                    <a:pt x="2" y="57"/>
                  </a:cubicBezTo>
                  <a:cubicBezTo>
                    <a:pt x="2" y="9"/>
                    <a:pt x="2" y="9"/>
                    <a:pt x="2" y="9"/>
                  </a:cubicBezTo>
                  <a:cubicBezTo>
                    <a:pt x="1" y="8"/>
                    <a:pt x="0" y="6"/>
                    <a:pt x="0" y="4"/>
                  </a:cubicBezTo>
                  <a:cubicBezTo>
                    <a:pt x="0" y="2"/>
                    <a:pt x="2" y="0"/>
                    <a:pt x="5" y="0"/>
                  </a:cubicBezTo>
                  <a:cubicBezTo>
                    <a:pt x="7" y="0"/>
                    <a:pt x="10" y="2"/>
                    <a:pt x="10" y="4"/>
                  </a:cubicBezTo>
                  <a:cubicBezTo>
                    <a:pt x="10" y="6"/>
                    <a:pt x="9" y="8"/>
                    <a:pt x="7" y="9"/>
                  </a:cubicBezTo>
                  <a:close/>
                  <a:moveTo>
                    <a:pt x="65" y="36"/>
                  </a:moveTo>
                  <a:cubicBezTo>
                    <a:pt x="65" y="37"/>
                    <a:pt x="65" y="38"/>
                    <a:pt x="63" y="38"/>
                  </a:cubicBezTo>
                  <a:cubicBezTo>
                    <a:pt x="59" y="41"/>
                    <a:pt x="54" y="43"/>
                    <a:pt x="49" y="43"/>
                  </a:cubicBezTo>
                  <a:cubicBezTo>
                    <a:pt x="43" y="43"/>
                    <a:pt x="39" y="37"/>
                    <a:pt x="31" y="37"/>
                  </a:cubicBezTo>
                  <a:cubicBezTo>
                    <a:pt x="25" y="37"/>
                    <a:pt x="19" y="40"/>
                    <a:pt x="13" y="43"/>
                  </a:cubicBezTo>
                  <a:cubicBezTo>
                    <a:pt x="13" y="43"/>
                    <a:pt x="12" y="43"/>
                    <a:pt x="12" y="43"/>
                  </a:cubicBezTo>
                  <a:cubicBezTo>
                    <a:pt x="11" y="43"/>
                    <a:pt x="10" y="42"/>
                    <a:pt x="10" y="41"/>
                  </a:cubicBezTo>
                  <a:cubicBezTo>
                    <a:pt x="10" y="13"/>
                    <a:pt x="10" y="13"/>
                    <a:pt x="10" y="13"/>
                  </a:cubicBezTo>
                  <a:cubicBezTo>
                    <a:pt x="10" y="12"/>
                    <a:pt x="10" y="11"/>
                    <a:pt x="11" y="11"/>
                  </a:cubicBezTo>
                  <a:cubicBezTo>
                    <a:pt x="12" y="10"/>
                    <a:pt x="13" y="9"/>
                    <a:pt x="14" y="9"/>
                  </a:cubicBezTo>
                  <a:cubicBezTo>
                    <a:pt x="19" y="7"/>
                    <a:pt x="24" y="4"/>
                    <a:pt x="30" y="4"/>
                  </a:cubicBezTo>
                  <a:cubicBezTo>
                    <a:pt x="36" y="4"/>
                    <a:pt x="40" y="6"/>
                    <a:pt x="46" y="9"/>
                  </a:cubicBezTo>
                  <a:cubicBezTo>
                    <a:pt x="47" y="9"/>
                    <a:pt x="48" y="10"/>
                    <a:pt x="49" y="10"/>
                  </a:cubicBezTo>
                  <a:cubicBezTo>
                    <a:pt x="55" y="10"/>
                    <a:pt x="61" y="4"/>
                    <a:pt x="63" y="4"/>
                  </a:cubicBezTo>
                  <a:cubicBezTo>
                    <a:pt x="64" y="4"/>
                    <a:pt x="65" y="6"/>
                    <a:pt x="65" y="7"/>
                  </a:cubicBezTo>
                  <a:lnTo>
                    <a:pt x="65" y="36"/>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sz="2000" b="1" dirty="0">
                <a:solidFill>
                  <a:srgbClr val="027F7D"/>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49" name="Freeform 75"/>
          <p:cNvSpPr>
            <a:spLocks noChangeArrowheads="1"/>
          </p:cNvSpPr>
          <p:nvPr/>
        </p:nvSpPr>
        <p:spPr bwMode="auto">
          <a:xfrm>
            <a:off x="3653733" y="1218730"/>
            <a:ext cx="288032" cy="288032"/>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1" i="0" u="none" strike="noStrike" kern="1200" cap="none" spc="0" normalizeH="0" baseline="0" noProof="0">
              <a:ln>
                <a:noFill/>
              </a:ln>
              <a:solidFill>
                <a:prstClr val="black"/>
              </a:solidFill>
              <a:effectLst/>
              <a:uLnTx/>
              <a:uFillTx/>
              <a:latin typeface="Roboto Light"/>
              <a:ea typeface="+mn-ea"/>
              <a:cs typeface="+mn-cs"/>
            </a:endParaRPr>
          </a:p>
        </p:txBody>
      </p:sp>
      <p:sp>
        <p:nvSpPr>
          <p:cNvPr id="50" name="Freeform 84"/>
          <p:cNvSpPr>
            <a:spLocks noChangeArrowheads="1"/>
          </p:cNvSpPr>
          <p:nvPr/>
        </p:nvSpPr>
        <p:spPr bwMode="auto">
          <a:xfrm>
            <a:off x="5093893" y="1218731"/>
            <a:ext cx="288032" cy="288032"/>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1" i="0" u="none" strike="noStrike" kern="1200" cap="none" spc="0" normalizeH="0" baseline="0" noProof="0">
              <a:ln>
                <a:noFill/>
              </a:ln>
              <a:solidFill>
                <a:prstClr val="black"/>
              </a:solidFill>
              <a:effectLst/>
              <a:uLnTx/>
              <a:uFillTx/>
              <a:latin typeface="Roboto Light"/>
              <a:ea typeface="+mn-ea"/>
              <a:cs typeface="+mn-cs"/>
            </a:endParaRPr>
          </a:p>
        </p:txBody>
      </p:sp>
      <p:pic>
        <p:nvPicPr>
          <p:cNvPr id="51" name="Picture 21" descr="3D勾图片素材 创意图片"/>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l="17804" r="11372" b="12785"/>
          <a:stretch>
            <a:fillRect/>
          </a:stretch>
        </p:blipFill>
        <p:spPr bwMode="auto">
          <a:xfrm>
            <a:off x="1259632" y="2427734"/>
            <a:ext cx="560632" cy="5177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2" name="Rectangle 23"/>
          <p:cNvSpPr/>
          <p:nvPr/>
        </p:nvSpPr>
        <p:spPr>
          <a:xfrm>
            <a:off x="5796136" y="2296492"/>
            <a:ext cx="1512168" cy="923330"/>
          </a:xfrm>
          <a:prstGeom prst="rect">
            <a:avLst/>
          </a:prstGeom>
        </p:spPr>
        <p:txBody>
          <a:bodyPr wrap="square" lIns="0" tIns="0" rIns="0" bIns="0">
            <a:spAutoFit/>
          </a:bodyPr>
          <a:lstStyle/>
          <a:p>
            <a:pPr algn="ctr"/>
            <a:r>
              <a:rPr lang="zh-CN" altLang="en-US" sz="2000" b="1" dirty="0">
                <a:solidFill>
                  <a:srgbClr val="F87A24"/>
                </a:solidFill>
              </a:rPr>
              <a:t>电介质空间电场的</a:t>
            </a:r>
            <a:endParaRPr lang="en-US" altLang="zh-CN" sz="2000" b="1" dirty="0">
              <a:solidFill>
                <a:srgbClr val="F87A24"/>
              </a:solidFill>
            </a:endParaRPr>
          </a:p>
          <a:p>
            <a:pPr algn="ctr"/>
            <a:r>
              <a:rPr lang="zh-CN" altLang="en-US" sz="2000" b="1" dirty="0">
                <a:solidFill>
                  <a:srgbClr val="F87A24"/>
                </a:solidFill>
              </a:rPr>
              <a:t>因果规律</a:t>
            </a:r>
            <a:endParaRPr lang="en-US" altLang="zh-CN" sz="2000" b="1" dirty="0">
              <a:solidFill>
                <a:srgbClr val="F87A24"/>
              </a:solidFill>
              <a:latin typeface="Arial" panose="020B0604020202020204" pitchFamily="34" charset="0"/>
              <a:ea typeface="微软雅黑" panose="020B0503020204020204" pitchFamily="34" charset="-122"/>
              <a:sym typeface="Arial" panose="020B0604020202020204" pitchFamily="34" charset="0"/>
            </a:endParaRPr>
          </a:p>
        </p:txBody>
      </p:sp>
      <p:pic>
        <p:nvPicPr>
          <p:cNvPr id="31" name="Picture 21" descr="3D勾图片素材 创意图片"/>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l="17804" r="11372" b="12785"/>
          <a:stretch>
            <a:fillRect/>
          </a:stretch>
        </p:blipFill>
        <p:spPr bwMode="auto">
          <a:xfrm>
            <a:off x="7308304" y="2283718"/>
            <a:ext cx="560632" cy="5177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 name="组合 4"/>
          <p:cNvGrpSpPr/>
          <p:nvPr/>
        </p:nvGrpSpPr>
        <p:grpSpPr>
          <a:xfrm>
            <a:off x="251520" y="3219822"/>
            <a:ext cx="8712968" cy="1801643"/>
            <a:chOff x="251520" y="3218379"/>
            <a:chExt cx="8712968" cy="1801643"/>
          </a:xfrm>
        </p:grpSpPr>
        <p:sp>
          <p:nvSpPr>
            <p:cNvPr id="4" name="矩形 3"/>
            <p:cNvSpPr/>
            <p:nvPr/>
          </p:nvSpPr>
          <p:spPr>
            <a:xfrm>
              <a:off x="251520" y="3218379"/>
              <a:ext cx="8712968" cy="18016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53" name="Object 5"/>
            <p:cNvGraphicFramePr>
              <a:graphicFrameLocks noChangeAspect="1"/>
            </p:cNvGraphicFramePr>
            <p:nvPr>
              <p:extLst>
                <p:ext uri="{D42A27DB-BD31-4B8C-83A1-F6EECF244321}">
                  <p14:modId xmlns:p14="http://schemas.microsoft.com/office/powerpoint/2010/main" val="3106237702"/>
                </p:ext>
              </p:extLst>
            </p:nvPr>
          </p:nvGraphicFramePr>
          <p:xfrm>
            <a:off x="1852488" y="3472800"/>
            <a:ext cx="2503488" cy="1401763"/>
          </p:xfrm>
          <a:graphic>
            <a:graphicData uri="http://schemas.openxmlformats.org/presentationml/2006/ole">
              <mc:AlternateContent xmlns:mc="http://schemas.openxmlformats.org/markup-compatibility/2006">
                <mc:Choice xmlns:v="urn:schemas-microsoft-com:vml" Requires="v">
                  <p:oleObj name="Equation" r:id="rId4" imgW="1549080" imgH="761760" progId="Equation.DSMT4">
                    <p:embed/>
                  </p:oleObj>
                </mc:Choice>
                <mc:Fallback>
                  <p:oleObj name="Equation" r:id="rId4" imgW="1549080" imgH="761760" progId="Equation.DSMT4">
                    <p:embed/>
                    <p:pic>
                      <p:nvPicPr>
                        <p:cNvPr id="39" name="Object 5"/>
                        <p:cNvPicPr>
                          <a:picLocks noChangeAspect="1" noChangeArrowheads="1"/>
                        </p:cNvPicPr>
                        <p:nvPr/>
                      </p:nvPicPr>
                      <p:blipFill>
                        <a:blip r:embed="rId5"/>
                        <a:srcRect/>
                        <a:stretch>
                          <a:fillRect/>
                        </a:stretch>
                      </p:blipFill>
                      <p:spPr bwMode="auto">
                        <a:xfrm>
                          <a:off x="1852488" y="3472800"/>
                          <a:ext cx="2503488" cy="1401763"/>
                        </a:xfrm>
                        <a:prstGeom prst="rect">
                          <a:avLst/>
                        </a:prstGeom>
                        <a:noFill/>
                        <a:ln>
                          <a:noFill/>
                        </a:ln>
                      </p:spPr>
                    </p:pic>
                  </p:oleObj>
                </mc:Fallback>
              </mc:AlternateContent>
            </a:graphicData>
          </a:graphic>
        </p:graphicFrame>
        <p:sp>
          <p:nvSpPr>
            <p:cNvPr id="2" name="矩形 1"/>
            <p:cNvSpPr/>
            <p:nvPr/>
          </p:nvSpPr>
          <p:spPr>
            <a:xfrm>
              <a:off x="323528" y="3651870"/>
              <a:ext cx="1584176" cy="923330"/>
            </a:xfrm>
            <a:prstGeom prst="rect">
              <a:avLst/>
            </a:prstGeom>
          </p:spPr>
          <p:txBody>
            <a:bodyPr wrap="square">
              <a:spAutoFit/>
            </a:bodyPr>
            <a:lstStyle/>
            <a:p>
              <a:r>
                <a:rPr lang="zh-CN" altLang="zh-CN" b="1" dirty="0">
                  <a:solidFill>
                    <a:schemeClr val="bg1"/>
                  </a:solidFill>
                  <a:latin typeface="+mn-ea"/>
                  <a:cs typeface="Times New Roman" panose="02020603050405020304" pitchFamily="18" charset="0"/>
                </a:rPr>
                <a:t>电介质空间中电场因果规律的积分形式</a:t>
              </a:r>
              <a:endParaRPr lang="zh-CN" altLang="en-US" b="1" dirty="0">
                <a:solidFill>
                  <a:schemeClr val="bg1"/>
                </a:solidFill>
                <a:latin typeface="+mn-ea"/>
              </a:endParaRPr>
            </a:p>
          </p:txBody>
        </p:sp>
        <p:sp>
          <p:nvSpPr>
            <p:cNvPr id="3" name="矩形 2"/>
            <p:cNvSpPr/>
            <p:nvPr/>
          </p:nvSpPr>
          <p:spPr>
            <a:xfrm>
              <a:off x="4716016" y="3939902"/>
              <a:ext cx="2044149" cy="369332"/>
            </a:xfrm>
            <a:prstGeom prst="rect">
              <a:avLst/>
            </a:prstGeom>
          </p:spPr>
          <p:txBody>
            <a:bodyPr wrap="none">
              <a:spAutoFit/>
            </a:bodyPr>
            <a:lstStyle/>
            <a:p>
              <a:r>
                <a:rPr lang="zh-CN" altLang="en-US" b="1" dirty="0">
                  <a:solidFill>
                    <a:schemeClr val="bg1"/>
                  </a:solidFill>
                  <a:latin typeface="+mn-ea"/>
                  <a:cs typeface="Times New Roman" panose="02020603050405020304" pitchFamily="18" charset="0"/>
                  <a:sym typeface="Symbol" panose="05050102010706020507" pitchFamily="18" charset="2"/>
                </a:rPr>
                <a:t></a:t>
              </a:r>
              <a:r>
                <a:rPr lang="zh-CN" altLang="zh-CN" b="1" dirty="0">
                  <a:solidFill>
                    <a:schemeClr val="bg1"/>
                  </a:solidFill>
                  <a:latin typeface="+mn-ea"/>
                  <a:cs typeface="Times New Roman" panose="02020603050405020304" pitchFamily="18" charset="0"/>
                </a:rPr>
                <a:t>相应的微分形式</a:t>
              </a:r>
              <a:endParaRPr lang="zh-CN" altLang="en-US" b="1" dirty="0">
                <a:solidFill>
                  <a:schemeClr val="bg1"/>
                </a:solidFill>
                <a:latin typeface="+mn-ea"/>
              </a:endParaRPr>
            </a:p>
          </p:txBody>
        </p:sp>
        <p:graphicFrame>
          <p:nvGraphicFramePr>
            <p:cNvPr id="54" name="Object 38"/>
            <p:cNvGraphicFramePr>
              <a:graphicFrameLocks noChangeAspect="1"/>
            </p:cNvGraphicFramePr>
            <p:nvPr>
              <p:extLst>
                <p:ext uri="{D42A27DB-BD31-4B8C-83A1-F6EECF244321}">
                  <p14:modId xmlns:p14="http://schemas.microsoft.com/office/powerpoint/2010/main" val="1509742778"/>
                </p:ext>
              </p:extLst>
            </p:nvPr>
          </p:nvGraphicFramePr>
          <p:xfrm>
            <a:off x="6732240" y="3435846"/>
            <a:ext cx="1685925" cy="1344613"/>
          </p:xfrm>
          <a:graphic>
            <a:graphicData uri="http://schemas.openxmlformats.org/presentationml/2006/ole">
              <mc:AlternateContent xmlns:mc="http://schemas.openxmlformats.org/markup-compatibility/2006">
                <mc:Choice xmlns:v="urn:schemas-microsoft-com:vml" Requires="v">
                  <p:oleObj name="Equation" r:id="rId6" imgW="952200" imgH="698400" progId="Equation.DSMT4">
                    <p:embed/>
                  </p:oleObj>
                </mc:Choice>
                <mc:Fallback>
                  <p:oleObj name="Equation" r:id="rId6" imgW="952200" imgH="698400" progId="Equation.DSMT4">
                    <p:embed/>
                    <p:pic>
                      <p:nvPicPr>
                        <p:cNvPr id="6" name="Object 38"/>
                        <p:cNvPicPr>
                          <a:picLocks noChangeAspect="1" noChangeArrowheads="1"/>
                        </p:cNvPicPr>
                        <p:nvPr/>
                      </p:nvPicPr>
                      <p:blipFill>
                        <a:blip r:embed="rId7"/>
                        <a:srcRect/>
                        <a:stretch>
                          <a:fillRect/>
                        </a:stretch>
                      </p:blipFill>
                      <p:spPr bwMode="auto">
                        <a:xfrm>
                          <a:off x="6732240" y="3435846"/>
                          <a:ext cx="1685925" cy="1344613"/>
                        </a:xfrm>
                        <a:prstGeom prst="rect">
                          <a:avLst/>
                        </a:prstGeom>
                        <a:noFill/>
                        <a:ln>
                          <a:noFill/>
                        </a:ln>
                      </p:spPr>
                    </p:pic>
                  </p:oleObj>
                </mc:Fallback>
              </mc:AlternateContent>
            </a:graphicData>
          </a:graphic>
        </p:graphicFrame>
      </p:grpSp>
    </p:spTree>
    <p:extLst>
      <p:ext uri="{BB962C8B-B14F-4D97-AF65-F5344CB8AC3E}">
        <p14:creationId xmlns:p14="http://schemas.microsoft.com/office/powerpoint/2010/main" val="2638121307"/>
      </p:ext>
    </p:extLst>
  </p:cSld>
  <p:clrMapOvr>
    <a:masterClrMapping/>
  </p:clrMapOvr>
  <mc:AlternateContent xmlns:mc="http://schemas.openxmlformats.org/markup-compatibility/2006" xmlns:p14="http://schemas.microsoft.com/office/powerpoint/2010/main">
    <mc:Choice Requires="p14">
      <p:transition spd="slow" p14:dur="2000" advTm="55016"/>
    </mc:Choice>
    <mc:Fallback xmlns="">
      <p:transition spd="slow" advTm="55016"/>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Isosceles Triangle 2"/>
          <p:cNvSpPr/>
          <p:nvPr/>
        </p:nvSpPr>
        <p:spPr bwMode="auto">
          <a:xfrm>
            <a:off x="1354410" y="4085082"/>
            <a:ext cx="1009650" cy="718915"/>
          </a:xfrm>
          <a:custGeom>
            <a:avLst/>
            <a:gdLst>
              <a:gd name="connsiteX0" fmla="*/ 0 w 1278647"/>
              <a:gd name="connsiteY0" fmla="*/ 1102282 h 1102282"/>
              <a:gd name="connsiteX1" fmla="*/ 639324 w 1278647"/>
              <a:gd name="connsiteY1" fmla="*/ 0 h 1102282"/>
              <a:gd name="connsiteX2" fmla="*/ 1278647 w 1278647"/>
              <a:gd name="connsiteY2" fmla="*/ 1102282 h 1102282"/>
              <a:gd name="connsiteX3" fmla="*/ 0 w 1278647"/>
              <a:gd name="connsiteY3" fmla="*/ 1102282 h 1102282"/>
              <a:gd name="connsiteX0-1" fmla="*/ 0 w 1278647"/>
              <a:gd name="connsiteY0-2" fmla="*/ 1102282 h 1102282"/>
              <a:gd name="connsiteX1-3" fmla="*/ 639324 w 1278647"/>
              <a:gd name="connsiteY1-4" fmla="*/ 0 h 1102282"/>
              <a:gd name="connsiteX2-5" fmla="*/ 1278647 w 1278647"/>
              <a:gd name="connsiteY2-6" fmla="*/ 1102282 h 1102282"/>
              <a:gd name="connsiteX3-7" fmla="*/ 0 w 1278647"/>
              <a:gd name="connsiteY3-8" fmla="*/ 1102282 h 1102282"/>
              <a:gd name="connsiteX0-9" fmla="*/ 0 w 1278647"/>
              <a:gd name="connsiteY0-10" fmla="*/ 1102284 h 1102284"/>
              <a:gd name="connsiteX1-11" fmla="*/ 639324 w 1278647"/>
              <a:gd name="connsiteY1-12" fmla="*/ 2 h 1102284"/>
              <a:gd name="connsiteX2-13" fmla="*/ 1278647 w 1278647"/>
              <a:gd name="connsiteY2-14" fmla="*/ 1102284 h 1102284"/>
              <a:gd name="connsiteX3-15" fmla="*/ 0 w 1278647"/>
              <a:gd name="connsiteY3-16" fmla="*/ 1102284 h 1102284"/>
            </a:gdLst>
            <a:ahLst/>
            <a:cxnLst>
              <a:cxn ang="0">
                <a:pos x="connsiteX0-1" y="connsiteY0-2"/>
              </a:cxn>
              <a:cxn ang="0">
                <a:pos x="connsiteX1-3" y="connsiteY1-4"/>
              </a:cxn>
              <a:cxn ang="0">
                <a:pos x="connsiteX2-5" y="connsiteY2-6"/>
              </a:cxn>
              <a:cxn ang="0">
                <a:pos x="connsiteX3-7" y="connsiteY3-8"/>
              </a:cxn>
            </a:cxnLst>
            <a:rect l="l" t="t" r="r" b="b"/>
            <a:pathLst>
              <a:path w="1278647" h="1102284">
                <a:moveTo>
                  <a:pt x="0" y="1102284"/>
                </a:moveTo>
                <a:cubicBezTo>
                  <a:pt x="213108" y="734857"/>
                  <a:pt x="133608" y="-1665"/>
                  <a:pt x="639324" y="2"/>
                </a:cubicBezTo>
                <a:cubicBezTo>
                  <a:pt x="1145040" y="1669"/>
                  <a:pt x="1065539" y="734857"/>
                  <a:pt x="1278647" y="1102284"/>
                </a:cubicBezTo>
                <a:lnTo>
                  <a:pt x="0" y="1102284"/>
                </a:lnTo>
                <a:close/>
              </a:path>
            </a:pathLst>
          </a:cu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0000"/>
              </a:lnSpc>
              <a:defRPr/>
            </a:pPr>
            <a:endParaRPr 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4" name="Isosceles Triangle 2"/>
          <p:cNvSpPr/>
          <p:nvPr/>
        </p:nvSpPr>
        <p:spPr bwMode="auto">
          <a:xfrm>
            <a:off x="1965598" y="3704199"/>
            <a:ext cx="1009650" cy="1099797"/>
          </a:xfrm>
          <a:custGeom>
            <a:avLst/>
            <a:gdLst>
              <a:gd name="connsiteX0" fmla="*/ 0 w 1278647"/>
              <a:gd name="connsiteY0" fmla="*/ 1102282 h 1102282"/>
              <a:gd name="connsiteX1" fmla="*/ 639324 w 1278647"/>
              <a:gd name="connsiteY1" fmla="*/ 0 h 1102282"/>
              <a:gd name="connsiteX2" fmla="*/ 1278647 w 1278647"/>
              <a:gd name="connsiteY2" fmla="*/ 1102282 h 1102282"/>
              <a:gd name="connsiteX3" fmla="*/ 0 w 1278647"/>
              <a:gd name="connsiteY3" fmla="*/ 1102282 h 1102282"/>
              <a:gd name="connsiteX0-1" fmla="*/ 0 w 1278647"/>
              <a:gd name="connsiteY0-2" fmla="*/ 1102282 h 1102282"/>
              <a:gd name="connsiteX1-3" fmla="*/ 639324 w 1278647"/>
              <a:gd name="connsiteY1-4" fmla="*/ 0 h 1102282"/>
              <a:gd name="connsiteX2-5" fmla="*/ 1278647 w 1278647"/>
              <a:gd name="connsiteY2-6" fmla="*/ 1102282 h 1102282"/>
              <a:gd name="connsiteX3-7" fmla="*/ 0 w 1278647"/>
              <a:gd name="connsiteY3-8" fmla="*/ 1102282 h 1102282"/>
              <a:gd name="connsiteX0-9" fmla="*/ 0 w 1278647"/>
              <a:gd name="connsiteY0-10" fmla="*/ 1102284 h 1102284"/>
              <a:gd name="connsiteX1-11" fmla="*/ 639324 w 1278647"/>
              <a:gd name="connsiteY1-12" fmla="*/ 2 h 1102284"/>
              <a:gd name="connsiteX2-13" fmla="*/ 1278647 w 1278647"/>
              <a:gd name="connsiteY2-14" fmla="*/ 1102284 h 1102284"/>
              <a:gd name="connsiteX3-15" fmla="*/ 0 w 1278647"/>
              <a:gd name="connsiteY3-16" fmla="*/ 1102284 h 1102284"/>
            </a:gdLst>
            <a:ahLst/>
            <a:cxnLst>
              <a:cxn ang="0">
                <a:pos x="connsiteX0-1" y="connsiteY0-2"/>
              </a:cxn>
              <a:cxn ang="0">
                <a:pos x="connsiteX1-3" y="connsiteY1-4"/>
              </a:cxn>
              <a:cxn ang="0">
                <a:pos x="connsiteX2-5" y="connsiteY2-6"/>
              </a:cxn>
              <a:cxn ang="0">
                <a:pos x="connsiteX3-7" y="connsiteY3-8"/>
              </a:cxn>
            </a:cxnLst>
            <a:rect l="l" t="t" r="r" b="b"/>
            <a:pathLst>
              <a:path w="1278647" h="1102284">
                <a:moveTo>
                  <a:pt x="0" y="1102284"/>
                </a:moveTo>
                <a:cubicBezTo>
                  <a:pt x="213108" y="734857"/>
                  <a:pt x="133608" y="-1665"/>
                  <a:pt x="639324" y="2"/>
                </a:cubicBezTo>
                <a:cubicBezTo>
                  <a:pt x="1145040" y="1669"/>
                  <a:pt x="1065539" y="734857"/>
                  <a:pt x="1278647" y="1102284"/>
                </a:cubicBezTo>
                <a:lnTo>
                  <a:pt x="0" y="1102284"/>
                </a:lnTo>
                <a:close/>
              </a:path>
            </a:pathLst>
          </a:cu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0000"/>
              </a:lnSpc>
              <a:defRPr/>
            </a:pPr>
            <a:endParaRPr 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7" name="Isosceles Triangle 2"/>
          <p:cNvSpPr/>
          <p:nvPr/>
        </p:nvSpPr>
        <p:spPr bwMode="auto">
          <a:xfrm>
            <a:off x="2743473" y="3966055"/>
            <a:ext cx="927100" cy="837941"/>
          </a:xfrm>
          <a:custGeom>
            <a:avLst/>
            <a:gdLst>
              <a:gd name="connsiteX0" fmla="*/ 0 w 1278647"/>
              <a:gd name="connsiteY0" fmla="*/ 1102282 h 1102282"/>
              <a:gd name="connsiteX1" fmla="*/ 639324 w 1278647"/>
              <a:gd name="connsiteY1" fmla="*/ 0 h 1102282"/>
              <a:gd name="connsiteX2" fmla="*/ 1278647 w 1278647"/>
              <a:gd name="connsiteY2" fmla="*/ 1102282 h 1102282"/>
              <a:gd name="connsiteX3" fmla="*/ 0 w 1278647"/>
              <a:gd name="connsiteY3" fmla="*/ 1102282 h 1102282"/>
              <a:gd name="connsiteX0-1" fmla="*/ 0 w 1278647"/>
              <a:gd name="connsiteY0-2" fmla="*/ 1102282 h 1102282"/>
              <a:gd name="connsiteX1-3" fmla="*/ 639324 w 1278647"/>
              <a:gd name="connsiteY1-4" fmla="*/ 0 h 1102282"/>
              <a:gd name="connsiteX2-5" fmla="*/ 1278647 w 1278647"/>
              <a:gd name="connsiteY2-6" fmla="*/ 1102282 h 1102282"/>
              <a:gd name="connsiteX3-7" fmla="*/ 0 w 1278647"/>
              <a:gd name="connsiteY3-8" fmla="*/ 1102282 h 1102282"/>
              <a:gd name="connsiteX0-9" fmla="*/ 0 w 1278647"/>
              <a:gd name="connsiteY0-10" fmla="*/ 1102284 h 1102284"/>
              <a:gd name="connsiteX1-11" fmla="*/ 639324 w 1278647"/>
              <a:gd name="connsiteY1-12" fmla="*/ 2 h 1102284"/>
              <a:gd name="connsiteX2-13" fmla="*/ 1278647 w 1278647"/>
              <a:gd name="connsiteY2-14" fmla="*/ 1102284 h 1102284"/>
              <a:gd name="connsiteX3-15" fmla="*/ 0 w 1278647"/>
              <a:gd name="connsiteY3-16" fmla="*/ 1102284 h 1102284"/>
            </a:gdLst>
            <a:ahLst/>
            <a:cxnLst>
              <a:cxn ang="0">
                <a:pos x="connsiteX0-1" y="connsiteY0-2"/>
              </a:cxn>
              <a:cxn ang="0">
                <a:pos x="connsiteX1-3" y="connsiteY1-4"/>
              </a:cxn>
              <a:cxn ang="0">
                <a:pos x="connsiteX2-5" y="connsiteY2-6"/>
              </a:cxn>
              <a:cxn ang="0">
                <a:pos x="connsiteX3-7" y="connsiteY3-8"/>
              </a:cxn>
            </a:cxnLst>
            <a:rect l="l" t="t" r="r" b="b"/>
            <a:pathLst>
              <a:path w="1278647" h="1102284">
                <a:moveTo>
                  <a:pt x="0" y="1102284"/>
                </a:moveTo>
                <a:cubicBezTo>
                  <a:pt x="213108" y="734857"/>
                  <a:pt x="133608" y="-1665"/>
                  <a:pt x="639324" y="2"/>
                </a:cubicBezTo>
                <a:cubicBezTo>
                  <a:pt x="1145040" y="1669"/>
                  <a:pt x="1065539" y="734857"/>
                  <a:pt x="1278647" y="1102284"/>
                </a:cubicBezTo>
                <a:lnTo>
                  <a:pt x="0" y="1102284"/>
                </a:lnTo>
                <a:close/>
              </a:path>
            </a:pathLst>
          </a:custGeom>
          <a:solidFill>
            <a:schemeClr val="accent3">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0000"/>
              </a:lnSpc>
              <a:defRPr/>
            </a:pPr>
            <a:endParaRPr 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0" name="Isosceles Triangle 2"/>
          <p:cNvSpPr/>
          <p:nvPr/>
        </p:nvSpPr>
        <p:spPr bwMode="auto">
          <a:xfrm>
            <a:off x="3441974" y="4226325"/>
            <a:ext cx="865187" cy="577672"/>
          </a:xfrm>
          <a:custGeom>
            <a:avLst/>
            <a:gdLst>
              <a:gd name="connsiteX0" fmla="*/ 0 w 1278647"/>
              <a:gd name="connsiteY0" fmla="*/ 1102282 h 1102282"/>
              <a:gd name="connsiteX1" fmla="*/ 639324 w 1278647"/>
              <a:gd name="connsiteY1" fmla="*/ 0 h 1102282"/>
              <a:gd name="connsiteX2" fmla="*/ 1278647 w 1278647"/>
              <a:gd name="connsiteY2" fmla="*/ 1102282 h 1102282"/>
              <a:gd name="connsiteX3" fmla="*/ 0 w 1278647"/>
              <a:gd name="connsiteY3" fmla="*/ 1102282 h 1102282"/>
              <a:gd name="connsiteX0-1" fmla="*/ 0 w 1278647"/>
              <a:gd name="connsiteY0-2" fmla="*/ 1102282 h 1102282"/>
              <a:gd name="connsiteX1-3" fmla="*/ 639324 w 1278647"/>
              <a:gd name="connsiteY1-4" fmla="*/ 0 h 1102282"/>
              <a:gd name="connsiteX2-5" fmla="*/ 1278647 w 1278647"/>
              <a:gd name="connsiteY2-6" fmla="*/ 1102282 h 1102282"/>
              <a:gd name="connsiteX3-7" fmla="*/ 0 w 1278647"/>
              <a:gd name="connsiteY3-8" fmla="*/ 1102282 h 1102282"/>
              <a:gd name="connsiteX0-9" fmla="*/ 0 w 1278647"/>
              <a:gd name="connsiteY0-10" fmla="*/ 1102284 h 1102284"/>
              <a:gd name="connsiteX1-11" fmla="*/ 639324 w 1278647"/>
              <a:gd name="connsiteY1-12" fmla="*/ 2 h 1102284"/>
              <a:gd name="connsiteX2-13" fmla="*/ 1278647 w 1278647"/>
              <a:gd name="connsiteY2-14" fmla="*/ 1102284 h 1102284"/>
              <a:gd name="connsiteX3-15" fmla="*/ 0 w 1278647"/>
              <a:gd name="connsiteY3-16" fmla="*/ 1102284 h 1102284"/>
            </a:gdLst>
            <a:ahLst/>
            <a:cxnLst>
              <a:cxn ang="0">
                <a:pos x="connsiteX0-1" y="connsiteY0-2"/>
              </a:cxn>
              <a:cxn ang="0">
                <a:pos x="connsiteX1-3" y="connsiteY1-4"/>
              </a:cxn>
              <a:cxn ang="0">
                <a:pos x="connsiteX2-5" y="connsiteY2-6"/>
              </a:cxn>
              <a:cxn ang="0">
                <a:pos x="connsiteX3-7" y="connsiteY3-8"/>
              </a:cxn>
            </a:cxnLst>
            <a:rect l="l" t="t" r="r" b="b"/>
            <a:pathLst>
              <a:path w="1278647" h="1102284">
                <a:moveTo>
                  <a:pt x="0" y="1102284"/>
                </a:moveTo>
                <a:cubicBezTo>
                  <a:pt x="213108" y="734857"/>
                  <a:pt x="133608" y="-1665"/>
                  <a:pt x="639324" y="2"/>
                </a:cubicBezTo>
                <a:cubicBezTo>
                  <a:pt x="1145040" y="1669"/>
                  <a:pt x="1065539" y="734857"/>
                  <a:pt x="1278647" y="1102284"/>
                </a:cubicBezTo>
                <a:lnTo>
                  <a:pt x="0" y="1102284"/>
                </a:lnTo>
                <a:close/>
              </a:path>
            </a:pathLst>
          </a:cu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0000"/>
              </a:lnSpc>
              <a:defRPr/>
            </a:pPr>
            <a:endParaRPr 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3" name="Isosceles Triangle 2"/>
          <p:cNvSpPr/>
          <p:nvPr/>
        </p:nvSpPr>
        <p:spPr bwMode="auto">
          <a:xfrm>
            <a:off x="4027760" y="4085083"/>
            <a:ext cx="1009650" cy="718915"/>
          </a:xfrm>
          <a:custGeom>
            <a:avLst/>
            <a:gdLst>
              <a:gd name="connsiteX0" fmla="*/ 0 w 1278647"/>
              <a:gd name="connsiteY0" fmla="*/ 1102282 h 1102282"/>
              <a:gd name="connsiteX1" fmla="*/ 639324 w 1278647"/>
              <a:gd name="connsiteY1" fmla="*/ 0 h 1102282"/>
              <a:gd name="connsiteX2" fmla="*/ 1278647 w 1278647"/>
              <a:gd name="connsiteY2" fmla="*/ 1102282 h 1102282"/>
              <a:gd name="connsiteX3" fmla="*/ 0 w 1278647"/>
              <a:gd name="connsiteY3" fmla="*/ 1102282 h 1102282"/>
              <a:gd name="connsiteX0-1" fmla="*/ 0 w 1278647"/>
              <a:gd name="connsiteY0-2" fmla="*/ 1102282 h 1102282"/>
              <a:gd name="connsiteX1-3" fmla="*/ 639324 w 1278647"/>
              <a:gd name="connsiteY1-4" fmla="*/ 0 h 1102282"/>
              <a:gd name="connsiteX2-5" fmla="*/ 1278647 w 1278647"/>
              <a:gd name="connsiteY2-6" fmla="*/ 1102282 h 1102282"/>
              <a:gd name="connsiteX3-7" fmla="*/ 0 w 1278647"/>
              <a:gd name="connsiteY3-8" fmla="*/ 1102282 h 1102282"/>
              <a:gd name="connsiteX0-9" fmla="*/ 0 w 1278647"/>
              <a:gd name="connsiteY0-10" fmla="*/ 1102284 h 1102284"/>
              <a:gd name="connsiteX1-11" fmla="*/ 639324 w 1278647"/>
              <a:gd name="connsiteY1-12" fmla="*/ 2 h 1102284"/>
              <a:gd name="connsiteX2-13" fmla="*/ 1278647 w 1278647"/>
              <a:gd name="connsiteY2-14" fmla="*/ 1102284 h 1102284"/>
              <a:gd name="connsiteX3-15" fmla="*/ 0 w 1278647"/>
              <a:gd name="connsiteY3-16" fmla="*/ 1102284 h 1102284"/>
            </a:gdLst>
            <a:ahLst/>
            <a:cxnLst>
              <a:cxn ang="0">
                <a:pos x="connsiteX0-1" y="connsiteY0-2"/>
              </a:cxn>
              <a:cxn ang="0">
                <a:pos x="connsiteX1-3" y="connsiteY1-4"/>
              </a:cxn>
              <a:cxn ang="0">
                <a:pos x="connsiteX2-5" y="connsiteY2-6"/>
              </a:cxn>
              <a:cxn ang="0">
                <a:pos x="connsiteX3-7" y="connsiteY3-8"/>
              </a:cxn>
            </a:cxnLst>
            <a:rect l="l" t="t" r="r" b="b"/>
            <a:pathLst>
              <a:path w="1278647" h="1102284">
                <a:moveTo>
                  <a:pt x="0" y="1102284"/>
                </a:moveTo>
                <a:cubicBezTo>
                  <a:pt x="213108" y="734857"/>
                  <a:pt x="133608" y="-1665"/>
                  <a:pt x="639324" y="2"/>
                </a:cubicBezTo>
                <a:cubicBezTo>
                  <a:pt x="1145040" y="1669"/>
                  <a:pt x="1065539" y="734857"/>
                  <a:pt x="1278647" y="1102284"/>
                </a:cubicBezTo>
                <a:lnTo>
                  <a:pt x="0" y="1102284"/>
                </a:lnTo>
                <a:close/>
              </a:path>
            </a:pathLst>
          </a:custGeom>
          <a:solidFill>
            <a:schemeClr val="accent5">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0000"/>
              </a:lnSpc>
              <a:defRPr/>
            </a:pPr>
            <a:endParaRPr 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6" name="Isosceles Triangle 2"/>
          <p:cNvSpPr/>
          <p:nvPr/>
        </p:nvSpPr>
        <p:spPr bwMode="auto">
          <a:xfrm>
            <a:off x="4638948" y="4385026"/>
            <a:ext cx="1009650" cy="418971"/>
          </a:xfrm>
          <a:custGeom>
            <a:avLst/>
            <a:gdLst>
              <a:gd name="connsiteX0" fmla="*/ 0 w 1278647"/>
              <a:gd name="connsiteY0" fmla="*/ 1102282 h 1102282"/>
              <a:gd name="connsiteX1" fmla="*/ 639324 w 1278647"/>
              <a:gd name="connsiteY1" fmla="*/ 0 h 1102282"/>
              <a:gd name="connsiteX2" fmla="*/ 1278647 w 1278647"/>
              <a:gd name="connsiteY2" fmla="*/ 1102282 h 1102282"/>
              <a:gd name="connsiteX3" fmla="*/ 0 w 1278647"/>
              <a:gd name="connsiteY3" fmla="*/ 1102282 h 1102282"/>
              <a:gd name="connsiteX0-1" fmla="*/ 0 w 1278647"/>
              <a:gd name="connsiteY0-2" fmla="*/ 1102282 h 1102282"/>
              <a:gd name="connsiteX1-3" fmla="*/ 639324 w 1278647"/>
              <a:gd name="connsiteY1-4" fmla="*/ 0 h 1102282"/>
              <a:gd name="connsiteX2-5" fmla="*/ 1278647 w 1278647"/>
              <a:gd name="connsiteY2-6" fmla="*/ 1102282 h 1102282"/>
              <a:gd name="connsiteX3-7" fmla="*/ 0 w 1278647"/>
              <a:gd name="connsiteY3-8" fmla="*/ 1102282 h 1102282"/>
              <a:gd name="connsiteX0-9" fmla="*/ 0 w 1278647"/>
              <a:gd name="connsiteY0-10" fmla="*/ 1102284 h 1102284"/>
              <a:gd name="connsiteX1-11" fmla="*/ 639324 w 1278647"/>
              <a:gd name="connsiteY1-12" fmla="*/ 2 h 1102284"/>
              <a:gd name="connsiteX2-13" fmla="*/ 1278647 w 1278647"/>
              <a:gd name="connsiteY2-14" fmla="*/ 1102284 h 1102284"/>
              <a:gd name="connsiteX3-15" fmla="*/ 0 w 1278647"/>
              <a:gd name="connsiteY3-16" fmla="*/ 1102284 h 1102284"/>
            </a:gdLst>
            <a:ahLst/>
            <a:cxnLst>
              <a:cxn ang="0">
                <a:pos x="connsiteX0-1" y="connsiteY0-2"/>
              </a:cxn>
              <a:cxn ang="0">
                <a:pos x="connsiteX1-3" y="connsiteY1-4"/>
              </a:cxn>
              <a:cxn ang="0">
                <a:pos x="connsiteX2-5" y="connsiteY2-6"/>
              </a:cxn>
              <a:cxn ang="0">
                <a:pos x="connsiteX3-7" y="connsiteY3-8"/>
              </a:cxn>
            </a:cxnLst>
            <a:rect l="l" t="t" r="r" b="b"/>
            <a:pathLst>
              <a:path w="1278647" h="1102284">
                <a:moveTo>
                  <a:pt x="0" y="1102284"/>
                </a:moveTo>
                <a:cubicBezTo>
                  <a:pt x="213108" y="734857"/>
                  <a:pt x="133608" y="-1665"/>
                  <a:pt x="639324" y="2"/>
                </a:cubicBezTo>
                <a:cubicBezTo>
                  <a:pt x="1145040" y="1669"/>
                  <a:pt x="1065539" y="734857"/>
                  <a:pt x="1278647" y="1102284"/>
                </a:cubicBezTo>
                <a:lnTo>
                  <a:pt x="0" y="1102284"/>
                </a:lnTo>
                <a:close/>
              </a:path>
            </a:pathLst>
          </a:custGeom>
          <a:solidFill>
            <a:schemeClr val="accent6">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0000"/>
              </a:lnSpc>
              <a:defRPr/>
            </a:pPr>
            <a:endParaRPr 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9" name="Isosceles Triangle 2"/>
          <p:cNvSpPr/>
          <p:nvPr/>
        </p:nvSpPr>
        <p:spPr bwMode="auto">
          <a:xfrm>
            <a:off x="5169173" y="3551845"/>
            <a:ext cx="1073150" cy="1252150"/>
          </a:xfrm>
          <a:custGeom>
            <a:avLst/>
            <a:gdLst>
              <a:gd name="connsiteX0" fmla="*/ 0 w 1278647"/>
              <a:gd name="connsiteY0" fmla="*/ 1102282 h 1102282"/>
              <a:gd name="connsiteX1" fmla="*/ 639324 w 1278647"/>
              <a:gd name="connsiteY1" fmla="*/ 0 h 1102282"/>
              <a:gd name="connsiteX2" fmla="*/ 1278647 w 1278647"/>
              <a:gd name="connsiteY2" fmla="*/ 1102282 h 1102282"/>
              <a:gd name="connsiteX3" fmla="*/ 0 w 1278647"/>
              <a:gd name="connsiteY3" fmla="*/ 1102282 h 1102282"/>
              <a:gd name="connsiteX0-1" fmla="*/ 0 w 1278647"/>
              <a:gd name="connsiteY0-2" fmla="*/ 1102282 h 1102282"/>
              <a:gd name="connsiteX1-3" fmla="*/ 639324 w 1278647"/>
              <a:gd name="connsiteY1-4" fmla="*/ 0 h 1102282"/>
              <a:gd name="connsiteX2-5" fmla="*/ 1278647 w 1278647"/>
              <a:gd name="connsiteY2-6" fmla="*/ 1102282 h 1102282"/>
              <a:gd name="connsiteX3-7" fmla="*/ 0 w 1278647"/>
              <a:gd name="connsiteY3-8" fmla="*/ 1102282 h 1102282"/>
              <a:gd name="connsiteX0-9" fmla="*/ 0 w 1278647"/>
              <a:gd name="connsiteY0-10" fmla="*/ 1102284 h 1102284"/>
              <a:gd name="connsiteX1-11" fmla="*/ 639324 w 1278647"/>
              <a:gd name="connsiteY1-12" fmla="*/ 2 h 1102284"/>
              <a:gd name="connsiteX2-13" fmla="*/ 1278647 w 1278647"/>
              <a:gd name="connsiteY2-14" fmla="*/ 1102284 h 1102284"/>
              <a:gd name="connsiteX3-15" fmla="*/ 0 w 1278647"/>
              <a:gd name="connsiteY3-16" fmla="*/ 1102284 h 1102284"/>
            </a:gdLst>
            <a:ahLst/>
            <a:cxnLst>
              <a:cxn ang="0">
                <a:pos x="connsiteX0-1" y="connsiteY0-2"/>
              </a:cxn>
              <a:cxn ang="0">
                <a:pos x="connsiteX1-3" y="connsiteY1-4"/>
              </a:cxn>
              <a:cxn ang="0">
                <a:pos x="connsiteX2-5" y="connsiteY2-6"/>
              </a:cxn>
              <a:cxn ang="0">
                <a:pos x="connsiteX3-7" y="connsiteY3-8"/>
              </a:cxn>
            </a:cxnLst>
            <a:rect l="l" t="t" r="r" b="b"/>
            <a:pathLst>
              <a:path w="1278647" h="1102284">
                <a:moveTo>
                  <a:pt x="0" y="1102284"/>
                </a:moveTo>
                <a:cubicBezTo>
                  <a:pt x="213108" y="734857"/>
                  <a:pt x="133608" y="-1665"/>
                  <a:pt x="639324" y="2"/>
                </a:cubicBezTo>
                <a:cubicBezTo>
                  <a:pt x="1145040" y="1669"/>
                  <a:pt x="1065539" y="734857"/>
                  <a:pt x="1278647" y="1102284"/>
                </a:cubicBezTo>
                <a:lnTo>
                  <a:pt x="0" y="1102284"/>
                </a:lnTo>
                <a:close/>
              </a:path>
            </a:pathLst>
          </a:cu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0000"/>
              </a:lnSpc>
              <a:defRPr/>
            </a:pPr>
            <a:endParaRPr 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2" name="Isosceles Triangle 2"/>
          <p:cNvSpPr/>
          <p:nvPr/>
        </p:nvSpPr>
        <p:spPr bwMode="auto">
          <a:xfrm>
            <a:off x="5734323" y="4226325"/>
            <a:ext cx="1001712" cy="577672"/>
          </a:xfrm>
          <a:custGeom>
            <a:avLst/>
            <a:gdLst>
              <a:gd name="connsiteX0" fmla="*/ 0 w 1278647"/>
              <a:gd name="connsiteY0" fmla="*/ 1102282 h 1102282"/>
              <a:gd name="connsiteX1" fmla="*/ 639324 w 1278647"/>
              <a:gd name="connsiteY1" fmla="*/ 0 h 1102282"/>
              <a:gd name="connsiteX2" fmla="*/ 1278647 w 1278647"/>
              <a:gd name="connsiteY2" fmla="*/ 1102282 h 1102282"/>
              <a:gd name="connsiteX3" fmla="*/ 0 w 1278647"/>
              <a:gd name="connsiteY3" fmla="*/ 1102282 h 1102282"/>
              <a:gd name="connsiteX0-1" fmla="*/ 0 w 1278647"/>
              <a:gd name="connsiteY0-2" fmla="*/ 1102282 h 1102282"/>
              <a:gd name="connsiteX1-3" fmla="*/ 639324 w 1278647"/>
              <a:gd name="connsiteY1-4" fmla="*/ 0 h 1102282"/>
              <a:gd name="connsiteX2-5" fmla="*/ 1278647 w 1278647"/>
              <a:gd name="connsiteY2-6" fmla="*/ 1102282 h 1102282"/>
              <a:gd name="connsiteX3-7" fmla="*/ 0 w 1278647"/>
              <a:gd name="connsiteY3-8" fmla="*/ 1102282 h 1102282"/>
              <a:gd name="connsiteX0-9" fmla="*/ 0 w 1278647"/>
              <a:gd name="connsiteY0-10" fmla="*/ 1102284 h 1102284"/>
              <a:gd name="connsiteX1-11" fmla="*/ 639324 w 1278647"/>
              <a:gd name="connsiteY1-12" fmla="*/ 2 h 1102284"/>
              <a:gd name="connsiteX2-13" fmla="*/ 1278647 w 1278647"/>
              <a:gd name="connsiteY2-14" fmla="*/ 1102284 h 1102284"/>
              <a:gd name="connsiteX3-15" fmla="*/ 0 w 1278647"/>
              <a:gd name="connsiteY3-16" fmla="*/ 1102284 h 1102284"/>
            </a:gdLst>
            <a:ahLst/>
            <a:cxnLst>
              <a:cxn ang="0">
                <a:pos x="connsiteX0-1" y="connsiteY0-2"/>
              </a:cxn>
              <a:cxn ang="0">
                <a:pos x="connsiteX1-3" y="connsiteY1-4"/>
              </a:cxn>
              <a:cxn ang="0">
                <a:pos x="connsiteX2-5" y="connsiteY2-6"/>
              </a:cxn>
              <a:cxn ang="0">
                <a:pos x="connsiteX3-7" y="connsiteY3-8"/>
              </a:cxn>
            </a:cxnLst>
            <a:rect l="l" t="t" r="r" b="b"/>
            <a:pathLst>
              <a:path w="1278647" h="1102284">
                <a:moveTo>
                  <a:pt x="0" y="1102284"/>
                </a:moveTo>
                <a:cubicBezTo>
                  <a:pt x="213108" y="734857"/>
                  <a:pt x="133608" y="-1665"/>
                  <a:pt x="639324" y="2"/>
                </a:cubicBezTo>
                <a:cubicBezTo>
                  <a:pt x="1145040" y="1669"/>
                  <a:pt x="1065539" y="734857"/>
                  <a:pt x="1278647" y="1102284"/>
                </a:cubicBezTo>
                <a:lnTo>
                  <a:pt x="0" y="1102284"/>
                </a:lnTo>
                <a:close/>
              </a:path>
            </a:pathLst>
          </a:cu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0000"/>
              </a:lnSpc>
              <a:defRPr/>
            </a:pPr>
            <a:endParaRPr 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5" name="Isosceles Triangle 2"/>
          <p:cNvSpPr/>
          <p:nvPr/>
        </p:nvSpPr>
        <p:spPr bwMode="auto">
          <a:xfrm>
            <a:off x="6226448" y="4085083"/>
            <a:ext cx="1168400" cy="718915"/>
          </a:xfrm>
          <a:custGeom>
            <a:avLst/>
            <a:gdLst>
              <a:gd name="connsiteX0" fmla="*/ 0 w 1278647"/>
              <a:gd name="connsiteY0" fmla="*/ 1102282 h 1102282"/>
              <a:gd name="connsiteX1" fmla="*/ 639324 w 1278647"/>
              <a:gd name="connsiteY1" fmla="*/ 0 h 1102282"/>
              <a:gd name="connsiteX2" fmla="*/ 1278647 w 1278647"/>
              <a:gd name="connsiteY2" fmla="*/ 1102282 h 1102282"/>
              <a:gd name="connsiteX3" fmla="*/ 0 w 1278647"/>
              <a:gd name="connsiteY3" fmla="*/ 1102282 h 1102282"/>
              <a:gd name="connsiteX0-1" fmla="*/ 0 w 1278647"/>
              <a:gd name="connsiteY0-2" fmla="*/ 1102282 h 1102282"/>
              <a:gd name="connsiteX1-3" fmla="*/ 639324 w 1278647"/>
              <a:gd name="connsiteY1-4" fmla="*/ 0 h 1102282"/>
              <a:gd name="connsiteX2-5" fmla="*/ 1278647 w 1278647"/>
              <a:gd name="connsiteY2-6" fmla="*/ 1102282 h 1102282"/>
              <a:gd name="connsiteX3-7" fmla="*/ 0 w 1278647"/>
              <a:gd name="connsiteY3-8" fmla="*/ 1102282 h 1102282"/>
              <a:gd name="connsiteX0-9" fmla="*/ 0 w 1278647"/>
              <a:gd name="connsiteY0-10" fmla="*/ 1102284 h 1102284"/>
              <a:gd name="connsiteX1-11" fmla="*/ 639324 w 1278647"/>
              <a:gd name="connsiteY1-12" fmla="*/ 2 h 1102284"/>
              <a:gd name="connsiteX2-13" fmla="*/ 1278647 w 1278647"/>
              <a:gd name="connsiteY2-14" fmla="*/ 1102284 h 1102284"/>
              <a:gd name="connsiteX3-15" fmla="*/ 0 w 1278647"/>
              <a:gd name="connsiteY3-16" fmla="*/ 1102284 h 1102284"/>
            </a:gdLst>
            <a:ahLst/>
            <a:cxnLst>
              <a:cxn ang="0">
                <a:pos x="connsiteX0-1" y="connsiteY0-2"/>
              </a:cxn>
              <a:cxn ang="0">
                <a:pos x="connsiteX1-3" y="connsiteY1-4"/>
              </a:cxn>
              <a:cxn ang="0">
                <a:pos x="connsiteX2-5" y="connsiteY2-6"/>
              </a:cxn>
              <a:cxn ang="0">
                <a:pos x="connsiteX3-7" y="connsiteY3-8"/>
              </a:cxn>
            </a:cxnLst>
            <a:rect l="l" t="t" r="r" b="b"/>
            <a:pathLst>
              <a:path w="1278647" h="1102284">
                <a:moveTo>
                  <a:pt x="0" y="1102284"/>
                </a:moveTo>
                <a:cubicBezTo>
                  <a:pt x="213108" y="734857"/>
                  <a:pt x="133608" y="-1665"/>
                  <a:pt x="639324" y="2"/>
                </a:cubicBezTo>
                <a:cubicBezTo>
                  <a:pt x="1145040" y="1669"/>
                  <a:pt x="1065539" y="734857"/>
                  <a:pt x="1278647" y="1102284"/>
                </a:cubicBezTo>
                <a:lnTo>
                  <a:pt x="0" y="1102284"/>
                </a:lnTo>
                <a:close/>
              </a:path>
            </a:pathLst>
          </a:custGeom>
          <a:solidFill>
            <a:schemeClr val="accent3">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0000"/>
              </a:lnSpc>
              <a:defRPr/>
            </a:pPr>
            <a:endParaRPr 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8" name="Isosceles Triangle 2"/>
          <p:cNvSpPr/>
          <p:nvPr/>
        </p:nvSpPr>
        <p:spPr bwMode="auto">
          <a:xfrm>
            <a:off x="6810648" y="3972403"/>
            <a:ext cx="1001712" cy="831593"/>
          </a:xfrm>
          <a:custGeom>
            <a:avLst/>
            <a:gdLst>
              <a:gd name="connsiteX0" fmla="*/ 0 w 1278647"/>
              <a:gd name="connsiteY0" fmla="*/ 1102282 h 1102282"/>
              <a:gd name="connsiteX1" fmla="*/ 639324 w 1278647"/>
              <a:gd name="connsiteY1" fmla="*/ 0 h 1102282"/>
              <a:gd name="connsiteX2" fmla="*/ 1278647 w 1278647"/>
              <a:gd name="connsiteY2" fmla="*/ 1102282 h 1102282"/>
              <a:gd name="connsiteX3" fmla="*/ 0 w 1278647"/>
              <a:gd name="connsiteY3" fmla="*/ 1102282 h 1102282"/>
              <a:gd name="connsiteX0-1" fmla="*/ 0 w 1278647"/>
              <a:gd name="connsiteY0-2" fmla="*/ 1102282 h 1102282"/>
              <a:gd name="connsiteX1-3" fmla="*/ 639324 w 1278647"/>
              <a:gd name="connsiteY1-4" fmla="*/ 0 h 1102282"/>
              <a:gd name="connsiteX2-5" fmla="*/ 1278647 w 1278647"/>
              <a:gd name="connsiteY2-6" fmla="*/ 1102282 h 1102282"/>
              <a:gd name="connsiteX3-7" fmla="*/ 0 w 1278647"/>
              <a:gd name="connsiteY3-8" fmla="*/ 1102282 h 1102282"/>
              <a:gd name="connsiteX0-9" fmla="*/ 0 w 1278647"/>
              <a:gd name="connsiteY0-10" fmla="*/ 1102284 h 1102284"/>
              <a:gd name="connsiteX1-11" fmla="*/ 639324 w 1278647"/>
              <a:gd name="connsiteY1-12" fmla="*/ 2 h 1102284"/>
              <a:gd name="connsiteX2-13" fmla="*/ 1278647 w 1278647"/>
              <a:gd name="connsiteY2-14" fmla="*/ 1102284 h 1102284"/>
              <a:gd name="connsiteX3-15" fmla="*/ 0 w 1278647"/>
              <a:gd name="connsiteY3-16" fmla="*/ 1102284 h 1102284"/>
            </a:gdLst>
            <a:ahLst/>
            <a:cxnLst>
              <a:cxn ang="0">
                <a:pos x="connsiteX0-1" y="connsiteY0-2"/>
              </a:cxn>
              <a:cxn ang="0">
                <a:pos x="connsiteX1-3" y="connsiteY1-4"/>
              </a:cxn>
              <a:cxn ang="0">
                <a:pos x="connsiteX2-5" y="connsiteY2-6"/>
              </a:cxn>
              <a:cxn ang="0">
                <a:pos x="connsiteX3-7" y="connsiteY3-8"/>
              </a:cxn>
            </a:cxnLst>
            <a:rect l="l" t="t" r="r" b="b"/>
            <a:pathLst>
              <a:path w="1278647" h="1102284">
                <a:moveTo>
                  <a:pt x="0" y="1102284"/>
                </a:moveTo>
                <a:cubicBezTo>
                  <a:pt x="213108" y="734857"/>
                  <a:pt x="133608" y="-1665"/>
                  <a:pt x="639324" y="2"/>
                </a:cubicBezTo>
                <a:cubicBezTo>
                  <a:pt x="1145040" y="1669"/>
                  <a:pt x="1065539" y="734857"/>
                  <a:pt x="1278647" y="1102284"/>
                </a:cubicBezTo>
                <a:lnTo>
                  <a:pt x="0" y="1102284"/>
                </a:lnTo>
                <a:close/>
              </a:path>
            </a:pathLst>
          </a:cu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0000"/>
              </a:lnSpc>
              <a:defRPr/>
            </a:pPr>
            <a:endParaRPr 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 name="矩形 1"/>
          <p:cNvSpPr/>
          <p:nvPr/>
        </p:nvSpPr>
        <p:spPr>
          <a:xfrm>
            <a:off x="2965497" y="1812761"/>
            <a:ext cx="3406703" cy="830997"/>
          </a:xfrm>
          <a:prstGeom prst="rect">
            <a:avLst/>
          </a:prstGeom>
        </p:spPr>
        <p:txBody>
          <a:bodyPr wrap="none">
            <a:spAutoFit/>
          </a:bodyPr>
          <a:lstStyle/>
          <a:p>
            <a:pPr algn="ctr"/>
            <a:r>
              <a:rPr lang="zh-CN" altLang="en-US" sz="4400" b="1" dirty="0">
                <a:latin typeface="微软雅黑" panose="020B0503020204020204" pitchFamily="34" charset="-122"/>
                <a:ea typeface="微软雅黑" panose="020B0503020204020204" pitchFamily="34" charset="-122"/>
              </a:rPr>
              <a:t> </a:t>
            </a:r>
            <a:r>
              <a:rPr lang="zh-CN" altLang="en-US" sz="4800" b="1" dirty="0">
                <a:latin typeface="微软雅黑" panose="020B0503020204020204" pitchFamily="34" charset="-122"/>
                <a:ea typeface="微软雅黑" panose="020B0503020204020204" pitchFamily="34" charset="-122"/>
              </a:rPr>
              <a:t>谢谢倾听！</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1651830"/>
            <a:ext cx="9144000" cy="1814777"/>
            <a:chOff x="170694" y="177982"/>
            <a:chExt cx="3936004" cy="781165"/>
          </a:xfrm>
        </p:grpSpPr>
        <p:sp>
          <p:nvSpPr>
            <p:cNvPr id="3" name="等腰三角形 2"/>
            <p:cNvSpPr/>
            <p:nvPr/>
          </p:nvSpPr>
          <p:spPr>
            <a:xfrm>
              <a:off x="1233863" y="177982"/>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4" name="等腰三角形 3"/>
            <p:cNvSpPr/>
            <p:nvPr/>
          </p:nvSpPr>
          <p:spPr>
            <a:xfrm flipV="1">
              <a:off x="200258" y="602633"/>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5" name="矩形 4"/>
            <p:cNvSpPr/>
            <p:nvPr/>
          </p:nvSpPr>
          <p:spPr>
            <a:xfrm>
              <a:off x="170694" y="261768"/>
              <a:ext cx="3936004" cy="61198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6" name="平行四边形 5"/>
            <p:cNvSpPr/>
            <p:nvPr/>
          </p:nvSpPr>
          <p:spPr>
            <a:xfrm>
              <a:off x="376965" y="178257"/>
              <a:ext cx="1036076" cy="779005"/>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7" name="文本框 6"/>
            <p:cNvSpPr txBox="1"/>
            <p:nvPr/>
          </p:nvSpPr>
          <p:spPr>
            <a:xfrm>
              <a:off x="650907" y="284178"/>
              <a:ext cx="569115" cy="559734"/>
            </a:xfrm>
            <a:prstGeom prst="rect">
              <a:avLst/>
            </a:prstGeom>
            <a:noFill/>
          </p:spPr>
          <p:txBody>
            <a:bodyPr wrap="square" lIns="68580" tIns="34290" rIns="68580" bIns="34290"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8000" b="0" i="0" u="none" strike="noStrike" kern="1200" cap="none" spc="0" normalizeH="0" baseline="0" noProof="0" dirty="0">
                  <a:ln>
                    <a:noFill/>
                  </a:ln>
                  <a:solidFill>
                    <a:prstClr val="white">
                      <a:lumMod val="95000"/>
                    </a:prstClr>
                  </a:solidFill>
                  <a:effectLst/>
                  <a:uLnTx/>
                  <a:uFillTx/>
                  <a:latin typeface="Impact" panose="020B0806030902050204" pitchFamily="34" charset="0"/>
                  <a:ea typeface="宋体" panose="02010600030101010101" pitchFamily="2" charset="-122"/>
                  <a:cs typeface="+mn-cs"/>
                </a:rPr>
                <a:t>02</a:t>
              </a:r>
              <a:endParaRPr kumimoji="0" lang="zh-CN" altLang="en-US" sz="8000" b="0" i="0" u="none" strike="noStrike" kern="1200" cap="none" spc="0" normalizeH="0" baseline="0" noProof="0" dirty="0">
                <a:ln>
                  <a:noFill/>
                </a:ln>
                <a:solidFill>
                  <a:prstClr val="white">
                    <a:lumMod val="95000"/>
                  </a:prstClr>
                </a:solidFill>
                <a:effectLst/>
                <a:uLnTx/>
                <a:uFillTx/>
                <a:latin typeface="Impact" panose="020B0806030902050204" pitchFamily="34" charset="0"/>
                <a:ea typeface="宋体" panose="02010600030101010101" pitchFamily="2" charset="-122"/>
                <a:cs typeface="+mn-cs"/>
              </a:endParaRPr>
            </a:p>
          </p:txBody>
        </p:sp>
      </p:grpSp>
      <p:sp>
        <p:nvSpPr>
          <p:cNvPr id="8" name="TextBox 7"/>
          <p:cNvSpPr txBox="1"/>
          <p:nvPr/>
        </p:nvSpPr>
        <p:spPr>
          <a:xfrm>
            <a:off x="3059832" y="1995686"/>
            <a:ext cx="4865013" cy="1177247"/>
          </a:xfrm>
          <a:prstGeom prst="rect">
            <a:avLst/>
          </a:prstGeom>
          <a:noFill/>
        </p:spPr>
        <p:txBody>
          <a:bodyPr wrap="square" lIns="68584" tIns="34291" rIns="68584" bIns="34291" rtlCol="0">
            <a:spAutoFit/>
          </a:bodyPr>
          <a:lstStyle/>
          <a:p>
            <a:pPr algn="ctr">
              <a:defRPr/>
            </a:pPr>
            <a:r>
              <a:rPr lang="zh-CN" altLang="zh-CN" sz="3600"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电场和磁场的</a:t>
            </a:r>
            <a:endParaRPr lang="en-US" altLang="zh-CN" sz="3600" b="1">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a:p>
            <a:pPr algn="ctr">
              <a:defRPr/>
            </a:pPr>
            <a:r>
              <a:rPr lang="zh-CN" altLang="zh-CN" sz="3600" b="1">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场源</a:t>
            </a:r>
            <a:r>
              <a:rPr lang="zh-CN" altLang="zh-CN" sz="3600"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因果规律</a:t>
            </a:r>
            <a:endParaRPr lang="en-GB" altLang="zh-CN" sz="3600"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nvGrpSpPr>
          <p:cNvPr id="10" name="组合 9"/>
          <p:cNvGrpSpPr/>
          <p:nvPr/>
        </p:nvGrpSpPr>
        <p:grpSpPr>
          <a:xfrm>
            <a:off x="5940152" y="1274820"/>
            <a:ext cx="432048" cy="432834"/>
            <a:chOff x="6084168" y="1274820"/>
            <a:chExt cx="432048" cy="432834"/>
          </a:xfrm>
        </p:grpSpPr>
        <p:sp>
          <p:nvSpPr>
            <p:cNvPr id="11"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12"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Roboto Light"/>
                <a:ea typeface="+mn-ea"/>
                <a:cs typeface="+mn-cs"/>
              </a:endParaRPr>
            </a:p>
          </p:txBody>
        </p:sp>
      </p:grpSp>
      <p:grpSp>
        <p:nvGrpSpPr>
          <p:cNvPr id="13" name="组合 12"/>
          <p:cNvGrpSpPr/>
          <p:nvPr/>
        </p:nvGrpSpPr>
        <p:grpSpPr>
          <a:xfrm>
            <a:off x="4644008" y="1275213"/>
            <a:ext cx="432048" cy="432048"/>
            <a:chOff x="4788024" y="1275213"/>
            <a:chExt cx="432048" cy="432048"/>
          </a:xfrm>
        </p:grpSpPr>
        <p:sp>
          <p:nvSpPr>
            <p:cNvPr id="14"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15"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Roboto Light"/>
                <a:ea typeface="+mn-ea"/>
                <a:cs typeface="+mn-cs"/>
              </a:endParaRPr>
            </a:p>
          </p:txBody>
        </p:sp>
      </p:grpSp>
      <p:grpSp>
        <p:nvGrpSpPr>
          <p:cNvPr id="16" name="组合 15"/>
          <p:cNvGrpSpPr/>
          <p:nvPr/>
        </p:nvGrpSpPr>
        <p:grpSpPr>
          <a:xfrm>
            <a:off x="5292080" y="1274820"/>
            <a:ext cx="432833" cy="432834"/>
            <a:chOff x="5436096" y="1274820"/>
            <a:chExt cx="432833" cy="432834"/>
          </a:xfrm>
        </p:grpSpPr>
        <p:sp>
          <p:nvSpPr>
            <p:cNvPr id="17"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18"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Roboto Light"/>
                <a:ea typeface="+mn-ea"/>
                <a:cs typeface="+mn-cs"/>
              </a:endParaRPr>
            </a:p>
          </p:txBody>
        </p:sp>
      </p:grpSp>
      <p:grpSp>
        <p:nvGrpSpPr>
          <p:cNvPr id="19" name="组合 18"/>
          <p:cNvGrpSpPr/>
          <p:nvPr/>
        </p:nvGrpSpPr>
        <p:grpSpPr>
          <a:xfrm>
            <a:off x="3347864" y="1274820"/>
            <a:ext cx="432833" cy="432834"/>
            <a:chOff x="3491880" y="1274820"/>
            <a:chExt cx="432833" cy="432834"/>
          </a:xfrm>
        </p:grpSpPr>
        <p:sp>
          <p:nvSpPr>
            <p:cNvPr id="20"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21"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Roboto Light"/>
                <a:ea typeface="+mn-ea"/>
                <a:cs typeface="+mn-cs"/>
              </a:endParaRPr>
            </a:p>
          </p:txBody>
        </p:sp>
      </p:grpSp>
      <p:grpSp>
        <p:nvGrpSpPr>
          <p:cNvPr id="22" name="组合 21"/>
          <p:cNvGrpSpPr/>
          <p:nvPr/>
        </p:nvGrpSpPr>
        <p:grpSpPr>
          <a:xfrm>
            <a:off x="3995936" y="1274820"/>
            <a:ext cx="432833" cy="432834"/>
            <a:chOff x="4139952" y="1274820"/>
            <a:chExt cx="432833" cy="432834"/>
          </a:xfrm>
        </p:grpSpPr>
        <p:sp>
          <p:nvSpPr>
            <p:cNvPr id="23"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24"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Roboto Light"/>
                <a:ea typeface="+mn-ea"/>
                <a:cs typeface="+mn-cs"/>
              </a:endParaRPr>
            </a:p>
          </p:txBody>
        </p:sp>
      </p:grpSp>
    </p:spTree>
  </p:cSld>
  <p:clrMapOvr>
    <a:masterClrMapping/>
  </p:clrMapOvr>
  <mc:AlternateContent xmlns:mc="http://schemas.openxmlformats.org/markup-compatibility/2006" xmlns:p14="http://schemas.microsoft.com/office/powerpoint/2010/main">
    <mc:Choice Requires="p14">
      <p:transition p14:dur="10" advTm="6857"/>
    </mc:Choice>
    <mc:Fallback xmlns="">
      <p:transition advTm="6857"/>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 Placeholder 4"/>
          <p:cNvSpPr txBox="1"/>
          <p:nvPr/>
        </p:nvSpPr>
        <p:spPr>
          <a:xfrm>
            <a:off x="323528" y="267494"/>
            <a:ext cx="7128792" cy="720080"/>
          </a:xfrm>
          <a:prstGeom prst="rect">
            <a:avLst/>
          </a:prstGeom>
        </p:spPr>
        <p:txBody>
          <a:bodyPr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defRPr/>
            </a:pPr>
            <a:r>
              <a:rPr lang="zh-CN" altLang="zh-CN" sz="2800" b="1" dirty="0">
                <a:solidFill>
                  <a:srgbClr val="0070C0"/>
                </a:solidFill>
                <a:latin typeface="微软雅黑" panose="020B0503020204020204" pitchFamily="34" charset="-122"/>
                <a:ea typeface="微软雅黑" panose="020B0503020204020204" pitchFamily="34" charset="-122"/>
                <a:cs typeface="Times New Roman" panose="02020603050405020304" pitchFamily="18" charset="0"/>
              </a:rPr>
              <a:t>电场和磁场空间分布的</a:t>
            </a:r>
            <a:r>
              <a:rPr lang="zh-CN" altLang="zh-CN" sz="2800" b="1" dirty="0">
                <a:solidFill>
                  <a:srgbClr val="0070C0"/>
                </a:solidFill>
                <a:latin typeface="微软雅黑" panose="020B0503020204020204" pitchFamily="34" charset="-122"/>
                <a:ea typeface="微软雅黑" panose="020B0503020204020204" pitchFamily="34" charset="-122"/>
              </a:rPr>
              <a:t>场源因果规律</a:t>
            </a:r>
            <a:endParaRPr lang="en-GB" altLang="zh-CN" sz="2800" b="1" dirty="0">
              <a:solidFill>
                <a:srgbClr val="005DA2"/>
              </a:solidFill>
              <a:latin typeface="微软雅黑" panose="020B0503020204020204" pitchFamily="34" charset="-122"/>
              <a:ea typeface="微软雅黑" panose="020B0503020204020204" pitchFamily="34" charset="-122"/>
            </a:endParaRPr>
          </a:p>
        </p:txBody>
      </p:sp>
      <p:pic>
        <p:nvPicPr>
          <p:cNvPr id="34" name="Picture 21" descr="3D勾图片素材 创意图片"/>
          <p:cNvPicPr>
            <a:picLocks noChangeAspect="1" noChangeArrowheads="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rcRect l="17804" r="11372" b="12785"/>
          <a:stretch>
            <a:fillRect/>
          </a:stretch>
        </p:blipFill>
        <p:spPr bwMode="auto">
          <a:xfrm>
            <a:off x="1835696" y="3784395"/>
            <a:ext cx="792088" cy="7315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2" name="组合 31"/>
          <p:cNvGrpSpPr/>
          <p:nvPr/>
        </p:nvGrpSpPr>
        <p:grpSpPr>
          <a:xfrm>
            <a:off x="1331640" y="1490043"/>
            <a:ext cx="1724447" cy="2502252"/>
            <a:chOff x="2271489" y="1365642"/>
            <a:chExt cx="1724447" cy="2502252"/>
          </a:xfrm>
        </p:grpSpPr>
        <p:sp>
          <p:nvSpPr>
            <p:cNvPr id="33" name="Shape 1452"/>
            <p:cNvSpPr/>
            <p:nvPr/>
          </p:nvSpPr>
          <p:spPr>
            <a:xfrm>
              <a:off x="2271489" y="1995686"/>
              <a:ext cx="1724447" cy="1872208"/>
            </a:xfrm>
            <a:prstGeom prst="roundRect">
              <a:avLst>
                <a:gd name="adj" fmla="val 6924"/>
              </a:avLst>
            </a:prstGeom>
            <a:ln w="12700">
              <a:solidFill>
                <a:srgbClr val="A6AAA9"/>
              </a:solidFill>
              <a:miter lim="400000"/>
            </a:ln>
          </p:spPr>
          <p:txBody>
            <a:bodyPr lIns="14287" tIns="14287" rIns="14287" bIns="14287" anchor="ctr"/>
            <a:lstStyle/>
            <a:p>
              <a:pPr>
                <a:lnSpc>
                  <a:spcPct val="120000"/>
                </a:lnSpc>
                <a:defRPr/>
              </a:pPr>
              <a:endParaRPr sz="1300" dirty="0">
                <a:ea typeface="微软雅黑" panose="020B0503020204020204" pitchFamily="34" charset="-122"/>
                <a:cs typeface="+mn-ea"/>
                <a:sym typeface="Arial" panose="020B0604020202020204" pitchFamily="34" charset="0"/>
              </a:endParaRPr>
            </a:p>
          </p:txBody>
        </p:sp>
        <p:sp>
          <p:nvSpPr>
            <p:cNvPr id="62" name="Shape 1460"/>
            <p:cNvSpPr/>
            <p:nvPr/>
          </p:nvSpPr>
          <p:spPr>
            <a:xfrm>
              <a:off x="2493170" y="1365642"/>
              <a:ext cx="1266825" cy="126643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1"/>
            </a:solidFill>
            <a:ln w="12700" cap="flat">
              <a:noFill/>
              <a:miter lim="400000"/>
            </a:ln>
            <a:effectLst/>
          </p:spPr>
          <p:txBody>
            <a:bodyPr lIns="14287" tIns="14287" rIns="14287" bIns="14287" anchor="ctr"/>
            <a:lstStyle/>
            <a:p>
              <a:pPr>
                <a:lnSpc>
                  <a:spcPct val="120000"/>
                </a:lnSpc>
                <a:defRPr/>
              </a:pPr>
              <a:endParaRPr sz="1300" dirty="0">
                <a:ea typeface="微软雅黑" panose="020B0503020204020204" pitchFamily="34" charset="-122"/>
                <a:cs typeface="+mn-ea"/>
                <a:sym typeface="Arial" panose="020B0604020202020204" pitchFamily="34" charset="0"/>
              </a:endParaRPr>
            </a:p>
          </p:txBody>
        </p:sp>
        <p:grpSp>
          <p:nvGrpSpPr>
            <p:cNvPr id="63" name="Group 20"/>
            <p:cNvGrpSpPr>
              <a:grpSpLocks/>
            </p:cNvGrpSpPr>
            <p:nvPr/>
          </p:nvGrpSpPr>
          <p:grpSpPr bwMode="auto">
            <a:xfrm>
              <a:off x="2439194" y="1395796"/>
              <a:ext cx="355600" cy="355490"/>
              <a:chOff x="1369087" y="2088729"/>
              <a:chExt cx="474017" cy="474016"/>
            </a:xfrm>
          </p:grpSpPr>
          <p:sp>
            <p:nvSpPr>
              <p:cNvPr id="66" name="Shape 1463"/>
              <p:cNvSpPr/>
              <p:nvPr/>
            </p:nvSpPr>
            <p:spPr>
              <a:xfrm>
                <a:off x="1369087" y="2088729"/>
                <a:ext cx="474017" cy="474016"/>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1">
                  <a:lumMod val="75000"/>
                </a:schemeClr>
              </a:solidFill>
              <a:ln w="12700">
                <a:miter lim="400000"/>
              </a:ln>
            </p:spPr>
            <p:txBody>
              <a:bodyPr lIns="26784" tIns="26784" rIns="26784" bIns="26784" anchor="ctr"/>
              <a:lstStyle/>
              <a:p>
                <a:pPr>
                  <a:lnSpc>
                    <a:spcPct val="120000"/>
                  </a:lnSpc>
                  <a:defRPr/>
                </a:pPr>
                <a:endParaRPr sz="1300" dirty="0">
                  <a:ea typeface="微软雅黑" panose="020B0503020204020204" pitchFamily="34" charset="-122"/>
                  <a:cs typeface="+mn-ea"/>
                  <a:sym typeface="Arial" panose="020B0604020202020204" pitchFamily="34" charset="0"/>
                </a:endParaRPr>
              </a:p>
            </p:txBody>
          </p:sp>
          <p:sp>
            <p:nvSpPr>
              <p:cNvPr id="67" name="Shape 1464"/>
              <p:cNvSpPr/>
              <p:nvPr/>
            </p:nvSpPr>
            <p:spPr>
              <a:xfrm>
                <a:off x="1477010" y="2232627"/>
                <a:ext cx="232776" cy="186221"/>
              </a:xfrm>
              <a:custGeom>
                <a:avLst/>
                <a:gdLst/>
                <a:ahLst/>
                <a:cxnLst>
                  <a:cxn ang="0">
                    <a:pos x="wd2" y="hd2"/>
                  </a:cxn>
                  <a:cxn ang="5400000">
                    <a:pos x="wd2" y="hd2"/>
                  </a:cxn>
                  <a:cxn ang="10800000">
                    <a:pos x="wd2" y="hd2"/>
                  </a:cxn>
                  <a:cxn ang="16200000">
                    <a:pos x="wd2" y="hd2"/>
                  </a:cxn>
                </a:cxnLst>
                <a:rect l="0" t="0" r="r" b="b"/>
                <a:pathLst>
                  <a:path w="21400" h="21363" extrusionOk="0">
                    <a:moveTo>
                      <a:pt x="7274" y="21020"/>
                    </a:moveTo>
                    <a:cubicBezTo>
                      <a:pt x="7274" y="21376"/>
                      <a:pt x="7435" y="21475"/>
                      <a:pt x="7659" y="21222"/>
                    </a:cubicBezTo>
                    <a:cubicBezTo>
                      <a:pt x="7951" y="20894"/>
                      <a:pt x="10973" y="17529"/>
                      <a:pt x="10973" y="17529"/>
                    </a:cubicBezTo>
                    <a:lnTo>
                      <a:pt x="7274" y="15153"/>
                    </a:lnTo>
                    <a:cubicBezTo>
                      <a:pt x="7274" y="15153"/>
                      <a:pt x="7274" y="21020"/>
                      <a:pt x="7274" y="21020"/>
                    </a:cubicBezTo>
                    <a:close/>
                    <a:moveTo>
                      <a:pt x="20812" y="50"/>
                    </a:moveTo>
                    <a:cubicBezTo>
                      <a:pt x="20412" y="224"/>
                      <a:pt x="667" y="8860"/>
                      <a:pt x="277" y="9030"/>
                    </a:cubicBezTo>
                    <a:cubicBezTo>
                      <a:pt x="-53" y="9174"/>
                      <a:pt x="-126" y="9528"/>
                      <a:pt x="266" y="9723"/>
                    </a:cubicBezTo>
                    <a:cubicBezTo>
                      <a:pt x="733" y="9955"/>
                      <a:pt x="4681" y="11919"/>
                      <a:pt x="4681" y="11919"/>
                    </a:cubicBezTo>
                    <a:lnTo>
                      <a:pt x="4681" y="11919"/>
                    </a:lnTo>
                    <a:lnTo>
                      <a:pt x="7298" y="13221"/>
                    </a:lnTo>
                    <a:cubicBezTo>
                      <a:pt x="7298" y="13221"/>
                      <a:pt x="19903" y="1732"/>
                      <a:pt x="20073" y="1577"/>
                    </a:cubicBezTo>
                    <a:cubicBezTo>
                      <a:pt x="20246" y="1420"/>
                      <a:pt x="20443" y="1713"/>
                      <a:pt x="20319" y="1881"/>
                    </a:cubicBezTo>
                    <a:cubicBezTo>
                      <a:pt x="20194" y="2050"/>
                      <a:pt x="11163" y="14170"/>
                      <a:pt x="11163" y="14170"/>
                    </a:cubicBezTo>
                    <a:cubicBezTo>
                      <a:pt x="11163" y="14170"/>
                      <a:pt x="11163" y="14170"/>
                      <a:pt x="11163" y="14171"/>
                    </a:cubicBezTo>
                    <a:lnTo>
                      <a:pt x="10637" y="14898"/>
                    </a:lnTo>
                    <a:lnTo>
                      <a:pt x="11333" y="15363"/>
                    </a:lnTo>
                    <a:lnTo>
                      <a:pt x="11333" y="15363"/>
                    </a:lnTo>
                    <a:cubicBezTo>
                      <a:pt x="11333" y="15363"/>
                      <a:pt x="16742" y="18976"/>
                      <a:pt x="17127" y="19234"/>
                    </a:cubicBezTo>
                    <a:cubicBezTo>
                      <a:pt x="17464" y="19459"/>
                      <a:pt x="17904" y="19272"/>
                      <a:pt x="18001" y="18750"/>
                    </a:cubicBezTo>
                    <a:cubicBezTo>
                      <a:pt x="18117" y="18135"/>
                      <a:pt x="21310" y="1052"/>
                      <a:pt x="21382" y="671"/>
                    </a:cubicBezTo>
                    <a:cubicBezTo>
                      <a:pt x="21474" y="177"/>
                      <a:pt x="21211" y="-125"/>
                      <a:pt x="20812" y="50"/>
                    </a:cubicBezTo>
                    <a:close/>
                  </a:path>
                </a:pathLst>
              </a:custGeom>
              <a:solidFill>
                <a:schemeClr val="bg1"/>
              </a:solidFill>
              <a:ln w="12700">
                <a:miter lim="400000"/>
              </a:ln>
            </p:spPr>
            <p:txBody>
              <a:bodyPr lIns="0" tIns="0" rIns="0" bIns="0" anchor="ctr"/>
              <a:lstStyle/>
              <a:p>
                <a:pPr>
                  <a:lnSpc>
                    <a:spcPct val="120000"/>
                  </a:lnSpc>
                  <a:defRPr/>
                </a:pPr>
                <a:endParaRPr sz="1300" dirty="0">
                  <a:ea typeface="微软雅黑" panose="020B0503020204020204" pitchFamily="34" charset="-122"/>
                  <a:cs typeface="+mn-ea"/>
                  <a:sym typeface="Arial" panose="020B0604020202020204" pitchFamily="34" charset="0"/>
                </a:endParaRPr>
              </a:p>
            </p:txBody>
          </p:sp>
        </p:grpSp>
        <p:sp>
          <p:nvSpPr>
            <p:cNvPr id="64" name="Text Placeholder 5"/>
            <p:cNvSpPr txBox="1">
              <a:spLocks/>
            </p:cNvSpPr>
            <p:nvPr/>
          </p:nvSpPr>
          <p:spPr>
            <a:xfrm>
              <a:off x="2627784" y="1707654"/>
              <a:ext cx="981075" cy="502872"/>
            </a:xfrm>
            <a:prstGeom prst="rect">
              <a:avLst/>
            </a:prstGeom>
          </p:spPr>
          <p:txBody>
            <a:bodyPr lIns="65032" tIns="32516" rIns="65032" bIns="32516" anchor="ct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lnSpc>
                  <a:spcPct val="120000"/>
                </a:lnSpc>
                <a:buFont typeface="Arial" pitchFamily="34" charset="0"/>
                <a:buNone/>
                <a:defRPr/>
              </a:pPr>
              <a:r>
                <a:rPr lang="en-US" altLang="zh-CN" sz="4000" b="1"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1</a:t>
              </a:r>
              <a:endParaRPr lang="zh-CN" altLang="en-US" sz="4000" b="1"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5" name="Text Placeholder 6"/>
            <p:cNvSpPr txBox="1">
              <a:spLocks/>
            </p:cNvSpPr>
            <p:nvPr/>
          </p:nvSpPr>
          <p:spPr>
            <a:xfrm>
              <a:off x="2500662" y="2807389"/>
              <a:ext cx="1207242" cy="850637"/>
            </a:xfrm>
            <a:prstGeom prst="rect">
              <a:avLst/>
            </a:prstGeom>
          </p:spPr>
          <p:txBody>
            <a:bodyPr lIns="65032" tIns="32516" rIns="65032" bIns="32516" anchor="ct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zh-CN" altLang="en-US" sz="2400" b="1" dirty="0">
                  <a:latin typeface="华文新魏" panose="02010800040101010101" pitchFamily="2" charset="-122"/>
                  <a:ea typeface="华文新魏" panose="02010800040101010101" pitchFamily="2" charset="-122"/>
                  <a:cs typeface="Segoe UI Semilight" panose="020B0402040204020203" pitchFamily="34" charset="0"/>
                </a:rPr>
                <a:t>电磁场分类</a:t>
              </a:r>
              <a:endParaRPr lang="en-US" altLang="zh-CN" sz="2400" b="1" dirty="0">
                <a:latin typeface="华文新魏" panose="02010800040101010101" pitchFamily="2" charset="-122"/>
                <a:ea typeface="华文新魏" panose="02010800040101010101" pitchFamily="2" charset="-122"/>
                <a:cs typeface="Segoe UI Semilight" panose="020B0402040204020203" pitchFamily="34" charset="0"/>
              </a:endParaRPr>
            </a:p>
          </p:txBody>
        </p:sp>
      </p:grpSp>
      <p:grpSp>
        <p:nvGrpSpPr>
          <p:cNvPr id="68" name="组合 67"/>
          <p:cNvGrpSpPr/>
          <p:nvPr/>
        </p:nvGrpSpPr>
        <p:grpSpPr>
          <a:xfrm>
            <a:off x="3704159" y="1491630"/>
            <a:ext cx="1724447" cy="2492252"/>
            <a:chOff x="5148064" y="1367229"/>
            <a:chExt cx="1724447" cy="2492252"/>
          </a:xfrm>
        </p:grpSpPr>
        <p:sp>
          <p:nvSpPr>
            <p:cNvPr id="69" name="Shape 1452"/>
            <p:cNvSpPr/>
            <p:nvPr/>
          </p:nvSpPr>
          <p:spPr>
            <a:xfrm>
              <a:off x="5148064" y="1987273"/>
              <a:ext cx="1724447" cy="1872208"/>
            </a:xfrm>
            <a:prstGeom prst="roundRect">
              <a:avLst>
                <a:gd name="adj" fmla="val 6924"/>
              </a:avLst>
            </a:prstGeom>
            <a:ln w="12700">
              <a:solidFill>
                <a:srgbClr val="A6AAA9"/>
              </a:solidFill>
              <a:miter lim="400000"/>
            </a:ln>
          </p:spPr>
          <p:txBody>
            <a:bodyPr lIns="14287" tIns="14287" rIns="14287" bIns="14287" anchor="ctr"/>
            <a:lstStyle/>
            <a:p>
              <a:pPr>
                <a:lnSpc>
                  <a:spcPct val="120000"/>
                </a:lnSpc>
                <a:defRPr/>
              </a:pPr>
              <a:endParaRPr sz="1300" dirty="0">
                <a:ea typeface="微软雅黑" panose="020B0503020204020204" pitchFamily="34" charset="-122"/>
                <a:cs typeface="+mn-ea"/>
                <a:sym typeface="Arial" panose="020B0604020202020204" pitchFamily="34" charset="0"/>
              </a:endParaRPr>
            </a:p>
          </p:txBody>
        </p:sp>
        <p:grpSp>
          <p:nvGrpSpPr>
            <p:cNvPr id="70" name="组合 69"/>
            <p:cNvGrpSpPr/>
            <p:nvPr/>
          </p:nvGrpSpPr>
          <p:grpSpPr>
            <a:xfrm>
              <a:off x="5220072" y="1367229"/>
              <a:ext cx="1604937" cy="2448272"/>
              <a:chOff x="5220072" y="1367229"/>
              <a:chExt cx="1604937" cy="2448272"/>
            </a:xfrm>
          </p:grpSpPr>
          <p:sp>
            <p:nvSpPr>
              <p:cNvPr id="71" name="Shape 1471"/>
              <p:cNvSpPr/>
              <p:nvPr/>
            </p:nvSpPr>
            <p:spPr>
              <a:xfrm>
                <a:off x="5392539" y="1367229"/>
                <a:ext cx="1262063" cy="126326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4"/>
              </a:solidFill>
              <a:ln w="12700" cap="flat">
                <a:noFill/>
                <a:miter lim="400000"/>
              </a:ln>
              <a:effectLst/>
            </p:spPr>
            <p:txBody>
              <a:bodyPr lIns="14287" tIns="14287" rIns="14287" bIns="14287" anchor="ctr"/>
              <a:lstStyle/>
              <a:p>
                <a:pPr>
                  <a:lnSpc>
                    <a:spcPct val="120000"/>
                  </a:lnSpc>
                  <a:defRPr/>
                </a:pPr>
                <a:endParaRPr sz="1300" dirty="0">
                  <a:ea typeface="微软雅黑" panose="020B0503020204020204" pitchFamily="34" charset="-122"/>
                  <a:cs typeface="+mn-ea"/>
                  <a:sym typeface="Arial" panose="020B0604020202020204" pitchFamily="34" charset="0"/>
                </a:endParaRPr>
              </a:p>
            </p:txBody>
          </p:sp>
          <p:grpSp>
            <p:nvGrpSpPr>
              <p:cNvPr id="72" name="Group 40"/>
              <p:cNvGrpSpPr>
                <a:grpSpLocks/>
              </p:cNvGrpSpPr>
              <p:nvPr/>
            </p:nvGrpSpPr>
            <p:grpSpPr bwMode="auto">
              <a:xfrm>
                <a:off x="5324276" y="1395796"/>
                <a:ext cx="355600" cy="355490"/>
                <a:chOff x="8994965" y="2088733"/>
                <a:chExt cx="474017" cy="474017"/>
              </a:xfrm>
            </p:grpSpPr>
            <p:sp>
              <p:nvSpPr>
                <p:cNvPr id="75" name="Shape 1476"/>
                <p:cNvSpPr/>
                <p:nvPr/>
              </p:nvSpPr>
              <p:spPr>
                <a:xfrm>
                  <a:off x="8994965" y="2088733"/>
                  <a:ext cx="474017" cy="474017"/>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4">
                    <a:lumMod val="75000"/>
                  </a:schemeClr>
                </a:solidFill>
                <a:ln w="12700">
                  <a:miter lim="400000"/>
                </a:ln>
              </p:spPr>
              <p:txBody>
                <a:bodyPr lIns="26784" tIns="26784" rIns="26784" bIns="26784" anchor="ctr"/>
                <a:lstStyle/>
                <a:p>
                  <a:pPr>
                    <a:lnSpc>
                      <a:spcPct val="120000"/>
                    </a:lnSpc>
                    <a:defRPr/>
                  </a:pPr>
                  <a:endParaRPr sz="1300" dirty="0">
                    <a:ea typeface="微软雅黑" panose="020B0503020204020204" pitchFamily="34" charset="-122"/>
                    <a:cs typeface="+mn-ea"/>
                    <a:sym typeface="Arial" panose="020B0604020202020204" pitchFamily="34" charset="0"/>
                  </a:endParaRPr>
                </a:p>
              </p:txBody>
            </p:sp>
            <p:sp>
              <p:nvSpPr>
                <p:cNvPr id="76" name="Shape 1481"/>
                <p:cNvSpPr/>
                <p:nvPr/>
              </p:nvSpPr>
              <p:spPr>
                <a:xfrm>
                  <a:off x="9132514" y="2211470"/>
                  <a:ext cx="194686" cy="186221"/>
                </a:xfrm>
                <a:custGeom>
                  <a:avLst/>
                  <a:gdLst/>
                  <a:ahLst/>
                  <a:cxnLst>
                    <a:cxn ang="0">
                      <a:pos x="wd2" y="hd2"/>
                    </a:cxn>
                    <a:cxn ang="5400000">
                      <a:pos x="wd2" y="hd2"/>
                    </a:cxn>
                    <a:cxn ang="10800000">
                      <a:pos x="wd2" y="hd2"/>
                    </a:cxn>
                    <a:cxn ang="16200000">
                      <a:pos x="wd2" y="hd2"/>
                    </a:cxn>
                  </a:cxnLst>
                  <a:rect l="0" t="0" r="r" b="b"/>
                  <a:pathLst>
                    <a:path w="21600" h="21600" extrusionOk="0">
                      <a:moveTo>
                        <a:pt x="16913" y="16137"/>
                      </a:moveTo>
                      <a:cubicBezTo>
                        <a:pt x="14080" y="15059"/>
                        <a:pt x="13176" y="14150"/>
                        <a:pt x="13176" y="12203"/>
                      </a:cubicBezTo>
                      <a:cubicBezTo>
                        <a:pt x="13176" y="11034"/>
                        <a:pt x="14040" y="11415"/>
                        <a:pt x="14419" y="9274"/>
                      </a:cubicBezTo>
                      <a:cubicBezTo>
                        <a:pt x="14577" y="8387"/>
                        <a:pt x="15341" y="9261"/>
                        <a:pt x="15487" y="7233"/>
                      </a:cubicBezTo>
                      <a:cubicBezTo>
                        <a:pt x="15487" y="6425"/>
                        <a:pt x="15071" y="6224"/>
                        <a:pt x="15071" y="6224"/>
                      </a:cubicBezTo>
                      <a:cubicBezTo>
                        <a:pt x="15071" y="6224"/>
                        <a:pt x="15283" y="5028"/>
                        <a:pt x="15366" y="4109"/>
                      </a:cubicBezTo>
                      <a:cubicBezTo>
                        <a:pt x="15468" y="2962"/>
                        <a:pt x="14731" y="0"/>
                        <a:pt x="10800" y="0"/>
                      </a:cubicBezTo>
                      <a:cubicBezTo>
                        <a:pt x="6869" y="0"/>
                        <a:pt x="6131" y="2962"/>
                        <a:pt x="6234" y="4109"/>
                      </a:cubicBezTo>
                      <a:cubicBezTo>
                        <a:pt x="6317" y="5028"/>
                        <a:pt x="6529" y="6224"/>
                        <a:pt x="6529" y="6224"/>
                      </a:cubicBezTo>
                      <a:cubicBezTo>
                        <a:pt x="6529" y="6224"/>
                        <a:pt x="6113" y="6425"/>
                        <a:pt x="6113" y="7233"/>
                      </a:cubicBezTo>
                      <a:cubicBezTo>
                        <a:pt x="6258" y="9261"/>
                        <a:pt x="7022" y="8387"/>
                        <a:pt x="7179" y="9274"/>
                      </a:cubicBezTo>
                      <a:cubicBezTo>
                        <a:pt x="7560" y="11415"/>
                        <a:pt x="8424" y="11034"/>
                        <a:pt x="8424" y="12203"/>
                      </a:cubicBezTo>
                      <a:cubicBezTo>
                        <a:pt x="8424" y="14150"/>
                        <a:pt x="7520" y="15059"/>
                        <a:pt x="4687" y="16137"/>
                      </a:cubicBezTo>
                      <a:cubicBezTo>
                        <a:pt x="1846" y="17219"/>
                        <a:pt x="0" y="18321"/>
                        <a:pt x="0" y="19073"/>
                      </a:cubicBezTo>
                      <a:cubicBezTo>
                        <a:pt x="0" y="19825"/>
                        <a:pt x="0" y="21600"/>
                        <a:pt x="0" y="21600"/>
                      </a:cubicBezTo>
                      <a:lnTo>
                        <a:pt x="10800" y="21600"/>
                      </a:lnTo>
                      <a:lnTo>
                        <a:pt x="21600" y="21600"/>
                      </a:lnTo>
                      <a:cubicBezTo>
                        <a:pt x="21600" y="21600"/>
                        <a:pt x="21600" y="19825"/>
                        <a:pt x="21600" y="19073"/>
                      </a:cubicBezTo>
                      <a:cubicBezTo>
                        <a:pt x="21600" y="18321"/>
                        <a:pt x="19754" y="17219"/>
                        <a:pt x="16913" y="16137"/>
                      </a:cubicBezTo>
                      <a:close/>
                    </a:path>
                  </a:pathLst>
                </a:custGeom>
                <a:solidFill>
                  <a:schemeClr val="bg1"/>
                </a:solidFill>
                <a:ln w="12700">
                  <a:miter lim="400000"/>
                </a:ln>
              </p:spPr>
              <p:txBody>
                <a:bodyPr lIns="0" tIns="0" rIns="0" bIns="0" anchor="ctr"/>
                <a:lstStyle/>
                <a:p>
                  <a:pPr>
                    <a:lnSpc>
                      <a:spcPct val="120000"/>
                    </a:lnSpc>
                    <a:defRPr/>
                  </a:pPr>
                  <a:endParaRPr sz="1300" dirty="0">
                    <a:ea typeface="微软雅黑" panose="020B0503020204020204" pitchFamily="34" charset="-122"/>
                    <a:cs typeface="+mn-ea"/>
                    <a:sym typeface="Arial" panose="020B0604020202020204" pitchFamily="34" charset="0"/>
                  </a:endParaRPr>
                </a:p>
              </p:txBody>
            </p:sp>
          </p:grpSp>
          <p:sp>
            <p:nvSpPr>
              <p:cNvPr id="73" name="Text Placeholder 5"/>
              <p:cNvSpPr txBox="1">
                <a:spLocks/>
              </p:cNvSpPr>
              <p:nvPr/>
            </p:nvSpPr>
            <p:spPr>
              <a:xfrm>
                <a:off x="5652119" y="1847692"/>
                <a:ext cx="802859" cy="279162"/>
              </a:xfrm>
              <a:prstGeom prst="rect">
                <a:avLst/>
              </a:prstGeom>
            </p:spPr>
            <p:txBody>
              <a:bodyPr lIns="0" tIns="0" rIns="0" bIns="0" anchor="ctr">
                <a:noAutofit/>
              </a:bodyPr>
              <a:lstStyle>
                <a:lvl1pPr marL="0" indent="0" algn="l" defTabSz="914400" rtl="0" eaLnBrk="1" latinLnBrk="0" hangingPunct="1">
                  <a:lnSpc>
                    <a:spcPct val="90000"/>
                  </a:lnSpc>
                  <a:spcBef>
                    <a:spcPts val="1000"/>
                  </a:spcBef>
                  <a:buFont typeface="Arial" panose="020B0604020202020204" pitchFamily="34" charset="0"/>
                  <a:buNone/>
                  <a:defRPr sz="175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Open Sans "/>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Open Sans "/>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ct val="120000"/>
                  </a:lnSpc>
                  <a:defRPr/>
                </a:pPr>
                <a:r>
                  <a:rPr lang="en-US" altLang="zh-CN" sz="40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2</a:t>
                </a:r>
                <a:endParaRPr lang="zh-CN" altLang="en-US" sz="40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4" name="Text Placeholder 6"/>
              <p:cNvSpPr txBox="1">
                <a:spLocks/>
              </p:cNvSpPr>
              <p:nvPr/>
            </p:nvSpPr>
            <p:spPr>
              <a:xfrm>
                <a:off x="5220072" y="2735381"/>
                <a:ext cx="1604937" cy="1080120"/>
              </a:xfrm>
              <a:prstGeom prst="rect">
                <a:avLst/>
              </a:prstGeom>
            </p:spPr>
            <p:txBody>
              <a:bodyPr lIns="65032" tIns="32516" rIns="65032" bIns="32516" anchor="ctr"/>
              <a:lstStyle>
                <a:defPPr>
                  <a:defRPr lang="zh-CN"/>
                </a:defPPr>
                <a:lvl1pPr indent="0" algn="ctr">
                  <a:lnSpc>
                    <a:spcPct val="100000"/>
                  </a:lnSpc>
                  <a:spcBef>
                    <a:spcPct val="20000"/>
                  </a:spcBef>
                  <a:buFont typeface="Arial" pitchFamily="34" charset="0"/>
                  <a:buNone/>
                  <a:defRPr sz="2400" b="1">
                    <a:latin typeface="华文新魏" panose="02010800040101010101" pitchFamily="2" charset="-122"/>
                    <a:ea typeface="华文新魏" panose="02010800040101010101" pitchFamily="2" charset="-122"/>
                    <a:cs typeface="Segoe UI Semilight" panose="020B0402040204020203" pitchFamily="34" charset="0"/>
                  </a:defRPr>
                </a:lvl1pPr>
                <a:lvl2pPr marL="742950" indent="-285750">
                  <a:spcBef>
                    <a:spcPct val="20000"/>
                  </a:spcBef>
                  <a:buFont typeface="Arial" pitchFamily="34" charset="0"/>
                  <a:buChar char="–"/>
                  <a:defRPr sz="2800"/>
                </a:lvl2pPr>
                <a:lvl3pPr marL="1143000" indent="-228600">
                  <a:spcBef>
                    <a:spcPct val="20000"/>
                  </a:spcBef>
                  <a:buFont typeface="Arial" pitchFamily="34" charset="0"/>
                  <a:buChar char="•"/>
                  <a:defRPr sz="2400"/>
                </a:lvl3pPr>
                <a:lvl4pPr marL="1600200" indent="-228600">
                  <a:spcBef>
                    <a:spcPct val="20000"/>
                  </a:spcBef>
                  <a:buFont typeface="Arial" pitchFamily="34" charset="0"/>
                  <a:buChar char="–"/>
                  <a:defRPr sz="2000"/>
                </a:lvl4pPr>
                <a:lvl5pPr marL="2057400" indent="-228600">
                  <a:spcBef>
                    <a:spcPct val="20000"/>
                  </a:spcBef>
                  <a:buFont typeface="Arial" pitchFamily="34" charset="0"/>
                  <a:buChar char="»"/>
                  <a:defRPr sz="2000"/>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pPr>
                  <a:spcBef>
                    <a:spcPts val="0"/>
                  </a:spcBef>
                </a:pPr>
                <a:r>
                  <a:rPr lang="zh-CN" altLang="en-US" dirty="0"/>
                  <a:t>真空中</a:t>
                </a:r>
                <a:endParaRPr lang="en-US" altLang="zh-CN" dirty="0"/>
              </a:p>
              <a:p>
                <a:pPr>
                  <a:spcBef>
                    <a:spcPts val="0"/>
                  </a:spcBef>
                </a:pPr>
                <a:r>
                  <a:rPr lang="zh-CN" altLang="en-US" dirty="0"/>
                  <a:t>电磁场</a:t>
                </a:r>
                <a:endParaRPr lang="en-US" altLang="zh-CN" dirty="0"/>
              </a:p>
              <a:p>
                <a:pPr>
                  <a:spcBef>
                    <a:spcPts val="0"/>
                  </a:spcBef>
                </a:pPr>
                <a:r>
                  <a:rPr lang="zh-CN" altLang="en-US" dirty="0"/>
                  <a:t>因果规律</a:t>
                </a:r>
                <a:endParaRPr lang="en-US" altLang="zh-CN" dirty="0"/>
              </a:p>
            </p:txBody>
          </p:sp>
        </p:grpSp>
      </p:grpSp>
      <p:grpSp>
        <p:nvGrpSpPr>
          <p:cNvPr id="77" name="组合 76"/>
          <p:cNvGrpSpPr/>
          <p:nvPr/>
        </p:nvGrpSpPr>
        <p:grpSpPr>
          <a:xfrm>
            <a:off x="6012160" y="1491630"/>
            <a:ext cx="1724447" cy="2506821"/>
            <a:chOff x="5148064" y="1367229"/>
            <a:chExt cx="1724447" cy="2506821"/>
          </a:xfrm>
        </p:grpSpPr>
        <p:sp>
          <p:nvSpPr>
            <p:cNvPr id="78" name="Shape 1452"/>
            <p:cNvSpPr/>
            <p:nvPr/>
          </p:nvSpPr>
          <p:spPr>
            <a:xfrm>
              <a:off x="5148064" y="1987273"/>
              <a:ext cx="1724447" cy="1872208"/>
            </a:xfrm>
            <a:prstGeom prst="roundRect">
              <a:avLst>
                <a:gd name="adj" fmla="val 6924"/>
              </a:avLst>
            </a:prstGeom>
            <a:ln w="12700">
              <a:solidFill>
                <a:srgbClr val="A6AAA9"/>
              </a:solidFill>
              <a:miter lim="400000"/>
            </a:ln>
          </p:spPr>
          <p:txBody>
            <a:bodyPr lIns="14287" tIns="14287" rIns="14287" bIns="14287" anchor="ctr"/>
            <a:lstStyle/>
            <a:p>
              <a:pPr>
                <a:lnSpc>
                  <a:spcPct val="120000"/>
                </a:lnSpc>
                <a:defRPr/>
              </a:pPr>
              <a:endParaRPr sz="1300" dirty="0">
                <a:ea typeface="微软雅黑" panose="020B0503020204020204" pitchFamily="34" charset="-122"/>
                <a:cs typeface="+mn-ea"/>
                <a:sym typeface="Arial" panose="020B0604020202020204" pitchFamily="34" charset="0"/>
              </a:endParaRPr>
            </a:p>
          </p:txBody>
        </p:sp>
        <p:grpSp>
          <p:nvGrpSpPr>
            <p:cNvPr id="79" name="组合 78"/>
            <p:cNvGrpSpPr/>
            <p:nvPr/>
          </p:nvGrpSpPr>
          <p:grpSpPr>
            <a:xfrm>
              <a:off x="5148064" y="1367229"/>
              <a:ext cx="1724447" cy="2506821"/>
              <a:chOff x="5148064" y="1367229"/>
              <a:chExt cx="1724447" cy="2506821"/>
            </a:xfrm>
          </p:grpSpPr>
          <p:sp>
            <p:nvSpPr>
              <p:cNvPr id="80" name="Shape 1471"/>
              <p:cNvSpPr/>
              <p:nvPr/>
            </p:nvSpPr>
            <p:spPr>
              <a:xfrm>
                <a:off x="5392539" y="1367229"/>
                <a:ext cx="1262063" cy="126326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3"/>
              </a:solidFill>
              <a:ln w="12700" cap="flat">
                <a:noFill/>
                <a:miter lim="400000"/>
              </a:ln>
              <a:effectLst/>
            </p:spPr>
            <p:txBody>
              <a:bodyPr lIns="14287" tIns="14287" rIns="14287" bIns="14287" anchor="ctr"/>
              <a:lstStyle/>
              <a:p>
                <a:pPr>
                  <a:lnSpc>
                    <a:spcPct val="120000"/>
                  </a:lnSpc>
                  <a:defRPr/>
                </a:pPr>
                <a:endParaRPr sz="1300" dirty="0">
                  <a:ea typeface="微软雅黑" panose="020B0503020204020204" pitchFamily="34" charset="-122"/>
                  <a:cs typeface="+mn-ea"/>
                  <a:sym typeface="Arial" panose="020B0604020202020204" pitchFamily="34" charset="0"/>
                </a:endParaRPr>
              </a:p>
            </p:txBody>
          </p:sp>
          <p:grpSp>
            <p:nvGrpSpPr>
              <p:cNvPr id="81" name="Group 40"/>
              <p:cNvGrpSpPr>
                <a:grpSpLocks/>
              </p:cNvGrpSpPr>
              <p:nvPr/>
            </p:nvGrpSpPr>
            <p:grpSpPr bwMode="auto">
              <a:xfrm>
                <a:off x="5324276" y="1395796"/>
                <a:ext cx="355600" cy="355490"/>
                <a:chOff x="8994965" y="2088733"/>
                <a:chExt cx="474017" cy="474017"/>
              </a:xfrm>
            </p:grpSpPr>
            <p:sp>
              <p:nvSpPr>
                <p:cNvPr id="84" name="Shape 1476"/>
                <p:cNvSpPr/>
                <p:nvPr/>
              </p:nvSpPr>
              <p:spPr>
                <a:xfrm>
                  <a:off x="8994965" y="2088733"/>
                  <a:ext cx="474017" cy="474017"/>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3"/>
                </a:solidFill>
                <a:ln w="12700">
                  <a:miter lim="400000"/>
                </a:ln>
              </p:spPr>
              <p:txBody>
                <a:bodyPr lIns="26784" tIns="26784" rIns="26784" bIns="26784" anchor="ctr"/>
                <a:lstStyle/>
                <a:p>
                  <a:pPr>
                    <a:lnSpc>
                      <a:spcPct val="120000"/>
                    </a:lnSpc>
                    <a:defRPr/>
                  </a:pPr>
                  <a:endParaRPr sz="1300" dirty="0">
                    <a:ea typeface="微软雅黑" panose="020B0503020204020204" pitchFamily="34" charset="-122"/>
                    <a:cs typeface="+mn-ea"/>
                    <a:sym typeface="Arial" panose="020B0604020202020204" pitchFamily="34" charset="0"/>
                  </a:endParaRPr>
                </a:p>
              </p:txBody>
            </p:sp>
            <p:sp>
              <p:nvSpPr>
                <p:cNvPr id="85" name="Shape 1481"/>
                <p:cNvSpPr/>
                <p:nvPr/>
              </p:nvSpPr>
              <p:spPr>
                <a:xfrm>
                  <a:off x="9132514" y="2211470"/>
                  <a:ext cx="194686" cy="186221"/>
                </a:xfrm>
                <a:custGeom>
                  <a:avLst/>
                  <a:gdLst/>
                  <a:ahLst/>
                  <a:cxnLst>
                    <a:cxn ang="0">
                      <a:pos x="wd2" y="hd2"/>
                    </a:cxn>
                    <a:cxn ang="5400000">
                      <a:pos x="wd2" y="hd2"/>
                    </a:cxn>
                    <a:cxn ang="10800000">
                      <a:pos x="wd2" y="hd2"/>
                    </a:cxn>
                    <a:cxn ang="16200000">
                      <a:pos x="wd2" y="hd2"/>
                    </a:cxn>
                  </a:cxnLst>
                  <a:rect l="0" t="0" r="r" b="b"/>
                  <a:pathLst>
                    <a:path w="21600" h="21600" extrusionOk="0">
                      <a:moveTo>
                        <a:pt x="16913" y="16137"/>
                      </a:moveTo>
                      <a:cubicBezTo>
                        <a:pt x="14080" y="15059"/>
                        <a:pt x="13176" y="14150"/>
                        <a:pt x="13176" y="12203"/>
                      </a:cubicBezTo>
                      <a:cubicBezTo>
                        <a:pt x="13176" y="11034"/>
                        <a:pt x="14040" y="11415"/>
                        <a:pt x="14419" y="9274"/>
                      </a:cubicBezTo>
                      <a:cubicBezTo>
                        <a:pt x="14577" y="8387"/>
                        <a:pt x="15341" y="9261"/>
                        <a:pt x="15487" y="7233"/>
                      </a:cubicBezTo>
                      <a:cubicBezTo>
                        <a:pt x="15487" y="6425"/>
                        <a:pt x="15071" y="6224"/>
                        <a:pt x="15071" y="6224"/>
                      </a:cubicBezTo>
                      <a:cubicBezTo>
                        <a:pt x="15071" y="6224"/>
                        <a:pt x="15283" y="5028"/>
                        <a:pt x="15366" y="4109"/>
                      </a:cubicBezTo>
                      <a:cubicBezTo>
                        <a:pt x="15468" y="2962"/>
                        <a:pt x="14731" y="0"/>
                        <a:pt x="10800" y="0"/>
                      </a:cubicBezTo>
                      <a:cubicBezTo>
                        <a:pt x="6869" y="0"/>
                        <a:pt x="6131" y="2962"/>
                        <a:pt x="6234" y="4109"/>
                      </a:cubicBezTo>
                      <a:cubicBezTo>
                        <a:pt x="6317" y="5028"/>
                        <a:pt x="6529" y="6224"/>
                        <a:pt x="6529" y="6224"/>
                      </a:cubicBezTo>
                      <a:cubicBezTo>
                        <a:pt x="6529" y="6224"/>
                        <a:pt x="6113" y="6425"/>
                        <a:pt x="6113" y="7233"/>
                      </a:cubicBezTo>
                      <a:cubicBezTo>
                        <a:pt x="6258" y="9261"/>
                        <a:pt x="7022" y="8387"/>
                        <a:pt x="7179" y="9274"/>
                      </a:cubicBezTo>
                      <a:cubicBezTo>
                        <a:pt x="7560" y="11415"/>
                        <a:pt x="8424" y="11034"/>
                        <a:pt x="8424" y="12203"/>
                      </a:cubicBezTo>
                      <a:cubicBezTo>
                        <a:pt x="8424" y="14150"/>
                        <a:pt x="7520" y="15059"/>
                        <a:pt x="4687" y="16137"/>
                      </a:cubicBezTo>
                      <a:cubicBezTo>
                        <a:pt x="1846" y="17219"/>
                        <a:pt x="0" y="18321"/>
                        <a:pt x="0" y="19073"/>
                      </a:cubicBezTo>
                      <a:cubicBezTo>
                        <a:pt x="0" y="19825"/>
                        <a:pt x="0" y="21600"/>
                        <a:pt x="0" y="21600"/>
                      </a:cubicBezTo>
                      <a:lnTo>
                        <a:pt x="10800" y="21600"/>
                      </a:lnTo>
                      <a:lnTo>
                        <a:pt x="21600" y="21600"/>
                      </a:lnTo>
                      <a:cubicBezTo>
                        <a:pt x="21600" y="21600"/>
                        <a:pt x="21600" y="19825"/>
                        <a:pt x="21600" y="19073"/>
                      </a:cubicBezTo>
                      <a:cubicBezTo>
                        <a:pt x="21600" y="18321"/>
                        <a:pt x="19754" y="17219"/>
                        <a:pt x="16913" y="16137"/>
                      </a:cubicBezTo>
                      <a:close/>
                    </a:path>
                  </a:pathLst>
                </a:custGeom>
                <a:solidFill>
                  <a:schemeClr val="bg1"/>
                </a:solidFill>
                <a:ln w="12700">
                  <a:miter lim="400000"/>
                </a:ln>
              </p:spPr>
              <p:txBody>
                <a:bodyPr lIns="0" tIns="0" rIns="0" bIns="0" anchor="ctr"/>
                <a:lstStyle/>
                <a:p>
                  <a:pPr>
                    <a:lnSpc>
                      <a:spcPct val="120000"/>
                    </a:lnSpc>
                    <a:defRPr/>
                  </a:pPr>
                  <a:endParaRPr sz="1300" dirty="0">
                    <a:ea typeface="微软雅黑" panose="020B0503020204020204" pitchFamily="34" charset="-122"/>
                    <a:cs typeface="+mn-ea"/>
                    <a:sym typeface="Arial" panose="020B0604020202020204" pitchFamily="34" charset="0"/>
                  </a:endParaRPr>
                </a:p>
              </p:txBody>
            </p:sp>
          </p:grpSp>
          <p:sp>
            <p:nvSpPr>
              <p:cNvPr id="82" name="Text Placeholder 5"/>
              <p:cNvSpPr txBox="1">
                <a:spLocks/>
              </p:cNvSpPr>
              <p:nvPr/>
            </p:nvSpPr>
            <p:spPr>
              <a:xfrm>
                <a:off x="5637604" y="1847692"/>
                <a:ext cx="802859" cy="279162"/>
              </a:xfrm>
              <a:prstGeom prst="rect">
                <a:avLst/>
              </a:prstGeom>
              <a:solidFill>
                <a:schemeClr val="accent3"/>
              </a:solidFill>
            </p:spPr>
            <p:txBody>
              <a:bodyPr lIns="0" tIns="0" rIns="0" bIns="0" anchor="ctr">
                <a:noAutofit/>
              </a:bodyPr>
              <a:lstStyle>
                <a:lvl1pPr marL="0" indent="0" algn="l" defTabSz="914400" rtl="0" eaLnBrk="1" latinLnBrk="0" hangingPunct="1">
                  <a:lnSpc>
                    <a:spcPct val="90000"/>
                  </a:lnSpc>
                  <a:spcBef>
                    <a:spcPts val="1000"/>
                  </a:spcBef>
                  <a:buFont typeface="Arial" panose="020B0604020202020204" pitchFamily="34" charset="0"/>
                  <a:buNone/>
                  <a:defRPr sz="175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Open Sans "/>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Open Sans "/>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ct val="120000"/>
                  </a:lnSpc>
                  <a:defRPr/>
                </a:pPr>
                <a:r>
                  <a:rPr lang="en-US" altLang="zh-CN" sz="40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3</a:t>
                </a:r>
                <a:endParaRPr lang="zh-CN" altLang="en-US" sz="40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3" name="Text Placeholder 6"/>
              <p:cNvSpPr txBox="1">
                <a:spLocks/>
              </p:cNvSpPr>
              <p:nvPr/>
            </p:nvSpPr>
            <p:spPr>
              <a:xfrm>
                <a:off x="5148064" y="2807389"/>
                <a:ext cx="1724447" cy="1066661"/>
              </a:xfrm>
              <a:prstGeom prst="rect">
                <a:avLst/>
              </a:prstGeom>
            </p:spPr>
            <p:txBody>
              <a:bodyPr lIns="65032" tIns="32516" rIns="65032" bIns="32516" anchor="ctr"/>
              <a:lstStyle>
                <a:defPPr>
                  <a:defRPr lang="zh-CN"/>
                </a:defPPr>
                <a:lvl1pPr indent="0" algn="ctr">
                  <a:lnSpc>
                    <a:spcPct val="120000"/>
                  </a:lnSpc>
                  <a:spcBef>
                    <a:spcPct val="20000"/>
                  </a:spcBef>
                  <a:buFont typeface="Arial" pitchFamily="34" charset="0"/>
                  <a:buNone/>
                  <a:defRPr sz="2400" b="1">
                    <a:latin typeface="华文新魏" panose="02010800040101010101" pitchFamily="2" charset="-122"/>
                    <a:ea typeface="华文新魏" panose="02010800040101010101" pitchFamily="2" charset="-122"/>
                    <a:cs typeface="Segoe UI Semilight" panose="020B0402040204020203" pitchFamily="34" charset="0"/>
                  </a:defRPr>
                </a:lvl1pPr>
                <a:lvl2pPr marL="742950" indent="-285750">
                  <a:spcBef>
                    <a:spcPct val="20000"/>
                  </a:spcBef>
                  <a:buFont typeface="Arial" pitchFamily="34" charset="0"/>
                  <a:buChar char="–"/>
                  <a:defRPr sz="2800"/>
                </a:lvl2pPr>
                <a:lvl3pPr marL="1143000" indent="-228600">
                  <a:spcBef>
                    <a:spcPct val="20000"/>
                  </a:spcBef>
                  <a:buFont typeface="Arial" pitchFamily="34" charset="0"/>
                  <a:buChar char="•"/>
                  <a:defRPr sz="2400"/>
                </a:lvl3pPr>
                <a:lvl4pPr marL="1600200" indent="-228600">
                  <a:spcBef>
                    <a:spcPct val="20000"/>
                  </a:spcBef>
                  <a:buFont typeface="Arial" pitchFamily="34" charset="0"/>
                  <a:buChar char="–"/>
                  <a:defRPr sz="2000"/>
                </a:lvl4pPr>
                <a:lvl5pPr marL="2057400" indent="-228600">
                  <a:spcBef>
                    <a:spcPct val="20000"/>
                  </a:spcBef>
                  <a:buFont typeface="Arial" pitchFamily="34" charset="0"/>
                  <a:buChar char="»"/>
                  <a:defRPr sz="2000"/>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pPr>
                  <a:lnSpc>
                    <a:spcPct val="100000"/>
                  </a:lnSpc>
                  <a:spcBef>
                    <a:spcPts val="0"/>
                  </a:spcBef>
                </a:pPr>
                <a:r>
                  <a:rPr lang="zh-CN" altLang="zh-CN"/>
                  <a:t>物质空间</a:t>
                </a:r>
                <a:r>
                  <a:rPr lang="zh-CN" altLang="en-US"/>
                  <a:t>中</a:t>
                </a:r>
                <a:endParaRPr lang="en-US" altLang="zh-CN" dirty="0"/>
              </a:p>
              <a:p>
                <a:pPr>
                  <a:lnSpc>
                    <a:spcPct val="100000"/>
                  </a:lnSpc>
                  <a:spcBef>
                    <a:spcPts val="0"/>
                  </a:spcBef>
                </a:pPr>
                <a:r>
                  <a:rPr lang="zh-CN" altLang="zh-CN" dirty="0"/>
                  <a:t>电磁场</a:t>
                </a:r>
                <a:endParaRPr lang="en-US" altLang="zh-CN" dirty="0"/>
              </a:p>
              <a:p>
                <a:pPr>
                  <a:lnSpc>
                    <a:spcPct val="100000"/>
                  </a:lnSpc>
                  <a:spcBef>
                    <a:spcPts val="0"/>
                  </a:spcBef>
                </a:pPr>
                <a:r>
                  <a:rPr lang="zh-CN" altLang="zh-CN" dirty="0"/>
                  <a:t>因果规律</a:t>
                </a:r>
                <a:endParaRPr lang="en-US" altLang="zh-CN" dirty="0"/>
              </a:p>
            </p:txBody>
          </p:sp>
        </p:grpSp>
      </p:grpSp>
      <p:pic>
        <p:nvPicPr>
          <p:cNvPr id="35" name="Picture 22" descr="u=2454598576,2208575018&amp;fm=26&amp;gp=0"/>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l="60164" t="14166" r="11237" b="19583"/>
          <a:stretch>
            <a:fillRect/>
          </a:stretch>
        </p:blipFill>
        <p:spPr bwMode="auto">
          <a:xfrm>
            <a:off x="6732240" y="3795886"/>
            <a:ext cx="504056" cy="7076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 name="Picture 21" descr="3D勾图片素材 创意图片"/>
          <p:cNvPicPr>
            <a:picLocks noChangeAspect="1" noChangeArrowheads="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rcRect l="17804" r="11372" b="12785"/>
          <a:stretch>
            <a:fillRect/>
          </a:stretch>
        </p:blipFill>
        <p:spPr bwMode="auto">
          <a:xfrm>
            <a:off x="4355976" y="3784395"/>
            <a:ext cx="792088" cy="7315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extLst>
      <p:ext uri="{BB962C8B-B14F-4D97-AF65-F5344CB8AC3E}">
        <p14:creationId xmlns:p14="http://schemas.microsoft.com/office/powerpoint/2010/main" val="214440160"/>
      </p:ext>
    </p:extLst>
  </p:cSld>
  <p:clrMapOvr>
    <a:masterClrMapping/>
  </p:clrMapOvr>
  <mc:AlternateContent xmlns:mc="http://schemas.openxmlformats.org/markup-compatibility/2006" xmlns:p14="http://schemas.microsoft.com/office/powerpoint/2010/main">
    <mc:Choice Requires="p14">
      <p:transition p14:dur="10" advTm="58438"/>
    </mc:Choice>
    <mc:Fallback xmlns="">
      <p:transition advTm="58438"/>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7"/>
          <p:cNvSpPr txBox="1">
            <a:spLocks noChangeArrowheads="1"/>
          </p:cNvSpPr>
          <p:nvPr/>
        </p:nvSpPr>
        <p:spPr bwMode="auto">
          <a:xfrm>
            <a:off x="1331640" y="1667584"/>
            <a:ext cx="1525836" cy="445750"/>
          </a:xfrm>
          <a:prstGeom prst="rect">
            <a:avLst/>
          </a:prstGeom>
          <a:solidFill>
            <a:srgbClr val="00ADA9"/>
          </a:solidFill>
          <a:ln w="9525">
            <a:solidFill>
              <a:srgbClr val="00ADA9"/>
            </a:solidFill>
            <a:miter lim="800000"/>
            <a:headEnd/>
            <a:tailEnd/>
          </a:ln>
        </p:spPr>
        <p:txBody>
          <a:bodyPr/>
          <a:lstStyle>
            <a:lvl1pPr>
              <a:spcBef>
                <a:spcPct val="20000"/>
              </a:spcBef>
              <a:buClr>
                <a:schemeClr val="tx2"/>
              </a:buClr>
              <a:buSzPct val="60000"/>
              <a:buFont typeface="Wingdings" panose="05000000000000000000" pitchFamily="2" charset="2"/>
              <a:buChar char="•"/>
              <a:defRPr sz="3200" b="1">
                <a:solidFill>
                  <a:srgbClr val="000000"/>
                </a:solidFill>
                <a:latin typeface="Verdana" panose="020B0604030504040204" pitchFamily="34" charset="0"/>
                <a:ea typeface="楷体_GB2312" pitchFamily="49" charset="-122"/>
              </a:defRPr>
            </a:lvl1pPr>
            <a:lvl2pPr marL="742950" indent="-285750">
              <a:spcBef>
                <a:spcPct val="20000"/>
              </a:spcBef>
              <a:buClr>
                <a:schemeClr val="tx1"/>
              </a:buClr>
              <a:buChar char="–"/>
              <a:defRPr sz="2800" b="1">
                <a:solidFill>
                  <a:srgbClr val="000000"/>
                </a:solidFill>
                <a:latin typeface="Verdana" panose="020B0604030504040204" pitchFamily="34" charset="0"/>
                <a:ea typeface="楷体_GB2312" pitchFamily="49" charset="-122"/>
              </a:defRPr>
            </a:lvl2pPr>
            <a:lvl3pPr marL="1143000" indent="-228600">
              <a:spcBef>
                <a:spcPct val="20000"/>
              </a:spcBef>
              <a:buClr>
                <a:schemeClr val="hlink"/>
              </a:buClr>
              <a:buSzPct val="60000"/>
              <a:buFont typeface="Wingdings" panose="05000000000000000000" pitchFamily="2" charset="2"/>
              <a:buChar char="•"/>
              <a:defRPr sz="2400" b="1">
                <a:solidFill>
                  <a:srgbClr val="000000"/>
                </a:solidFill>
                <a:latin typeface="Verdana" panose="020B0604030504040204" pitchFamily="34" charset="0"/>
                <a:ea typeface="楷体_GB2312" pitchFamily="49" charset="-122"/>
              </a:defRPr>
            </a:lvl3pPr>
            <a:lvl4pPr marL="1600200" indent="-228600">
              <a:spcBef>
                <a:spcPct val="20000"/>
              </a:spcBef>
              <a:buClr>
                <a:schemeClr val="tx1"/>
              </a:buClr>
              <a:buChar char="–"/>
              <a:defRPr sz="2000" b="1">
                <a:solidFill>
                  <a:srgbClr val="000000"/>
                </a:solidFill>
                <a:latin typeface="Verdana" panose="020B0604030504040204" pitchFamily="34" charset="0"/>
                <a:ea typeface="楷体_GB2312" pitchFamily="49" charset="-122"/>
              </a:defRPr>
            </a:lvl4pPr>
            <a:lvl5pPr marL="2057400" indent="-228600">
              <a:spcBef>
                <a:spcPct val="20000"/>
              </a:spcBef>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9pPr>
          </a:lstStyle>
          <a:p>
            <a:pPr algn="ctr">
              <a:spcBef>
                <a:spcPct val="0"/>
              </a:spcBef>
              <a:buClrTx/>
              <a:buSzTx/>
              <a:buFontTx/>
              <a:buNone/>
            </a:pPr>
            <a:r>
              <a:rPr lang="zh-CN" altLang="en-US" sz="2000" dirty="0">
                <a:solidFill>
                  <a:srgbClr val="FFFFFF"/>
                </a:solidFill>
                <a:latin typeface="Times New Roman" panose="02020603050405020304" pitchFamily="18" charset="0"/>
                <a:ea typeface="+mn-ea"/>
                <a:cs typeface="Times New Roman" panose="02020603050405020304" pitchFamily="18" charset="0"/>
              </a:rPr>
              <a:t>原始电磁场</a:t>
            </a:r>
            <a:endParaRPr lang="en-US" altLang="zh-CN" sz="2000" b="0" baseline="-25000" dirty="0">
              <a:solidFill>
                <a:srgbClr val="FFFFFF"/>
              </a:solidFill>
              <a:latin typeface="Times New Roman" panose="02020603050405020304" pitchFamily="18" charset="0"/>
              <a:ea typeface="+mn-ea"/>
              <a:cs typeface="Times New Roman" panose="02020603050405020304" pitchFamily="18" charset="0"/>
            </a:endParaRPr>
          </a:p>
        </p:txBody>
      </p:sp>
      <p:sp>
        <p:nvSpPr>
          <p:cNvPr id="11" name="Line 11"/>
          <p:cNvSpPr>
            <a:spLocks noChangeShapeType="1"/>
          </p:cNvSpPr>
          <p:nvPr/>
        </p:nvSpPr>
        <p:spPr bwMode="auto">
          <a:xfrm>
            <a:off x="2065388" y="2099632"/>
            <a:ext cx="0" cy="792088"/>
          </a:xfrm>
          <a:prstGeom prst="line">
            <a:avLst/>
          </a:prstGeom>
          <a:noFill/>
          <a:ln w="57150">
            <a:solidFill>
              <a:srgbClr val="00ADA9"/>
            </a:solidFill>
            <a:round/>
            <a:headEnd type="none"/>
            <a:tailEnd type="none" w="sm" len="med"/>
          </a:ln>
          <a:extLst>
            <a:ext uri="{909E8E84-426E-40DD-AFC4-6F175D3DCCD1}">
              <a14:hiddenFill xmlns:a14="http://schemas.microsoft.com/office/drawing/2010/main">
                <a:noFill/>
              </a14:hiddenFill>
            </a:ext>
          </a:extLst>
        </p:spPr>
        <p:txBody>
          <a:bodyPr/>
          <a:lstStyle/>
          <a:p>
            <a:endParaRPr lang="zh-CN" altLang="en-US" sz="2000">
              <a:latin typeface="Times New Roman" panose="02020603050405020304" pitchFamily="18" charset="0"/>
              <a:ea typeface="+mn-ea"/>
              <a:cs typeface="Times New Roman" panose="02020603050405020304" pitchFamily="18" charset="0"/>
            </a:endParaRPr>
          </a:p>
        </p:txBody>
      </p:sp>
      <p:sp>
        <p:nvSpPr>
          <p:cNvPr id="16" name="AutoShape 13"/>
          <p:cNvSpPr>
            <a:spLocks noChangeArrowheads="1"/>
          </p:cNvSpPr>
          <p:nvPr/>
        </p:nvSpPr>
        <p:spPr bwMode="auto">
          <a:xfrm>
            <a:off x="4332896" y="2699895"/>
            <a:ext cx="489694" cy="449115"/>
          </a:xfrm>
          <a:prstGeom prst="flowChartOr">
            <a:avLst/>
          </a:prstGeom>
          <a:noFill/>
          <a:ln w="38100">
            <a:solidFill>
              <a:srgbClr val="00ADA9"/>
            </a:solidFill>
            <a:round/>
            <a:headEnd/>
            <a:tailEnd/>
          </a:ln>
        </p:spPr>
        <p:txBody>
          <a:bodyPr wrap="none" anchor="ctr"/>
          <a:lstStyle>
            <a:lvl1pPr>
              <a:spcBef>
                <a:spcPct val="20000"/>
              </a:spcBef>
              <a:buClr>
                <a:schemeClr val="tx2"/>
              </a:buClr>
              <a:buSzPct val="60000"/>
              <a:buFont typeface="Wingdings" panose="05000000000000000000" pitchFamily="2" charset="2"/>
              <a:buChar char="•"/>
              <a:defRPr sz="3200" b="1">
                <a:solidFill>
                  <a:srgbClr val="000000"/>
                </a:solidFill>
                <a:latin typeface="Verdana" panose="020B0604030504040204" pitchFamily="34" charset="0"/>
                <a:ea typeface="楷体_GB2312" pitchFamily="49" charset="-122"/>
              </a:defRPr>
            </a:lvl1pPr>
            <a:lvl2pPr marL="742950" indent="-285750">
              <a:spcBef>
                <a:spcPct val="20000"/>
              </a:spcBef>
              <a:buClr>
                <a:schemeClr val="tx1"/>
              </a:buClr>
              <a:buChar char="–"/>
              <a:defRPr sz="2800" b="1">
                <a:solidFill>
                  <a:srgbClr val="000000"/>
                </a:solidFill>
                <a:latin typeface="Verdana" panose="020B0604030504040204" pitchFamily="34" charset="0"/>
                <a:ea typeface="楷体_GB2312" pitchFamily="49" charset="-122"/>
              </a:defRPr>
            </a:lvl2pPr>
            <a:lvl3pPr marL="1143000" indent="-228600">
              <a:spcBef>
                <a:spcPct val="20000"/>
              </a:spcBef>
              <a:buClr>
                <a:schemeClr val="hlink"/>
              </a:buClr>
              <a:buSzPct val="60000"/>
              <a:buFont typeface="Wingdings" panose="05000000000000000000" pitchFamily="2" charset="2"/>
              <a:buChar char="•"/>
              <a:defRPr sz="2400" b="1">
                <a:solidFill>
                  <a:srgbClr val="000000"/>
                </a:solidFill>
                <a:latin typeface="Verdana" panose="020B0604030504040204" pitchFamily="34" charset="0"/>
                <a:ea typeface="楷体_GB2312" pitchFamily="49" charset="-122"/>
              </a:defRPr>
            </a:lvl3pPr>
            <a:lvl4pPr marL="1600200" indent="-228600">
              <a:spcBef>
                <a:spcPct val="20000"/>
              </a:spcBef>
              <a:buClr>
                <a:schemeClr val="tx1"/>
              </a:buClr>
              <a:buChar char="–"/>
              <a:defRPr sz="2000" b="1">
                <a:solidFill>
                  <a:srgbClr val="000000"/>
                </a:solidFill>
                <a:latin typeface="Verdana" panose="020B0604030504040204" pitchFamily="34" charset="0"/>
                <a:ea typeface="楷体_GB2312" pitchFamily="49" charset="-122"/>
              </a:defRPr>
            </a:lvl4pPr>
            <a:lvl5pPr marL="2057400" indent="-228600">
              <a:spcBef>
                <a:spcPct val="20000"/>
              </a:spcBef>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9pPr>
          </a:lstStyle>
          <a:p>
            <a:pPr algn="ctr" eaLnBrk="1" hangingPunct="1">
              <a:spcBef>
                <a:spcPct val="0"/>
              </a:spcBef>
              <a:buClrTx/>
              <a:buSzTx/>
              <a:buFontTx/>
              <a:buNone/>
            </a:pPr>
            <a:endParaRPr lang="zh-CN" altLang="en-US" sz="2000">
              <a:solidFill>
                <a:schemeClr val="tx1"/>
              </a:solidFill>
              <a:latin typeface="Times New Roman" panose="02020603050405020304" pitchFamily="18" charset="0"/>
              <a:ea typeface="+mn-ea"/>
              <a:cs typeface="Times New Roman" panose="02020603050405020304" pitchFamily="18" charset="0"/>
            </a:endParaRPr>
          </a:p>
        </p:txBody>
      </p:sp>
      <p:sp>
        <p:nvSpPr>
          <p:cNvPr id="17" name="Text Box 5"/>
          <p:cNvSpPr txBox="1">
            <a:spLocks noChangeArrowheads="1"/>
          </p:cNvSpPr>
          <p:nvPr/>
        </p:nvSpPr>
        <p:spPr bwMode="auto">
          <a:xfrm>
            <a:off x="3921086" y="1686049"/>
            <a:ext cx="1322005" cy="413583"/>
          </a:xfrm>
          <a:prstGeom prst="rect">
            <a:avLst/>
          </a:prstGeom>
          <a:solidFill>
            <a:srgbClr val="00ADA9"/>
          </a:solidFill>
          <a:ln w="9525">
            <a:solidFill>
              <a:srgbClr val="00ADA9"/>
            </a:solidFill>
            <a:miter lim="800000"/>
            <a:headEnd/>
            <a:tailEnd/>
          </a:ln>
        </p:spPr>
        <p:txBody>
          <a:bodyPr/>
          <a:lstStyle>
            <a:defPPr>
              <a:defRPr lang="zh-CN"/>
            </a:defPPr>
            <a:lvl1pPr algn="ctr">
              <a:spcBef>
                <a:spcPct val="0"/>
              </a:spcBef>
              <a:buClrTx/>
              <a:buSzTx/>
              <a:buFontTx/>
              <a:buNone/>
              <a:defRPr sz="2000" b="1">
                <a:solidFill>
                  <a:srgbClr val="FFFFFF"/>
                </a:solidFill>
                <a:latin typeface="Times New Roman" panose="02020603050405020304" pitchFamily="18" charset="0"/>
                <a:cs typeface="Times New Roman" panose="02020603050405020304" pitchFamily="18" charset="0"/>
              </a:defRPr>
            </a:lvl1pPr>
            <a:lvl2pPr marL="742950" indent="-285750">
              <a:spcBef>
                <a:spcPct val="20000"/>
              </a:spcBef>
              <a:buClr>
                <a:schemeClr val="tx1"/>
              </a:buClr>
              <a:buChar char="–"/>
              <a:defRPr sz="2800" b="1">
                <a:solidFill>
                  <a:srgbClr val="000000"/>
                </a:solidFill>
                <a:latin typeface="Verdana" panose="020B0604030504040204" pitchFamily="34" charset="0"/>
                <a:ea typeface="楷体_GB2312" pitchFamily="49" charset="-122"/>
              </a:defRPr>
            </a:lvl2pPr>
            <a:lvl3pPr marL="1143000" indent="-228600">
              <a:spcBef>
                <a:spcPct val="20000"/>
              </a:spcBef>
              <a:buClr>
                <a:schemeClr val="hlink"/>
              </a:buClr>
              <a:buSzPct val="60000"/>
              <a:buFont typeface="Wingdings" panose="05000000000000000000" pitchFamily="2" charset="2"/>
              <a:buChar char="•"/>
              <a:defRPr sz="2400" b="1">
                <a:solidFill>
                  <a:srgbClr val="000000"/>
                </a:solidFill>
                <a:latin typeface="Verdana" panose="020B0604030504040204" pitchFamily="34" charset="0"/>
                <a:ea typeface="楷体_GB2312" pitchFamily="49" charset="-122"/>
              </a:defRPr>
            </a:lvl3pPr>
            <a:lvl4pPr marL="1600200" indent="-228600">
              <a:spcBef>
                <a:spcPct val="20000"/>
              </a:spcBef>
              <a:buClr>
                <a:schemeClr val="tx1"/>
              </a:buClr>
              <a:buChar char="–"/>
              <a:defRPr sz="2000" b="1">
                <a:solidFill>
                  <a:srgbClr val="000000"/>
                </a:solidFill>
                <a:latin typeface="Verdana" panose="020B0604030504040204" pitchFamily="34" charset="0"/>
                <a:ea typeface="楷体_GB2312" pitchFamily="49" charset="-122"/>
              </a:defRPr>
            </a:lvl4pPr>
            <a:lvl5pPr marL="2057400" indent="-228600">
              <a:spcBef>
                <a:spcPct val="20000"/>
              </a:spcBef>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9pPr>
          </a:lstStyle>
          <a:p>
            <a:r>
              <a:rPr lang="zh-CN" altLang="en-US" dirty="0"/>
              <a:t>电磁效应</a:t>
            </a:r>
            <a:endParaRPr lang="en-US" altLang="zh-CN" dirty="0"/>
          </a:p>
        </p:txBody>
      </p:sp>
      <p:sp>
        <p:nvSpPr>
          <p:cNvPr id="21" name="Line 8"/>
          <p:cNvSpPr>
            <a:spLocks noChangeShapeType="1"/>
          </p:cNvSpPr>
          <p:nvPr/>
        </p:nvSpPr>
        <p:spPr bwMode="auto">
          <a:xfrm>
            <a:off x="5377756" y="1883608"/>
            <a:ext cx="1053504" cy="0"/>
          </a:xfrm>
          <a:prstGeom prst="line">
            <a:avLst/>
          </a:prstGeom>
          <a:noFill/>
          <a:ln w="57150">
            <a:solidFill>
              <a:srgbClr val="00ADA9"/>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sz="2000">
              <a:latin typeface="Times New Roman" panose="02020603050405020304" pitchFamily="18" charset="0"/>
              <a:ea typeface="+mn-ea"/>
              <a:cs typeface="Times New Roman" panose="02020603050405020304" pitchFamily="18" charset="0"/>
            </a:endParaRPr>
          </a:p>
        </p:txBody>
      </p:sp>
      <p:sp>
        <p:nvSpPr>
          <p:cNvPr id="23" name="Text Box 5"/>
          <p:cNvSpPr txBox="1">
            <a:spLocks noChangeArrowheads="1"/>
          </p:cNvSpPr>
          <p:nvPr/>
        </p:nvSpPr>
        <p:spPr bwMode="auto">
          <a:xfrm>
            <a:off x="6457876" y="1667584"/>
            <a:ext cx="1512168" cy="432048"/>
          </a:xfrm>
          <a:prstGeom prst="rect">
            <a:avLst/>
          </a:prstGeom>
          <a:solidFill>
            <a:srgbClr val="00ADA9"/>
          </a:solidFill>
          <a:ln w="9525">
            <a:solidFill>
              <a:srgbClr val="00ADA9"/>
            </a:solidFill>
            <a:miter lim="800000"/>
            <a:headEnd/>
            <a:tailEnd/>
          </a:ln>
        </p:spPr>
        <p:txBody>
          <a:bodyPr/>
          <a:lstStyle>
            <a:defPPr>
              <a:defRPr lang="zh-CN"/>
            </a:defPPr>
            <a:lvl1pPr algn="ctr">
              <a:spcBef>
                <a:spcPct val="0"/>
              </a:spcBef>
              <a:buClrTx/>
              <a:buSzTx/>
              <a:buFontTx/>
              <a:buNone/>
              <a:defRPr sz="2000" b="1">
                <a:solidFill>
                  <a:srgbClr val="FFFFFF"/>
                </a:solidFill>
                <a:latin typeface="Times New Roman" panose="02020603050405020304" pitchFamily="18" charset="0"/>
                <a:cs typeface="Times New Roman" panose="02020603050405020304" pitchFamily="18" charset="0"/>
              </a:defRPr>
            </a:lvl1pPr>
            <a:lvl2pPr marL="742950" indent="-285750">
              <a:spcBef>
                <a:spcPct val="20000"/>
              </a:spcBef>
              <a:buClr>
                <a:schemeClr val="tx1"/>
              </a:buClr>
              <a:buChar char="–"/>
              <a:defRPr sz="2800" b="1">
                <a:solidFill>
                  <a:srgbClr val="000000"/>
                </a:solidFill>
                <a:latin typeface="Verdana" panose="020B0604030504040204" pitchFamily="34" charset="0"/>
                <a:ea typeface="楷体_GB2312" pitchFamily="49" charset="-122"/>
              </a:defRPr>
            </a:lvl2pPr>
            <a:lvl3pPr marL="1143000" indent="-228600">
              <a:spcBef>
                <a:spcPct val="20000"/>
              </a:spcBef>
              <a:buClr>
                <a:schemeClr val="hlink"/>
              </a:buClr>
              <a:buSzPct val="60000"/>
              <a:buFont typeface="Wingdings" panose="05000000000000000000" pitchFamily="2" charset="2"/>
              <a:buChar char="•"/>
              <a:defRPr sz="2400" b="1">
                <a:solidFill>
                  <a:srgbClr val="000000"/>
                </a:solidFill>
                <a:latin typeface="Verdana" panose="020B0604030504040204" pitchFamily="34" charset="0"/>
                <a:ea typeface="楷体_GB2312" pitchFamily="49" charset="-122"/>
              </a:defRPr>
            </a:lvl3pPr>
            <a:lvl4pPr marL="1600200" indent="-228600">
              <a:spcBef>
                <a:spcPct val="20000"/>
              </a:spcBef>
              <a:buClr>
                <a:schemeClr val="tx1"/>
              </a:buClr>
              <a:buChar char="–"/>
              <a:defRPr sz="2000" b="1">
                <a:solidFill>
                  <a:srgbClr val="000000"/>
                </a:solidFill>
                <a:latin typeface="Verdana" panose="020B0604030504040204" pitchFamily="34" charset="0"/>
                <a:ea typeface="楷体_GB2312" pitchFamily="49" charset="-122"/>
              </a:defRPr>
            </a:lvl4pPr>
            <a:lvl5pPr marL="2057400" indent="-228600">
              <a:spcBef>
                <a:spcPct val="20000"/>
              </a:spcBef>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9pPr>
          </a:lstStyle>
          <a:p>
            <a:r>
              <a:rPr lang="zh-CN" altLang="en-US" dirty="0"/>
              <a:t>新的额外场</a:t>
            </a:r>
            <a:endParaRPr lang="en-US" altLang="zh-CN" dirty="0"/>
          </a:p>
        </p:txBody>
      </p:sp>
      <p:sp>
        <p:nvSpPr>
          <p:cNvPr id="24" name="Line 8"/>
          <p:cNvSpPr>
            <a:spLocks noChangeShapeType="1"/>
          </p:cNvSpPr>
          <p:nvPr/>
        </p:nvSpPr>
        <p:spPr bwMode="auto">
          <a:xfrm>
            <a:off x="2884092" y="1883608"/>
            <a:ext cx="1053504" cy="0"/>
          </a:xfrm>
          <a:prstGeom prst="line">
            <a:avLst/>
          </a:prstGeom>
          <a:noFill/>
          <a:ln w="57150">
            <a:solidFill>
              <a:srgbClr val="00ADA9"/>
            </a:solidFill>
            <a:round/>
            <a:headEnd/>
            <a:tailEnd type="triangle" w="sm" len="med"/>
          </a:ln>
          <a:extLst>
            <a:ext uri="{909E8E84-426E-40DD-AFC4-6F175D3DCCD1}">
              <a14:hiddenFill xmlns:a14="http://schemas.microsoft.com/office/drawing/2010/main">
                <a:noFill/>
              </a14:hiddenFill>
            </a:ext>
          </a:extLst>
        </p:spPr>
        <p:txBody>
          <a:bodyPr/>
          <a:lstStyle/>
          <a:p>
            <a:pPr algn="ctr"/>
            <a:endParaRPr lang="zh-CN" altLang="en-US" sz="2000">
              <a:latin typeface="Times New Roman" panose="02020603050405020304" pitchFamily="18" charset="0"/>
              <a:ea typeface="+mn-ea"/>
              <a:cs typeface="Times New Roman" panose="02020603050405020304" pitchFamily="18" charset="0"/>
            </a:endParaRPr>
          </a:p>
        </p:txBody>
      </p:sp>
      <p:cxnSp>
        <p:nvCxnSpPr>
          <p:cNvPr id="26" name="直接箭头连接符 25"/>
          <p:cNvCxnSpPr/>
          <p:nvPr/>
        </p:nvCxnSpPr>
        <p:spPr>
          <a:xfrm>
            <a:off x="2065388" y="2891720"/>
            <a:ext cx="2088232" cy="0"/>
          </a:xfrm>
          <a:prstGeom prst="straightConnector1">
            <a:avLst/>
          </a:prstGeom>
          <a:noFill/>
          <a:ln w="57150">
            <a:solidFill>
              <a:srgbClr val="00ADA9"/>
            </a:solidFill>
            <a:round/>
            <a:headEnd type="none"/>
            <a:tailEnd type="triangle" w="med" len="lg"/>
          </a:ln>
          <a:extLst>
            <a:ext uri="{909E8E84-426E-40DD-AFC4-6F175D3DCCD1}">
              <a14:hiddenFill xmlns:a14="http://schemas.microsoft.com/office/drawing/2010/main">
                <a:noFill/>
              </a14:hiddenFill>
            </a:ext>
          </a:extLst>
        </p:spPr>
      </p:cxnSp>
      <p:sp>
        <p:nvSpPr>
          <p:cNvPr id="27" name="Line 11"/>
          <p:cNvSpPr>
            <a:spLocks noChangeShapeType="1"/>
          </p:cNvSpPr>
          <p:nvPr/>
        </p:nvSpPr>
        <p:spPr bwMode="auto">
          <a:xfrm>
            <a:off x="7249964" y="2099632"/>
            <a:ext cx="0" cy="792088"/>
          </a:xfrm>
          <a:prstGeom prst="line">
            <a:avLst/>
          </a:prstGeom>
          <a:noFill/>
          <a:ln w="57150">
            <a:solidFill>
              <a:srgbClr val="00ADA9"/>
            </a:solidFill>
            <a:round/>
            <a:headEnd type="none"/>
            <a:tailEnd type="none" w="sm" len="med"/>
          </a:ln>
          <a:extLst>
            <a:ext uri="{909E8E84-426E-40DD-AFC4-6F175D3DCCD1}">
              <a14:hiddenFill xmlns:a14="http://schemas.microsoft.com/office/drawing/2010/main">
                <a:noFill/>
              </a14:hiddenFill>
            </a:ext>
          </a:extLst>
        </p:spPr>
        <p:txBody>
          <a:bodyPr/>
          <a:lstStyle/>
          <a:p>
            <a:endParaRPr lang="zh-CN" altLang="en-US" sz="2000">
              <a:latin typeface="Times New Roman" panose="02020603050405020304" pitchFamily="18" charset="0"/>
              <a:ea typeface="+mn-ea"/>
              <a:cs typeface="Times New Roman" panose="02020603050405020304" pitchFamily="18" charset="0"/>
            </a:endParaRPr>
          </a:p>
        </p:txBody>
      </p:sp>
      <p:cxnSp>
        <p:nvCxnSpPr>
          <p:cNvPr id="28" name="直接箭头连接符 27"/>
          <p:cNvCxnSpPr/>
          <p:nvPr/>
        </p:nvCxnSpPr>
        <p:spPr>
          <a:xfrm>
            <a:off x="4945708" y="2891720"/>
            <a:ext cx="2304256" cy="0"/>
          </a:xfrm>
          <a:prstGeom prst="straightConnector1">
            <a:avLst/>
          </a:prstGeom>
          <a:noFill/>
          <a:ln w="57150">
            <a:solidFill>
              <a:srgbClr val="00ADA9"/>
            </a:solidFill>
            <a:round/>
            <a:headEnd type="triangle"/>
            <a:tailEnd type="none" w="med" len="lg"/>
          </a:ln>
          <a:extLst>
            <a:ext uri="{909E8E84-426E-40DD-AFC4-6F175D3DCCD1}">
              <a14:hiddenFill xmlns:a14="http://schemas.microsoft.com/office/drawing/2010/main">
                <a:noFill/>
              </a14:hiddenFill>
            </a:ext>
          </a:extLst>
        </p:spPr>
      </p:cxnSp>
      <p:sp>
        <p:nvSpPr>
          <p:cNvPr id="31" name="下箭头 30"/>
          <p:cNvSpPr/>
          <p:nvPr/>
        </p:nvSpPr>
        <p:spPr>
          <a:xfrm>
            <a:off x="4427984" y="3219822"/>
            <a:ext cx="288032" cy="2880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p:cNvSpPr/>
          <p:nvPr/>
        </p:nvSpPr>
        <p:spPr>
          <a:xfrm>
            <a:off x="3649564" y="3579862"/>
            <a:ext cx="2016224" cy="400110"/>
          </a:xfrm>
          <a:prstGeom prst="rect">
            <a:avLst/>
          </a:prstGeom>
          <a:solidFill>
            <a:srgbClr val="00ADA9"/>
          </a:solidFill>
          <a:ln w="9525">
            <a:solidFill>
              <a:srgbClr val="00ADA9"/>
            </a:solidFill>
            <a:miter lim="800000"/>
            <a:headEnd/>
            <a:tailEnd/>
          </a:ln>
        </p:spPr>
        <p:txBody>
          <a:bodyPr/>
          <a:lstStyle/>
          <a:p>
            <a:pPr algn="ctr">
              <a:spcBef>
                <a:spcPct val="0"/>
              </a:spcBef>
            </a:pPr>
            <a:r>
              <a:rPr lang="zh-CN" altLang="en-US" sz="2000" b="1" dirty="0">
                <a:solidFill>
                  <a:srgbClr val="FFFFFF"/>
                </a:solidFill>
                <a:latin typeface="Times New Roman" panose="02020603050405020304" pitchFamily="18" charset="0"/>
                <a:cs typeface="Times New Roman" panose="02020603050405020304" pitchFamily="18" charset="0"/>
              </a:rPr>
              <a:t>最终的</a:t>
            </a:r>
            <a:r>
              <a:rPr lang="zh-CN" altLang="zh-CN" sz="2000" b="1" dirty="0">
                <a:solidFill>
                  <a:srgbClr val="FFFFFF"/>
                </a:solidFill>
                <a:latin typeface="Times New Roman" panose="02020603050405020304" pitchFamily="18" charset="0"/>
                <a:cs typeface="Times New Roman" panose="02020603050405020304" pitchFamily="18" charset="0"/>
              </a:rPr>
              <a:t>合成总场</a:t>
            </a:r>
            <a:endParaRPr lang="zh-CN" altLang="en-US" sz="2000" b="1" dirty="0">
              <a:solidFill>
                <a:srgbClr val="FFFFFF"/>
              </a:solidFill>
              <a:latin typeface="Times New Roman" panose="02020603050405020304" pitchFamily="18" charset="0"/>
              <a:cs typeface="Times New Roman" panose="02020603050405020304" pitchFamily="18" charset="0"/>
            </a:endParaRPr>
          </a:p>
        </p:txBody>
      </p:sp>
      <p:sp>
        <p:nvSpPr>
          <p:cNvPr id="36" name="文本框 35"/>
          <p:cNvSpPr txBox="1"/>
          <p:nvPr/>
        </p:nvSpPr>
        <p:spPr>
          <a:xfrm>
            <a:off x="1489324" y="2171640"/>
            <a:ext cx="1656184" cy="369332"/>
          </a:xfrm>
          <a:prstGeom prst="rect">
            <a:avLst/>
          </a:prstGeom>
          <a:noFill/>
        </p:spPr>
        <p:txBody>
          <a:bodyPr wrap="square" rtlCol="0">
            <a:spAutoFit/>
          </a:bodyPr>
          <a:lstStyle/>
          <a:p>
            <a:r>
              <a:rPr lang="zh-CN" altLang="en-US" b="1" dirty="0">
                <a:solidFill>
                  <a:srgbClr val="F87A24"/>
                </a:solidFill>
              </a:rPr>
              <a:t>原始激励源</a:t>
            </a:r>
          </a:p>
        </p:txBody>
      </p:sp>
      <p:sp>
        <p:nvSpPr>
          <p:cNvPr id="37" name="矩形 36"/>
          <p:cNvSpPr/>
          <p:nvPr/>
        </p:nvSpPr>
        <p:spPr>
          <a:xfrm>
            <a:off x="6745908" y="2099632"/>
            <a:ext cx="877163" cy="369332"/>
          </a:xfrm>
          <a:prstGeom prst="rect">
            <a:avLst/>
          </a:prstGeom>
          <a:noFill/>
        </p:spPr>
        <p:txBody>
          <a:bodyPr wrap="square" rtlCol="0">
            <a:spAutoFit/>
          </a:bodyPr>
          <a:lstStyle/>
          <a:p>
            <a:r>
              <a:rPr lang="zh-CN" altLang="zh-CN" b="1" dirty="0">
                <a:solidFill>
                  <a:srgbClr val="F87A24"/>
                </a:solidFill>
              </a:rPr>
              <a:t>二次源</a:t>
            </a:r>
            <a:endParaRPr lang="zh-CN" altLang="en-US" b="1" dirty="0">
              <a:solidFill>
                <a:srgbClr val="F87A24"/>
              </a:solidFill>
            </a:endParaRPr>
          </a:p>
        </p:txBody>
      </p:sp>
      <p:sp>
        <p:nvSpPr>
          <p:cNvPr id="15" name="Text Box 5"/>
          <p:cNvSpPr txBox="1">
            <a:spLocks noChangeArrowheads="1"/>
          </p:cNvSpPr>
          <p:nvPr/>
        </p:nvSpPr>
        <p:spPr bwMode="auto">
          <a:xfrm>
            <a:off x="2983029" y="1550096"/>
            <a:ext cx="812503" cy="360040"/>
          </a:xfrm>
          <a:prstGeom prst="rect">
            <a:avLst/>
          </a:prstGeom>
          <a:noFill/>
          <a:ln w="9525">
            <a:noFill/>
            <a:miter lim="800000"/>
            <a:headEnd/>
            <a:tailEnd/>
          </a:ln>
        </p:spPr>
        <p:txBody>
          <a:bodyPr/>
          <a:lstStyle>
            <a:lvl1pPr>
              <a:spcBef>
                <a:spcPct val="20000"/>
              </a:spcBef>
              <a:buClr>
                <a:schemeClr val="tx2"/>
              </a:buClr>
              <a:buSzPct val="60000"/>
              <a:buFont typeface="Wingdings" panose="05000000000000000000" pitchFamily="2" charset="2"/>
              <a:buChar char="•"/>
              <a:defRPr sz="3200" b="1">
                <a:solidFill>
                  <a:srgbClr val="000000"/>
                </a:solidFill>
                <a:latin typeface="Verdana" panose="020B0604030504040204" pitchFamily="34" charset="0"/>
                <a:ea typeface="楷体_GB2312" pitchFamily="49" charset="-122"/>
              </a:defRPr>
            </a:lvl1pPr>
            <a:lvl2pPr marL="742950" indent="-285750">
              <a:spcBef>
                <a:spcPct val="20000"/>
              </a:spcBef>
              <a:buClr>
                <a:schemeClr val="tx1"/>
              </a:buClr>
              <a:buChar char="–"/>
              <a:defRPr sz="2800" b="1">
                <a:solidFill>
                  <a:srgbClr val="000000"/>
                </a:solidFill>
                <a:latin typeface="Verdana" panose="020B0604030504040204" pitchFamily="34" charset="0"/>
                <a:ea typeface="楷体_GB2312" pitchFamily="49" charset="-122"/>
              </a:defRPr>
            </a:lvl2pPr>
            <a:lvl3pPr marL="1143000" indent="-228600">
              <a:spcBef>
                <a:spcPct val="20000"/>
              </a:spcBef>
              <a:buClr>
                <a:schemeClr val="hlink"/>
              </a:buClr>
              <a:buSzPct val="60000"/>
              <a:buFont typeface="Wingdings" panose="05000000000000000000" pitchFamily="2" charset="2"/>
              <a:buChar char="•"/>
              <a:defRPr sz="2400" b="1">
                <a:solidFill>
                  <a:srgbClr val="000000"/>
                </a:solidFill>
                <a:latin typeface="Verdana" panose="020B0604030504040204" pitchFamily="34" charset="0"/>
                <a:ea typeface="楷体_GB2312" pitchFamily="49" charset="-122"/>
              </a:defRPr>
            </a:lvl3pPr>
            <a:lvl4pPr marL="1600200" indent="-228600">
              <a:spcBef>
                <a:spcPct val="20000"/>
              </a:spcBef>
              <a:buClr>
                <a:schemeClr val="tx1"/>
              </a:buClr>
              <a:buChar char="–"/>
              <a:defRPr sz="2000" b="1">
                <a:solidFill>
                  <a:srgbClr val="000000"/>
                </a:solidFill>
                <a:latin typeface="Verdana" panose="020B0604030504040204" pitchFamily="34" charset="0"/>
                <a:ea typeface="楷体_GB2312" pitchFamily="49" charset="-122"/>
              </a:defRPr>
            </a:lvl4pPr>
            <a:lvl5pPr marL="2057400" indent="-228600">
              <a:spcBef>
                <a:spcPct val="20000"/>
              </a:spcBef>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9pPr>
          </a:lstStyle>
          <a:p>
            <a:pPr algn="ctr">
              <a:spcBef>
                <a:spcPct val="0"/>
              </a:spcBef>
              <a:buClrTx/>
              <a:buSzTx/>
              <a:buFontTx/>
              <a:buNone/>
            </a:pPr>
            <a:r>
              <a:rPr lang="zh-CN" altLang="en-US" sz="1800" dirty="0">
                <a:solidFill>
                  <a:srgbClr val="027F7D"/>
                </a:solidFill>
                <a:latin typeface="Times New Roman" panose="02020603050405020304" pitchFamily="18" charset="0"/>
                <a:ea typeface="+mn-ea"/>
                <a:cs typeface="Times New Roman" panose="02020603050405020304" pitchFamily="18" charset="0"/>
              </a:rPr>
              <a:t>物质</a:t>
            </a:r>
            <a:endParaRPr lang="en-US" altLang="zh-CN" sz="1800" dirty="0">
              <a:solidFill>
                <a:srgbClr val="027F7D"/>
              </a:solidFill>
              <a:latin typeface="Times New Roman" panose="02020603050405020304" pitchFamily="18" charset="0"/>
              <a:ea typeface="+mn-ea"/>
              <a:cs typeface="Times New Roman" panose="02020603050405020304" pitchFamily="18" charset="0"/>
            </a:endParaRPr>
          </a:p>
        </p:txBody>
      </p:sp>
      <p:sp>
        <p:nvSpPr>
          <p:cNvPr id="39" name="矩形 38"/>
          <p:cNvSpPr/>
          <p:nvPr/>
        </p:nvSpPr>
        <p:spPr>
          <a:xfrm>
            <a:off x="467544" y="536362"/>
            <a:ext cx="6647974" cy="523220"/>
          </a:xfrm>
          <a:prstGeom prst="rect">
            <a:avLst/>
          </a:prstGeom>
        </p:spPr>
        <p:txBody>
          <a:bodyPr anchor="ctr">
            <a:noAutofit/>
          </a:bodyPr>
          <a:lstStyle/>
          <a:p>
            <a:pPr>
              <a:spcBef>
                <a:spcPct val="20000"/>
              </a:spcBef>
              <a:buFont typeface="Arial" panose="020B0604020202020204" pitchFamily="34" charset="0"/>
              <a:buNone/>
            </a:pPr>
            <a:r>
              <a:rPr lang="zh-CN" altLang="zh-CN" sz="2800" b="1" dirty="0">
                <a:latin typeface="华文新魏" panose="02010800040101010101" pitchFamily="2" charset="-122"/>
                <a:ea typeface="华文新魏" panose="02010800040101010101" pitchFamily="2" charset="-122"/>
                <a:cs typeface="Times New Roman" panose="02020603050405020304" pitchFamily="18" charset="0"/>
              </a:rPr>
              <a:t>物质空间中电磁场规律认识与分析的关键</a:t>
            </a:r>
            <a:endParaRPr lang="zh-CN" altLang="en-US" sz="2800" b="1" dirty="0">
              <a:latin typeface="华文新魏" panose="02010800040101010101" pitchFamily="2" charset="-122"/>
              <a:ea typeface="华文新魏" panose="02010800040101010101" pitchFamily="2" charset="-122"/>
              <a:cs typeface="Times New Roman" panose="02020603050405020304" pitchFamily="18" charset="0"/>
            </a:endParaRPr>
          </a:p>
        </p:txBody>
      </p:sp>
      <p:sp>
        <p:nvSpPr>
          <p:cNvPr id="40" name="文本框 39"/>
          <p:cNvSpPr txBox="1"/>
          <p:nvPr/>
        </p:nvSpPr>
        <p:spPr>
          <a:xfrm>
            <a:off x="7249964" y="1563638"/>
            <a:ext cx="1208555" cy="1569660"/>
          </a:xfrm>
          <a:prstGeom prst="rect">
            <a:avLst/>
          </a:prstGeom>
          <a:noFill/>
        </p:spPr>
        <p:txBody>
          <a:bodyPr wrap="square" rtlCol="0">
            <a:spAutoFit/>
          </a:bodyPr>
          <a:lstStyle/>
          <a:p>
            <a:pPr algn="ctr"/>
            <a:r>
              <a:rPr lang="zh-CN" altLang="en-US" sz="9600" dirty="0">
                <a:solidFill>
                  <a:srgbClr val="FF0000"/>
                </a:solidFill>
              </a:rPr>
              <a:t>？</a:t>
            </a:r>
          </a:p>
        </p:txBody>
      </p:sp>
      <p:sp>
        <p:nvSpPr>
          <p:cNvPr id="41" name="矩形 40"/>
          <p:cNvSpPr/>
          <p:nvPr/>
        </p:nvSpPr>
        <p:spPr>
          <a:xfrm>
            <a:off x="7943309" y="1770370"/>
            <a:ext cx="877163" cy="369332"/>
          </a:xfrm>
          <a:prstGeom prst="rect">
            <a:avLst/>
          </a:prstGeom>
          <a:noFill/>
        </p:spPr>
        <p:txBody>
          <a:bodyPr wrap="square" rtlCol="0">
            <a:spAutoFit/>
          </a:bodyPr>
          <a:lstStyle/>
          <a:p>
            <a:r>
              <a:rPr lang="zh-CN" altLang="zh-CN" b="1" dirty="0">
                <a:solidFill>
                  <a:srgbClr val="F87A24"/>
                </a:solidFill>
              </a:rPr>
              <a:t>二次</a:t>
            </a:r>
            <a:r>
              <a:rPr lang="zh-CN" altLang="en-US" b="1" dirty="0">
                <a:solidFill>
                  <a:srgbClr val="F87A24"/>
                </a:solidFill>
              </a:rPr>
              <a:t>场</a:t>
            </a:r>
          </a:p>
        </p:txBody>
      </p:sp>
      <p:pic>
        <p:nvPicPr>
          <p:cNvPr id="3" name="图片 2">
            <a:extLst>
              <a:ext uri="{FF2B5EF4-FFF2-40B4-BE49-F238E27FC236}">
                <a16:creationId xmlns:a16="http://schemas.microsoft.com/office/drawing/2014/main" id="{0D45FED3-AD2E-487F-9002-B1500A1DE0EA}"/>
              </a:ext>
            </a:extLst>
          </p:cNvPr>
          <p:cNvPicPr>
            <a:picLocks noChangeAspect="1"/>
          </p:cNvPicPr>
          <p:nvPr/>
        </p:nvPicPr>
        <p:blipFill>
          <a:blip r:embed="rId3"/>
          <a:stretch>
            <a:fillRect/>
          </a:stretch>
        </p:blipFill>
        <p:spPr>
          <a:xfrm>
            <a:off x="1218606" y="3106044"/>
            <a:ext cx="1597229" cy="1539585"/>
          </a:xfrm>
          <a:prstGeom prst="rect">
            <a:avLst/>
          </a:prstGeom>
        </p:spPr>
      </p:pic>
      <p:pic>
        <p:nvPicPr>
          <p:cNvPr id="4" name="图片 3">
            <a:extLst>
              <a:ext uri="{FF2B5EF4-FFF2-40B4-BE49-F238E27FC236}">
                <a16:creationId xmlns:a16="http://schemas.microsoft.com/office/drawing/2014/main" id="{8CBE8B88-A234-42B3-B80A-1635A51950F6}"/>
              </a:ext>
            </a:extLst>
          </p:cNvPr>
          <p:cNvPicPr>
            <a:picLocks noChangeAspect="1"/>
          </p:cNvPicPr>
          <p:nvPr/>
        </p:nvPicPr>
        <p:blipFill>
          <a:blip r:embed="rId4"/>
          <a:stretch>
            <a:fillRect/>
          </a:stretch>
        </p:blipFill>
        <p:spPr>
          <a:xfrm>
            <a:off x="1349943" y="3222294"/>
            <a:ext cx="715445" cy="509300"/>
          </a:xfrm>
          <a:prstGeom prst="rect">
            <a:avLst/>
          </a:prstGeom>
        </p:spPr>
      </p:pic>
      <p:pic>
        <p:nvPicPr>
          <p:cNvPr id="6" name="图片 5">
            <a:extLst>
              <a:ext uri="{FF2B5EF4-FFF2-40B4-BE49-F238E27FC236}">
                <a16:creationId xmlns:a16="http://schemas.microsoft.com/office/drawing/2014/main" id="{ADC329E8-0E2A-44C3-8F8E-29D1A3FB20DF}"/>
              </a:ext>
            </a:extLst>
          </p:cNvPr>
          <p:cNvPicPr>
            <a:picLocks noChangeAspect="1"/>
          </p:cNvPicPr>
          <p:nvPr/>
        </p:nvPicPr>
        <p:blipFill>
          <a:blip r:embed="rId5"/>
          <a:stretch>
            <a:fillRect/>
          </a:stretch>
        </p:blipFill>
        <p:spPr>
          <a:xfrm>
            <a:off x="2094558" y="3653030"/>
            <a:ext cx="693840" cy="794207"/>
          </a:xfrm>
          <a:prstGeom prst="rect">
            <a:avLst/>
          </a:prstGeom>
        </p:spPr>
      </p:pic>
    </p:spTree>
    <p:extLst>
      <p:ext uri="{BB962C8B-B14F-4D97-AF65-F5344CB8AC3E}">
        <p14:creationId xmlns:p14="http://schemas.microsoft.com/office/powerpoint/2010/main" val="22445838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组合 27"/>
          <p:cNvGrpSpPr/>
          <p:nvPr/>
        </p:nvGrpSpPr>
        <p:grpSpPr>
          <a:xfrm>
            <a:off x="2123728" y="2427734"/>
            <a:ext cx="2799504" cy="504056"/>
            <a:chOff x="4716016" y="2283718"/>
            <a:chExt cx="2592288" cy="576064"/>
          </a:xfrm>
        </p:grpSpPr>
        <p:sp>
          <p:nvSpPr>
            <p:cNvPr id="25" name="圆角矩形 24"/>
            <p:cNvSpPr/>
            <p:nvPr/>
          </p:nvSpPr>
          <p:spPr>
            <a:xfrm>
              <a:off x="4716016" y="2283718"/>
              <a:ext cx="2592288" cy="576064"/>
            </a:xfrm>
            <a:prstGeom prst="roundRect">
              <a:avLst/>
            </a:prstGeom>
            <a:solidFill>
              <a:srgbClr val="F87A24"/>
            </a:solidFill>
            <a:ln>
              <a:solidFill>
                <a:srgbClr val="F87A2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t>       磁化现象</a:t>
              </a:r>
            </a:p>
          </p:txBody>
        </p:sp>
        <p:sp>
          <p:nvSpPr>
            <p:cNvPr id="7" name="Freeform 66"/>
            <p:cNvSpPr>
              <a:spLocks noEditPoints="1"/>
            </p:cNvSpPr>
            <p:nvPr/>
          </p:nvSpPr>
          <p:spPr bwMode="auto">
            <a:xfrm>
              <a:off x="4932040" y="2427734"/>
              <a:ext cx="432048" cy="288032"/>
            </a:xfrm>
            <a:custGeom>
              <a:avLst/>
              <a:gdLst/>
              <a:ahLst/>
              <a:cxnLst>
                <a:cxn ang="0">
                  <a:pos x="29" y="41"/>
                </a:cxn>
                <a:cxn ang="0">
                  <a:pos x="22" y="40"/>
                </a:cxn>
                <a:cxn ang="0">
                  <a:pos x="11" y="45"/>
                </a:cxn>
                <a:cxn ang="0">
                  <a:pos x="7" y="46"/>
                </a:cxn>
                <a:cxn ang="0">
                  <a:pos x="7" y="46"/>
                </a:cxn>
                <a:cxn ang="0">
                  <a:pos x="6" y="45"/>
                </a:cxn>
                <a:cxn ang="0">
                  <a:pos x="6" y="43"/>
                </a:cxn>
                <a:cxn ang="0">
                  <a:pos x="11" y="36"/>
                </a:cxn>
                <a:cxn ang="0">
                  <a:pos x="0" y="20"/>
                </a:cxn>
                <a:cxn ang="0">
                  <a:pos x="29" y="0"/>
                </a:cxn>
                <a:cxn ang="0">
                  <a:pos x="57" y="20"/>
                </a:cxn>
                <a:cxn ang="0">
                  <a:pos x="29" y="41"/>
                </a:cxn>
                <a:cxn ang="0">
                  <a:pos x="62" y="47"/>
                </a:cxn>
                <a:cxn ang="0">
                  <a:pos x="66" y="53"/>
                </a:cxn>
                <a:cxn ang="0">
                  <a:pos x="67" y="55"/>
                </a:cxn>
                <a:cxn ang="0">
                  <a:pos x="66" y="56"/>
                </a:cxn>
                <a:cxn ang="0">
                  <a:pos x="62" y="55"/>
                </a:cxn>
                <a:cxn ang="0">
                  <a:pos x="51" y="50"/>
                </a:cxn>
                <a:cxn ang="0">
                  <a:pos x="44" y="51"/>
                </a:cxn>
                <a:cxn ang="0">
                  <a:pos x="25" y="46"/>
                </a:cxn>
                <a:cxn ang="0">
                  <a:pos x="29" y="46"/>
                </a:cxn>
                <a:cxn ang="0">
                  <a:pos x="52" y="39"/>
                </a:cxn>
                <a:cxn ang="0">
                  <a:pos x="62" y="20"/>
                </a:cxn>
                <a:cxn ang="0">
                  <a:pos x="61" y="14"/>
                </a:cxn>
                <a:cxn ang="0">
                  <a:pos x="72" y="30"/>
                </a:cxn>
                <a:cxn ang="0">
                  <a:pos x="62" y="47"/>
                </a:cxn>
              </a:cxnLst>
              <a:rect l="0" t="0" r="r" b="b"/>
              <a:pathLst>
                <a:path w="72" h="56">
                  <a:moveTo>
                    <a:pt x="29" y="41"/>
                  </a:moveTo>
                  <a:cubicBezTo>
                    <a:pt x="26" y="41"/>
                    <a:pt x="24" y="40"/>
                    <a:pt x="22" y="40"/>
                  </a:cubicBezTo>
                  <a:cubicBezTo>
                    <a:pt x="18" y="42"/>
                    <a:pt x="15" y="44"/>
                    <a:pt x="11" y="45"/>
                  </a:cubicBezTo>
                  <a:cubicBezTo>
                    <a:pt x="9" y="45"/>
                    <a:pt x="8" y="46"/>
                    <a:pt x="7" y="46"/>
                  </a:cubicBezTo>
                  <a:cubicBezTo>
                    <a:pt x="7" y="46"/>
                    <a:pt x="7" y="46"/>
                    <a:pt x="7" y="46"/>
                  </a:cubicBezTo>
                  <a:cubicBezTo>
                    <a:pt x="6" y="46"/>
                    <a:pt x="6" y="45"/>
                    <a:pt x="6" y="45"/>
                  </a:cubicBezTo>
                  <a:cubicBezTo>
                    <a:pt x="5" y="44"/>
                    <a:pt x="6" y="43"/>
                    <a:pt x="6" y="43"/>
                  </a:cubicBezTo>
                  <a:cubicBezTo>
                    <a:pt x="8" y="41"/>
                    <a:pt x="10" y="40"/>
                    <a:pt x="11" y="36"/>
                  </a:cubicBezTo>
                  <a:cubicBezTo>
                    <a:pt x="5" y="32"/>
                    <a:pt x="0" y="27"/>
                    <a:pt x="0" y="20"/>
                  </a:cubicBezTo>
                  <a:cubicBezTo>
                    <a:pt x="0" y="9"/>
                    <a:pt x="13" y="0"/>
                    <a:pt x="29" y="0"/>
                  </a:cubicBezTo>
                  <a:cubicBezTo>
                    <a:pt x="44" y="0"/>
                    <a:pt x="57" y="9"/>
                    <a:pt x="57" y="20"/>
                  </a:cubicBezTo>
                  <a:cubicBezTo>
                    <a:pt x="57" y="32"/>
                    <a:pt x="44" y="41"/>
                    <a:pt x="29" y="41"/>
                  </a:cubicBezTo>
                  <a:close/>
                  <a:moveTo>
                    <a:pt x="62" y="47"/>
                  </a:moveTo>
                  <a:cubicBezTo>
                    <a:pt x="63" y="50"/>
                    <a:pt x="65" y="51"/>
                    <a:pt x="66" y="53"/>
                  </a:cubicBezTo>
                  <a:cubicBezTo>
                    <a:pt x="67" y="54"/>
                    <a:pt x="67" y="54"/>
                    <a:pt x="67" y="55"/>
                  </a:cubicBezTo>
                  <a:cubicBezTo>
                    <a:pt x="67" y="56"/>
                    <a:pt x="67" y="56"/>
                    <a:pt x="66" y="56"/>
                  </a:cubicBezTo>
                  <a:cubicBezTo>
                    <a:pt x="65" y="56"/>
                    <a:pt x="63" y="56"/>
                    <a:pt x="62" y="55"/>
                  </a:cubicBezTo>
                  <a:cubicBezTo>
                    <a:pt x="58" y="54"/>
                    <a:pt x="55" y="53"/>
                    <a:pt x="51" y="50"/>
                  </a:cubicBezTo>
                  <a:cubicBezTo>
                    <a:pt x="49" y="51"/>
                    <a:pt x="47" y="51"/>
                    <a:pt x="44" y="51"/>
                  </a:cubicBezTo>
                  <a:cubicBezTo>
                    <a:pt x="37" y="51"/>
                    <a:pt x="30" y="49"/>
                    <a:pt x="25" y="46"/>
                  </a:cubicBezTo>
                  <a:cubicBezTo>
                    <a:pt x="26" y="46"/>
                    <a:pt x="28" y="46"/>
                    <a:pt x="29" y="46"/>
                  </a:cubicBezTo>
                  <a:cubicBezTo>
                    <a:pt x="37" y="46"/>
                    <a:pt x="46" y="43"/>
                    <a:pt x="52" y="39"/>
                  </a:cubicBezTo>
                  <a:cubicBezTo>
                    <a:pt x="58" y="34"/>
                    <a:pt x="62" y="27"/>
                    <a:pt x="62" y="20"/>
                  </a:cubicBezTo>
                  <a:cubicBezTo>
                    <a:pt x="62" y="18"/>
                    <a:pt x="62" y="16"/>
                    <a:pt x="61" y="14"/>
                  </a:cubicBezTo>
                  <a:cubicBezTo>
                    <a:pt x="68" y="18"/>
                    <a:pt x="72" y="24"/>
                    <a:pt x="72" y="30"/>
                  </a:cubicBezTo>
                  <a:cubicBezTo>
                    <a:pt x="72" y="37"/>
                    <a:pt x="68" y="43"/>
                    <a:pt x="62" y="47"/>
                  </a:cubicBez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sz="2000" dirty="0">
                <a:latin typeface="Arial" panose="020B0604020202020204" pitchFamily="34" charset="0"/>
                <a:ea typeface="微软雅黑" panose="020B0503020204020204" pitchFamily="34" charset="-122"/>
                <a:sym typeface="Arial" panose="020B0604020202020204" pitchFamily="34" charset="0"/>
              </a:endParaRPr>
            </a:p>
          </p:txBody>
        </p:sp>
      </p:grpSp>
      <p:grpSp>
        <p:nvGrpSpPr>
          <p:cNvPr id="30" name="组合 29"/>
          <p:cNvGrpSpPr/>
          <p:nvPr/>
        </p:nvGrpSpPr>
        <p:grpSpPr>
          <a:xfrm>
            <a:off x="2123728" y="1491630"/>
            <a:ext cx="2799504" cy="504056"/>
            <a:chOff x="4716016" y="987574"/>
            <a:chExt cx="2592288" cy="576064"/>
          </a:xfrm>
        </p:grpSpPr>
        <p:sp>
          <p:nvSpPr>
            <p:cNvPr id="24" name="圆角矩形 23"/>
            <p:cNvSpPr/>
            <p:nvPr/>
          </p:nvSpPr>
          <p:spPr>
            <a:xfrm>
              <a:off x="4716016" y="987574"/>
              <a:ext cx="2592288" cy="576064"/>
            </a:xfrm>
            <a:prstGeom prst="roundRect">
              <a:avLst/>
            </a:prstGeom>
            <a:ln>
              <a:solidFill>
                <a:srgbClr val="009E9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t>       极化现象</a:t>
              </a:r>
            </a:p>
          </p:txBody>
        </p:sp>
        <p:sp>
          <p:nvSpPr>
            <p:cNvPr id="4" name="Freeform 62"/>
            <p:cNvSpPr>
              <a:spLocks noEditPoints="1"/>
            </p:cNvSpPr>
            <p:nvPr/>
          </p:nvSpPr>
          <p:spPr bwMode="auto">
            <a:xfrm>
              <a:off x="4996153" y="1059582"/>
              <a:ext cx="367935" cy="379561"/>
            </a:xfrm>
            <a:custGeom>
              <a:avLst/>
              <a:gdLst/>
              <a:ahLst/>
              <a:cxnLst>
                <a:cxn ang="0">
                  <a:pos x="58" y="33"/>
                </a:cxn>
                <a:cxn ang="0">
                  <a:pos x="57" y="34"/>
                </a:cxn>
                <a:cxn ang="0">
                  <a:pos x="50" y="35"/>
                </a:cxn>
                <a:cxn ang="0">
                  <a:pos x="49" y="39"/>
                </a:cxn>
                <a:cxn ang="0">
                  <a:pos x="53" y="44"/>
                </a:cxn>
                <a:cxn ang="0">
                  <a:pos x="53" y="45"/>
                </a:cxn>
                <a:cxn ang="0">
                  <a:pos x="53" y="46"/>
                </a:cxn>
                <a:cxn ang="0">
                  <a:pos x="45" y="53"/>
                </a:cxn>
                <a:cxn ang="0">
                  <a:pos x="44" y="52"/>
                </a:cxn>
                <a:cxn ang="0">
                  <a:pos x="39" y="48"/>
                </a:cxn>
                <a:cxn ang="0">
                  <a:pos x="36" y="50"/>
                </a:cxn>
                <a:cxn ang="0">
                  <a:pos x="34" y="57"/>
                </a:cxn>
                <a:cxn ang="0">
                  <a:pos x="33" y="58"/>
                </a:cxn>
                <a:cxn ang="0">
                  <a:pos x="25" y="58"/>
                </a:cxn>
                <a:cxn ang="0">
                  <a:pos x="23" y="57"/>
                </a:cxn>
                <a:cxn ang="0">
                  <a:pos x="22" y="50"/>
                </a:cxn>
                <a:cxn ang="0">
                  <a:pos x="19" y="48"/>
                </a:cxn>
                <a:cxn ang="0">
                  <a:pos x="14" y="52"/>
                </a:cxn>
                <a:cxn ang="0">
                  <a:pos x="13" y="53"/>
                </a:cxn>
                <a:cxn ang="0">
                  <a:pos x="12" y="52"/>
                </a:cxn>
                <a:cxn ang="0">
                  <a:pos x="5" y="46"/>
                </a:cxn>
                <a:cxn ang="0">
                  <a:pos x="5" y="45"/>
                </a:cxn>
                <a:cxn ang="0">
                  <a:pos x="5" y="44"/>
                </a:cxn>
                <a:cxn ang="0">
                  <a:pos x="9" y="39"/>
                </a:cxn>
                <a:cxn ang="0">
                  <a:pos x="8" y="35"/>
                </a:cxn>
                <a:cxn ang="0">
                  <a:pos x="1" y="34"/>
                </a:cxn>
                <a:cxn ang="0">
                  <a:pos x="0" y="33"/>
                </a:cxn>
                <a:cxn ang="0">
                  <a:pos x="0" y="24"/>
                </a:cxn>
                <a:cxn ang="0">
                  <a:pos x="1" y="23"/>
                </a:cxn>
                <a:cxn ang="0">
                  <a:pos x="8" y="22"/>
                </a:cxn>
                <a:cxn ang="0">
                  <a:pos x="9" y="18"/>
                </a:cxn>
                <a:cxn ang="0">
                  <a:pos x="5" y="13"/>
                </a:cxn>
                <a:cxn ang="0">
                  <a:pos x="5" y="12"/>
                </a:cxn>
                <a:cxn ang="0">
                  <a:pos x="5" y="11"/>
                </a:cxn>
                <a:cxn ang="0">
                  <a:pos x="13" y="5"/>
                </a:cxn>
                <a:cxn ang="0">
                  <a:pos x="14" y="5"/>
                </a:cxn>
                <a:cxn ang="0">
                  <a:pos x="19" y="9"/>
                </a:cxn>
                <a:cxn ang="0">
                  <a:pos x="22" y="8"/>
                </a:cxn>
                <a:cxn ang="0">
                  <a:pos x="23" y="1"/>
                </a:cxn>
                <a:cxn ang="0">
                  <a:pos x="25" y="0"/>
                </a:cxn>
                <a:cxn ang="0">
                  <a:pos x="33" y="0"/>
                </a:cxn>
                <a:cxn ang="0">
                  <a:pos x="34" y="1"/>
                </a:cxn>
                <a:cxn ang="0">
                  <a:pos x="36" y="8"/>
                </a:cxn>
                <a:cxn ang="0">
                  <a:pos x="39" y="9"/>
                </a:cxn>
                <a:cxn ang="0">
                  <a:pos x="44" y="5"/>
                </a:cxn>
                <a:cxn ang="0">
                  <a:pos x="45" y="5"/>
                </a:cxn>
                <a:cxn ang="0">
                  <a:pos x="46" y="5"/>
                </a:cxn>
                <a:cxn ang="0">
                  <a:pos x="52" y="12"/>
                </a:cxn>
                <a:cxn ang="0">
                  <a:pos x="53" y="12"/>
                </a:cxn>
                <a:cxn ang="0">
                  <a:pos x="52" y="13"/>
                </a:cxn>
                <a:cxn ang="0">
                  <a:pos x="48" y="18"/>
                </a:cxn>
                <a:cxn ang="0">
                  <a:pos x="50" y="22"/>
                </a:cxn>
                <a:cxn ang="0">
                  <a:pos x="57" y="23"/>
                </a:cxn>
                <a:cxn ang="0">
                  <a:pos x="58" y="25"/>
                </a:cxn>
                <a:cxn ang="0">
                  <a:pos x="58" y="33"/>
                </a:cxn>
                <a:cxn ang="0">
                  <a:pos x="29" y="19"/>
                </a:cxn>
                <a:cxn ang="0">
                  <a:pos x="19" y="29"/>
                </a:cxn>
                <a:cxn ang="0">
                  <a:pos x="29" y="38"/>
                </a:cxn>
                <a:cxn ang="0">
                  <a:pos x="39" y="29"/>
                </a:cxn>
                <a:cxn ang="0">
                  <a:pos x="29" y="19"/>
                </a:cxn>
              </a:cxnLst>
              <a:rect l="0" t="0" r="r" b="b"/>
              <a:pathLst>
                <a:path w="58" h="58">
                  <a:moveTo>
                    <a:pt x="58" y="33"/>
                  </a:moveTo>
                  <a:cubicBezTo>
                    <a:pt x="58" y="34"/>
                    <a:pt x="58" y="34"/>
                    <a:pt x="57" y="34"/>
                  </a:cubicBezTo>
                  <a:cubicBezTo>
                    <a:pt x="50" y="35"/>
                    <a:pt x="50" y="35"/>
                    <a:pt x="50" y="35"/>
                  </a:cubicBezTo>
                  <a:cubicBezTo>
                    <a:pt x="50" y="37"/>
                    <a:pt x="49" y="38"/>
                    <a:pt x="49" y="39"/>
                  </a:cubicBezTo>
                  <a:cubicBezTo>
                    <a:pt x="50" y="41"/>
                    <a:pt x="51" y="42"/>
                    <a:pt x="53" y="44"/>
                  </a:cubicBezTo>
                  <a:cubicBezTo>
                    <a:pt x="53" y="44"/>
                    <a:pt x="53" y="45"/>
                    <a:pt x="53" y="45"/>
                  </a:cubicBezTo>
                  <a:cubicBezTo>
                    <a:pt x="53" y="45"/>
                    <a:pt x="53" y="46"/>
                    <a:pt x="53" y="46"/>
                  </a:cubicBezTo>
                  <a:cubicBezTo>
                    <a:pt x="52" y="47"/>
                    <a:pt x="47" y="53"/>
                    <a:pt x="45" y="53"/>
                  </a:cubicBezTo>
                  <a:cubicBezTo>
                    <a:pt x="45" y="53"/>
                    <a:pt x="45" y="53"/>
                    <a:pt x="44" y="52"/>
                  </a:cubicBezTo>
                  <a:cubicBezTo>
                    <a:pt x="39" y="48"/>
                    <a:pt x="39" y="48"/>
                    <a:pt x="39" y="48"/>
                  </a:cubicBezTo>
                  <a:cubicBezTo>
                    <a:pt x="38" y="49"/>
                    <a:pt x="37" y="49"/>
                    <a:pt x="36" y="50"/>
                  </a:cubicBezTo>
                  <a:cubicBezTo>
                    <a:pt x="35" y="52"/>
                    <a:pt x="35" y="55"/>
                    <a:pt x="34" y="57"/>
                  </a:cubicBezTo>
                  <a:cubicBezTo>
                    <a:pt x="34" y="57"/>
                    <a:pt x="34" y="58"/>
                    <a:pt x="33" y="58"/>
                  </a:cubicBezTo>
                  <a:cubicBezTo>
                    <a:pt x="25" y="58"/>
                    <a:pt x="25" y="58"/>
                    <a:pt x="25" y="58"/>
                  </a:cubicBezTo>
                  <a:cubicBezTo>
                    <a:pt x="24" y="58"/>
                    <a:pt x="23" y="57"/>
                    <a:pt x="23" y="57"/>
                  </a:cubicBezTo>
                  <a:cubicBezTo>
                    <a:pt x="22" y="50"/>
                    <a:pt x="22" y="50"/>
                    <a:pt x="22" y="50"/>
                  </a:cubicBezTo>
                  <a:cubicBezTo>
                    <a:pt x="21" y="49"/>
                    <a:pt x="20" y="49"/>
                    <a:pt x="19" y="48"/>
                  </a:cubicBezTo>
                  <a:cubicBezTo>
                    <a:pt x="14" y="52"/>
                    <a:pt x="14" y="52"/>
                    <a:pt x="14" y="52"/>
                  </a:cubicBezTo>
                  <a:cubicBezTo>
                    <a:pt x="13" y="53"/>
                    <a:pt x="13" y="53"/>
                    <a:pt x="13" y="53"/>
                  </a:cubicBezTo>
                  <a:cubicBezTo>
                    <a:pt x="12" y="53"/>
                    <a:pt x="12" y="53"/>
                    <a:pt x="12" y="52"/>
                  </a:cubicBezTo>
                  <a:cubicBezTo>
                    <a:pt x="10" y="50"/>
                    <a:pt x="7" y="48"/>
                    <a:pt x="5" y="46"/>
                  </a:cubicBezTo>
                  <a:cubicBezTo>
                    <a:pt x="5" y="46"/>
                    <a:pt x="5" y="45"/>
                    <a:pt x="5" y="45"/>
                  </a:cubicBezTo>
                  <a:cubicBezTo>
                    <a:pt x="5" y="45"/>
                    <a:pt x="5" y="44"/>
                    <a:pt x="5" y="44"/>
                  </a:cubicBezTo>
                  <a:cubicBezTo>
                    <a:pt x="7" y="42"/>
                    <a:pt x="8" y="41"/>
                    <a:pt x="9" y="39"/>
                  </a:cubicBezTo>
                  <a:cubicBezTo>
                    <a:pt x="9" y="38"/>
                    <a:pt x="8" y="37"/>
                    <a:pt x="8" y="35"/>
                  </a:cubicBezTo>
                  <a:cubicBezTo>
                    <a:pt x="1" y="34"/>
                    <a:pt x="1" y="34"/>
                    <a:pt x="1" y="34"/>
                  </a:cubicBezTo>
                  <a:cubicBezTo>
                    <a:pt x="0" y="34"/>
                    <a:pt x="0" y="33"/>
                    <a:pt x="0" y="33"/>
                  </a:cubicBezTo>
                  <a:cubicBezTo>
                    <a:pt x="0" y="24"/>
                    <a:pt x="0" y="24"/>
                    <a:pt x="0" y="24"/>
                  </a:cubicBezTo>
                  <a:cubicBezTo>
                    <a:pt x="0" y="24"/>
                    <a:pt x="0" y="23"/>
                    <a:pt x="1" y="23"/>
                  </a:cubicBezTo>
                  <a:cubicBezTo>
                    <a:pt x="8" y="22"/>
                    <a:pt x="8" y="22"/>
                    <a:pt x="8" y="22"/>
                  </a:cubicBezTo>
                  <a:cubicBezTo>
                    <a:pt x="8" y="21"/>
                    <a:pt x="9" y="20"/>
                    <a:pt x="9" y="18"/>
                  </a:cubicBezTo>
                  <a:cubicBezTo>
                    <a:pt x="8" y="17"/>
                    <a:pt x="7" y="15"/>
                    <a:pt x="5" y="13"/>
                  </a:cubicBezTo>
                  <a:cubicBezTo>
                    <a:pt x="5" y="13"/>
                    <a:pt x="5" y="13"/>
                    <a:pt x="5" y="12"/>
                  </a:cubicBezTo>
                  <a:cubicBezTo>
                    <a:pt x="5" y="12"/>
                    <a:pt x="5" y="12"/>
                    <a:pt x="5" y="11"/>
                  </a:cubicBezTo>
                  <a:cubicBezTo>
                    <a:pt x="6" y="10"/>
                    <a:pt x="11" y="5"/>
                    <a:pt x="13" y="5"/>
                  </a:cubicBezTo>
                  <a:cubicBezTo>
                    <a:pt x="13" y="5"/>
                    <a:pt x="13" y="5"/>
                    <a:pt x="14" y="5"/>
                  </a:cubicBezTo>
                  <a:cubicBezTo>
                    <a:pt x="19" y="9"/>
                    <a:pt x="19" y="9"/>
                    <a:pt x="19" y="9"/>
                  </a:cubicBezTo>
                  <a:cubicBezTo>
                    <a:pt x="20" y="9"/>
                    <a:pt x="21" y="8"/>
                    <a:pt x="22" y="8"/>
                  </a:cubicBezTo>
                  <a:cubicBezTo>
                    <a:pt x="22" y="5"/>
                    <a:pt x="23" y="3"/>
                    <a:pt x="23" y="1"/>
                  </a:cubicBezTo>
                  <a:cubicBezTo>
                    <a:pt x="23" y="0"/>
                    <a:pt x="24" y="0"/>
                    <a:pt x="25" y="0"/>
                  </a:cubicBezTo>
                  <a:cubicBezTo>
                    <a:pt x="33" y="0"/>
                    <a:pt x="33" y="0"/>
                    <a:pt x="33" y="0"/>
                  </a:cubicBezTo>
                  <a:cubicBezTo>
                    <a:pt x="34" y="0"/>
                    <a:pt x="34" y="0"/>
                    <a:pt x="34" y="1"/>
                  </a:cubicBezTo>
                  <a:cubicBezTo>
                    <a:pt x="36" y="8"/>
                    <a:pt x="36" y="8"/>
                    <a:pt x="36" y="8"/>
                  </a:cubicBezTo>
                  <a:cubicBezTo>
                    <a:pt x="37" y="8"/>
                    <a:pt x="38" y="9"/>
                    <a:pt x="39" y="9"/>
                  </a:cubicBezTo>
                  <a:cubicBezTo>
                    <a:pt x="44" y="5"/>
                    <a:pt x="44" y="5"/>
                    <a:pt x="44" y="5"/>
                  </a:cubicBezTo>
                  <a:cubicBezTo>
                    <a:pt x="45" y="5"/>
                    <a:pt x="45" y="5"/>
                    <a:pt x="45" y="5"/>
                  </a:cubicBezTo>
                  <a:cubicBezTo>
                    <a:pt x="46" y="5"/>
                    <a:pt x="46" y="5"/>
                    <a:pt x="46" y="5"/>
                  </a:cubicBezTo>
                  <a:cubicBezTo>
                    <a:pt x="48" y="7"/>
                    <a:pt x="51" y="9"/>
                    <a:pt x="52" y="12"/>
                  </a:cubicBezTo>
                  <a:cubicBezTo>
                    <a:pt x="53" y="12"/>
                    <a:pt x="53" y="12"/>
                    <a:pt x="53" y="12"/>
                  </a:cubicBezTo>
                  <a:cubicBezTo>
                    <a:pt x="53" y="13"/>
                    <a:pt x="53" y="13"/>
                    <a:pt x="52" y="13"/>
                  </a:cubicBezTo>
                  <a:cubicBezTo>
                    <a:pt x="51" y="15"/>
                    <a:pt x="50" y="17"/>
                    <a:pt x="48" y="18"/>
                  </a:cubicBezTo>
                  <a:cubicBezTo>
                    <a:pt x="49" y="20"/>
                    <a:pt x="50" y="21"/>
                    <a:pt x="50" y="22"/>
                  </a:cubicBezTo>
                  <a:cubicBezTo>
                    <a:pt x="57" y="23"/>
                    <a:pt x="57" y="23"/>
                    <a:pt x="57" y="23"/>
                  </a:cubicBezTo>
                  <a:cubicBezTo>
                    <a:pt x="58" y="23"/>
                    <a:pt x="58" y="24"/>
                    <a:pt x="58" y="25"/>
                  </a:cubicBezTo>
                  <a:lnTo>
                    <a:pt x="58" y="33"/>
                  </a:lnTo>
                  <a:close/>
                  <a:moveTo>
                    <a:pt x="29" y="19"/>
                  </a:moveTo>
                  <a:cubicBezTo>
                    <a:pt x="24" y="19"/>
                    <a:pt x="19" y="23"/>
                    <a:pt x="19" y="29"/>
                  </a:cubicBezTo>
                  <a:cubicBezTo>
                    <a:pt x="19" y="34"/>
                    <a:pt x="24" y="38"/>
                    <a:pt x="29" y="38"/>
                  </a:cubicBezTo>
                  <a:cubicBezTo>
                    <a:pt x="34" y="38"/>
                    <a:pt x="39" y="34"/>
                    <a:pt x="39" y="29"/>
                  </a:cubicBezTo>
                  <a:cubicBezTo>
                    <a:pt x="39" y="23"/>
                    <a:pt x="34" y="19"/>
                    <a:pt x="29" y="19"/>
                  </a:cubicBez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sz="2000" dirty="0">
                <a:latin typeface="Arial" panose="020B0604020202020204" pitchFamily="34" charset="0"/>
                <a:ea typeface="微软雅黑" panose="020B0503020204020204" pitchFamily="34" charset="-122"/>
                <a:sym typeface="Arial" panose="020B0604020202020204" pitchFamily="34" charset="0"/>
              </a:endParaRPr>
            </a:p>
          </p:txBody>
        </p:sp>
      </p:grpSp>
      <p:grpSp>
        <p:nvGrpSpPr>
          <p:cNvPr id="29" name="组合 28"/>
          <p:cNvGrpSpPr/>
          <p:nvPr/>
        </p:nvGrpSpPr>
        <p:grpSpPr>
          <a:xfrm>
            <a:off x="2123728" y="3435846"/>
            <a:ext cx="2799504" cy="504056"/>
            <a:chOff x="4716016" y="3363838"/>
            <a:chExt cx="2592288" cy="576064"/>
          </a:xfrm>
        </p:grpSpPr>
        <p:sp>
          <p:nvSpPr>
            <p:cNvPr id="26" name="圆角矩形 25"/>
            <p:cNvSpPr/>
            <p:nvPr/>
          </p:nvSpPr>
          <p:spPr>
            <a:xfrm>
              <a:off x="4716016" y="3363838"/>
              <a:ext cx="2592288" cy="576064"/>
            </a:xfrm>
            <a:prstGeom prst="round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t>       感应（导电）现象</a:t>
              </a:r>
            </a:p>
          </p:txBody>
        </p:sp>
        <p:sp>
          <p:nvSpPr>
            <p:cNvPr id="10" name="Freeform 6"/>
            <p:cNvSpPr>
              <a:spLocks noEditPoints="1"/>
            </p:cNvSpPr>
            <p:nvPr/>
          </p:nvSpPr>
          <p:spPr bwMode="auto">
            <a:xfrm>
              <a:off x="4932045" y="3507854"/>
              <a:ext cx="288027" cy="288032"/>
            </a:xfrm>
            <a:custGeom>
              <a:avLst/>
              <a:gdLst/>
              <a:ahLst/>
              <a:cxnLst>
                <a:cxn ang="0">
                  <a:pos x="64" y="48"/>
                </a:cxn>
                <a:cxn ang="0">
                  <a:pos x="61" y="50"/>
                </a:cxn>
                <a:cxn ang="0">
                  <a:pos x="2" y="50"/>
                </a:cxn>
                <a:cxn ang="0">
                  <a:pos x="0" y="48"/>
                </a:cxn>
                <a:cxn ang="0">
                  <a:pos x="0" y="43"/>
                </a:cxn>
                <a:cxn ang="0">
                  <a:pos x="2" y="41"/>
                </a:cxn>
                <a:cxn ang="0">
                  <a:pos x="61" y="41"/>
                </a:cxn>
                <a:cxn ang="0">
                  <a:pos x="64" y="43"/>
                </a:cxn>
                <a:cxn ang="0">
                  <a:pos x="64" y="48"/>
                </a:cxn>
                <a:cxn ang="0">
                  <a:pos x="59" y="20"/>
                </a:cxn>
                <a:cxn ang="0">
                  <a:pos x="57" y="23"/>
                </a:cxn>
                <a:cxn ang="0">
                  <a:pos x="7" y="23"/>
                </a:cxn>
                <a:cxn ang="0">
                  <a:pos x="4" y="20"/>
                </a:cxn>
                <a:cxn ang="0">
                  <a:pos x="4" y="16"/>
                </a:cxn>
                <a:cxn ang="0">
                  <a:pos x="7" y="13"/>
                </a:cxn>
                <a:cxn ang="0">
                  <a:pos x="57" y="13"/>
                </a:cxn>
                <a:cxn ang="0">
                  <a:pos x="59" y="16"/>
                </a:cxn>
                <a:cxn ang="0">
                  <a:pos x="59" y="20"/>
                </a:cxn>
                <a:cxn ang="0">
                  <a:pos x="50" y="34"/>
                </a:cxn>
                <a:cxn ang="0">
                  <a:pos x="48" y="36"/>
                </a:cxn>
                <a:cxn ang="0">
                  <a:pos x="16" y="36"/>
                </a:cxn>
                <a:cxn ang="0">
                  <a:pos x="13" y="34"/>
                </a:cxn>
                <a:cxn ang="0">
                  <a:pos x="13" y="29"/>
                </a:cxn>
                <a:cxn ang="0">
                  <a:pos x="16" y="27"/>
                </a:cxn>
                <a:cxn ang="0">
                  <a:pos x="48" y="27"/>
                </a:cxn>
                <a:cxn ang="0">
                  <a:pos x="50" y="29"/>
                </a:cxn>
                <a:cxn ang="0">
                  <a:pos x="50" y="34"/>
                </a:cxn>
                <a:cxn ang="0">
                  <a:pos x="45" y="7"/>
                </a:cxn>
                <a:cxn ang="0">
                  <a:pos x="43" y="9"/>
                </a:cxn>
                <a:cxn ang="0">
                  <a:pos x="20" y="9"/>
                </a:cxn>
                <a:cxn ang="0">
                  <a:pos x="18" y="7"/>
                </a:cxn>
                <a:cxn ang="0">
                  <a:pos x="18" y="2"/>
                </a:cxn>
                <a:cxn ang="0">
                  <a:pos x="20" y="0"/>
                </a:cxn>
                <a:cxn ang="0">
                  <a:pos x="43" y="0"/>
                </a:cxn>
                <a:cxn ang="0">
                  <a:pos x="45" y="2"/>
                </a:cxn>
                <a:cxn ang="0">
                  <a:pos x="45" y="7"/>
                </a:cxn>
              </a:cxnLst>
              <a:rect l="0" t="0" r="r" b="b"/>
              <a:pathLst>
                <a:path w="64" h="50">
                  <a:moveTo>
                    <a:pt x="64" y="48"/>
                  </a:moveTo>
                  <a:cubicBezTo>
                    <a:pt x="64" y="49"/>
                    <a:pt x="63" y="50"/>
                    <a:pt x="61" y="50"/>
                  </a:cubicBezTo>
                  <a:cubicBezTo>
                    <a:pt x="2" y="50"/>
                    <a:pt x="2" y="50"/>
                    <a:pt x="2" y="50"/>
                  </a:cubicBezTo>
                  <a:cubicBezTo>
                    <a:pt x="1" y="50"/>
                    <a:pt x="0" y="49"/>
                    <a:pt x="0" y="48"/>
                  </a:cubicBezTo>
                  <a:cubicBezTo>
                    <a:pt x="0" y="43"/>
                    <a:pt x="0" y="43"/>
                    <a:pt x="0" y="43"/>
                  </a:cubicBezTo>
                  <a:cubicBezTo>
                    <a:pt x="0" y="42"/>
                    <a:pt x="1" y="41"/>
                    <a:pt x="2" y="41"/>
                  </a:cubicBezTo>
                  <a:cubicBezTo>
                    <a:pt x="61" y="41"/>
                    <a:pt x="61" y="41"/>
                    <a:pt x="61" y="41"/>
                  </a:cubicBezTo>
                  <a:cubicBezTo>
                    <a:pt x="63" y="41"/>
                    <a:pt x="64" y="42"/>
                    <a:pt x="64" y="43"/>
                  </a:cubicBezTo>
                  <a:lnTo>
                    <a:pt x="64" y="48"/>
                  </a:lnTo>
                  <a:close/>
                  <a:moveTo>
                    <a:pt x="59" y="20"/>
                  </a:moveTo>
                  <a:cubicBezTo>
                    <a:pt x="59" y="22"/>
                    <a:pt x="58" y="23"/>
                    <a:pt x="57" y="23"/>
                  </a:cubicBezTo>
                  <a:cubicBezTo>
                    <a:pt x="7" y="23"/>
                    <a:pt x="7" y="23"/>
                    <a:pt x="7" y="23"/>
                  </a:cubicBezTo>
                  <a:cubicBezTo>
                    <a:pt x="5" y="23"/>
                    <a:pt x="4" y="22"/>
                    <a:pt x="4" y="20"/>
                  </a:cubicBezTo>
                  <a:cubicBezTo>
                    <a:pt x="4" y="16"/>
                    <a:pt x="4" y="16"/>
                    <a:pt x="4" y="16"/>
                  </a:cubicBezTo>
                  <a:cubicBezTo>
                    <a:pt x="4" y="14"/>
                    <a:pt x="5" y="13"/>
                    <a:pt x="7" y="13"/>
                  </a:cubicBezTo>
                  <a:cubicBezTo>
                    <a:pt x="57" y="13"/>
                    <a:pt x="57" y="13"/>
                    <a:pt x="57" y="13"/>
                  </a:cubicBezTo>
                  <a:cubicBezTo>
                    <a:pt x="58" y="13"/>
                    <a:pt x="59" y="14"/>
                    <a:pt x="59" y="16"/>
                  </a:cubicBezTo>
                  <a:lnTo>
                    <a:pt x="59" y="20"/>
                  </a:lnTo>
                  <a:close/>
                  <a:moveTo>
                    <a:pt x="50" y="34"/>
                  </a:moveTo>
                  <a:cubicBezTo>
                    <a:pt x="50" y="35"/>
                    <a:pt x="49" y="36"/>
                    <a:pt x="48" y="36"/>
                  </a:cubicBezTo>
                  <a:cubicBezTo>
                    <a:pt x="16" y="36"/>
                    <a:pt x="16" y="36"/>
                    <a:pt x="16" y="36"/>
                  </a:cubicBezTo>
                  <a:cubicBezTo>
                    <a:pt x="15" y="36"/>
                    <a:pt x="13" y="35"/>
                    <a:pt x="13" y="34"/>
                  </a:cubicBezTo>
                  <a:cubicBezTo>
                    <a:pt x="13" y="29"/>
                    <a:pt x="13" y="29"/>
                    <a:pt x="13" y="29"/>
                  </a:cubicBezTo>
                  <a:cubicBezTo>
                    <a:pt x="13" y="28"/>
                    <a:pt x="15" y="27"/>
                    <a:pt x="16" y="27"/>
                  </a:cubicBezTo>
                  <a:cubicBezTo>
                    <a:pt x="48" y="27"/>
                    <a:pt x="48" y="27"/>
                    <a:pt x="48" y="27"/>
                  </a:cubicBezTo>
                  <a:cubicBezTo>
                    <a:pt x="49" y="27"/>
                    <a:pt x="50" y="28"/>
                    <a:pt x="50" y="29"/>
                  </a:cubicBezTo>
                  <a:lnTo>
                    <a:pt x="50" y="34"/>
                  </a:lnTo>
                  <a:close/>
                  <a:moveTo>
                    <a:pt x="45" y="7"/>
                  </a:moveTo>
                  <a:cubicBezTo>
                    <a:pt x="45" y="8"/>
                    <a:pt x="44" y="9"/>
                    <a:pt x="43" y="9"/>
                  </a:cubicBezTo>
                  <a:cubicBezTo>
                    <a:pt x="20" y="9"/>
                    <a:pt x="20" y="9"/>
                    <a:pt x="20" y="9"/>
                  </a:cubicBezTo>
                  <a:cubicBezTo>
                    <a:pt x="19" y="9"/>
                    <a:pt x="18" y="8"/>
                    <a:pt x="18" y="7"/>
                  </a:cubicBezTo>
                  <a:cubicBezTo>
                    <a:pt x="18" y="2"/>
                    <a:pt x="18" y="2"/>
                    <a:pt x="18" y="2"/>
                  </a:cubicBezTo>
                  <a:cubicBezTo>
                    <a:pt x="18" y="1"/>
                    <a:pt x="19" y="0"/>
                    <a:pt x="20" y="0"/>
                  </a:cubicBezTo>
                  <a:cubicBezTo>
                    <a:pt x="43" y="0"/>
                    <a:pt x="43" y="0"/>
                    <a:pt x="43" y="0"/>
                  </a:cubicBezTo>
                  <a:cubicBezTo>
                    <a:pt x="44" y="0"/>
                    <a:pt x="45" y="1"/>
                    <a:pt x="45" y="2"/>
                  </a:cubicBezTo>
                  <a:lnTo>
                    <a:pt x="45" y="7"/>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sz="2000" dirty="0">
                <a:latin typeface="Arial" panose="020B0604020202020204" pitchFamily="34" charset="0"/>
                <a:ea typeface="微软雅黑" panose="020B0503020204020204" pitchFamily="34" charset="-122"/>
                <a:sym typeface="Arial" panose="020B0604020202020204" pitchFamily="34" charset="0"/>
              </a:endParaRPr>
            </a:p>
          </p:txBody>
        </p:sp>
      </p:grpSp>
      <p:sp>
        <p:nvSpPr>
          <p:cNvPr id="27" name="圆角矩形 26"/>
          <p:cNvSpPr/>
          <p:nvPr/>
        </p:nvSpPr>
        <p:spPr>
          <a:xfrm>
            <a:off x="5652120" y="1419622"/>
            <a:ext cx="1368152" cy="576064"/>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rgbClr val="00ADA9"/>
                </a:solidFill>
              </a:rPr>
              <a:t>电介质</a:t>
            </a:r>
          </a:p>
        </p:txBody>
      </p:sp>
      <p:cxnSp>
        <p:nvCxnSpPr>
          <p:cNvPr id="8" name="直接连接符 7"/>
          <p:cNvCxnSpPr/>
          <p:nvPr/>
        </p:nvCxnSpPr>
        <p:spPr>
          <a:xfrm>
            <a:off x="5004048" y="1707654"/>
            <a:ext cx="864096"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1" name="圆角矩形 30"/>
          <p:cNvSpPr/>
          <p:nvPr/>
        </p:nvSpPr>
        <p:spPr>
          <a:xfrm>
            <a:off x="5652120" y="2355726"/>
            <a:ext cx="1368152" cy="576064"/>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rgbClr val="F87A24"/>
                </a:solidFill>
              </a:rPr>
              <a:t>磁介质</a:t>
            </a:r>
          </a:p>
        </p:txBody>
      </p:sp>
      <p:cxnSp>
        <p:nvCxnSpPr>
          <p:cNvPr id="32" name="直接连接符 31"/>
          <p:cNvCxnSpPr/>
          <p:nvPr/>
        </p:nvCxnSpPr>
        <p:spPr>
          <a:xfrm>
            <a:off x="5004048" y="2643758"/>
            <a:ext cx="864096" cy="0"/>
          </a:xfrm>
          <a:prstGeom prst="line">
            <a:avLst/>
          </a:prstGeom>
          <a:ln w="28575">
            <a:solidFill>
              <a:srgbClr val="F87A24"/>
            </a:solidFill>
          </a:ln>
        </p:spPr>
        <p:style>
          <a:lnRef idx="1">
            <a:schemeClr val="accent1"/>
          </a:lnRef>
          <a:fillRef idx="0">
            <a:schemeClr val="accent1"/>
          </a:fillRef>
          <a:effectRef idx="0">
            <a:schemeClr val="accent1"/>
          </a:effectRef>
          <a:fontRef idx="minor">
            <a:schemeClr val="tx1"/>
          </a:fontRef>
        </p:style>
      </p:cxnSp>
      <p:sp>
        <p:nvSpPr>
          <p:cNvPr id="33" name="圆角矩形 32"/>
          <p:cNvSpPr/>
          <p:nvPr/>
        </p:nvSpPr>
        <p:spPr>
          <a:xfrm>
            <a:off x="5724128" y="3363838"/>
            <a:ext cx="1368152" cy="576064"/>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rgbClr val="0070C0"/>
                </a:solidFill>
              </a:rPr>
              <a:t>导电媒质</a:t>
            </a:r>
          </a:p>
        </p:txBody>
      </p:sp>
      <p:cxnSp>
        <p:nvCxnSpPr>
          <p:cNvPr id="34" name="直接连接符 33"/>
          <p:cNvCxnSpPr/>
          <p:nvPr/>
        </p:nvCxnSpPr>
        <p:spPr>
          <a:xfrm>
            <a:off x="5004048" y="3651870"/>
            <a:ext cx="864096"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601389" y="541006"/>
            <a:ext cx="3538563" cy="518576"/>
          </a:xfrm>
          <a:prstGeom prst="rect">
            <a:avLst/>
          </a:prstGeom>
        </p:spPr>
        <p:txBody>
          <a:bodyPr anchor="ctr">
            <a:noAutofit/>
          </a:bodyPr>
          <a:lstStyle/>
          <a:p>
            <a:pPr>
              <a:spcBef>
                <a:spcPct val="20000"/>
              </a:spcBef>
              <a:buFont typeface="Arial" panose="020B0604020202020204" pitchFamily="34" charset="0"/>
              <a:buNone/>
            </a:pPr>
            <a:r>
              <a:rPr lang="zh-CN" altLang="en-US" sz="2800" b="1" dirty="0">
                <a:latin typeface="华文新魏" panose="02010800040101010101" pitchFamily="2" charset="-122"/>
                <a:ea typeface="华文新魏" panose="02010800040101010101" pitchFamily="2" charset="-122"/>
                <a:cs typeface="Times New Roman" panose="02020603050405020304" pitchFamily="18" charset="0"/>
              </a:rPr>
              <a:t>物质的电磁效应包括</a:t>
            </a:r>
            <a:endParaRPr lang="en-US" altLang="zh-CN" sz="2800" b="1" dirty="0">
              <a:latin typeface="华文新魏" panose="02010800040101010101" pitchFamily="2" charset="-122"/>
              <a:ea typeface="华文新魏" panose="02010800040101010101" pitchFamily="2" charset="-122"/>
              <a:cs typeface="Times New Roman" panose="02020603050405020304" pitchFamily="18" charset="0"/>
            </a:endParaRPr>
          </a:p>
        </p:txBody>
      </p:sp>
    </p:spTree>
    <p:custDataLst>
      <p:tags r:id="rId1"/>
    </p:custDataLst>
    <p:extLst>
      <p:ext uri="{BB962C8B-B14F-4D97-AF65-F5344CB8AC3E}">
        <p14:creationId xmlns:p14="http://schemas.microsoft.com/office/powerpoint/2010/main" val="1239833778"/>
      </p:ext>
    </p:extLst>
  </p:cSld>
  <p:clrMapOvr>
    <a:masterClrMapping/>
  </p:clrMapOvr>
  <mc:AlternateContent xmlns:mc="http://schemas.openxmlformats.org/markup-compatibility/2006" xmlns:p14="http://schemas.microsoft.com/office/powerpoint/2010/main">
    <mc:Choice Requires="p14">
      <p:transition spd="slow" p14:dur="2000" advTm="72381"/>
    </mc:Choice>
    <mc:Fallback xmlns="">
      <p:transition spd="slow" advTm="72381"/>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矩形 49"/>
          <p:cNvSpPr/>
          <p:nvPr/>
        </p:nvSpPr>
        <p:spPr>
          <a:xfrm>
            <a:off x="539552" y="483518"/>
            <a:ext cx="4536504" cy="612239"/>
          </a:xfrm>
          <a:prstGeom prst="rect">
            <a:avLst/>
          </a:prstGeom>
        </p:spPr>
        <p:txBody>
          <a:bodyPr anchor="ctr">
            <a:noAutofit/>
          </a:bodyPr>
          <a:lstStyle/>
          <a:p>
            <a:pPr>
              <a:spcBef>
                <a:spcPct val="20000"/>
              </a:spcBef>
              <a:buFont typeface="Arial" panose="020B0604020202020204" pitchFamily="34" charset="0"/>
              <a:buNone/>
            </a:pPr>
            <a:r>
              <a:rPr lang="zh-CN" altLang="en-US" sz="2800" b="1" dirty="0">
                <a:latin typeface="华文新魏" panose="02010800040101010101" pitchFamily="2" charset="-122"/>
                <a:ea typeface="华文新魏" panose="02010800040101010101" pitchFamily="2" charset="-122"/>
                <a:cs typeface="Times New Roman" panose="02020603050405020304" pitchFamily="18" charset="0"/>
              </a:rPr>
              <a:t>物质空间中电磁场类别</a:t>
            </a:r>
            <a:endParaRPr lang="en-US" altLang="zh-CN" sz="2800" b="1" dirty="0">
              <a:latin typeface="华文新魏" panose="02010800040101010101" pitchFamily="2" charset="-122"/>
              <a:ea typeface="华文新魏" panose="02010800040101010101" pitchFamily="2" charset="-122"/>
              <a:cs typeface="Times New Roman" panose="02020603050405020304" pitchFamily="18" charset="0"/>
            </a:endParaRPr>
          </a:p>
        </p:txBody>
      </p:sp>
      <p:sp>
        <p:nvSpPr>
          <p:cNvPr id="52" name="Freeform 6"/>
          <p:cNvSpPr>
            <a:spLocks/>
          </p:cNvSpPr>
          <p:nvPr/>
        </p:nvSpPr>
        <p:spPr bwMode="auto">
          <a:xfrm>
            <a:off x="2426790" y="1931685"/>
            <a:ext cx="1404141" cy="1403277"/>
          </a:xfrm>
          <a:custGeom>
            <a:avLst/>
            <a:gdLst>
              <a:gd name="T0" fmla="*/ 836 w 1058"/>
              <a:gd name="T1" fmla="*/ 96 h 1042"/>
              <a:gd name="T2" fmla="*/ 848 w 1058"/>
              <a:gd name="T3" fmla="*/ 244 h 1042"/>
              <a:gd name="T4" fmla="*/ 876 w 1058"/>
              <a:gd name="T5" fmla="*/ 278 h 1042"/>
              <a:gd name="T6" fmla="*/ 918 w 1058"/>
              <a:gd name="T7" fmla="*/ 354 h 1042"/>
              <a:gd name="T8" fmla="*/ 1042 w 1058"/>
              <a:gd name="T9" fmla="*/ 394 h 1042"/>
              <a:gd name="T10" fmla="*/ 956 w 1058"/>
              <a:gd name="T11" fmla="*/ 518 h 1042"/>
              <a:gd name="T12" fmla="*/ 954 w 1058"/>
              <a:gd name="T13" fmla="*/ 560 h 1042"/>
              <a:gd name="T14" fmla="*/ 940 w 1058"/>
              <a:gd name="T15" fmla="*/ 646 h 1042"/>
              <a:gd name="T16" fmla="*/ 1008 w 1058"/>
              <a:gd name="T17" fmla="*/ 756 h 1042"/>
              <a:gd name="T18" fmla="*/ 864 w 1058"/>
              <a:gd name="T19" fmla="*/ 794 h 1042"/>
              <a:gd name="T20" fmla="*/ 834 w 1058"/>
              <a:gd name="T21" fmla="*/ 828 h 1042"/>
              <a:gd name="T22" fmla="*/ 768 w 1058"/>
              <a:gd name="T23" fmla="*/ 884 h 1042"/>
              <a:gd name="T24" fmla="*/ 750 w 1058"/>
              <a:gd name="T25" fmla="*/ 1012 h 1042"/>
              <a:gd name="T26" fmla="*/ 614 w 1058"/>
              <a:gd name="T27" fmla="*/ 948 h 1042"/>
              <a:gd name="T28" fmla="*/ 572 w 1058"/>
              <a:gd name="T29" fmla="*/ 954 h 1042"/>
              <a:gd name="T30" fmla="*/ 486 w 1058"/>
              <a:gd name="T31" fmla="*/ 954 h 1042"/>
              <a:gd name="T32" fmla="*/ 388 w 1058"/>
              <a:gd name="T33" fmla="*/ 1042 h 1042"/>
              <a:gd name="T34" fmla="*/ 326 w 1058"/>
              <a:gd name="T35" fmla="*/ 906 h 1042"/>
              <a:gd name="T36" fmla="*/ 288 w 1058"/>
              <a:gd name="T37" fmla="*/ 884 h 1042"/>
              <a:gd name="T38" fmla="*/ 222 w 1058"/>
              <a:gd name="T39" fmla="*/ 828 h 1042"/>
              <a:gd name="T40" fmla="*/ 92 w 1058"/>
              <a:gd name="T41" fmla="*/ 832 h 1042"/>
              <a:gd name="T42" fmla="*/ 132 w 1058"/>
              <a:gd name="T43" fmla="*/ 686 h 1042"/>
              <a:gd name="T44" fmla="*/ 118 w 1058"/>
              <a:gd name="T45" fmla="*/ 646 h 1042"/>
              <a:gd name="T46" fmla="*/ 102 w 1058"/>
              <a:gd name="T47" fmla="*/ 560 h 1042"/>
              <a:gd name="T48" fmla="*/ 0 w 1058"/>
              <a:gd name="T49" fmla="*/ 480 h 1042"/>
              <a:gd name="T50" fmla="*/ 122 w 1058"/>
              <a:gd name="T51" fmla="*/ 394 h 1042"/>
              <a:gd name="T52" fmla="*/ 138 w 1058"/>
              <a:gd name="T53" fmla="*/ 354 h 1042"/>
              <a:gd name="T54" fmla="*/ 182 w 1058"/>
              <a:gd name="T55" fmla="*/ 278 h 1042"/>
              <a:gd name="T56" fmla="*/ 154 w 1058"/>
              <a:gd name="T57" fmla="*/ 152 h 1042"/>
              <a:gd name="T58" fmla="*/ 304 w 1058"/>
              <a:gd name="T59" fmla="*/ 164 h 1042"/>
              <a:gd name="T60" fmla="*/ 342 w 1058"/>
              <a:gd name="T61" fmla="*/ 144 h 1042"/>
              <a:gd name="T62" fmla="*/ 424 w 1058"/>
              <a:gd name="T63" fmla="*/ 114 h 1042"/>
              <a:gd name="T64" fmla="*/ 486 w 1058"/>
              <a:gd name="T65" fmla="*/ 0 h 1042"/>
              <a:gd name="T66" fmla="*/ 590 w 1058"/>
              <a:gd name="T67" fmla="*/ 106 h 1042"/>
              <a:gd name="T68" fmla="*/ 634 w 1058"/>
              <a:gd name="T69" fmla="*/ 114 h 1042"/>
              <a:gd name="T70" fmla="*/ 714 w 1058"/>
              <a:gd name="T71" fmla="*/ 144 h 1042"/>
              <a:gd name="T72" fmla="*/ 752 w 1058"/>
              <a:gd name="T73" fmla="*/ 164 h 10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058" h="1042">
                <a:moveTo>
                  <a:pt x="752" y="164"/>
                </a:moveTo>
                <a:lnTo>
                  <a:pt x="836" y="96"/>
                </a:lnTo>
                <a:lnTo>
                  <a:pt x="902" y="152"/>
                </a:lnTo>
                <a:lnTo>
                  <a:pt x="848" y="244"/>
                </a:lnTo>
                <a:lnTo>
                  <a:pt x="848" y="244"/>
                </a:lnTo>
                <a:lnTo>
                  <a:pt x="876" y="278"/>
                </a:lnTo>
                <a:lnTo>
                  <a:pt x="898" y="316"/>
                </a:lnTo>
                <a:lnTo>
                  <a:pt x="918" y="354"/>
                </a:lnTo>
                <a:lnTo>
                  <a:pt x="934" y="394"/>
                </a:lnTo>
                <a:lnTo>
                  <a:pt x="1042" y="394"/>
                </a:lnTo>
                <a:lnTo>
                  <a:pt x="1058" y="480"/>
                </a:lnTo>
                <a:lnTo>
                  <a:pt x="956" y="518"/>
                </a:lnTo>
                <a:lnTo>
                  <a:pt x="956" y="518"/>
                </a:lnTo>
                <a:lnTo>
                  <a:pt x="954" y="560"/>
                </a:lnTo>
                <a:lnTo>
                  <a:pt x="950" y="604"/>
                </a:lnTo>
                <a:lnTo>
                  <a:pt x="940" y="646"/>
                </a:lnTo>
                <a:lnTo>
                  <a:pt x="926" y="686"/>
                </a:lnTo>
                <a:lnTo>
                  <a:pt x="1008" y="756"/>
                </a:lnTo>
                <a:lnTo>
                  <a:pt x="966" y="832"/>
                </a:lnTo>
                <a:lnTo>
                  <a:pt x="864" y="794"/>
                </a:lnTo>
                <a:lnTo>
                  <a:pt x="864" y="794"/>
                </a:lnTo>
                <a:lnTo>
                  <a:pt x="834" y="828"/>
                </a:lnTo>
                <a:lnTo>
                  <a:pt x="804" y="856"/>
                </a:lnTo>
                <a:lnTo>
                  <a:pt x="768" y="884"/>
                </a:lnTo>
                <a:lnTo>
                  <a:pt x="732" y="906"/>
                </a:lnTo>
                <a:lnTo>
                  <a:pt x="750" y="1012"/>
                </a:lnTo>
                <a:lnTo>
                  <a:pt x="668" y="1042"/>
                </a:lnTo>
                <a:lnTo>
                  <a:pt x="614" y="948"/>
                </a:lnTo>
                <a:lnTo>
                  <a:pt x="614" y="948"/>
                </a:lnTo>
                <a:lnTo>
                  <a:pt x="572" y="954"/>
                </a:lnTo>
                <a:lnTo>
                  <a:pt x="528" y="958"/>
                </a:lnTo>
                <a:lnTo>
                  <a:pt x="486" y="954"/>
                </a:lnTo>
                <a:lnTo>
                  <a:pt x="442" y="948"/>
                </a:lnTo>
                <a:lnTo>
                  <a:pt x="388" y="1042"/>
                </a:lnTo>
                <a:lnTo>
                  <a:pt x="306" y="1012"/>
                </a:lnTo>
                <a:lnTo>
                  <a:pt x="326" y="906"/>
                </a:lnTo>
                <a:lnTo>
                  <a:pt x="326" y="906"/>
                </a:lnTo>
                <a:lnTo>
                  <a:pt x="288" y="884"/>
                </a:lnTo>
                <a:lnTo>
                  <a:pt x="254" y="856"/>
                </a:lnTo>
                <a:lnTo>
                  <a:pt x="222" y="828"/>
                </a:lnTo>
                <a:lnTo>
                  <a:pt x="194" y="794"/>
                </a:lnTo>
                <a:lnTo>
                  <a:pt x="92" y="832"/>
                </a:lnTo>
                <a:lnTo>
                  <a:pt x="48" y="756"/>
                </a:lnTo>
                <a:lnTo>
                  <a:pt x="132" y="686"/>
                </a:lnTo>
                <a:lnTo>
                  <a:pt x="132" y="686"/>
                </a:lnTo>
                <a:lnTo>
                  <a:pt x="118" y="646"/>
                </a:lnTo>
                <a:lnTo>
                  <a:pt x="108" y="604"/>
                </a:lnTo>
                <a:lnTo>
                  <a:pt x="102" y="560"/>
                </a:lnTo>
                <a:lnTo>
                  <a:pt x="102" y="518"/>
                </a:lnTo>
                <a:lnTo>
                  <a:pt x="0" y="480"/>
                </a:lnTo>
                <a:lnTo>
                  <a:pt x="14" y="394"/>
                </a:lnTo>
                <a:lnTo>
                  <a:pt x="122" y="394"/>
                </a:lnTo>
                <a:lnTo>
                  <a:pt x="122" y="394"/>
                </a:lnTo>
                <a:lnTo>
                  <a:pt x="138" y="354"/>
                </a:lnTo>
                <a:lnTo>
                  <a:pt x="158" y="316"/>
                </a:lnTo>
                <a:lnTo>
                  <a:pt x="182" y="278"/>
                </a:lnTo>
                <a:lnTo>
                  <a:pt x="210" y="244"/>
                </a:lnTo>
                <a:lnTo>
                  <a:pt x="154" y="152"/>
                </a:lnTo>
                <a:lnTo>
                  <a:pt x="222" y="96"/>
                </a:lnTo>
                <a:lnTo>
                  <a:pt x="304" y="164"/>
                </a:lnTo>
                <a:lnTo>
                  <a:pt x="304" y="164"/>
                </a:lnTo>
                <a:lnTo>
                  <a:pt x="342" y="144"/>
                </a:lnTo>
                <a:lnTo>
                  <a:pt x="382" y="128"/>
                </a:lnTo>
                <a:lnTo>
                  <a:pt x="424" y="114"/>
                </a:lnTo>
                <a:lnTo>
                  <a:pt x="466" y="106"/>
                </a:lnTo>
                <a:lnTo>
                  <a:pt x="486" y="0"/>
                </a:lnTo>
                <a:lnTo>
                  <a:pt x="572" y="0"/>
                </a:lnTo>
                <a:lnTo>
                  <a:pt x="590" y="106"/>
                </a:lnTo>
                <a:lnTo>
                  <a:pt x="590" y="106"/>
                </a:lnTo>
                <a:lnTo>
                  <a:pt x="634" y="114"/>
                </a:lnTo>
                <a:lnTo>
                  <a:pt x="674" y="128"/>
                </a:lnTo>
                <a:lnTo>
                  <a:pt x="714" y="144"/>
                </a:lnTo>
                <a:lnTo>
                  <a:pt x="752" y="164"/>
                </a:lnTo>
                <a:lnTo>
                  <a:pt x="752" y="164"/>
                </a:lnTo>
                <a:close/>
              </a:path>
            </a:pathLst>
          </a:custGeom>
          <a:solidFill>
            <a:schemeClr val="accent3"/>
          </a:solidFill>
          <a:ln w="28575">
            <a:solidFill>
              <a:schemeClr val="accent3">
                <a:lumMod val="20000"/>
                <a:lumOff val="80000"/>
              </a:schemeClr>
            </a:solidFill>
          </a:ln>
        </p:spPr>
        <p:txBody>
          <a:bodyPr vert="horz" wrap="square" lIns="91431" tIns="45716" rIns="91431" bIns="45716" numCol="1" anchor="t" anchorCtr="0" compatLnSpc="1">
            <a:prstTxWarp prst="textNoShape">
              <a:avLst/>
            </a:prstTxWarp>
          </a:bodyPr>
          <a:lstStyle/>
          <a:p>
            <a:endParaRPr lang="zh-CN" altLang="en-US" b="1">
              <a:latin typeface="+mn-ea"/>
            </a:endParaRPr>
          </a:p>
        </p:txBody>
      </p:sp>
      <p:sp>
        <p:nvSpPr>
          <p:cNvPr id="53" name="矩形 52"/>
          <p:cNvSpPr/>
          <p:nvPr/>
        </p:nvSpPr>
        <p:spPr>
          <a:xfrm>
            <a:off x="2633128" y="2283718"/>
            <a:ext cx="991465" cy="646323"/>
          </a:xfrm>
          <a:prstGeom prst="rect">
            <a:avLst/>
          </a:prstGeom>
        </p:spPr>
        <p:txBody>
          <a:bodyPr wrap="square" lIns="91431" tIns="45716" rIns="91431" bIns="45716">
            <a:spAutoFit/>
          </a:bodyPr>
          <a:lstStyle/>
          <a:p>
            <a:pPr algn="ctr" defTabSz="1600040">
              <a:spcBef>
                <a:spcPct val="0"/>
              </a:spcBef>
            </a:pPr>
            <a:r>
              <a:rPr lang="zh-CN" altLang="en-US" b="1" dirty="0">
                <a:solidFill>
                  <a:schemeClr val="bg1"/>
                </a:solidFill>
                <a:latin typeface="+mn-ea"/>
              </a:rPr>
              <a:t>恒定</a:t>
            </a:r>
            <a:endParaRPr lang="en-US" altLang="zh-CN" b="1" dirty="0">
              <a:solidFill>
                <a:schemeClr val="bg1"/>
              </a:solidFill>
              <a:latin typeface="+mn-ea"/>
            </a:endParaRPr>
          </a:p>
          <a:p>
            <a:pPr algn="ctr" defTabSz="1600040">
              <a:spcBef>
                <a:spcPct val="0"/>
              </a:spcBef>
            </a:pPr>
            <a:r>
              <a:rPr lang="zh-CN" altLang="en-US" b="1" dirty="0">
                <a:solidFill>
                  <a:schemeClr val="bg1"/>
                </a:solidFill>
                <a:latin typeface="+mn-ea"/>
              </a:rPr>
              <a:t>磁场</a:t>
            </a:r>
          </a:p>
        </p:txBody>
      </p:sp>
      <p:sp>
        <p:nvSpPr>
          <p:cNvPr id="54" name="Freeform 6"/>
          <p:cNvSpPr>
            <a:spLocks/>
          </p:cNvSpPr>
          <p:nvPr/>
        </p:nvSpPr>
        <p:spPr bwMode="auto">
          <a:xfrm>
            <a:off x="5305330" y="1931685"/>
            <a:ext cx="1404141" cy="1403277"/>
          </a:xfrm>
          <a:custGeom>
            <a:avLst/>
            <a:gdLst>
              <a:gd name="T0" fmla="*/ 836 w 1058"/>
              <a:gd name="T1" fmla="*/ 96 h 1042"/>
              <a:gd name="T2" fmla="*/ 848 w 1058"/>
              <a:gd name="T3" fmla="*/ 244 h 1042"/>
              <a:gd name="T4" fmla="*/ 876 w 1058"/>
              <a:gd name="T5" fmla="*/ 278 h 1042"/>
              <a:gd name="T6" fmla="*/ 918 w 1058"/>
              <a:gd name="T7" fmla="*/ 354 h 1042"/>
              <a:gd name="T8" fmla="*/ 1042 w 1058"/>
              <a:gd name="T9" fmla="*/ 394 h 1042"/>
              <a:gd name="T10" fmla="*/ 956 w 1058"/>
              <a:gd name="T11" fmla="*/ 518 h 1042"/>
              <a:gd name="T12" fmla="*/ 954 w 1058"/>
              <a:gd name="T13" fmla="*/ 560 h 1042"/>
              <a:gd name="T14" fmla="*/ 940 w 1058"/>
              <a:gd name="T15" fmla="*/ 646 h 1042"/>
              <a:gd name="T16" fmla="*/ 1008 w 1058"/>
              <a:gd name="T17" fmla="*/ 756 h 1042"/>
              <a:gd name="T18" fmla="*/ 864 w 1058"/>
              <a:gd name="T19" fmla="*/ 794 h 1042"/>
              <a:gd name="T20" fmla="*/ 834 w 1058"/>
              <a:gd name="T21" fmla="*/ 828 h 1042"/>
              <a:gd name="T22" fmla="*/ 768 w 1058"/>
              <a:gd name="T23" fmla="*/ 884 h 1042"/>
              <a:gd name="T24" fmla="*/ 750 w 1058"/>
              <a:gd name="T25" fmla="*/ 1012 h 1042"/>
              <a:gd name="T26" fmla="*/ 614 w 1058"/>
              <a:gd name="T27" fmla="*/ 948 h 1042"/>
              <a:gd name="T28" fmla="*/ 572 w 1058"/>
              <a:gd name="T29" fmla="*/ 954 h 1042"/>
              <a:gd name="T30" fmla="*/ 486 w 1058"/>
              <a:gd name="T31" fmla="*/ 954 h 1042"/>
              <a:gd name="T32" fmla="*/ 388 w 1058"/>
              <a:gd name="T33" fmla="*/ 1042 h 1042"/>
              <a:gd name="T34" fmla="*/ 326 w 1058"/>
              <a:gd name="T35" fmla="*/ 906 h 1042"/>
              <a:gd name="T36" fmla="*/ 288 w 1058"/>
              <a:gd name="T37" fmla="*/ 884 h 1042"/>
              <a:gd name="T38" fmla="*/ 222 w 1058"/>
              <a:gd name="T39" fmla="*/ 828 h 1042"/>
              <a:gd name="T40" fmla="*/ 92 w 1058"/>
              <a:gd name="T41" fmla="*/ 832 h 1042"/>
              <a:gd name="T42" fmla="*/ 132 w 1058"/>
              <a:gd name="T43" fmla="*/ 686 h 1042"/>
              <a:gd name="T44" fmla="*/ 118 w 1058"/>
              <a:gd name="T45" fmla="*/ 646 h 1042"/>
              <a:gd name="T46" fmla="*/ 102 w 1058"/>
              <a:gd name="T47" fmla="*/ 560 h 1042"/>
              <a:gd name="T48" fmla="*/ 0 w 1058"/>
              <a:gd name="T49" fmla="*/ 480 h 1042"/>
              <a:gd name="T50" fmla="*/ 122 w 1058"/>
              <a:gd name="T51" fmla="*/ 394 h 1042"/>
              <a:gd name="T52" fmla="*/ 138 w 1058"/>
              <a:gd name="T53" fmla="*/ 354 h 1042"/>
              <a:gd name="T54" fmla="*/ 182 w 1058"/>
              <a:gd name="T55" fmla="*/ 278 h 1042"/>
              <a:gd name="T56" fmla="*/ 154 w 1058"/>
              <a:gd name="T57" fmla="*/ 152 h 1042"/>
              <a:gd name="T58" fmla="*/ 304 w 1058"/>
              <a:gd name="T59" fmla="*/ 164 h 1042"/>
              <a:gd name="T60" fmla="*/ 342 w 1058"/>
              <a:gd name="T61" fmla="*/ 144 h 1042"/>
              <a:gd name="T62" fmla="*/ 424 w 1058"/>
              <a:gd name="T63" fmla="*/ 114 h 1042"/>
              <a:gd name="T64" fmla="*/ 486 w 1058"/>
              <a:gd name="T65" fmla="*/ 0 h 1042"/>
              <a:gd name="T66" fmla="*/ 590 w 1058"/>
              <a:gd name="T67" fmla="*/ 106 h 1042"/>
              <a:gd name="T68" fmla="*/ 634 w 1058"/>
              <a:gd name="T69" fmla="*/ 114 h 1042"/>
              <a:gd name="T70" fmla="*/ 714 w 1058"/>
              <a:gd name="T71" fmla="*/ 144 h 1042"/>
              <a:gd name="T72" fmla="*/ 752 w 1058"/>
              <a:gd name="T73" fmla="*/ 164 h 10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058" h="1042">
                <a:moveTo>
                  <a:pt x="752" y="164"/>
                </a:moveTo>
                <a:lnTo>
                  <a:pt x="836" y="96"/>
                </a:lnTo>
                <a:lnTo>
                  <a:pt x="902" y="152"/>
                </a:lnTo>
                <a:lnTo>
                  <a:pt x="848" y="244"/>
                </a:lnTo>
                <a:lnTo>
                  <a:pt x="848" y="244"/>
                </a:lnTo>
                <a:lnTo>
                  <a:pt x="876" y="278"/>
                </a:lnTo>
                <a:lnTo>
                  <a:pt x="898" y="316"/>
                </a:lnTo>
                <a:lnTo>
                  <a:pt x="918" y="354"/>
                </a:lnTo>
                <a:lnTo>
                  <a:pt x="934" y="394"/>
                </a:lnTo>
                <a:lnTo>
                  <a:pt x="1042" y="394"/>
                </a:lnTo>
                <a:lnTo>
                  <a:pt x="1058" y="480"/>
                </a:lnTo>
                <a:lnTo>
                  <a:pt x="956" y="518"/>
                </a:lnTo>
                <a:lnTo>
                  <a:pt x="956" y="518"/>
                </a:lnTo>
                <a:lnTo>
                  <a:pt x="954" y="560"/>
                </a:lnTo>
                <a:lnTo>
                  <a:pt x="950" y="604"/>
                </a:lnTo>
                <a:lnTo>
                  <a:pt x="940" y="646"/>
                </a:lnTo>
                <a:lnTo>
                  <a:pt x="926" y="686"/>
                </a:lnTo>
                <a:lnTo>
                  <a:pt x="1008" y="756"/>
                </a:lnTo>
                <a:lnTo>
                  <a:pt x="966" y="832"/>
                </a:lnTo>
                <a:lnTo>
                  <a:pt x="864" y="794"/>
                </a:lnTo>
                <a:lnTo>
                  <a:pt x="864" y="794"/>
                </a:lnTo>
                <a:lnTo>
                  <a:pt x="834" y="828"/>
                </a:lnTo>
                <a:lnTo>
                  <a:pt x="804" y="856"/>
                </a:lnTo>
                <a:lnTo>
                  <a:pt x="768" y="884"/>
                </a:lnTo>
                <a:lnTo>
                  <a:pt x="732" y="906"/>
                </a:lnTo>
                <a:lnTo>
                  <a:pt x="750" y="1012"/>
                </a:lnTo>
                <a:lnTo>
                  <a:pt x="668" y="1042"/>
                </a:lnTo>
                <a:lnTo>
                  <a:pt x="614" y="948"/>
                </a:lnTo>
                <a:lnTo>
                  <a:pt x="614" y="948"/>
                </a:lnTo>
                <a:lnTo>
                  <a:pt x="572" y="954"/>
                </a:lnTo>
                <a:lnTo>
                  <a:pt x="528" y="958"/>
                </a:lnTo>
                <a:lnTo>
                  <a:pt x="486" y="954"/>
                </a:lnTo>
                <a:lnTo>
                  <a:pt x="442" y="948"/>
                </a:lnTo>
                <a:lnTo>
                  <a:pt x="388" y="1042"/>
                </a:lnTo>
                <a:lnTo>
                  <a:pt x="306" y="1012"/>
                </a:lnTo>
                <a:lnTo>
                  <a:pt x="326" y="906"/>
                </a:lnTo>
                <a:lnTo>
                  <a:pt x="326" y="906"/>
                </a:lnTo>
                <a:lnTo>
                  <a:pt x="288" y="884"/>
                </a:lnTo>
                <a:lnTo>
                  <a:pt x="254" y="856"/>
                </a:lnTo>
                <a:lnTo>
                  <a:pt x="222" y="828"/>
                </a:lnTo>
                <a:lnTo>
                  <a:pt x="194" y="794"/>
                </a:lnTo>
                <a:lnTo>
                  <a:pt x="92" y="832"/>
                </a:lnTo>
                <a:lnTo>
                  <a:pt x="48" y="756"/>
                </a:lnTo>
                <a:lnTo>
                  <a:pt x="132" y="686"/>
                </a:lnTo>
                <a:lnTo>
                  <a:pt x="132" y="686"/>
                </a:lnTo>
                <a:lnTo>
                  <a:pt x="118" y="646"/>
                </a:lnTo>
                <a:lnTo>
                  <a:pt x="108" y="604"/>
                </a:lnTo>
                <a:lnTo>
                  <a:pt x="102" y="560"/>
                </a:lnTo>
                <a:lnTo>
                  <a:pt x="102" y="518"/>
                </a:lnTo>
                <a:lnTo>
                  <a:pt x="0" y="480"/>
                </a:lnTo>
                <a:lnTo>
                  <a:pt x="14" y="394"/>
                </a:lnTo>
                <a:lnTo>
                  <a:pt x="122" y="394"/>
                </a:lnTo>
                <a:lnTo>
                  <a:pt x="122" y="394"/>
                </a:lnTo>
                <a:lnTo>
                  <a:pt x="138" y="354"/>
                </a:lnTo>
                <a:lnTo>
                  <a:pt x="158" y="316"/>
                </a:lnTo>
                <a:lnTo>
                  <a:pt x="182" y="278"/>
                </a:lnTo>
                <a:lnTo>
                  <a:pt x="210" y="244"/>
                </a:lnTo>
                <a:lnTo>
                  <a:pt x="154" y="152"/>
                </a:lnTo>
                <a:lnTo>
                  <a:pt x="222" y="96"/>
                </a:lnTo>
                <a:lnTo>
                  <a:pt x="304" y="164"/>
                </a:lnTo>
                <a:lnTo>
                  <a:pt x="304" y="164"/>
                </a:lnTo>
                <a:lnTo>
                  <a:pt x="342" y="144"/>
                </a:lnTo>
                <a:lnTo>
                  <a:pt x="382" y="128"/>
                </a:lnTo>
                <a:lnTo>
                  <a:pt x="424" y="114"/>
                </a:lnTo>
                <a:lnTo>
                  <a:pt x="466" y="106"/>
                </a:lnTo>
                <a:lnTo>
                  <a:pt x="486" y="0"/>
                </a:lnTo>
                <a:lnTo>
                  <a:pt x="572" y="0"/>
                </a:lnTo>
                <a:lnTo>
                  <a:pt x="590" y="106"/>
                </a:lnTo>
                <a:lnTo>
                  <a:pt x="590" y="106"/>
                </a:lnTo>
                <a:lnTo>
                  <a:pt x="634" y="114"/>
                </a:lnTo>
                <a:lnTo>
                  <a:pt x="674" y="128"/>
                </a:lnTo>
                <a:lnTo>
                  <a:pt x="714" y="144"/>
                </a:lnTo>
                <a:lnTo>
                  <a:pt x="752" y="164"/>
                </a:lnTo>
                <a:lnTo>
                  <a:pt x="752" y="164"/>
                </a:lnTo>
                <a:close/>
              </a:path>
            </a:pathLst>
          </a:custGeom>
          <a:solidFill>
            <a:schemeClr val="accent4"/>
          </a:solidFill>
          <a:ln w="28575">
            <a:solidFill>
              <a:schemeClr val="accent4">
                <a:lumMod val="20000"/>
                <a:lumOff val="80000"/>
              </a:schemeClr>
            </a:solidFill>
          </a:ln>
        </p:spPr>
        <p:txBody>
          <a:bodyPr vert="horz" wrap="square" lIns="91431" tIns="45716" rIns="91431" bIns="45716" numCol="1" anchor="t" anchorCtr="0" compatLnSpc="1">
            <a:prstTxWarp prst="textNoShape">
              <a:avLst/>
            </a:prstTxWarp>
          </a:bodyPr>
          <a:lstStyle/>
          <a:p>
            <a:endParaRPr lang="zh-CN" altLang="en-US" b="1">
              <a:latin typeface="+mn-ea"/>
            </a:endParaRPr>
          </a:p>
        </p:txBody>
      </p:sp>
      <p:sp>
        <p:nvSpPr>
          <p:cNvPr id="55" name="矩形 54"/>
          <p:cNvSpPr/>
          <p:nvPr/>
        </p:nvSpPr>
        <p:spPr>
          <a:xfrm>
            <a:off x="5511668" y="2357475"/>
            <a:ext cx="991465" cy="646323"/>
          </a:xfrm>
          <a:prstGeom prst="rect">
            <a:avLst/>
          </a:prstGeom>
        </p:spPr>
        <p:txBody>
          <a:bodyPr wrap="square" lIns="91431" tIns="45716" rIns="91431" bIns="45716">
            <a:spAutoFit/>
          </a:bodyPr>
          <a:lstStyle/>
          <a:p>
            <a:pPr algn="ctr" defTabSz="1600040">
              <a:spcBef>
                <a:spcPct val="0"/>
              </a:spcBef>
            </a:pPr>
            <a:r>
              <a:rPr lang="zh-CN" altLang="en-US" b="1" dirty="0">
                <a:solidFill>
                  <a:schemeClr val="bg1"/>
                </a:solidFill>
                <a:latin typeface="+mn-ea"/>
              </a:rPr>
              <a:t>恒定</a:t>
            </a:r>
            <a:endParaRPr lang="en-US" altLang="zh-CN" b="1" dirty="0">
              <a:solidFill>
                <a:schemeClr val="bg1"/>
              </a:solidFill>
              <a:latin typeface="+mn-ea"/>
            </a:endParaRPr>
          </a:p>
          <a:p>
            <a:pPr algn="ctr" defTabSz="1600040">
              <a:spcBef>
                <a:spcPct val="0"/>
              </a:spcBef>
            </a:pPr>
            <a:r>
              <a:rPr lang="zh-CN" altLang="en-US" b="1" dirty="0">
                <a:solidFill>
                  <a:schemeClr val="bg1"/>
                </a:solidFill>
                <a:latin typeface="+mn-ea"/>
              </a:rPr>
              <a:t>电场</a:t>
            </a:r>
          </a:p>
        </p:txBody>
      </p:sp>
      <p:sp>
        <p:nvSpPr>
          <p:cNvPr id="56" name="Freeform 6"/>
          <p:cNvSpPr>
            <a:spLocks/>
          </p:cNvSpPr>
          <p:nvPr/>
        </p:nvSpPr>
        <p:spPr bwMode="auto">
          <a:xfrm>
            <a:off x="3732322" y="1563638"/>
            <a:ext cx="1679357" cy="1654175"/>
          </a:xfrm>
          <a:custGeom>
            <a:avLst/>
            <a:gdLst>
              <a:gd name="T0" fmla="*/ 836 w 1058"/>
              <a:gd name="T1" fmla="*/ 96 h 1042"/>
              <a:gd name="T2" fmla="*/ 848 w 1058"/>
              <a:gd name="T3" fmla="*/ 244 h 1042"/>
              <a:gd name="T4" fmla="*/ 876 w 1058"/>
              <a:gd name="T5" fmla="*/ 278 h 1042"/>
              <a:gd name="T6" fmla="*/ 918 w 1058"/>
              <a:gd name="T7" fmla="*/ 354 h 1042"/>
              <a:gd name="T8" fmla="*/ 1042 w 1058"/>
              <a:gd name="T9" fmla="*/ 394 h 1042"/>
              <a:gd name="T10" fmla="*/ 956 w 1058"/>
              <a:gd name="T11" fmla="*/ 518 h 1042"/>
              <a:gd name="T12" fmla="*/ 954 w 1058"/>
              <a:gd name="T13" fmla="*/ 560 h 1042"/>
              <a:gd name="T14" fmla="*/ 940 w 1058"/>
              <a:gd name="T15" fmla="*/ 646 h 1042"/>
              <a:gd name="T16" fmla="*/ 1008 w 1058"/>
              <a:gd name="T17" fmla="*/ 756 h 1042"/>
              <a:gd name="T18" fmla="*/ 864 w 1058"/>
              <a:gd name="T19" fmla="*/ 794 h 1042"/>
              <a:gd name="T20" fmla="*/ 834 w 1058"/>
              <a:gd name="T21" fmla="*/ 828 h 1042"/>
              <a:gd name="T22" fmla="*/ 768 w 1058"/>
              <a:gd name="T23" fmla="*/ 884 h 1042"/>
              <a:gd name="T24" fmla="*/ 750 w 1058"/>
              <a:gd name="T25" fmla="*/ 1012 h 1042"/>
              <a:gd name="T26" fmla="*/ 614 w 1058"/>
              <a:gd name="T27" fmla="*/ 948 h 1042"/>
              <a:gd name="T28" fmla="*/ 572 w 1058"/>
              <a:gd name="T29" fmla="*/ 954 h 1042"/>
              <a:gd name="T30" fmla="*/ 486 w 1058"/>
              <a:gd name="T31" fmla="*/ 954 h 1042"/>
              <a:gd name="T32" fmla="*/ 388 w 1058"/>
              <a:gd name="T33" fmla="*/ 1042 h 1042"/>
              <a:gd name="T34" fmla="*/ 326 w 1058"/>
              <a:gd name="T35" fmla="*/ 906 h 1042"/>
              <a:gd name="T36" fmla="*/ 288 w 1058"/>
              <a:gd name="T37" fmla="*/ 884 h 1042"/>
              <a:gd name="T38" fmla="*/ 222 w 1058"/>
              <a:gd name="T39" fmla="*/ 828 h 1042"/>
              <a:gd name="T40" fmla="*/ 92 w 1058"/>
              <a:gd name="T41" fmla="*/ 832 h 1042"/>
              <a:gd name="T42" fmla="*/ 132 w 1058"/>
              <a:gd name="T43" fmla="*/ 686 h 1042"/>
              <a:gd name="T44" fmla="*/ 118 w 1058"/>
              <a:gd name="T45" fmla="*/ 646 h 1042"/>
              <a:gd name="T46" fmla="*/ 102 w 1058"/>
              <a:gd name="T47" fmla="*/ 560 h 1042"/>
              <a:gd name="T48" fmla="*/ 0 w 1058"/>
              <a:gd name="T49" fmla="*/ 480 h 1042"/>
              <a:gd name="T50" fmla="*/ 122 w 1058"/>
              <a:gd name="T51" fmla="*/ 394 h 1042"/>
              <a:gd name="T52" fmla="*/ 138 w 1058"/>
              <a:gd name="T53" fmla="*/ 354 h 1042"/>
              <a:gd name="T54" fmla="*/ 182 w 1058"/>
              <a:gd name="T55" fmla="*/ 278 h 1042"/>
              <a:gd name="T56" fmla="*/ 154 w 1058"/>
              <a:gd name="T57" fmla="*/ 152 h 1042"/>
              <a:gd name="T58" fmla="*/ 304 w 1058"/>
              <a:gd name="T59" fmla="*/ 164 h 1042"/>
              <a:gd name="T60" fmla="*/ 342 w 1058"/>
              <a:gd name="T61" fmla="*/ 144 h 1042"/>
              <a:gd name="T62" fmla="*/ 424 w 1058"/>
              <a:gd name="T63" fmla="*/ 114 h 1042"/>
              <a:gd name="T64" fmla="*/ 486 w 1058"/>
              <a:gd name="T65" fmla="*/ 0 h 1042"/>
              <a:gd name="T66" fmla="*/ 590 w 1058"/>
              <a:gd name="T67" fmla="*/ 106 h 1042"/>
              <a:gd name="T68" fmla="*/ 634 w 1058"/>
              <a:gd name="T69" fmla="*/ 114 h 1042"/>
              <a:gd name="T70" fmla="*/ 714 w 1058"/>
              <a:gd name="T71" fmla="*/ 144 h 1042"/>
              <a:gd name="T72" fmla="*/ 752 w 1058"/>
              <a:gd name="T73" fmla="*/ 164 h 10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058" h="1042">
                <a:moveTo>
                  <a:pt x="752" y="164"/>
                </a:moveTo>
                <a:lnTo>
                  <a:pt x="836" y="96"/>
                </a:lnTo>
                <a:lnTo>
                  <a:pt x="902" y="152"/>
                </a:lnTo>
                <a:lnTo>
                  <a:pt x="848" y="244"/>
                </a:lnTo>
                <a:lnTo>
                  <a:pt x="848" y="244"/>
                </a:lnTo>
                <a:lnTo>
                  <a:pt x="876" y="278"/>
                </a:lnTo>
                <a:lnTo>
                  <a:pt x="898" y="316"/>
                </a:lnTo>
                <a:lnTo>
                  <a:pt x="918" y="354"/>
                </a:lnTo>
                <a:lnTo>
                  <a:pt x="934" y="394"/>
                </a:lnTo>
                <a:lnTo>
                  <a:pt x="1042" y="394"/>
                </a:lnTo>
                <a:lnTo>
                  <a:pt x="1058" y="480"/>
                </a:lnTo>
                <a:lnTo>
                  <a:pt x="956" y="518"/>
                </a:lnTo>
                <a:lnTo>
                  <a:pt x="956" y="518"/>
                </a:lnTo>
                <a:lnTo>
                  <a:pt x="954" y="560"/>
                </a:lnTo>
                <a:lnTo>
                  <a:pt x="950" y="604"/>
                </a:lnTo>
                <a:lnTo>
                  <a:pt x="940" y="646"/>
                </a:lnTo>
                <a:lnTo>
                  <a:pt x="926" y="686"/>
                </a:lnTo>
                <a:lnTo>
                  <a:pt x="1008" y="756"/>
                </a:lnTo>
                <a:lnTo>
                  <a:pt x="966" y="832"/>
                </a:lnTo>
                <a:lnTo>
                  <a:pt x="864" y="794"/>
                </a:lnTo>
                <a:lnTo>
                  <a:pt x="864" y="794"/>
                </a:lnTo>
                <a:lnTo>
                  <a:pt x="834" y="828"/>
                </a:lnTo>
                <a:lnTo>
                  <a:pt x="804" y="856"/>
                </a:lnTo>
                <a:lnTo>
                  <a:pt x="768" y="884"/>
                </a:lnTo>
                <a:lnTo>
                  <a:pt x="732" y="906"/>
                </a:lnTo>
                <a:lnTo>
                  <a:pt x="750" y="1012"/>
                </a:lnTo>
                <a:lnTo>
                  <a:pt x="668" y="1042"/>
                </a:lnTo>
                <a:lnTo>
                  <a:pt x="614" y="948"/>
                </a:lnTo>
                <a:lnTo>
                  <a:pt x="614" y="948"/>
                </a:lnTo>
                <a:lnTo>
                  <a:pt x="572" y="954"/>
                </a:lnTo>
                <a:lnTo>
                  <a:pt x="528" y="958"/>
                </a:lnTo>
                <a:lnTo>
                  <a:pt x="486" y="954"/>
                </a:lnTo>
                <a:lnTo>
                  <a:pt x="442" y="948"/>
                </a:lnTo>
                <a:lnTo>
                  <a:pt x="388" y="1042"/>
                </a:lnTo>
                <a:lnTo>
                  <a:pt x="306" y="1012"/>
                </a:lnTo>
                <a:lnTo>
                  <a:pt x="326" y="906"/>
                </a:lnTo>
                <a:lnTo>
                  <a:pt x="326" y="906"/>
                </a:lnTo>
                <a:lnTo>
                  <a:pt x="288" y="884"/>
                </a:lnTo>
                <a:lnTo>
                  <a:pt x="254" y="856"/>
                </a:lnTo>
                <a:lnTo>
                  <a:pt x="222" y="828"/>
                </a:lnTo>
                <a:lnTo>
                  <a:pt x="194" y="794"/>
                </a:lnTo>
                <a:lnTo>
                  <a:pt x="92" y="832"/>
                </a:lnTo>
                <a:lnTo>
                  <a:pt x="48" y="756"/>
                </a:lnTo>
                <a:lnTo>
                  <a:pt x="132" y="686"/>
                </a:lnTo>
                <a:lnTo>
                  <a:pt x="132" y="686"/>
                </a:lnTo>
                <a:lnTo>
                  <a:pt x="118" y="646"/>
                </a:lnTo>
                <a:lnTo>
                  <a:pt x="108" y="604"/>
                </a:lnTo>
                <a:lnTo>
                  <a:pt x="102" y="560"/>
                </a:lnTo>
                <a:lnTo>
                  <a:pt x="102" y="518"/>
                </a:lnTo>
                <a:lnTo>
                  <a:pt x="0" y="480"/>
                </a:lnTo>
                <a:lnTo>
                  <a:pt x="14" y="394"/>
                </a:lnTo>
                <a:lnTo>
                  <a:pt x="122" y="394"/>
                </a:lnTo>
                <a:lnTo>
                  <a:pt x="122" y="394"/>
                </a:lnTo>
                <a:lnTo>
                  <a:pt x="138" y="354"/>
                </a:lnTo>
                <a:lnTo>
                  <a:pt x="158" y="316"/>
                </a:lnTo>
                <a:lnTo>
                  <a:pt x="182" y="278"/>
                </a:lnTo>
                <a:lnTo>
                  <a:pt x="210" y="244"/>
                </a:lnTo>
                <a:lnTo>
                  <a:pt x="154" y="152"/>
                </a:lnTo>
                <a:lnTo>
                  <a:pt x="222" y="96"/>
                </a:lnTo>
                <a:lnTo>
                  <a:pt x="304" y="164"/>
                </a:lnTo>
                <a:lnTo>
                  <a:pt x="304" y="164"/>
                </a:lnTo>
                <a:lnTo>
                  <a:pt x="342" y="144"/>
                </a:lnTo>
                <a:lnTo>
                  <a:pt x="382" y="128"/>
                </a:lnTo>
                <a:lnTo>
                  <a:pt x="424" y="114"/>
                </a:lnTo>
                <a:lnTo>
                  <a:pt x="466" y="106"/>
                </a:lnTo>
                <a:lnTo>
                  <a:pt x="486" y="0"/>
                </a:lnTo>
                <a:lnTo>
                  <a:pt x="572" y="0"/>
                </a:lnTo>
                <a:lnTo>
                  <a:pt x="590" y="106"/>
                </a:lnTo>
                <a:lnTo>
                  <a:pt x="590" y="106"/>
                </a:lnTo>
                <a:lnTo>
                  <a:pt x="634" y="114"/>
                </a:lnTo>
                <a:lnTo>
                  <a:pt x="674" y="128"/>
                </a:lnTo>
                <a:lnTo>
                  <a:pt x="714" y="144"/>
                </a:lnTo>
                <a:lnTo>
                  <a:pt x="752" y="164"/>
                </a:lnTo>
                <a:lnTo>
                  <a:pt x="752" y="164"/>
                </a:lnTo>
                <a:close/>
              </a:path>
            </a:pathLst>
          </a:custGeom>
          <a:solidFill>
            <a:schemeClr val="accent5"/>
          </a:solidFill>
          <a:ln w="28575">
            <a:solidFill>
              <a:schemeClr val="accent5">
                <a:lumMod val="20000"/>
                <a:lumOff val="80000"/>
              </a:schemeClr>
            </a:solidFill>
          </a:ln>
        </p:spPr>
        <p:txBody>
          <a:bodyPr vert="horz" wrap="square" lIns="91431" tIns="45716" rIns="91431" bIns="45716" numCol="1" anchor="t" anchorCtr="0" compatLnSpc="1">
            <a:prstTxWarp prst="textNoShape">
              <a:avLst/>
            </a:prstTxWarp>
          </a:bodyPr>
          <a:lstStyle/>
          <a:p>
            <a:endParaRPr lang="zh-CN" altLang="en-US" b="1">
              <a:latin typeface="+mn-ea"/>
            </a:endParaRPr>
          </a:p>
        </p:txBody>
      </p:sp>
      <p:sp>
        <p:nvSpPr>
          <p:cNvPr id="57" name="矩形 56"/>
          <p:cNvSpPr/>
          <p:nvPr/>
        </p:nvSpPr>
        <p:spPr>
          <a:xfrm>
            <a:off x="4061030" y="1995686"/>
            <a:ext cx="991465" cy="646323"/>
          </a:xfrm>
          <a:prstGeom prst="rect">
            <a:avLst/>
          </a:prstGeom>
        </p:spPr>
        <p:txBody>
          <a:bodyPr wrap="square" lIns="91431" tIns="45716" rIns="91431" bIns="45716">
            <a:spAutoFit/>
          </a:bodyPr>
          <a:lstStyle/>
          <a:p>
            <a:pPr algn="ctr" defTabSz="1600040">
              <a:spcBef>
                <a:spcPct val="0"/>
              </a:spcBef>
            </a:pPr>
            <a:r>
              <a:rPr lang="zh-CN" altLang="en-US" b="1" dirty="0">
                <a:solidFill>
                  <a:schemeClr val="bg1"/>
                </a:solidFill>
                <a:latin typeface="+mn-ea"/>
              </a:rPr>
              <a:t>时变</a:t>
            </a:r>
            <a:endParaRPr lang="en-US" altLang="zh-CN" b="1" dirty="0">
              <a:solidFill>
                <a:schemeClr val="bg1"/>
              </a:solidFill>
              <a:latin typeface="+mn-ea"/>
            </a:endParaRPr>
          </a:p>
          <a:p>
            <a:pPr algn="ctr" defTabSz="1600040">
              <a:spcBef>
                <a:spcPct val="0"/>
              </a:spcBef>
            </a:pPr>
            <a:r>
              <a:rPr lang="zh-CN" altLang="en-US" b="1" dirty="0">
                <a:solidFill>
                  <a:schemeClr val="bg1"/>
                </a:solidFill>
                <a:latin typeface="+mn-ea"/>
              </a:rPr>
              <a:t>电磁场</a:t>
            </a:r>
          </a:p>
        </p:txBody>
      </p:sp>
      <p:sp>
        <p:nvSpPr>
          <p:cNvPr id="60" name="Freeform 6"/>
          <p:cNvSpPr>
            <a:spLocks/>
          </p:cNvSpPr>
          <p:nvPr/>
        </p:nvSpPr>
        <p:spPr bwMode="auto">
          <a:xfrm>
            <a:off x="1539410" y="2750669"/>
            <a:ext cx="1027421" cy="1026788"/>
          </a:xfrm>
          <a:custGeom>
            <a:avLst/>
            <a:gdLst>
              <a:gd name="T0" fmla="*/ 836 w 1058"/>
              <a:gd name="T1" fmla="*/ 96 h 1042"/>
              <a:gd name="T2" fmla="*/ 848 w 1058"/>
              <a:gd name="T3" fmla="*/ 244 h 1042"/>
              <a:gd name="T4" fmla="*/ 876 w 1058"/>
              <a:gd name="T5" fmla="*/ 278 h 1042"/>
              <a:gd name="T6" fmla="*/ 918 w 1058"/>
              <a:gd name="T7" fmla="*/ 354 h 1042"/>
              <a:gd name="T8" fmla="*/ 1042 w 1058"/>
              <a:gd name="T9" fmla="*/ 394 h 1042"/>
              <a:gd name="T10" fmla="*/ 956 w 1058"/>
              <a:gd name="T11" fmla="*/ 518 h 1042"/>
              <a:gd name="T12" fmla="*/ 954 w 1058"/>
              <a:gd name="T13" fmla="*/ 560 h 1042"/>
              <a:gd name="T14" fmla="*/ 940 w 1058"/>
              <a:gd name="T15" fmla="*/ 646 h 1042"/>
              <a:gd name="T16" fmla="*/ 1008 w 1058"/>
              <a:gd name="T17" fmla="*/ 756 h 1042"/>
              <a:gd name="T18" fmla="*/ 864 w 1058"/>
              <a:gd name="T19" fmla="*/ 794 h 1042"/>
              <a:gd name="T20" fmla="*/ 834 w 1058"/>
              <a:gd name="T21" fmla="*/ 828 h 1042"/>
              <a:gd name="T22" fmla="*/ 768 w 1058"/>
              <a:gd name="T23" fmla="*/ 884 h 1042"/>
              <a:gd name="T24" fmla="*/ 750 w 1058"/>
              <a:gd name="T25" fmla="*/ 1012 h 1042"/>
              <a:gd name="T26" fmla="*/ 614 w 1058"/>
              <a:gd name="T27" fmla="*/ 948 h 1042"/>
              <a:gd name="T28" fmla="*/ 572 w 1058"/>
              <a:gd name="T29" fmla="*/ 954 h 1042"/>
              <a:gd name="T30" fmla="*/ 486 w 1058"/>
              <a:gd name="T31" fmla="*/ 954 h 1042"/>
              <a:gd name="T32" fmla="*/ 388 w 1058"/>
              <a:gd name="T33" fmla="*/ 1042 h 1042"/>
              <a:gd name="T34" fmla="*/ 326 w 1058"/>
              <a:gd name="T35" fmla="*/ 906 h 1042"/>
              <a:gd name="T36" fmla="*/ 288 w 1058"/>
              <a:gd name="T37" fmla="*/ 884 h 1042"/>
              <a:gd name="T38" fmla="*/ 222 w 1058"/>
              <a:gd name="T39" fmla="*/ 828 h 1042"/>
              <a:gd name="T40" fmla="*/ 92 w 1058"/>
              <a:gd name="T41" fmla="*/ 832 h 1042"/>
              <a:gd name="T42" fmla="*/ 132 w 1058"/>
              <a:gd name="T43" fmla="*/ 686 h 1042"/>
              <a:gd name="T44" fmla="*/ 118 w 1058"/>
              <a:gd name="T45" fmla="*/ 646 h 1042"/>
              <a:gd name="T46" fmla="*/ 102 w 1058"/>
              <a:gd name="T47" fmla="*/ 560 h 1042"/>
              <a:gd name="T48" fmla="*/ 0 w 1058"/>
              <a:gd name="T49" fmla="*/ 480 h 1042"/>
              <a:gd name="T50" fmla="*/ 122 w 1058"/>
              <a:gd name="T51" fmla="*/ 394 h 1042"/>
              <a:gd name="T52" fmla="*/ 138 w 1058"/>
              <a:gd name="T53" fmla="*/ 354 h 1042"/>
              <a:gd name="T54" fmla="*/ 182 w 1058"/>
              <a:gd name="T55" fmla="*/ 278 h 1042"/>
              <a:gd name="T56" fmla="*/ 154 w 1058"/>
              <a:gd name="T57" fmla="*/ 152 h 1042"/>
              <a:gd name="T58" fmla="*/ 304 w 1058"/>
              <a:gd name="T59" fmla="*/ 164 h 1042"/>
              <a:gd name="T60" fmla="*/ 342 w 1058"/>
              <a:gd name="T61" fmla="*/ 144 h 1042"/>
              <a:gd name="T62" fmla="*/ 424 w 1058"/>
              <a:gd name="T63" fmla="*/ 114 h 1042"/>
              <a:gd name="T64" fmla="*/ 486 w 1058"/>
              <a:gd name="T65" fmla="*/ 0 h 1042"/>
              <a:gd name="T66" fmla="*/ 590 w 1058"/>
              <a:gd name="T67" fmla="*/ 106 h 1042"/>
              <a:gd name="T68" fmla="*/ 634 w 1058"/>
              <a:gd name="T69" fmla="*/ 114 h 1042"/>
              <a:gd name="T70" fmla="*/ 714 w 1058"/>
              <a:gd name="T71" fmla="*/ 144 h 1042"/>
              <a:gd name="T72" fmla="*/ 752 w 1058"/>
              <a:gd name="T73" fmla="*/ 164 h 10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058" h="1042">
                <a:moveTo>
                  <a:pt x="752" y="164"/>
                </a:moveTo>
                <a:lnTo>
                  <a:pt x="836" y="96"/>
                </a:lnTo>
                <a:lnTo>
                  <a:pt x="902" y="152"/>
                </a:lnTo>
                <a:lnTo>
                  <a:pt x="848" y="244"/>
                </a:lnTo>
                <a:lnTo>
                  <a:pt x="848" y="244"/>
                </a:lnTo>
                <a:lnTo>
                  <a:pt x="876" y="278"/>
                </a:lnTo>
                <a:lnTo>
                  <a:pt x="898" y="316"/>
                </a:lnTo>
                <a:lnTo>
                  <a:pt x="918" y="354"/>
                </a:lnTo>
                <a:lnTo>
                  <a:pt x="934" y="394"/>
                </a:lnTo>
                <a:lnTo>
                  <a:pt x="1042" y="394"/>
                </a:lnTo>
                <a:lnTo>
                  <a:pt x="1058" y="480"/>
                </a:lnTo>
                <a:lnTo>
                  <a:pt x="956" y="518"/>
                </a:lnTo>
                <a:lnTo>
                  <a:pt x="956" y="518"/>
                </a:lnTo>
                <a:lnTo>
                  <a:pt x="954" y="560"/>
                </a:lnTo>
                <a:lnTo>
                  <a:pt x="950" y="604"/>
                </a:lnTo>
                <a:lnTo>
                  <a:pt x="940" y="646"/>
                </a:lnTo>
                <a:lnTo>
                  <a:pt x="926" y="686"/>
                </a:lnTo>
                <a:lnTo>
                  <a:pt x="1008" y="756"/>
                </a:lnTo>
                <a:lnTo>
                  <a:pt x="966" y="832"/>
                </a:lnTo>
                <a:lnTo>
                  <a:pt x="864" y="794"/>
                </a:lnTo>
                <a:lnTo>
                  <a:pt x="864" y="794"/>
                </a:lnTo>
                <a:lnTo>
                  <a:pt x="834" y="828"/>
                </a:lnTo>
                <a:lnTo>
                  <a:pt x="804" y="856"/>
                </a:lnTo>
                <a:lnTo>
                  <a:pt x="768" y="884"/>
                </a:lnTo>
                <a:lnTo>
                  <a:pt x="732" y="906"/>
                </a:lnTo>
                <a:lnTo>
                  <a:pt x="750" y="1012"/>
                </a:lnTo>
                <a:lnTo>
                  <a:pt x="668" y="1042"/>
                </a:lnTo>
                <a:lnTo>
                  <a:pt x="614" y="948"/>
                </a:lnTo>
                <a:lnTo>
                  <a:pt x="614" y="948"/>
                </a:lnTo>
                <a:lnTo>
                  <a:pt x="572" y="954"/>
                </a:lnTo>
                <a:lnTo>
                  <a:pt x="528" y="958"/>
                </a:lnTo>
                <a:lnTo>
                  <a:pt x="486" y="954"/>
                </a:lnTo>
                <a:lnTo>
                  <a:pt x="442" y="948"/>
                </a:lnTo>
                <a:lnTo>
                  <a:pt x="388" y="1042"/>
                </a:lnTo>
                <a:lnTo>
                  <a:pt x="306" y="1012"/>
                </a:lnTo>
                <a:lnTo>
                  <a:pt x="326" y="906"/>
                </a:lnTo>
                <a:lnTo>
                  <a:pt x="326" y="906"/>
                </a:lnTo>
                <a:lnTo>
                  <a:pt x="288" y="884"/>
                </a:lnTo>
                <a:lnTo>
                  <a:pt x="254" y="856"/>
                </a:lnTo>
                <a:lnTo>
                  <a:pt x="222" y="828"/>
                </a:lnTo>
                <a:lnTo>
                  <a:pt x="194" y="794"/>
                </a:lnTo>
                <a:lnTo>
                  <a:pt x="92" y="832"/>
                </a:lnTo>
                <a:lnTo>
                  <a:pt x="48" y="756"/>
                </a:lnTo>
                <a:lnTo>
                  <a:pt x="132" y="686"/>
                </a:lnTo>
                <a:lnTo>
                  <a:pt x="132" y="686"/>
                </a:lnTo>
                <a:lnTo>
                  <a:pt x="118" y="646"/>
                </a:lnTo>
                <a:lnTo>
                  <a:pt x="108" y="604"/>
                </a:lnTo>
                <a:lnTo>
                  <a:pt x="102" y="560"/>
                </a:lnTo>
                <a:lnTo>
                  <a:pt x="102" y="518"/>
                </a:lnTo>
                <a:lnTo>
                  <a:pt x="0" y="480"/>
                </a:lnTo>
                <a:lnTo>
                  <a:pt x="14" y="394"/>
                </a:lnTo>
                <a:lnTo>
                  <a:pt x="122" y="394"/>
                </a:lnTo>
                <a:lnTo>
                  <a:pt x="122" y="394"/>
                </a:lnTo>
                <a:lnTo>
                  <a:pt x="138" y="354"/>
                </a:lnTo>
                <a:lnTo>
                  <a:pt x="158" y="316"/>
                </a:lnTo>
                <a:lnTo>
                  <a:pt x="182" y="278"/>
                </a:lnTo>
                <a:lnTo>
                  <a:pt x="210" y="244"/>
                </a:lnTo>
                <a:lnTo>
                  <a:pt x="154" y="152"/>
                </a:lnTo>
                <a:lnTo>
                  <a:pt x="222" y="96"/>
                </a:lnTo>
                <a:lnTo>
                  <a:pt x="304" y="164"/>
                </a:lnTo>
                <a:lnTo>
                  <a:pt x="304" y="164"/>
                </a:lnTo>
                <a:lnTo>
                  <a:pt x="342" y="144"/>
                </a:lnTo>
                <a:lnTo>
                  <a:pt x="382" y="128"/>
                </a:lnTo>
                <a:lnTo>
                  <a:pt x="424" y="114"/>
                </a:lnTo>
                <a:lnTo>
                  <a:pt x="466" y="106"/>
                </a:lnTo>
                <a:lnTo>
                  <a:pt x="486" y="0"/>
                </a:lnTo>
                <a:lnTo>
                  <a:pt x="572" y="0"/>
                </a:lnTo>
                <a:lnTo>
                  <a:pt x="590" y="106"/>
                </a:lnTo>
                <a:lnTo>
                  <a:pt x="590" y="106"/>
                </a:lnTo>
                <a:lnTo>
                  <a:pt x="634" y="114"/>
                </a:lnTo>
                <a:lnTo>
                  <a:pt x="674" y="128"/>
                </a:lnTo>
                <a:lnTo>
                  <a:pt x="714" y="144"/>
                </a:lnTo>
                <a:lnTo>
                  <a:pt x="752" y="164"/>
                </a:lnTo>
                <a:lnTo>
                  <a:pt x="752" y="164"/>
                </a:lnTo>
                <a:close/>
              </a:path>
            </a:pathLst>
          </a:custGeom>
          <a:solidFill>
            <a:schemeClr val="accent1"/>
          </a:solidFill>
          <a:ln w="28575">
            <a:solidFill>
              <a:schemeClr val="accent1">
                <a:lumMod val="20000"/>
                <a:lumOff val="80000"/>
              </a:schemeClr>
            </a:solidFill>
          </a:ln>
        </p:spPr>
        <p:txBody>
          <a:bodyPr vert="horz" wrap="square" lIns="91431" tIns="45716" rIns="91431" bIns="45716" numCol="1" anchor="t" anchorCtr="0" compatLnSpc="1">
            <a:prstTxWarp prst="textNoShape">
              <a:avLst/>
            </a:prstTxWarp>
          </a:bodyPr>
          <a:lstStyle/>
          <a:p>
            <a:endParaRPr lang="zh-CN" altLang="en-US" b="1">
              <a:latin typeface="+mn-ea"/>
            </a:endParaRPr>
          </a:p>
        </p:txBody>
      </p:sp>
      <p:sp>
        <p:nvSpPr>
          <p:cNvPr id="61" name="矩形 60"/>
          <p:cNvSpPr/>
          <p:nvPr/>
        </p:nvSpPr>
        <p:spPr>
          <a:xfrm>
            <a:off x="1539411" y="3083058"/>
            <a:ext cx="991465" cy="369324"/>
          </a:xfrm>
          <a:prstGeom prst="rect">
            <a:avLst/>
          </a:prstGeom>
        </p:spPr>
        <p:txBody>
          <a:bodyPr wrap="square" lIns="91431" tIns="45716" rIns="91431" bIns="45716">
            <a:spAutoFit/>
          </a:bodyPr>
          <a:lstStyle/>
          <a:p>
            <a:pPr algn="ctr" defTabSz="1600040">
              <a:spcBef>
                <a:spcPct val="0"/>
              </a:spcBef>
            </a:pPr>
            <a:r>
              <a:rPr lang="zh-CN" altLang="en-US" b="1" dirty="0">
                <a:solidFill>
                  <a:schemeClr val="bg1"/>
                </a:solidFill>
                <a:latin typeface="+mn-ea"/>
              </a:rPr>
              <a:t>静电场</a:t>
            </a:r>
          </a:p>
        </p:txBody>
      </p:sp>
      <p:sp>
        <p:nvSpPr>
          <p:cNvPr id="62" name="Freeform 6"/>
          <p:cNvSpPr>
            <a:spLocks/>
          </p:cNvSpPr>
          <p:nvPr/>
        </p:nvSpPr>
        <p:spPr bwMode="auto">
          <a:xfrm>
            <a:off x="6570987" y="2750669"/>
            <a:ext cx="1027421" cy="1026788"/>
          </a:xfrm>
          <a:custGeom>
            <a:avLst/>
            <a:gdLst>
              <a:gd name="T0" fmla="*/ 836 w 1058"/>
              <a:gd name="T1" fmla="*/ 96 h 1042"/>
              <a:gd name="T2" fmla="*/ 848 w 1058"/>
              <a:gd name="T3" fmla="*/ 244 h 1042"/>
              <a:gd name="T4" fmla="*/ 876 w 1058"/>
              <a:gd name="T5" fmla="*/ 278 h 1042"/>
              <a:gd name="T6" fmla="*/ 918 w 1058"/>
              <a:gd name="T7" fmla="*/ 354 h 1042"/>
              <a:gd name="T8" fmla="*/ 1042 w 1058"/>
              <a:gd name="T9" fmla="*/ 394 h 1042"/>
              <a:gd name="T10" fmla="*/ 956 w 1058"/>
              <a:gd name="T11" fmla="*/ 518 h 1042"/>
              <a:gd name="T12" fmla="*/ 954 w 1058"/>
              <a:gd name="T13" fmla="*/ 560 h 1042"/>
              <a:gd name="T14" fmla="*/ 940 w 1058"/>
              <a:gd name="T15" fmla="*/ 646 h 1042"/>
              <a:gd name="T16" fmla="*/ 1008 w 1058"/>
              <a:gd name="T17" fmla="*/ 756 h 1042"/>
              <a:gd name="T18" fmla="*/ 864 w 1058"/>
              <a:gd name="T19" fmla="*/ 794 h 1042"/>
              <a:gd name="T20" fmla="*/ 834 w 1058"/>
              <a:gd name="T21" fmla="*/ 828 h 1042"/>
              <a:gd name="T22" fmla="*/ 768 w 1058"/>
              <a:gd name="T23" fmla="*/ 884 h 1042"/>
              <a:gd name="T24" fmla="*/ 750 w 1058"/>
              <a:gd name="T25" fmla="*/ 1012 h 1042"/>
              <a:gd name="T26" fmla="*/ 614 w 1058"/>
              <a:gd name="T27" fmla="*/ 948 h 1042"/>
              <a:gd name="T28" fmla="*/ 572 w 1058"/>
              <a:gd name="T29" fmla="*/ 954 h 1042"/>
              <a:gd name="T30" fmla="*/ 486 w 1058"/>
              <a:gd name="T31" fmla="*/ 954 h 1042"/>
              <a:gd name="T32" fmla="*/ 388 w 1058"/>
              <a:gd name="T33" fmla="*/ 1042 h 1042"/>
              <a:gd name="T34" fmla="*/ 326 w 1058"/>
              <a:gd name="T35" fmla="*/ 906 h 1042"/>
              <a:gd name="T36" fmla="*/ 288 w 1058"/>
              <a:gd name="T37" fmla="*/ 884 h 1042"/>
              <a:gd name="T38" fmla="*/ 222 w 1058"/>
              <a:gd name="T39" fmla="*/ 828 h 1042"/>
              <a:gd name="T40" fmla="*/ 92 w 1058"/>
              <a:gd name="T41" fmla="*/ 832 h 1042"/>
              <a:gd name="T42" fmla="*/ 132 w 1058"/>
              <a:gd name="T43" fmla="*/ 686 h 1042"/>
              <a:gd name="T44" fmla="*/ 118 w 1058"/>
              <a:gd name="T45" fmla="*/ 646 h 1042"/>
              <a:gd name="T46" fmla="*/ 102 w 1058"/>
              <a:gd name="T47" fmla="*/ 560 h 1042"/>
              <a:gd name="T48" fmla="*/ 0 w 1058"/>
              <a:gd name="T49" fmla="*/ 480 h 1042"/>
              <a:gd name="T50" fmla="*/ 122 w 1058"/>
              <a:gd name="T51" fmla="*/ 394 h 1042"/>
              <a:gd name="T52" fmla="*/ 138 w 1058"/>
              <a:gd name="T53" fmla="*/ 354 h 1042"/>
              <a:gd name="T54" fmla="*/ 182 w 1058"/>
              <a:gd name="T55" fmla="*/ 278 h 1042"/>
              <a:gd name="T56" fmla="*/ 154 w 1058"/>
              <a:gd name="T57" fmla="*/ 152 h 1042"/>
              <a:gd name="T58" fmla="*/ 304 w 1058"/>
              <a:gd name="T59" fmla="*/ 164 h 1042"/>
              <a:gd name="T60" fmla="*/ 342 w 1058"/>
              <a:gd name="T61" fmla="*/ 144 h 1042"/>
              <a:gd name="T62" fmla="*/ 424 w 1058"/>
              <a:gd name="T63" fmla="*/ 114 h 1042"/>
              <a:gd name="T64" fmla="*/ 486 w 1058"/>
              <a:gd name="T65" fmla="*/ 0 h 1042"/>
              <a:gd name="T66" fmla="*/ 590 w 1058"/>
              <a:gd name="T67" fmla="*/ 106 h 1042"/>
              <a:gd name="T68" fmla="*/ 634 w 1058"/>
              <a:gd name="T69" fmla="*/ 114 h 1042"/>
              <a:gd name="T70" fmla="*/ 714 w 1058"/>
              <a:gd name="T71" fmla="*/ 144 h 1042"/>
              <a:gd name="T72" fmla="*/ 752 w 1058"/>
              <a:gd name="T73" fmla="*/ 164 h 10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058" h="1042">
                <a:moveTo>
                  <a:pt x="752" y="164"/>
                </a:moveTo>
                <a:lnTo>
                  <a:pt x="836" y="96"/>
                </a:lnTo>
                <a:lnTo>
                  <a:pt x="902" y="152"/>
                </a:lnTo>
                <a:lnTo>
                  <a:pt x="848" y="244"/>
                </a:lnTo>
                <a:lnTo>
                  <a:pt x="848" y="244"/>
                </a:lnTo>
                <a:lnTo>
                  <a:pt x="876" y="278"/>
                </a:lnTo>
                <a:lnTo>
                  <a:pt x="898" y="316"/>
                </a:lnTo>
                <a:lnTo>
                  <a:pt x="918" y="354"/>
                </a:lnTo>
                <a:lnTo>
                  <a:pt x="934" y="394"/>
                </a:lnTo>
                <a:lnTo>
                  <a:pt x="1042" y="394"/>
                </a:lnTo>
                <a:lnTo>
                  <a:pt x="1058" y="480"/>
                </a:lnTo>
                <a:lnTo>
                  <a:pt x="956" y="518"/>
                </a:lnTo>
                <a:lnTo>
                  <a:pt x="956" y="518"/>
                </a:lnTo>
                <a:lnTo>
                  <a:pt x="954" y="560"/>
                </a:lnTo>
                <a:lnTo>
                  <a:pt x="950" y="604"/>
                </a:lnTo>
                <a:lnTo>
                  <a:pt x="940" y="646"/>
                </a:lnTo>
                <a:lnTo>
                  <a:pt x="926" y="686"/>
                </a:lnTo>
                <a:lnTo>
                  <a:pt x="1008" y="756"/>
                </a:lnTo>
                <a:lnTo>
                  <a:pt x="966" y="832"/>
                </a:lnTo>
                <a:lnTo>
                  <a:pt x="864" y="794"/>
                </a:lnTo>
                <a:lnTo>
                  <a:pt x="864" y="794"/>
                </a:lnTo>
                <a:lnTo>
                  <a:pt x="834" y="828"/>
                </a:lnTo>
                <a:lnTo>
                  <a:pt x="804" y="856"/>
                </a:lnTo>
                <a:lnTo>
                  <a:pt x="768" y="884"/>
                </a:lnTo>
                <a:lnTo>
                  <a:pt x="732" y="906"/>
                </a:lnTo>
                <a:lnTo>
                  <a:pt x="750" y="1012"/>
                </a:lnTo>
                <a:lnTo>
                  <a:pt x="668" y="1042"/>
                </a:lnTo>
                <a:lnTo>
                  <a:pt x="614" y="948"/>
                </a:lnTo>
                <a:lnTo>
                  <a:pt x="614" y="948"/>
                </a:lnTo>
                <a:lnTo>
                  <a:pt x="572" y="954"/>
                </a:lnTo>
                <a:lnTo>
                  <a:pt x="528" y="958"/>
                </a:lnTo>
                <a:lnTo>
                  <a:pt x="486" y="954"/>
                </a:lnTo>
                <a:lnTo>
                  <a:pt x="442" y="948"/>
                </a:lnTo>
                <a:lnTo>
                  <a:pt x="388" y="1042"/>
                </a:lnTo>
                <a:lnTo>
                  <a:pt x="306" y="1012"/>
                </a:lnTo>
                <a:lnTo>
                  <a:pt x="326" y="906"/>
                </a:lnTo>
                <a:lnTo>
                  <a:pt x="326" y="906"/>
                </a:lnTo>
                <a:lnTo>
                  <a:pt x="288" y="884"/>
                </a:lnTo>
                <a:lnTo>
                  <a:pt x="254" y="856"/>
                </a:lnTo>
                <a:lnTo>
                  <a:pt x="222" y="828"/>
                </a:lnTo>
                <a:lnTo>
                  <a:pt x="194" y="794"/>
                </a:lnTo>
                <a:lnTo>
                  <a:pt x="92" y="832"/>
                </a:lnTo>
                <a:lnTo>
                  <a:pt x="48" y="756"/>
                </a:lnTo>
                <a:lnTo>
                  <a:pt x="132" y="686"/>
                </a:lnTo>
                <a:lnTo>
                  <a:pt x="132" y="686"/>
                </a:lnTo>
                <a:lnTo>
                  <a:pt x="118" y="646"/>
                </a:lnTo>
                <a:lnTo>
                  <a:pt x="108" y="604"/>
                </a:lnTo>
                <a:lnTo>
                  <a:pt x="102" y="560"/>
                </a:lnTo>
                <a:lnTo>
                  <a:pt x="102" y="518"/>
                </a:lnTo>
                <a:lnTo>
                  <a:pt x="0" y="480"/>
                </a:lnTo>
                <a:lnTo>
                  <a:pt x="14" y="394"/>
                </a:lnTo>
                <a:lnTo>
                  <a:pt x="122" y="394"/>
                </a:lnTo>
                <a:lnTo>
                  <a:pt x="122" y="394"/>
                </a:lnTo>
                <a:lnTo>
                  <a:pt x="138" y="354"/>
                </a:lnTo>
                <a:lnTo>
                  <a:pt x="158" y="316"/>
                </a:lnTo>
                <a:lnTo>
                  <a:pt x="182" y="278"/>
                </a:lnTo>
                <a:lnTo>
                  <a:pt x="210" y="244"/>
                </a:lnTo>
                <a:lnTo>
                  <a:pt x="154" y="152"/>
                </a:lnTo>
                <a:lnTo>
                  <a:pt x="222" y="96"/>
                </a:lnTo>
                <a:lnTo>
                  <a:pt x="304" y="164"/>
                </a:lnTo>
                <a:lnTo>
                  <a:pt x="304" y="164"/>
                </a:lnTo>
                <a:lnTo>
                  <a:pt x="342" y="144"/>
                </a:lnTo>
                <a:lnTo>
                  <a:pt x="382" y="128"/>
                </a:lnTo>
                <a:lnTo>
                  <a:pt x="424" y="114"/>
                </a:lnTo>
                <a:lnTo>
                  <a:pt x="466" y="106"/>
                </a:lnTo>
                <a:lnTo>
                  <a:pt x="486" y="0"/>
                </a:lnTo>
                <a:lnTo>
                  <a:pt x="572" y="0"/>
                </a:lnTo>
                <a:lnTo>
                  <a:pt x="590" y="106"/>
                </a:lnTo>
                <a:lnTo>
                  <a:pt x="590" y="106"/>
                </a:lnTo>
                <a:lnTo>
                  <a:pt x="634" y="114"/>
                </a:lnTo>
                <a:lnTo>
                  <a:pt x="674" y="128"/>
                </a:lnTo>
                <a:lnTo>
                  <a:pt x="714" y="144"/>
                </a:lnTo>
                <a:lnTo>
                  <a:pt x="752" y="164"/>
                </a:lnTo>
                <a:lnTo>
                  <a:pt x="752" y="164"/>
                </a:lnTo>
                <a:close/>
              </a:path>
            </a:pathLst>
          </a:custGeom>
          <a:solidFill>
            <a:schemeClr val="accent2"/>
          </a:solidFill>
          <a:ln w="28575">
            <a:solidFill>
              <a:schemeClr val="accent2">
                <a:lumMod val="20000"/>
                <a:lumOff val="80000"/>
              </a:schemeClr>
            </a:solidFill>
          </a:ln>
        </p:spPr>
        <p:txBody>
          <a:bodyPr vert="horz" wrap="square" lIns="91431" tIns="45716" rIns="91431" bIns="45716" numCol="1" anchor="t" anchorCtr="0" compatLnSpc="1">
            <a:prstTxWarp prst="textNoShape">
              <a:avLst/>
            </a:prstTxWarp>
          </a:bodyPr>
          <a:lstStyle/>
          <a:p>
            <a:endParaRPr lang="zh-CN" altLang="en-US" b="1">
              <a:latin typeface="+mn-ea"/>
            </a:endParaRPr>
          </a:p>
        </p:txBody>
      </p:sp>
      <p:sp>
        <p:nvSpPr>
          <p:cNvPr id="63" name="矩形 62"/>
          <p:cNvSpPr/>
          <p:nvPr/>
        </p:nvSpPr>
        <p:spPr>
          <a:xfrm>
            <a:off x="6604871" y="3075806"/>
            <a:ext cx="991465" cy="369324"/>
          </a:xfrm>
          <a:prstGeom prst="rect">
            <a:avLst/>
          </a:prstGeom>
        </p:spPr>
        <p:txBody>
          <a:bodyPr wrap="square" lIns="91431" tIns="45716" rIns="91431" bIns="45716">
            <a:spAutoFit/>
          </a:bodyPr>
          <a:lstStyle/>
          <a:p>
            <a:pPr algn="ctr" defTabSz="1600040">
              <a:spcBef>
                <a:spcPct val="0"/>
              </a:spcBef>
            </a:pPr>
            <a:r>
              <a:rPr lang="zh-CN" altLang="en-US" b="1" dirty="0">
                <a:solidFill>
                  <a:schemeClr val="bg1"/>
                </a:solidFill>
                <a:latin typeface="+mn-ea"/>
              </a:rPr>
              <a:t>静磁场</a:t>
            </a:r>
          </a:p>
        </p:txBody>
      </p:sp>
    </p:spTree>
    <p:extLst>
      <p:ext uri="{BB962C8B-B14F-4D97-AF65-F5344CB8AC3E}">
        <p14:creationId xmlns:p14="http://schemas.microsoft.com/office/powerpoint/2010/main" val="11445180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395536" y="436334"/>
            <a:ext cx="6324358" cy="623248"/>
            <a:chOff x="971600" y="195487"/>
            <a:chExt cx="6324358" cy="623248"/>
          </a:xfrm>
        </p:grpSpPr>
        <p:grpSp>
          <p:nvGrpSpPr>
            <p:cNvPr id="10" name="组合 9"/>
            <p:cNvGrpSpPr/>
            <p:nvPr/>
          </p:nvGrpSpPr>
          <p:grpSpPr>
            <a:xfrm>
              <a:off x="971600" y="267495"/>
              <a:ext cx="910443" cy="504056"/>
              <a:chOff x="2215144" y="982844"/>
              <a:chExt cx="1267257" cy="869226"/>
            </a:xfrm>
          </p:grpSpPr>
          <p:sp>
            <p:nvSpPr>
              <p:cNvPr id="11" name="平行四边形 10"/>
              <p:cNvSpPr/>
              <p:nvPr/>
            </p:nvSpPr>
            <p:spPr>
              <a:xfrm>
                <a:off x="2215144" y="982844"/>
                <a:ext cx="1120898" cy="842780"/>
              </a:xfrm>
              <a:prstGeom prst="parallelogram">
                <a:avLst>
                  <a:gd name="adj" fmla="val 48207"/>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white"/>
                  </a:solidFill>
                  <a:effectLst/>
                  <a:uLnTx/>
                  <a:uFillTx/>
                  <a:latin typeface="Impact" panose="020B0806030902050204" pitchFamily="34" charset="0"/>
                  <a:ea typeface="宋体" panose="02010600030101010101" pitchFamily="2" charset="-122"/>
                  <a:cs typeface="+mn-cs"/>
                </a:endParaRPr>
              </a:p>
            </p:txBody>
          </p:sp>
          <p:sp>
            <p:nvSpPr>
              <p:cNvPr id="12" name="文本框 9"/>
              <p:cNvSpPr txBox="1"/>
              <p:nvPr/>
            </p:nvSpPr>
            <p:spPr>
              <a:xfrm>
                <a:off x="2415602" y="1005669"/>
                <a:ext cx="1066799" cy="84640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prstClr val="white"/>
                    </a:solidFill>
                    <a:effectLst/>
                    <a:uLnTx/>
                    <a:uFillTx/>
                    <a:latin typeface="Impact" panose="020B0806030902050204" pitchFamily="34" charset="0"/>
                    <a:ea typeface="宋体" panose="02010600030101010101" pitchFamily="2" charset="-122"/>
                    <a:cs typeface="+mn-cs"/>
                  </a:rPr>
                  <a:t> 1</a:t>
                </a:r>
                <a:endParaRPr kumimoji="0" lang="zh-CN" altLang="en-US" sz="2400" b="0" i="0" u="none" strike="noStrike" kern="1200" cap="none" spc="0" normalizeH="0" baseline="0" noProof="0" dirty="0">
                  <a:ln>
                    <a:noFill/>
                  </a:ln>
                  <a:solidFill>
                    <a:prstClr val="white"/>
                  </a:solidFill>
                  <a:effectLst/>
                  <a:uLnTx/>
                  <a:uFillTx/>
                  <a:latin typeface="Impact" panose="020B0806030902050204" pitchFamily="34" charset="0"/>
                  <a:ea typeface="宋体" panose="02010600030101010101" pitchFamily="2" charset="-122"/>
                  <a:cs typeface="+mn-cs"/>
                </a:endParaRPr>
              </a:p>
            </p:txBody>
          </p:sp>
        </p:grpSp>
        <p:sp>
          <p:nvSpPr>
            <p:cNvPr id="13" name="矩形 12"/>
            <p:cNvSpPr/>
            <p:nvPr/>
          </p:nvSpPr>
          <p:spPr>
            <a:xfrm>
              <a:off x="1888869" y="195487"/>
              <a:ext cx="4915379" cy="623248"/>
            </a:xfrm>
            <a:prstGeom prst="rect">
              <a:avLst/>
            </a:prstGeom>
            <a:ln w="15875">
              <a:noFill/>
            </a:ln>
          </p:spPr>
          <p:txBody>
            <a:bodyPr wrap="square" lIns="68580" tIns="34290" rIns="68580" bIns="34290">
              <a:spAutoFit/>
            </a:bodyPr>
            <a:lstStyle/>
            <a:p>
              <a:pPr>
                <a:lnSpc>
                  <a:spcPct val="150000"/>
                </a:lnSpc>
                <a:spcBef>
                  <a:spcPts val="1200"/>
                </a:spcBef>
                <a:spcAft>
                  <a:spcPts val="600"/>
                </a:spcAft>
                <a:defRPr/>
              </a:pPr>
              <a:r>
                <a:rPr lang="zh-CN" altLang="en-US" sz="2400" b="1" dirty="0">
                  <a:solidFill>
                    <a:srgbClr val="0070C0"/>
                  </a:solidFill>
                  <a:latin typeface="微软雅黑" panose="020B0503020204020204" pitchFamily="34" charset="-122"/>
                  <a:ea typeface="微软雅黑" panose="020B0503020204020204" pitchFamily="34" charset="-122"/>
                </a:rPr>
                <a:t>物质的电磁效应</a:t>
              </a:r>
              <a:r>
                <a:rPr lang="en-US" altLang="zh-CN" sz="2400" b="1" dirty="0">
                  <a:solidFill>
                    <a:srgbClr val="0070C0"/>
                  </a:solidFill>
                  <a:latin typeface="微软雅黑" panose="020B0503020204020204" pitchFamily="34" charset="-122"/>
                  <a:ea typeface="微软雅黑" panose="020B0503020204020204" pitchFamily="34" charset="-122"/>
                </a:rPr>
                <a:t>——</a:t>
              </a:r>
              <a:r>
                <a:rPr lang="zh-CN" altLang="en-US" sz="2400" b="1" dirty="0">
                  <a:solidFill>
                    <a:srgbClr val="0070C0"/>
                  </a:solidFill>
                  <a:latin typeface="微软雅黑" panose="020B0503020204020204" pitchFamily="34" charset="-122"/>
                  <a:ea typeface="微软雅黑" panose="020B0503020204020204" pitchFamily="34" charset="-122"/>
                </a:rPr>
                <a:t>电介质的极化</a:t>
              </a:r>
              <a:endParaRPr kumimoji="0" lang="en-GB" altLang="zh-CN" sz="2400" b="1" i="0"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mn-cs"/>
              </a:endParaRPr>
            </a:p>
          </p:txBody>
        </p:sp>
        <p:sp>
          <p:nvSpPr>
            <p:cNvPr id="14" name="平行四边形 13"/>
            <p:cNvSpPr/>
            <p:nvPr/>
          </p:nvSpPr>
          <p:spPr>
            <a:xfrm>
              <a:off x="971600" y="267493"/>
              <a:ext cx="6324358" cy="485541"/>
            </a:xfrm>
            <a:prstGeom prst="parallelogram">
              <a:avLst>
                <a:gd name="adj" fmla="val 48207"/>
              </a:avLst>
            </a:prstGeom>
            <a:noFill/>
            <a:ln w="158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600" b="1" i="0" u="none" strike="noStrike" kern="1200" cap="none" spc="0" normalizeH="0" baseline="0" noProof="0">
                <a:ln>
                  <a:noFill/>
                </a:ln>
                <a:solidFill>
                  <a:schemeClr val="bg1">
                    <a:lumMod val="50000"/>
                  </a:schemeClr>
                </a:solidFill>
                <a:effectLst/>
                <a:uLnTx/>
                <a:uFillTx/>
                <a:latin typeface="Calibri"/>
                <a:ea typeface="宋体" panose="02010600030101010101" pitchFamily="2" charset="-122"/>
                <a:cs typeface="+mn-cs"/>
              </a:endParaRPr>
            </a:p>
          </p:txBody>
        </p:sp>
      </p:grpSp>
      <p:sp>
        <p:nvSpPr>
          <p:cNvPr id="71" name="Rectangle 14"/>
          <p:cNvSpPr/>
          <p:nvPr/>
        </p:nvSpPr>
        <p:spPr>
          <a:xfrm>
            <a:off x="2131158" y="3363838"/>
            <a:ext cx="1032334" cy="307777"/>
          </a:xfrm>
          <a:prstGeom prst="rect">
            <a:avLst/>
          </a:prstGeom>
        </p:spPr>
        <p:txBody>
          <a:bodyPr wrap="none" lIns="0" tIns="0" rIns="0" bIns="0">
            <a:spAutoFit/>
          </a:bodyPr>
          <a:lstStyle/>
          <a:p>
            <a:pPr algn="r"/>
            <a:r>
              <a:rPr lang="zh-CN" altLang="en-US" sz="2000" b="1" dirty="0">
                <a:solidFill>
                  <a:srgbClr val="00ADA9"/>
                </a:solidFill>
              </a:rPr>
              <a:t>极化电荷</a:t>
            </a:r>
            <a:endParaRPr lang="en-US" sz="2000" b="1" dirty="0">
              <a:solidFill>
                <a:srgbClr val="00ADA9"/>
              </a:solidFill>
              <a:latin typeface="Arial" panose="020B0604020202020204" pitchFamily="34" charset="0"/>
              <a:ea typeface="微软雅黑" panose="020B0503020204020204" pitchFamily="34" charset="-122"/>
              <a:sym typeface="Arial" panose="020B0604020202020204" pitchFamily="34" charset="0"/>
            </a:endParaRPr>
          </a:p>
        </p:txBody>
      </p:sp>
      <p:sp>
        <p:nvSpPr>
          <p:cNvPr id="72" name="Rectangle 17"/>
          <p:cNvSpPr/>
          <p:nvPr/>
        </p:nvSpPr>
        <p:spPr>
          <a:xfrm>
            <a:off x="6089005" y="1851670"/>
            <a:ext cx="1032334" cy="307777"/>
          </a:xfrm>
          <a:prstGeom prst="rect">
            <a:avLst/>
          </a:prstGeom>
        </p:spPr>
        <p:txBody>
          <a:bodyPr wrap="none" lIns="0" tIns="0" rIns="0" bIns="0">
            <a:spAutoFit/>
          </a:bodyPr>
          <a:lstStyle/>
          <a:p>
            <a:pPr lvl="0"/>
            <a:r>
              <a:rPr lang="zh-CN" altLang="en-US" sz="2000" b="1" dirty="0">
                <a:solidFill>
                  <a:srgbClr val="0070C0"/>
                </a:solidFill>
              </a:rPr>
              <a:t>极化电场</a:t>
            </a:r>
            <a:endParaRPr lang="zh-CN" altLang="zh-CN" sz="2000" b="1" dirty="0">
              <a:solidFill>
                <a:srgbClr val="0070C0"/>
              </a:solidFill>
            </a:endParaRPr>
          </a:p>
        </p:txBody>
      </p:sp>
      <p:sp>
        <p:nvSpPr>
          <p:cNvPr id="73" name="Rectangle 20"/>
          <p:cNvSpPr/>
          <p:nvPr/>
        </p:nvSpPr>
        <p:spPr>
          <a:xfrm>
            <a:off x="2105891" y="1851670"/>
            <a:ext cx="1032334" cy="307777"/>
          </a:xfrm>
          <a:prstGeom prst="rect">
            <a:avLst/>
          </a:prstGeom>
        </p:spPr>
        <p:txBody>
          <a:bodyPr wrap="none" lIns="0" tIns="0" rIns="0" bIns="0">
            <a:spAutoFit/>
          </a:bodyPr>
          <a:lstStyle/>
          <a:p>
            <a:pPr algn="r"/>
            <a:r>
              <a:rPr lang="zh-CN" altLang="en-US" sz="2000" b="1" dirty="0">
                <a:solidFill>
                  <a:srgbClr val="027F7D"/>
                </a:solidFill>
              </a:rPr>
              <a:t>极化基理</a:t>
            </a:r>
            <a:endParaRPr lang="en-US" sz="2000" b="1" dirty="0">
              <a:solidFill>
                <a:srgbClr val="027F7D"/>
              </a:solidFill>
              <a:latin typeface="Arial" panose="020B0604020202020204" pitchFamily="34" charset="0"/>
              <a:ea typeface="微软雅黑" panose="020B0503020204020204" pitchFamily="34" charset="-122"/>
              <a:sym typeface="Arial" panose="020B0604020202020204" pitchFamily="34" charset="0"/>
            </a:endParaRPr>
          </a:p>
        </p:txBody>
      </p:sp>
      <p:sp>
        <p:nvSpPr>
          <p:cNvPr id="74" name="Rectangle 23"/>
          <p:cNvSpPr/>
          <p:nvPr/>
        </p:nvSpPr>
        <p:spPr>
          <a:xfrm>
            <a:off x="5940152" y="3003798"/>
            <a:ext cx="1512168" cy="923330"/>
          </a:xfrm>
          <a:prstGeom prst="rect">
            <a:avLst/>
          </a:prstGeom>
        </p:spPr>
        <p:txBody>
          <a:bodyPr wrap="square" lIns="0" tIns="0" rIns="0" bIns="0">
            <a:spAutoFit/>
          </a:bodyPr>
          <a:lstStyle/>
          <a:p>
            <a:pPr algn="ctr"/>
            <a:r>
              <a:rPr lang="zh-CN" altLang="en-US" sz="2000" b="1" dirty="0">
                <a:solidFill>
                  <a:srgbClr val="F87A24"/>
                </a:solidFill>
              </a:rPr>
              <a:t>电介质空间电场的</a:t>
            </a:r>
            <a:endParaRPr lang="en-US" altLang="zh-CN" sz="2000" b="1" dirty="0">
              <a:solidFill>
                <a:srgbClr val="F87A24"/>
              </a:solidFill>
            </a:endParaRPr>
          </a:p>
          <a:p>
            <a:pPr algn="ctr"/>
            <a:r>
              <a:rPr lang="zh-CN" altLang="en-US" sz="2000" b="1" dirty="0">
                <a:solidFill>
                  <a:srgbClr val="F87A24"/>
                </a:solidFill>
              </a:rPr>
              <a:t>因果规律</a:t>
            </a:r>
            <a:endParaRPr lang="en-US" altLang="zh-CN" sz="2000" b="1" dirty="0">
              <a:solidFill>
                <a:srgbClr val="F87A24"/>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75" name="组合 74"/>
          <p:cNvGrpSpPr/>
          <p:nvPr/>
        </p:nvGrpSpPr>
        <p:grpSpPr>
          <a:xfrm>
            <a:off x="3347864" y="1635646"/>
            <a:ext cx="2534872" cy="2361132"/>
            <a:chOff x="3045240" y="1362746"/>
            <a:chExt cx="3053521" cy="2937214"/>
          </a:xfrm>
        </p:grpSpPr>
        <p:sp>
          <p:nvSpPr>
            <p:cNvPr id="76" name="Plaque 5"/>
            <p:cNvSpPr/>
            <p:nvPr/>
          </p:nvSpPr>
          <p:spPr>
            <a:xfrm>
              <a:off x="3512900" y="1768731"/>
              <a:ext cx="2118199" cy="2118198"/>
            </a:xfrm>
            <a:prstGeom prst="plaque">
              <a:avLst>
                <a:gd name="adj" fmla="val 5000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solidFill>
                  <a:srgbClr val="027F7D"/>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77" name="Group 34"/>
            <p:cNvGrpSpPr/>
            <p:nvPr/>
          </p:nvGrpSpPr>
          <p:grpSpPr>
            <a:xfrm>
              <a:off x="3045240" y="1362746"/>
              <a:ext cx="1315035" cy="1333851"/>
              <a:chOff x="3045240" y="1362746"/>
              <a:chExt cx="1315035" cy="1333851"/>
            </a:xfrm>
          </p:grpSpPr>
          <p:sp>
            <p:nvSpPr>
              <p:cNvPr id="90" name="Teardrop 30"/>
              <p:cNvSpPr/>
              <p:nvPr/>
            </p:nvSpPr>
            <p:spPr>
              <a:xfrm rot="16200000">
                <a:off x="3074219" y="1410542"/>
                <a:ext cx="1286055" cy="1286056"/>
              </a:xfrm>
              <a:prstGeom prst="teardrop">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solidFill>
                    <a:srgbClr val="027F7D"/>
                  </a:solidFill>
                  <a:latin typeface="Arial" panose="020B0604020202020204" pitchFamily="34" charset="0"/>
                  <a:ea typeface="微软雅黑" panose="020B0503020204020204" pitchFamily="34" charset="-122"/>
                  <a:sym typeface="Arial" panose="020B0604020202020204" pitchFamily="34" charset="0"/>
                </a:endParaRPr>
              </a:p>
            </p:txBody>
          </p:sp>
          <p:sp>
            <p:nvSpPr>
              <p:cNvPr id="91" name="Teardrop 6"/>
              <p:cNvSpPr/>
              <p:nvPr/>
            </p:nvSpPr>
            <p:spPr>
              <a:xfrm rot="16200000">
                <a:off x="3045240" y="1362746"/>
                <a:ext cx="1286055" cy="1286056"/>
              </a:xfrm>
              <a:prstGeom prst="teardrop">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solidFill>
                    <a:srgbClr val="027F7D"/>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78" name="Group 37"/>
            <p:cNvGrpSpPr/>
            <p:nvPr/>
          </p:nvGrpSpPr>
          <p:grpSpPr>
            <a:xfrm>
              <a:off x="4812704" y="1362746"/>
              <a:ext cx="1286056" cy="1333680"/>
              <a:chOff x="4812704" y="1362746"/>
              <a:chExt cx="1286056" cy="1333680"/>
            </a:xfrm>
          </p:grpSpPr>
          <p:sp>
            <p:nvSpPr>
              <p:cNvPr id="88" name="Teardrop 31"/>
              <p:cNvSpPr/>
              <p:nvPr/>
            </p:nvSpPr>
            <p:spPr>
              <a:xfrm>
                <a:off x="4812704" y="1410371"/>
                <a:ext cx="1286056" cy="1286055"/>
              </a:xfrm>
              <a:prstGeom prst="teardrop">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solidFill>
                    <a:srgbClr val="027F7D"/>
                  </a:solidFill>
                  <a:latin typeface="Arial" panose="020B0604020202020204" pitchFamily="34" charset="0"/>
                  <a:ea typeface="微软雅黑" panose="020B0503020204020204" pitchFamily="34" charset="-122"/>
                  <a:sym typeface="Arial" panose="020B0604020202020204" pitchFamily="34" charset="0"/>
                </a:endParaRPr>
              </a:p>
            </p:txBody>
          </p:sp>
          <p:sp>
            <p:nvSpPr>
              <p:cNvPr id="89" name="Teardrop 7"/>
              <p:cNvSpPr/>
              <p:nvPr/>
            </p:nvSpPr>
            <p:spPr>
              <a:xfrm>
                <a:off x="4812704" y="1362746"/>
                <a:ext cx="1286056" cy="1286055"/>
              </a:xfrm>
              <a:prstGeom prst="teardrop">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solidFill>
                    <a:srgbClr val="027F7D"/>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79" name="Group 35"/>
            <p:cNvGrpSpPr/>
            <p:nvPr/>
          </p:nvGrpSpPr>
          <p:grpSpPr>
            <a:xfrm>
              <a:off x="3045240" y="2985330"/>
              <a:ext cx="1324156" cy="1314630"/>
              <a:chOff x="3045240" y="2985330"/>
              <a:chExt cx="1324156" cy="1314630"/>
            </a:xfrm>
          </p:grpSpPr>
          <p:sp>
            <p:nvSpPr>
              <p:cNvPr id="86" name="Teardrop 32"/>
              <p:cNvSpPr/>
              <p:nvPr/>
            </p:nvSpPr>
            <p:spPr>
              <a:xfrm rot="10800000">
                <a:off x="3083340" y="2985330"/>
                <a:ext cx="1286056" cy="1286055"/>
              </a:xfrm>
              <a:prstGeom prst="teardrop">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solidFill>
                    <a:srgbClr val="027F7D"/>
                  </a:solidFill>
                  <a:latin typeface="Arial" panose="020B0604020202020204" pitchFamily="34" charset="0"/>
                  <a:ea typeface="微软雅黑" panose="020B0503020204020204" pitchFamily="34" charset="-122"/>
                  <a:sym typeface="Arial" panose="020B0604020202020204" pitchFamily="34" charset="0"/>
                </a:endParaRPr>
              </a:p>
            </p:txBody>
          </p:sp>
          <p:sp>
            <p:nvSpPr>
              <p:cNvPr id="87" name="Teardrop 8"/>
              <p:cNvSpPr/>
              <p:nvPr/>
            </p:nvSpPr>
            <p:spPr>
              <a:xfrm rot="10800000">
                <a:off x="3045240" y="3013905"/>
                <a:ext cx="1286056" cy="1286055"/>
              </a:xfrm>
              <a:prstGeom prst="teardrop">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solidFill>
                    <a:srgbClr val="027F7D"/>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80" name="Group 36"/>
            <p:cNvGrpSpPr/>
            <p:nvPr/>
          </p:nvGrpSpPr>
          <p:grpSpPr>
            <a:xfrm>
              <a:off x="4784130" y="2985330"/>
              <a:ext cx="1314631" cy="1314630"/>
              <a:chOff x="4784130" y="2985330"/>
              <a:chExt cx="1314631" cy="1314630"/>
            </a:xfrm>
          </p:grpSpPr>
          <p:sp>
            <p:nvSpPr>
              <p:cNvPr id="84" name="Teardrop 33"/>
              <p:cNvSpPr/>
              <p:nvPr/>
            </p:nvSpPr>
            <p:spPr>
              <a:xfrm rot="5400000">
                <a:off x="4784130" y="2985330"/>
                <a:ext cx="1286055" cy="1286056"/>
              </a:xfrm>
              <a:prstGeom prst="teardrop">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solidFill>
                    <a:srgbClr val="027F7D"/>
                  </a:solidFill>
                  <a:latin typeface="Arial" panose="020B0604020202020204" pitchFamily="34" charset="0"/>
                  <a:ea typeface="微软雅黑" panose="020B0503020204020204" pitchFamily="34" charset="-122"/>
                  <a:sym typeface="Arial" panose="020B0604020202020204" pitchFamily="34" charset="0"/>
                </a:endParaRPr>
              </a:p>
            </p:txBody>
          </p:sp>
          <p:sp>
            <p:nvSpPr>
              <p:cNvPr id="85" name="Teardrop 9"/>
              <p:cNvSpPr/>
              <p:nvPr/>
            </p:nvSpPr>
            <p:spPr>
              <a:xfrm rot="5400000">
                <a:off x="4812705" y="3013905"/>
                <a:ext cx="1286055" cy="1286056"/>
              </a:xfrm>
              <a:prstGeom prst="teardrop">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solidFill>
                    <a:srgbClr val="027F7D"/>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81" name="Freeform 131"/>
            <p:cNvSpPr>
              <a:spLocks noEditPoints="1"/>
            </p:cNvSpPr>
            <p:nvPr/>
          </p:nvSpPr>
          <p:spPr bwMode="auto">
            <a:xfrm>
              <a:off x="4331296" y="2540356"/>
              <a:ext cx="495064" cy="495064"/>
            </a:xfrm>
            <a:custGeom>
              <a:avLst/>
              <a:gdLst/>
              <a:ahLst/>
              <a:cxnLst>
                <a:cxn ang="0">
                  <a:pos x="55" y="28"/>
                </a:cxn>
                <a:cxn ang="0">
                  <a:pos x="27" y="55"/>
                </a:cxn>
                <a:cxn ang="0">
                  <a:pos x="0" y="28"/>
                </a:cxn>
                <a:cxn ang="0">
                  <a:pos x="27" y="0"/>
                </a:cxn>
                <a:cxn ang="0">
                  <a:pos x="55" y="28"/>
                </a:cxn>
                <a:cxn ang="0">
                  <a:pos x="42" y="28"/>
                </a:cxn>
                <a:cxn ang="0">
                  <a:pos x="41" y="26"/>
                </a:cxn>
                <a:cxn ang="0">
                  <a:pos x="21" y="14"/>
                </a:cxn>
                <a:cxn ang="0">
                  <a:pos x="19" y="14"/>
                </a:cxn>
                <a:cxn ang="0">
                  <a:pos x="18" y="16"/>
                </a:cxn>
                <a:cxn ang="0">
                  <a:pos x="18" y="39"/>
                </a:cxn>
                <a:cxn ang="0">
                  <a:pos x="19" y="41"/>
                </a:cxn>
                <a:cxn ang="0">
                  <a:pos x="20" y="41"/>
                </a:cxn>
                <a:cxn ang="0">
                  <a:pos x="21" y="41"/>
                </a:cxn>
                <a:cxn ang="0">
                  <a:pos x="41" y="30"/>
                </a:cxn>
                <a:cxn ang="0">
                  <a:pos x="42" y="28"/>
                </a:cxn>
              </a:cxnLst>
              <a:rect l="0" t="0" r="r" b="b"/>
              <a:pathLst>
                <a:path w="55" h="55">
                  <a:moveTo>
                    <a:pt x="55" y="28"/>
                  </a:moveTo>
                  <a:cubicBezTo>
                    <a:pt x="55" y="43"/>
                    <a:pt x="42" y="55"/>
                    <a:pt x="27" y="55"/>
                  </a:cubicBezTo>
                  <a:cubicBezTo>
                    <a:pt x="12" y="55"/>
                    <a:pt x="0" y="43"/>
                    <a:pt x="0" y="28"/>
                  </a:cubicBezTo>
                  <a:cubicBezTo>
                    <a:pt x="0" y="13"/>
                    <a:pt x="12" y="0"/>
                    <a:pt x="27" y="0"/>
                  </a:cubicBezTo>
                  <a:cubicBezTo>
                    <a:pt x="42" y="0"/>
                    <a:pt x="55" y="13"/>
                    <a:pt x="55" y="28"/>
                  </a:cubicBezTo>
                  <a:close/>
                  <a:moveTo>
                    <a:pt x="42" y="28"/>
                  </a:moveTo>
                  <a:cubicBezTo>
                    <a:pt x="42" y="27"/>
                    <a:pt x="42" y="26"/>
                    <a:pt x="41" y="26"/>
                  </a:cubicBezTo>
                  <a:cubicBezTo>
                    <a:pt x="21" y="14"/>
                    <a:pt x="21" y="14"/>
                    <a:pt x="21" y="14"/>
                  </a:cubicBezTo>
                  <a:cubicBezTo>
                    <a:pt x="21" y="14"/>
                    <a:pt x="20" y="14"/>
                    <a:pt x="19" y="14"/>
                  </a:cubicBezTo>
                  <a:cubicBezTo>
                    <a:pt x="18" y="15"/>
                    <a:pt x="18" y="16"/>
                    <a:pt x="18" y="16"/>
                  </a:cubicBezTo>
                  <a:cubicBezTo>
                    <a:pt x="18" y="39"/>
                    <a:pt x="18" y="39"/>
                    <a:pt x="18" y="39"/>
                  </a:cubicBezTo>
                  <a:cubicBezTo>
                    <a:pt x="18" y="40"/>
                    <a:pt x="18" y="41"/>
                    <a:pt x="19" y="41"/>
                  </a:cubicBezTo>
                  <a:cubicBezTo>
                    <a:pt x="20" y="41"/>
                    <a:pt x="20" y="41"/>
                    <a:pt x="20" y="41"/>
                  </a:cubicBezTo>
                  <a:cubicBezTo>
                    <a:pt x="21" y="41"/>
                    <a:pt x="21" y="41"/>
                    <a:pt x="21" y="41"/>
                  </a:cubicBezTo>
                  <a:cubicBezTo>
                    <a:pt x="41" y="30"/>
                    <a:pt x="41" y="30"/>
                    <a:pt x="41" y="30"/>
                  </a:cubicBezTo>
                  <a:cubicBezTo>
                    <a:pt x="42" y="29"/>
                    <a:pt x="42" y="29"/>
                    <a:pt x="42" y="28"/>
                  </a:cubicBezTo>
                  <a:close/>
                </a:path>
              </a:pathLst>
            </a:custGeom>
            <a:solidFill>
              <a:schemeClr val="bg1">
                <a:lumMod val="65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sz="2000" b="1" dirty="0">
                <a:solidFill>
                  <a:srgbClr val="027F7D"/>
                </a:solidFill>
                <a:latin typeface="Arial" panose="020B0604020202020204" pitchFamily="34" charset="0"/>
                <a:ea typeface="微软雅黑" panose="020B0503020204020204" pitchFamily="34" charset="-122"/>
                <a:sym typeface="Arial" panose="020B0604020202020204" pitchFamily="34" charset="0"/>
              </a:endParaRPr>
            </a:p>
          </p:txBody>
        </p:sp>
        <p:sp>
          <p:nvSpPr>
            <p:cNvPr id="82" name="Freeform 23"/>
            <p:cNvSpPr>
              <a:spLocks noEditPoints="1"/>
            </p:cNvSpPr>
            <p:nvPr/>
          </p:nvSpPr>
          <p:spPr bwMode="auto">
            <a:xfrm>
              <a:off x="3507566" y="3484805"/>
              <a:ext cx="405086" cy="386095"/>
            </a:xfrm>
            <a:custGeom>
              <a:avLst/>
              <a:gdLst/>
              <a:ahLst/>
              <a:cxnLst>
                <a:cxn ang="0">
                  <a:pos x="68" y="14"/>
                </a:cxn>
                <a:cxn ang="0">
                  <a:pos x="68" y="18"/>
                </a:cxn>
                <a:cxn ang="0">
                  <a:pos x="64" y="18"/>
                </a:cxn>
                <a:cxn ang="0">
                  <a:pos x="61" y="21"/>
                </a:cxn>
                <a:cxn ang="0">
                  <a:pos x="7" y="21"/>
                </a:cxn>
                <a:cxn ang="0">
                  <a:pos x="4" y="18"/>
                </a:cxn>
                <a:cxn ang="0">
                  <a:pos x="0" y="18"/>
                </a:cxn>
                <a:cxn ang="0">
                  <a:pos x="0" y="14"/>
                </a:cxn>
                <a:cxn ang="0">
                  <a:pos x="34" y="0"/>
                </a:cxn>
                <a:cxn ang="0">
                  <a:pos x="68" y="14"/>
                </a:cxn>
                <a:cxn ang="0">
                  <a:pos x="68" y="60"/>
                </a:cxn>
                <a:cxn ang="0">
                  <a:pos x="68" y="64"/>
                </a:cxn>
                <a:cxn ang="0">
                  <a:pos x="0" y="64"/>
                </a:cxn>
                <a:cxn ang="0">
                  <a:pos x="0" y="60"/>
                </a:cxn>
                <a:cxn ang="0">
                  <a:pos x="2" y="57"/>
                </a:cxn>
                <a:cxn ang="0">
                  <a:pos x="66" y="57"/>
                </a:cxn>
                <a:cxn ang="0">
                  <a:pos x="68" y="60"/>
                </a:cxn>
                <a:cxn ang="0">
                  <a:pos x="18" y="23"/>
                </a:cxn>
                <a:cxn ang="0">
                  <a:pos x="18" y="50"/>
                </a:cxn>
                <a:cxn ang="0">
                  <a:pos x="23" y="50"/>
                </a:cxn>
                <a:cxn ang="0">
                  <a:pos x="23" y="23"/>
                </a:cxn>
                <a:cxn ang="0">
                  <a:pos x="32" y="23"/>
                </a:cxn>
                <a:cxn ang="0">
                  <a:pos x="32" y="50"/>
                </a:cxn>
                <a:cxn ang="0">
                  <a:pos x="36" y="50"/>
                </a:cxn>
                <a:cxn ang="0">
                  <a:pos x="36" y="23"/>
                </a:cxn>
                <a:cxn ang="0">
                  <a:pos x="45" y="23"/>
                </a:cxn>
                <a:cxn ang="0">
                  <a:pos x="45" y="50"/>
                </a:cxn>
                <a:cxn ang="0">
                  <a:pos x="50" y="50"/>
                </a:cxn>
                <a:cxn ang="0">
                  <a:pos x="50" y="23"/>
                </a:cxn>
                <a:cxn ang="0">
                  <a:pos x="59" y="23"/>
                </a:cxn>
                <a:cxn ang="0">
                  <a:pos x="59" y="50"/>
                </a:cxn>
                <a:cxn ang="0">
                  <a:pos x="61" y="50"/>
                </a:cxn>
                <a:cxn ang="0">
                  <a:pos x="64" y="53"/>
                </a:cxn>
                <a:cxn ang="0">
                  <a:pos x="64" y="55"/>
                </a:cxn>
                <a:cxn ang="0">
                  <a:pos x="4" y="55"/>
                </a:cxn>
                <a:cxn ang="0">
                  <a:pos x="4" y="53"/>
                </a:cxn>
                <a:cxn ang="0">
                  <a:pos x="7" y="50"/>
                </a:cxn>
                <a:cxn ang="0">
                  <a:pos x="9" y="50"/>
                </a:cxn>
                <a:cxn ang="0">
                  <a:pos x="9" y="23"/>
                </a:cxn>
                <a:cxn ang="0">
                  <a:pos x="18" y="23"/>
                </a:cxn>
              </a:cxnLst>
              <a:rect l="0" t="0" r="r" b="b"/>
              <a:pathLst>
                <a:path w="68" h="64">
                  <a:moveTo>
                    <a:pt x="68" y="14"/>
                  </a:moveTo>
                  <a:cubicBezTo>
                    <a:pt x="68" y="18"/>
                    <a:pt x="68" y="18"/>
                    <a:pt x="68" y="18"/>
                  </a:cubicBezTo>
                  <a:cubicBezTo>
                    <a:pt x="64" y="18"/>
                    <a:pt x="64" y="18"/>
                    <a:pt x="64" y="18"/>
                  </a:cubicBezTo>
                  <a:cubicBezTo>
                    <a:pt x="64" y="20"/>
                    <a:pt x="63" y="21"/>
                    <a:pt x="61" y="21"/>
                  </a:cubicBezTo>
                  <a:cubicBezTo>
                    <a:pt x="7" y="21"/>
                    <a:pt x="7" y="21"/>
                    <a:pt x="7" y="21"/>
                  </a:cubicBezTo>
                  <a:cubicBezTo>
                    <a:pt x="5" y="21"/>
                    <a:pt x="4" y="20"/>
                    <a:pt x="4" y="18"/>
                  </a:cubicBezTo>
                  <a:cubicBezTo>
                    <a:pt x="0" y="18"/>
                    <a:pt x="0" y="18"/>
                    <a:pt x="0" y="18"/>
                  </a:cubicBezTo>
                  <a:cubicBezTo>
                    <a:pt x="0" y="14"/>
                    <a:pt x="0" y="14"/>
                    <a:pt x="0" y="14"/>
                  </a:cubicBezTo>
                  <a:cubicBezTo>
                    <a:pt x="34" y="0"/>
                    <a:pt x="34" y="0"/>
                    <a:pt x="34" y="0"/>
                  </a:cubicBezTo>
                  <a:lnTo>
                    <a:pt x="68" y="14"/>
                  </a:lnTo>
                  <a:close/>
                  <a:moveTo>
                    <a:pt x="68" y="60"/>
                  </a:moveTo>
                  <a:cubicBezTo>
                    <a:pt x="68" y="64"/>
                    <a:pt x="68" y="64"/>
                    <a:pt x="68" y="64"/>
                  </a:cubicBezTo>
                  <a:cubicBezTo>
                    <a:pt x="0" y="64"/>
                    <a:pt x="0" y="64"/>
                    <a:pt x="0" y="64"/>
                  </a:cubicBezTo>
                  <a:cubicBezTo>
                    <a:pt x="0" y="60"/>
                    <a:pt x="0" y="60"/>
                    <a:pt x="0" y="60"/>
                  </a:cubicBezTo>
                  <a:cubicBezTo>
                    <a:pt x="0" y="58"/>
                    <a:pt x="1" y="57"/>
                    <a:pt x="2" y="57"/>
                  </a:cubicBezTo>
                  <a:cubicBezTo>
                    <a:pt x="66" y="57"/>
                    <a:pt x="66" y="57"/>
                    <a:pt x="66" y="57"/>
                  </a:cubicBezTo>
                  <a:cubicBezTo>
                    <a:pt x="67" y="57"/>
                    <a:pt x="68" y="58"/>
                    <a:pt x="68" y="60"/>
                  </a:cubicBezTo>
                  <a:close/>
                  <a:moveTo>
                    <a:pt x="18" y="23"/>
                  </a:moveTo>
                  <a:cubicBezTo>
                    <a:pt x="18" y="50"/>
                    <a:pt x="18" y="50"/>
                    <a:pt x="18" y="50"/>
                  </a:cubicBezTo>
                  <a:cubicBezTo>
                    <a:pt x="23" y="50"/>
                    <a:pt x="23" y="50"/>
                    <a:pt x="23" y="50"/>
                  </a:cubicBezTo>
                  <a:cubicBezTo>
                    <a:pt x="23" y="23"/>
                    <a:pt x="23" y="23"/>
                    <a:pt x="23" y="23"/>
                  </a:cubicBezTo>
                  <a:cubicBezTo>
                    <a:pt x="32" y="23"/>
                    <a:pt x="32" y="23"/>
                    <a:pt x="32" y="23"/>
                  </a:cubicBezTo>
                  <a:cubicBezTo>
                    <a:pt x="32" y="50"/>
                    <a:pt x="32" y="50"/>
                    <a:pt x="32" y="50"/>
                  </a:cubicBezTo>
                  <a:cubicBezTo>
                    <a:pt x="36" y="50"/>
                    <a:pt x="36" y="50"/>
                    <a:pt x="36" y="50"/>
                  </a:cubicBezTo>
                  <a:cubicBezTo>
                    <a:pt x="36" y="23"/>
                    <a:pt x="36" y="23"/>
                    <a:pt x="36" y="23"/>
                  </a:cubicBezTo>
                  <a:cubicBezTo>
                    <a:pt x="45" y="23"/>
                    <a:pt x="45" y="23"/>
                    <a:pt x="45" y="23"/>
                  </a:cubicBezTo>
                  <a:cubicBezTo>
                    <a:pt x="45" y="50"/>
                    <a:pt x="45" y="50"/>
                    <a:pt x="45" y="50"/>
                  </a:cubicBezTo>
                  <a:cubicBezTo>
                    <a:pt x="50" y="50"/>
                    <a:pt x="50" y="50"/>
                    <a:pt x="50" y="50"/>
                  </a:cubicBezTo>
                  <a:cubicBezTo>
                    <a:pt x="50" y="23"/>
                    <a:pt x="50" y="23"/>
                    <a:pt x="50" y="23"/>
                  </a:cubicBezTo>
                  <a:cubicBezTo>
                    <a:pt x="59" y="23"/>
                    <a:pt x="59" y="23"/>
                    <a:pt x="59" y="23"/>
                  </a:cubicBezTo>
                  <a:cubicBezTo>
                    <a:pt x="59" y="50"/>
                    <a:pt x="59" y="50"/>
                    <a:pt x="59" y="50"/>
                  </a:cubicBezTo>
                  <a:cubicBezTo>
                    <a:pt x="61" y="50"/>
                    <a:pt x="61" y="50"/>
                    <a:pt x="61" y="50"/>
                  </a:cubicBezTo>
                  <a:cubicBezTo>
                    <a:pt x="63" y="50"/>
                    <a:pt x="64" y="51"/>
                    <a:pt x="64" y="53"/>
                  </a:cubicBezTo>
                  <a:cubicBezTo>
                    <a:pt x="64" y="55"/>
                    <a:pt x="64" y="55"/>
                    <a:pt x="64" y="55"/>
                  </a:cubicBezTo>
                  <a:cubicBezTo>
                    <a:pt x="4" y="55"/>
                    <a:pt x="4" y="55"/>
                    <a:pt x="4" y="55"/>
                  </a:cubicBezTo>
                  <a:cubicBezTo>
                    <a:pt x="4" y="53"/>
                    <a:pt x="4" y="53"/>
                    <a:pt x="4" y="53"/>
                  </a:cubicBezTo>
                  <a:cubicBezTo>
                    <a:pt x="4" y="51"/>
                    <a:pt x="5" y="50"/>
                    <a:pt x="7" y="50"/>
                  </a:cubicBezTo>
                  <a:cubicBezTo>
                    <a:pt x="9" y="50"/>
                    <a:pt x="9" y="50"/>
                    <a:pt x="9" y="50"/>
                  </a:cubicBezTo>
                  <a:cubicBezTo>
                    <a:pt x="9" y="23"/>
                    <a:pt x="9" y="23"/>
                    <a:pt x="9" y="23"/>
                  </a:cubicBezTo>
                  <a:lnTo>
                    <a:pt x="18" y="23"/>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sz="2000" b="1" dirty="0">
                <a:solidFill>
                  <a:srgbClr val="027F7D"/>
                </a:solidFill>
                <a:latin typeface="Arial" panose="020B0604020202020204" pitchFamily="34" charset="0"/>
                <a:ea typeface="微软雅黑" panose="020B0503020204020204" pitchFamily="34" charset="-122"/>
                <a:sym typeface="Arial" panose="020B0604020202020204" pitchFamily="34" charset="0"/>
              </a:endParaRPr>
            </a:p>
          </p:txBody>
        </p:sp>
        <p:sp>
          <p:nvSpPr>
            <p:cNvPr id="83" name="Freeform 57"/>
            <p:cNvSpPr>
              <a:spLocks noEditPoints="1"/>
            </p:cNvSpPr>
            <p:nvPr/>
          </p:nvSpPr>
          <p:spPr bwMode="auto">
            <a:xfrm>
              <a:off x="5300512" y="3483033"/>
              <a:ext cx="387340" cy="387866"/>
            </a:xfrm>
            <a:custGeom>
              <a:avLst/>
              <a:gdLst/>
              <a:ahLst/>
              <a:cxnLst>
                <a:cxn ang="0">
                  <a:pos x="7" y="9"/>
                </a:cxn>
                <a:cxn ang="0">
                  <a:pos x="7" y="57"/>
                </a:cxn>
                <a:cxn ang="0">
                  <a:pos x="6" y="58"/>
                </a:cxn>
                <a:cxn ang="0">
                  <a:pos x="4" y="58"/>
                </a:cxn>
                <a:cxn ang="0">
                  <a:pos x="2" y="57"/>
                </a:cxn>
                <a:cxn ang="0">
                  <a:pos x="2" y="9"/>
                </a:cxn>
                <a:cxn ang="0">
                  <a:pos x="0" y="4"/>
                </a:cxn>
                <a:cxn ang="0">
                  <a:pos x="5" y="0"/>
                </a:cxn>
                <a:cxn ang="0">
                  <a:pos x="10" y="4"/>
                </a:cxn>
                <a:cxn ang="0">
                  <a:pos x="7" y="9"/>
                </a:cxn>
                <a:cxn ang="0">
                  <a:pos x="65" y="36"/>
                </a:cxn>
                <a:cxn ang="0">
                  <a:pos x="63" y="38"/>
                </a:cxn>
                <a:cxn ang="0">
                  <a:pos x="49" y="43"/>
                </a:cxn>
                <a:cxn ang="0">
                  <a:pos x="31" y="37"/>
                </a:cxn>
                <a:cxn ang="0">
                  <a:pos x="13" y="43"/>
                </a:cxn>
                <a:cxn ang="0">
                  <a:pos x="12" y="43"/>
                </a:cxn>
                <a:cxn ang="0">
                  <a:pos x="10" y="41"/>
                </a:cxn>
                <a:cxn ang="0">
                  <a:pos x="10" y="13"/>
                </a:cxn>
                <a:cxn ang="0">
                  <a:pos x="11" y="11"/>
                </a:cxn>
                <a:cxn ang="0">
                  <a:pos x="14" y="9"/>
                </a:cxn>
                <a:cxn ang="0">
                  <a:pos x="30" y="4"/>
                </a:cxn>
                <a:cxn ang="0">
                  <a:pos x="46" y="9"/>
                </a:cxn>
                <a:cxn ang="0">
                  <a:pos x="49" y="10"/>
                </a:cxn>
                <a:cxn ang="0">
                  <a:pos x="63" y="4"/>
                </a:cxn>
                <a:cxn ang="0">
                  <a:pos x="65" y="7"/>
                </a:cxn>
                <a:cxn ang="0">
                  <a:pos x="65" y="36"/>
                </a:cxn>
              </a:cxnLst>
              <a:rect l="0" t="0" r="r" b="b"/>
              <a:pathLst>
                <a:path w="65" h="58">
                  <a:moveTo>
                    <a:pt x="7" y="9"/>
                  </a:moveTo>
                  <a:cubicBezTo>
                    <a:pt x="7" y="57"/>
                    <a:pt x="7" y="57"/>
                    <a:pt x="7" y="57"/>
                  </a:cubicBezTo>
                  <a:cubicBezTo>
                    <a:pt x="7" y="57"/>
                    <a:pt x="7" y="58"/>
                    <a:pt x="6" y="58"/>
                  </a:cubicBezTo>
                  <a:cubicBezTo>
                    <a:pt x="4" y="58"/>
                    <a:pt x="4" y="58"/>
                    <a:pt x="4" y="58"/>
                  </a:cubicBezTo>
                  <a:cubicBezTo>
                    <a:pt x="3" y="58"/>
                    <a:pt x="2" y="57"/>
                    <a:pt x="2" y="57"/>
                  </a:cubicBezTo>
                  <a:cubicBezTo>
                    <a:pt x="2" y="9"/>
                    <a:pt x="2" y="9"/>
                    <a:pt x="2" y="9"/>
                  </a:cubicBezTo>
                  <a:cubicBezTo>
                    <a:pt x="1" y="8"/>
                    <a:pt x="0" y="6"/>
                    <a:pt x="0" y="4"/>
                  </a:cubicBezTo>
                  <a:cubicBezTo>
                    <a:pt x="0" y="2"/>
                    <a:pt x="2" y="0"/>
                    <a:pt x="5" y="0"/>
                  </a:cubicBezTo>
                  <a:cubicBezTo>
                    <a:pt x="7" y="0"/>
                    <a:pt x="10" y="2"/>
                    <a:pt x="10" y="4"/>
                  </a:cubicBezTo>
                  <a:cubicBezTo>
                    <a:pt x="10" y="6"/>
                    <a:pt x="9" y="8"/>
                    <a:pt x="7" y="9"/>
                  </a:cubicBezTo>
                  <a:close/>
                  <a:moveTo>
                    <a:pt x="65" y="36"/>
                  </a:moveTo>
                  <a:cubicBezTo>
                    <a:pt x="65" y="37"/>
                    <a:pt x="65" y="38"/>
                    <a:pt x="63" y="38"/>
                  </a:cubicBezTo>
                  <a:cubicBezTo>
                    <a:pt x="59" y="41"/>
                    <a:pt x="54" y="43"/>
                    <a:pt x="49" y="43"/>
                  </a:cubicBezTo>
                  <a:cubicBezTo>
                    <a:pt x="43" y="43"/>
                    <a:pt x="39" y="37"/>
                    <a:pt x="31" y="37"/>
                  </a:cubicBezTo>
                  <a:cubicBezTo>
                    <a:pt x="25" y="37"/>
                    <a:pt x="19" y="40"/>
                    <a:pt x="13" y="43"/>
                  </a:cubicBezTo>
                  <a:cubicBezTo>
                    <a:pt x="13" y="43"/>
                    <a:pt x="12" y="43"/>
                    <a:pt x="12" y="43"/>
                  </a:cubicBezTo>
                  <a:cubicBezTo>
                    <a:pt x="11" y="43"/>
                    <a:pt x="10" y="42"/>
                    <a:pt x="10" y="41"/>
                  </a:cubicBezTo>
                  <a:cubicBezTo>
                    <a:pt x="10" y="13"/>
                    <a:pt x="10" y="13"/>
                    <a:pt x="10" y="13"/>
                  </a:cubicBezTo>
                  <a:cubicBezTo>
                    <a:pt x="10" y="12"/>
                    <a:pt x="10" y="11"/>
                    <a:pt x="11" y="11"/>
                  </a:cubicBezTo>
                  <a:cubicBezTo>
                    <a:pt x="12" y="10"/>
                    <a:pt x="13" y="9"/>
                    <a:pt x="14" y="9"/>
                  </a:cubicBezTo>
                  <a:cubicBezTo>
                    <a:pt x="19" y="7"/>
                    <a:pt x="24" y="4"/>
                    <a:pt x="30" y="4"/>
                  </a:cubicBezTo>
                  <a:cubicBezTo>
                    <a:pt x="36" y="4"/>
                    <a:pt x="40" y="6"/>
                    <a:pt x="46" y="9"/>
                  </a:cubicBezTo>
                  <a:cubicBezTo>
                    <a:pt x="47" y="9"/>
                    <a:pt x="48" y="10"/>
                    <a:pt x="49" y="10"/>
                  </a:cubicBezTo>
                  <a:cubicBezTo>
                    <a:pt x="55" y="10"/>
                    <a:pt x="61" y="4"/>
                    <a:pt x="63" y="4"/>
                  </a:cubicBezTo>
                  <a:cubicBezTo>
                    <a:pt x="64" y="4"/>
                    <a:pt x="65" y="6"/>
                    <a:pt x="65" y="7"/>
                  </a:cubicBezTo>
                  <a:lnTo>
                    <a:pt x="65" y="36"/>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sz="2000" b="1" dirty="0">
                <a:solidFill>
                  <a:srgbClr val="027F7D"/>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92" name="Freeform 75"/>
          <p:cNvSpPr>
            <a:spLocks noChangeArrowheads="1"/>
          </p:cNvSpPr>
          <p:nvPr/>
        </p:nvSpPr>
        <p:spPr bwMode="auto">
          <a:xfrm>
            <a:off x="3779912" y="1995686"/>
            <a:ext cx="288032" cy="288032"/>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1" i="0" u="none" strike="noStrike" kern="1200" cap="none" spc="0" normalizeH="0" baseline="0" noProof="0">
              <a:ln>
                <a:noFill/>
              </a:ln>
              <a:solidFill>
                <a:prstClr val="black"/>
              </a:solidFill>
              <a:effectLst/>
              <a:uLnTx/>
              <a:uFillTx/>
              <a:latin typeface="Roboto Light"/>
              <a:ea typeface="+mn-ea"/>
              <a:cs typeface="+mn-cs"/>
            </a:endParaRPr>
          </a:p>
        </p:txBody>
      </p:sp>
      <p:sp>
        <p:nvSpPr>
          <p:cNvPr id="93" name="Freeform 84"/>
          <p:cNvSpPr>
            <a:spLocks noChangeArrowheads="1"/>
          </p:cNvSpPr>
          <p:nvPr/>
        </p:nvSpPr>
        <p:spPr bwMode="auto">
          <a:xfrm>
            <a:off x="5220072" y="1995687"/>
            <a:ext cx="288032" cy="288032"/>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1" i="0" u="none" strike="noStrike" kern="1200" cap="none" spc="0" normalizeH="0" baseline="0" noProof="0">
              <a:ln>
                <a:noFill/>
              </a:ln>
              <a:solidFill>
                <a:prstClr val="black"/>
              </a:solidFill>
              <a:effectLst/>
              <a:uLnTx/>
              <a:uFillTx/>
              <a:latin typeface="Roboto Light"/>
              <a:ea typeface="+mn-ea"/>
              <a:cs typeface="+mn-cs"/>
            </a:endParaRPr>
          </a:p>
        </p:txBody>
      </p:sp>
    </p:spTree>
    <p:custDataLst>
      <p:tags r:id="rId1"/>
    </p:custDataLst>
    <p:extLst>
      <p:ext uri="{BB962C8B-B14F-4D97-AF65-F5344CB8AC3E}">
        <p14:creationId xmlns:p14="http://schemas.microsoft.com/office/powerpoint/2010/main" val="3479221874"/>
      </p:ext>
    </p:extLst>
  </p:cSld>
  <p:clrMapOvr>
    <a:masterClrMapping/>
  </p:clrMapOvr>
  <mc:AlternateContent xmlns:mc="http://schemas.openxmlformats.org/markup-compatibility/2006" xmlns:p14="http://schemas.microsoft.com/office/powerpoint/2010/main">
    <mc:Choice Requires="p14">
      <p:transition spd="slow" p14:dur="2000" advTm="50075"/>
    </mc:Choice>
    <mc:Fallback xmlns="">
      <p:transition spd="slow" advTm="50075"/>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539552" y="267494"/>
            <a:ext cx="7416824" cy="646331"/>
          </a:xfrm>
          <a:prstGeom prst="rect">
            <a:avLst/>
          </a:prstGeom>
          <a:noFill/>
          <a:ln w="25400">
            <a:noFill/>
            <a:miter lim="800000"/>
          </a:ln>
        </p:spPr>
        <p:txBody>
          <a:bodyPr wrap="square">
            <a:spAutoFit/>
          </a:bodyPr>
          <a:lstStyle>
            <a:defPPr>
              <a:defRPr lang="zh-CN"/>
            </a:defPPr>
            <a:lvl1pPr marL="457200" indent="-457200">
              <a:lnSpc>
                <a:spcPct val="150000"/>
              </a:lnSpc>
              <a:spcBef>
                <a:spcPct val="20000"/>
              </a:spcBef>
              <a:buClr>
                <a:schemeClr val="accent5"/>
              </a:buClr>
              <a:buSzTx/>
              <a:buFont typeface="Wingdings" panose="05000000000000000000" pitchFamily="2" charset="2"/>
              <a:buChar char="l"/>
              <a:defRPr sz="2400" b="1">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lr>
                <a:schemeClr val="tx1"/>
              </a:buClr>
              <a:buChar char="–"/>
              <a:defRPr sz="2800" b="1">
                <a:solidFill>
                  <a:srgbClr val="000000"/>
                </a:solidFill>
                <a:latin typeface="Verdana" panose="020B0604030504040204" pitchFamily="34" charset="0"/>
                <a:ea typeface="楷体_GB2312" pitchFamily="49" charset="-122"/>
              </a:defRPr>
            </a:lvl2pPr>
            <a:lvl3pPr marL="1143000" indent="-228600">
              <a:spcBef>
                <a:spcPct val="20000"/>
              </a:spcBef>
              <a:buClr>
                <a:schemeClr val="hlink"/>
              </a:buClr>
              <a:buSzPct val="60000"/>
              <a:buFont typeface="Wingdings" panose="05000000000000000000" pitchFamily="2" charset="2"/>
              <a:buChar char="•"/>
              <a:defRPr sz="2400" b="1">
                <a:solidFill>
                  <a:srgbClr val="000000"/>
                </a:solidFill>
                <a:latin typeface="Verdana" panose="020B0604030504040204" pitchFamily="34" charset="0"/>
                <a:ea typeface="楷体_GB2312" pitchFamily="49" charset="-122"/>
              </a:defRPr>
            </a:lvl3pPr>
            <a:lvl4pPr marL="1600200" indent="-228600">
              <a:spcBef>
                <a:spcPct val="20000"/>
              </a:spcBef>
              <a:buClr>
                <a:schemeClr val="tx1"/>
              </a:buClr>
              <a:buChar char="–"/>
              <a:defRPr sz="2000" b="1">
                <a:solidFill>
                  <a:srgbClr val="000000"/>
                </a:solidFill>
                <a:latin typeface="Verdana" panose="020B0604030504040204" pitchFamily="34" charset="0"/>
                <a:ea typeface="楷体_GB2312" pitchFamily="49" charset="-122"/>
              </a:defRPr>
            </a:lvl4pPr>
            <a:lvl5pPr marL="2057400" indent="-228600">
              <a:spcBef>
                <a:spcPct val="20000"/>
              </a:spcBef>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9pPr>
          </a:lstStyle>
          <a:p>
            <a:pPr marL="0" indent="0">
              <a:buNone/>
            </a:pPr>
            <a:r>
              <a:rPr lang="zh-CN" altLang="en-US" dirty="0"/>
              <a:t>一、极化基理</a:t>
            </a:r>
            <a:endParaRPr lang="en-US" altLang="zh-CN" dirty="0">
              <a:latin typeface="Arial" panose="020B0604020202020204" pitchFamily="34" charset="0"/>
              <a:ea typeface="微软雅黑" panose="020B0503020204020204" pitchFamily="34" charset="-122"/>
              <a:sym typeface="Arial" panose="020B0604020202020204" pitchFamily="34" charset="0"/>
            </a:endParaRPr>
          </a:p>
        </p:txBody>
      </p:sp>
      <p:grpSp>
        <p:nvGrpSpPr>
          <p:cNvPr id="381" name="组合 380"/>
          <p:cNvGrpSpPr/>
          <p:nvPr/>
        </p:nvGrpSpPr>
        <p:grpSpPr>
          <a:xfrm>
            <a:off x="2123728" y="2931790"/>
            <a:ext cx="4968552" cy="1819276"/>
            <a:chOff x="2555776" y="3003798"/>
            <a:chExt cx="4968552" cy="1819276"/>
          </a:xfrm>
        </p:grpSpPr>
        <p:sp>
          <p:nvSpPr>
            <p:cNvPr id="33" name="Text Box 8"/>
            <p:cNvSpPr txBox="1">
              <a:spLocks noChangeArrowheads="1"/>
            </p:cNvSpPr>
            <p:nvPr/>
          </p:nvSpPr>
          <p:spPr bwMode="auto">
            <a:xfrm>
              <a:off x="3000276" y="4464299"/>
              <a:ext cx="1120775"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115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FontTx/>
                <a:buNone/>
              </a:pPr>
              <a:r>
                <a:rPr lang="zh-CN" altLang="en-US" sz="1600" b="1" dirty="0">
                  <a:latin typeface="+mn-ea"/>
                  <a:ea typeface="+mn-ea"/>
                </a:rPr>
                <a:t>无极分子</a:t>
              </a:r>
            </a:p>
          </p:txBody>
        </p:sp>
        <p:grpSp>
          <p:nvGrpSpPr>
            <p:cNvPr id="34" name="Group 9"/>
            <p:cNvGrpSpPr>
              <a:grpSpLocks/>
            </p:cNvGrpSpPr>
            <p:nvPr/>
          </p:nvGrpSpPr>
          <p:grpSpPr bwMode="auto">
            <a:xfrm>
              <a:off x="2555776" y="3075236"/>
              <a:ext cx="1885950" cy="1439863"/>
              <a:chOff x="431" y="2659"/>
              <a:chExt cx="1188" cy="907"/>
            </a:xfrm>
          </p:grpSpPr>
          <p:sp>
            <p:nvSpPr>
              <p:cNvPr id="95" name="Text Box 10"/>
              <p:cNvSpPr txBox="1">
                <a:spLocks noChangeArrowheads="1"/>
              </p:cNvSpPr>
              <p:nvPr/>
            </p:nvSpPr>
            <p:spPr bwMode="auto">
              <a:xfrm>
                <a:off x="1323" y="3145"/>
                <a:ext cx="296" cy="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115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FontTx/>
                  <a:buNone/>
                </a:pPr>
                <a:r>
                  <a:rPr lang="en-US" altLang="zh-CN" sz="1400" b="0">
                    <a:solidFill>
                      <a:srgbClr val="0000FF"/>
                    </a:solidFill>
                    <a:latin typeface="Times New Roman" panose="02020603050405020304" pitchFamily="18" charset="0"/>
                    <a:sym typeface="Webdings" panose="05030102010509060703" pitchFamily="18" charset="2"/>
                  </a:rPr>
                  <a:t></a:t>
                </a:r>
                <a:endParaRPr lang="en-US" altLang="zh-CN" sz="1400" b="0">
                  <a:solidFill>
                    <a:srgbClr val="0000FF"/>
                  </a:solidFill>
                  <a:latin typeface="Times New Roman" panose="02020603050405020304" pitchFamily="18" charset="0"/>
                </a:endParaRPr>
              </a:p>
            </p:txBody>
          </p:sp>
          <p:sp>
            <p:nvSpPr>
              <p:cNvPr id="96" name="Rectangle 11"/>
              <p:cNvSpPr>
                <a:spLocks noChangeArrowheads="1"/>
              </p:cNvSpPr>
              <p:nvPr/>
            </p:nvSpPr>
            <p:spPr bwMode="auto">
              <a:xfrm>
                <a:off x="431" y="2659"/>
                <a:ext cx="1179" cy="907"/>
              </a:xfrm>
              <a:prstGeom prst="rect">
                <a:avLst/>
              </a:prstGeom>
              <a:solidFill>
                <a:srgbClr val="008080"/>
              </a:solidFill>
              <a:ln w="9525">
                <a:miter lim="800000"/>
                <a:headEnd/>
                <a:tailEnd/>
              </a:ln>
              <a:scene3d>
                <a:camera prst="legacyPerspectiveTopRight"/>
                <a:lightRig rig="legacyFlat3" dir="b"/>
              </a:scene3d>
              <a:sp3d extrusionH="887400" prstMaterial="legacyMatte">
                <a:bevelT w="13500" h="13500" prst="angle"/>
                <a:bevelB w="13500" h="13500" prst="angle"/>
                <a:extrusionClr>
                  <a:srgbClr val="008080"/>
                </a:extrusionClr>
                <a:contourClr>
                  <a:srgbClr val="008080"/>
                </a:contourClr>
              </a:sp3d>
            </p:spPr>
            <p:txBody>
              <a:bodyPr anchor="ctr">
                <a:spAutoFit/>
                <a:flatTx/>
              </a:bodyPr>
              <a:lstStyle>
                <a:lvl1pPr>
                  <a:spcBef>
                    <a:spcPct val="20000"/>
                  </a:spcBef>
                  <a:buClr>
                    <a:schemeClr val="folHlink"/>
                  </a:buClr>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115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15000"/>
                  </a:spcBef>
                  <a:buClrTx/>
                  <a:buFontTx/>
                  <a:buNone/>
                </a:pPr>
                <a:endParaRPr lang="zh-CN" altLang="zh-CN" sz="2000" b="0">
                  <a:solidFill>
                    <a:schemeClr val="bg1"/>
                  </a:solidFill>
                  <a:ea typeface="楷体_GB2312" pitchFamily="49" charset="-122"/>
                </a:endParaRPr>
              </a:p>
            </p:txBody>
          </p:sp>
          <p:grpSp>
            <p:nvGrpSpPr>
              <p:cNvPr id="97" name="Group 12"/>
              <p:cNvGrpSpPr>
                <a:grpSpLocks/>
              </p:cNvGrpSpPr>
              <p:nvPr/>
            </p:nvGrpSpPr>
            <p:grpSpPr bwMode="auto">
              <a:xfrm>
                <a:off x="521" y="2750"/>
                <a:ext cx="204" cy="204"/>
                <a:chOff x="839" y="2795"/>
                <a:chExt cx="204" cy="204"/>
              </a:xfrm>
            </p:grpSpPr>
            <p:sp>
              <p:nvSpPr>
                <p:cNvPr id="182" name="Oval 13"/>
                <p:cNvSpPr>
                  <a:spLocks noChangeAspect="1" noChangeArrowheads="1"/>
                </p:cNvSpPr>
                <p:nvPr/>
              </p:nvSpPr>
              <p:spPr bwMode="auto">
                <a:xfrm>
                  <a:off x="839" y="2795"/>
                  <a:ext cx="204" cy="204"/>
                </a:xfrm>
                <a:prstGeom prst="ellipse">
                  <a:avLst/>
                </a:prstGeom>
                <a:gradFill rotWithShape="1">
                  <a:gsLst>
                    <a:gs pos="0">
                      <a:schemeClr val="accent1">
                        <a:gamma/>
                        <a:shade val="46275"/>
                        <a:invGamma/>
                      </a:schemeClr>
                    </a:gs>
                    <a:gs pos="100000">
                      <a:schemeClr val="accent1"/>
                    </a:gs>
                  </a:gsLst>
                  <a:lin ang="18900000" scaled="1"/>
                </a:gradFill>
                <a:ln w="9525">
                  <a:noFill/>
                  <a:round/>
                  <a:headEnd/>
                  <a:tailEnd/>
                </a:ln>
                <a:effectLst/>
              </p:spPr>
              <p:txBody>
                <a:bodyPr anchor="ctr"/>
                <a:lstStyle/>
                <a:p>
                  <a:pPr algn="ctr" eaLnBrk="1" hangingPunct="1">
                    <a:lnSpc>
                      <a:spcPct val="80000"/>
                    </a:lnSpc>
                    <a:defRPr/>
                  </a:pPr>
                  <a:endParaRPr lang="zh-CN" altLang="zh-CN" sz="1600" b="0">
                    <a:solidFill>
                      <a:srgbClr val="FF0000"/>
                    </a:solidFill>
                    <a:latin typeface="Times New Roman" pitchFamily="18" charset="0"/>
                    <a:ea typeface="幼圆" pitchFamily="49" charset="-122"/>
                    <a:sym typeface="Symbol" pitchFamily="18" charset="2"/>
                  </a:endParaRPr>
                </a:p>
              </p:txBody>
            </p:sp>
            <p:sp>
              <p:nvSpPr>
                <p:cNvPr id="183" name="Line 14"/>
                <p:cNvSpPr>
                  <a:spLocks noChangeShapeType="1"/>
                </p:cNvSpPr>
                <p:nvPr/>
              </p:nvSpPr>
              <p:spPr bwMode="auto">
                <a:xfrm>
                  <a:off x="892" y="2944"/>
                  <a:ext cx="91" cy="0"/>
                </a:xfrm>
                <a:prstGeom prst="line">
                  <a:avLst/>
                </a:prstGeom>
                <a:noFill/>
                <a:ln w="9525">
                  <a:solidFill>
                    <a:srgbClr val="0000FF"/>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grpSp>
              <p:nvGrpSpPr>
                <p:cNvPr id="184" name="Group 15"/>
                <p:cNvGrpSpPr>
                  <a:grpSpLocks/>
                </p:cNvGrpSpPr>
                <p:nvPr/>
              </p:nvGrpSpPr>
              <p:grpSpPr bwMode="auto">
                <a:xfrm>
                  <a:off x="892" y="2832"/>
                  <a:ext cx="91" cy="91"/>
                  <a:chOff x="892" y="2832"/>
                  <a:chExt cx="91" cy="91"/>
                </a:xfrm>
              </p:grpSpPr>
              <p:sp>
                <p:nvSpPr>
                  <p:cNvPr id="185" name="Line 16"/>
                  <p:cNvSpPr>
                    <a:spLocks noChangeShapeType="1"/>
                  </p:cNvSpPr>
                  <p:nvPr/>
                </p:nvSpPr>
                <p:spPr bwMode="auto">
                  <a:xfrm>
                    <a:off x="892" y="2886"/>
                    <a:ext cx="91" cy="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86" name="Line 17"/>
                  <p:cNvSpPr>
                    <a:spLocks noChangeShapeType="1"/>
                  </p:cNvSpPr>
                  <p:nvPr/>
                </p:nvSpPr>
                <p:spPr bwMode="auto">
                  <a:xfrm rot="5400000">
                    <a:off x="892" y="2878"/>
                    <a:ext cx="91" cy="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grpSp>
          </p:grpSp>
          <p:grpSp>
            <p:nvGrpSpPr>
              <p:cNvPr id="98" name="Group 18"/>
              <p:cNvGrpSpPr>
                <a:grpSpLocks/>
              </p:cNvGrpSpPr>
              <p:nvPr/>
            </p:nvGrpSpPr>
            <p:grpSpPr bwMode="auto">
              <a:xfrm>
                <a:off x="769" y="2704"/>
                <a:ext cx="204" cy="204"/>
                <a:chOff x="839" y="2795"/>
                <a:chExt cx="204" cy="204"/>
              </a:xfrm>
            </p:grpSpPr>
            <p:sp>
              <p:nvSpPr>
                <p:cNvPr id="177" name="Oval 19"/>
                <p:cNvSpPr>
                  <a:spLocks noChangeAspect="1" noChangeArrowheads="1"/>
                </p:cNvSpPr>
                <p:nvPr/>
              </p:nvSpPr>
              <p:spPr bwMode="auto">
                <a:xfrm>
                  <a:off x="839" y="2795"/>
                  <a:ext cx="204" cy="204"/>
                </a:xfrm>
                <a:prstGeom prst="ellipse">
                  <a:avLst/>
                </a:prstGeom>
                <a:gradFill rotWithShape="1">
                  <a:gsLst>
                    <a:gs pos="0">
                      <a:schemeClr val="accent1">
                        <a:gamma/>
                        <a:shade val="46275"/>
                        <a:invGamma/>
                      </a:schemeClr>
                    </a:gs>
                    <a:gs pos="100000">
                      <a:schemeClr val="accent1"/>
                    </a:gs>
                  </a:gsLst>
                  <a:lin ang="18900000" scaled="1"/>
                </a:gradFill>
                <a:ln w="9525">
                  <a:noFill/>
                  <a:round/>
                  <a:headEnd/>
                  <a:tailEnd/>
                </a:ln>
                <a:effectLst/>
              </p:spPr>
              <p:txBody>
                <a:bodyPr anchor="ctr"/>
                <a:lstStyle/>
                <a:p>
                  <a:pPr algn="ctr" eaLnBrk="1" hangingPunct="1">
                    <a:lnSpc>
                      <a:spcPct val="80000"/>
                    </a:lnSpc>
                    <a:defRPr/>
                  </a:pPr>
                  <a:endParaRPr lang="zh-CN" altLang="zh-CN" sz="1600" b="0">
                    <a:solidFill>
                      <a:srgbClr val="FF0000"/>
                    </a:solidFill>
                    <a:latin typeface="Times New Roman" pitchFamily="18" charset="0"/>
                    <a:ea typeface="幼圆" pitchFamily="49" charset="-122"/>
                    <a:sym typeface="Symbol" pitchFamily="18" charset="2"/>
                  </a:endParaRPr>
                </a:p>
              </p:txBody>
            </p:sp>
            <p:sp>
              <p:nvSpPr>
                <p:cNvPr id="178" name="Line 20"/>
                <p:cNvSpPr>
                  <a:spLocks noChangeShapeType="1"/>
                </p:cNvSpPr>
                <p:nvPr/>
              </p:nvSpPr>
              <p:spPr bwMode="auto">
                <a:xfrm>
                  <a:off x="892" y="2944"/>
                  <a:ext cx="91" cy="0"/>
                </a:xfrm>
                <a:prstGeom prst="line">
                  <a:avLst/>
                </a:prstGeom>
                <a:noFill/>
                <a:ln w="9525">
                  <a:solidFill>
                    <a:srgbClr val="0000FF"/>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grpSp>
              <p:nvGrpSpPr>
                <p:cNvPr id="179" name="Group 21"/>
                <p:cNvGrpSpPr>
                  <a:grpSpLocks/>
                </p:cNvGrpSpPr>
                <p:nvPr/>
              </p:nvGrpSpPr>
              <p:grpSpPr bwMode="auto">
                <a:xfrm>
                  <a:off x="892" y="2832"/>
                  <a:ext cx="91" cy="91"/>
                  <a:chOff x="892" y="2832"/>
                  <a:chExt cx="91" cy="91"/>
                </a:xfrm>
              </p:grpSpPr>
              <p:sp>
                <p:nvSpPr>
                  <p:cNvPr id="180" name="Line 22"/>
                  <p:cNvSpPr>
                    <a:spLocks noChangeShapeType="1"/>
                  </p:cNvSpPr>
                  <p:nvPr/>
                </p:nvSpPr>
                <p:spPr bwMode="auto">
                  <a:xfrm>
                    <a:off x="892" y="2886"/>
                    <a:ext cx="91" cy="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81" name="Line 23"/>
                  <p:cNvSpPr>
                    <a:spLocks noChangeShapeType="1"/>
                  </p:cNvSpPr>
                  <p:nvPr/>
                </p:nvSpPr>
                <p:spPr bwMode="auto">
                  <a:xfrm rot="5400000">
                    <a:off x="892" y="2878"/>
                    <a:ext cx="91" cy="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grpSp>
          </p:grpSp>
          <p:grpSp>
            <p:nvGrpSpPr>
              <p:cNvPr id="99" name="Group 24"/>
              <p:cNvGrpSpPr>
                <a:grpSpLocks/>
              </p:cNvGrpSpPr>
              <p:nvPr/>
            </p:nvGrpSpPr>
            <p:grpSpPr bwMode="auto">
              <a:xfrm>
                <a:off x="703" y="2931"/>
                <a:ext cx="204" cy="204"/>
                <a:chOff x="839" y="2795"/>
                <a:chExt cx="204" cy="204"/>
              </a:xfrm>
            </p:grpSpPr>
            <p:sp>
              <p:nvSpPr>
                <p:cNvPr id="172" name="Oval 25"/>
                <p:cNvSpPr>
                  <a:spLocks noChangeAspect="1" noChangeArrowheads="1"/>
                </p:cNvSpPr>
                <p:nvPr/>
              </p:nvSpPr>
              <p:spPr bwMode="auto">
                <a:xfrm>
                  <a:off x="839" y="2795"/>
                  <a:ext cx="204" cy="204"/>
                </a:xfrm>
                <a:prstGeom prst="ellipse">
                  <a:avLst/>
                </a:prstGeom>
                <a:gradFill rotWithShape="1">
                  <a:gsLst>
                    <a:gs pos="0">
                      <a:schemeClr val="accent1">
                        <a:gamma/>
                        <a:shade val="46275"/>
                        <a:invGamma/>
                      </a:schemeClr>
                    </a:gs>
                    <a:gs pos="100000">
                      <a:schemeClr val="accent1"/>
                    </a:gs>
                  </a:gsLst>
                  <a:lin ang="18900000" scaled="1"/>
                </a:gradFill>
                <a:ln w="9525">
                  <a:noFill/>
                  <a:round/>
                  <a:headEnd/>
                  <a:tailEnd/>
                </a:ln>
                <a:effectLst/>
              </p:spPr>
              <p:txBody>
                <a:bodyPr anchor="ctr"/>
                <a:lstStyle/>
                <a:p>
                  <a:pPr algn="ctr" eaLnBrk="1" hangingPunct="1">
                    <a:lnSpc>
                      <a:spcPct val="80000"/>
                    </a:lnSpc>
                    <a:defRPr/>
                  </a:pPr>
                  <a:endParaRPr lang="zh-CN" altLang="zh-CN" sz="1600" b="0">
                    <a:solidFill>
                      <a:srgbClr val="FF0000"/>
                    </a:solidFill>
                    <a:latin typeface="Times New Roman" pitchFamily="18" charset="0"/>
                    <a:ea typeface="幼圆" pitchFamily="49" charset="-122"/>
                    <a:sym typeface="Symbol" pitchFamily="18" charset="2"/>
                  </a:endParaRPr>
                </a:p>
              </p:txBody>
            </p:sp>
            <p:sp>
              <p:nvSpPr>
                <p:cNvPr id="173" name="Line 26"/>
                <p:cNvSpPr>
                  <a:spLocks noChangeShapeType="1"/>
                </p:cNvSpPr>
                <p:nvPr/>
              </p:nvSpPr>
              <p:spPr bwMode="auto">
                <a:xfrm>
                  <a:off x="892" y="2944"/>
                  <a:ext cx="91" cy="0"/>
                </a:xfrm>
                <a:prstGeom prst="line">
                  <a:avLst/>
                </a:prstGeom>
                <a:noFill/>
                <a:ln w="9525">
                  <a:solidFill>
                    <a:srgbClr val="0000FF"/>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grpSp>
              <p:nvGrpSpPr>
                <p:cNvPr id="174" name="Group 27"/>
                <p:cNvGrpSpPr>
                  <a:grpSpLocks/>
                </p:cNvGrpSpPr>
                <p:nvPr/>
              </p:nvGrpSpPr>
              <p:grpSpPr bwMode="auto">
                <a:xfrm>
                  <a:off x="892" y="2832"/>
                  <a:ext cx="91" cy="91"/>
                  <a:chOff x="892" y="2832"/>
                  <a:chExt cx="91" cy="91"/>
                </a:xfrm>
              </p:grpSpPr>
              <p:sp>
                <p:nvSpPr>
                  <p:cNvPr id="175" name="Line 28"/>
                  <p:cNvSpPr>
                    <a:spLocks noChangeShapeType="1"/>
                  </p:cNvSpPr>
                  <p:nvPr/>
                </p:nvSpPr>
                <p:spPr bwMode="auto">
                  <a:xfrm>
                    <a:off x="892" y="2886"/>
                    <a:ext cx="91" cy="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76" name="Line 29"/>
                  <p:cNvSpPr>
                    <a:spLocks noChangeShapeType="1"/>
                  </p:cNvSpPr>
                  <p:nvPr/>
                </p:nvSpPr>
                <p:spPr bwMode="auto">
                  <a:xfrm rot="5400000">
                    <a:off x="892" y="2878"/>
                    <a:ext cx="91" cy="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grpSp>
          </p:grpSp>
          <p:grpSp>
            <p:nvGrpSpPr>
              <p:cNvPr id="100" name="Group 30"/>
              <p:cNvGrpSpPr>
                <a:grpSpLocks/>
              </p:cNvGrpSpPr>
              <p:nvPr/>
            </p:nvGrpSpPr>
            <p:grpSpPr bwMode="auto">
              <a:xfrm>
                <a:off x="476" y="3022"/>
                <a:ext cx="204" cy="204"/>
                <a:chOff x="839" y="2795"/>
                <a:chExt cx="204" cy="204"/>
              </a:xfrm>
            </p:grpSpPr>
            <p:sp>
              <p:nvSpPr>
                <p:cNvPr id="167" name="Oval 31"/>
                <p:cNvSpPr>
                  <a:spLocks noChangeAspect="1" noChangeArrowheads="1"/>
                </p:cNvSpPr>
                <p:nvPr/>
              </p:nvSpPr>
              <p:spPr bwMode="auto">
                <a:xfrm>
                  <a:off x="839" y="2795"/>
                  <a:ext cx="204" cy="204"/>
                </a:xfrm>
                <a:prstGeom prst="ellipse">
                  <a:avLst/>
                </a:prstGeom>
                <a:gradFill rotWithShape="1">
                  <a:gsLst>
                    <a:gs pos="0">
                      <a:schemeClr val="accent1">
                        <a:gamma/>
                        <a:shade val="46275"/>
                        <a:invGamma/>
                      </a:schemeClr>
                    </a:gs>
                    <a:gs pos="100000">
                      <a:schemeClr val="accent1"/>
                    </a:gs>
                  </a:gsLst>
                  <a:lin ang="18900000" scaled="1"/>
                </a:gradFill>
                <a:ln w="9525">
                  <a:noFill/>
                  <a:round/>
                  <a:headEnd/>
                  <a:tailEnd/>
                </a:ln>
                <a:effectLst/>
              </p:spPr>
              <p:txBody>
                <a:bodyPr anchor="ctr"/>
                <a:lstStyle/>
                <a:p>
                  <a:pPr algn="ctr" eaLnBrk="1" hangingPunct="1">
                    <a:lnSpc>
                      <a:spcPct val="80000"/>
                    </a:lnSpc>
                    <a:defRPr/>
                  </a:pPr>
                  <a:endParaRPr lang="zh-CN" altLang="zh-CN" sz="1600" b="0">
                    <a:solidFill>
                      <a:srgbClr val="FF0000"/>
                    </a:solidFill>
                    <a:latin typeface="Times New Roman" pitchFamily="18" charset="0"/>
                    <a:ea typeface="幼圆" pitchFamily="49" charset="-122"/>
                    <a:sym typeface="Symbol" pitchFamily="18" charset="2"/>
                  </a:endParaRPr>
                </a:p>
              </p:txBody>
            </p:sp>
            <p:sp>
              <p:nvSpPr>
                <p:cNvPr id="168" name="Line 32"/>
                <p:cNvSpPr>
                  <a:spLocks noChangeShapeType="1"/>
                </p:cNvSpPr>
                <p:nvPr/>
              </p:nvSpPr>
              <p:spPr bwMode="auto">
                <a:xfrm>
                  <a:off x="892" y="2944"/>
                  <a:ext cx="91" cy="0"/>
                </a:xfrm>
                <a:prstGeom prst="line">
                  <a:avLst/>
                </a:prstGeom>
                <a:noFill/>
                <a:ln w="9525">
                  <a:solidFill>
                    <a:srgbClr val="0000FF"/>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grpSp>
              <p:nvGrpSpPr>
                <p:cNvPr id="169" name="Group 33"/>
                <p:cNvGrpSpPr>
                  <a:grpSpLocks/>
                </p:cNvGrpSpPr>
                <p:nvPr/>
              </p:nvGrpSpPr>
              <p:grpSpPr bwMode="auto">
                <a:xfrm>
                  <a:off x="892" y="2832"/>
                  <a:ext cx="91" cy="91"/>
                  <a:chOff x="892" y="2832"/>
                  <a:chExt cx="91" cy="91"/>
                </a:xfrm>
              </p:grpSpPr>
              <p:sp>
                <p:nvSpPr>
                  <p:cNvPr id="170" name="Line 34"/>
                  <p:cNvSpPr>
                    <a:spLocks noChangeShapeType="1"/>
                  </p:cNvSpPr>
                  <p:nvPr/>
                </p:nvSpPr>
                <p:spPr bwMode="auto">
                  <a:xfrm>
                    <a:off x="892" y="2886"/>
                    <a:ext cx="91" cy="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71" name="Line 35"/>
                  <p:cNvSpPr>
                    <a:spLocks noChangeShapeType="1"/>
                  </p:cNvSpPr>
                  <p:nvPr/>
                </p:nvSpPr>
                <p:spPr bwMode="auto">
                  <a:xfrm rot="5400000">
                    <a:off x="892" y="2878"/>
                    <a:ext cx="91" cy="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grpSp>
          </p:grpSp>
          <p:grpSp>
            <p:nvGrpSpPr>
              <p:cNvPr id="101" name="Group 36"/>
              <p:cNvGrpSpPr>
                <a:grpSpLocks/>
              </p:cNvGrpSpPr>
              <p:nvPr/>
            </p:nvGrpSpPr>
            <p:grpSpPr bwMode="auto">
              <a:xfrm>
                <a:off x="999" y="2750"/>
                <a:ext cx="204" cy="204"/>
                <a:chOff x="839" y="2795"/>
                <a:chExt cx="204" cy="204"/>
              </a:xfrm>
            </p:grpSpPr>
            <p:sp>
              <p:nvSpPr>
                <p:cNvPr id="162" name="Oval 37"/>
                <p:cNvSpPr>
                  <a:spLocks noChangeAspect="1" noChangeArrowheads="1"/>
                </p:cNvSpPr>
                <p:nvPr/>
              </p:nvSpPr>
              <p:spPr bwMode="auto">
                <a:xfrm>
                  <a:off x="839" y="2795"/>
                  <a:ext cx="204" cy="204"/>
                </a:xfrm>
                <a:prstGeom prst="ellipse">
                  <a:avLst/>
                </a:prstGeom>
                <a:gradFill rotWithShape="1">
                  <a:gsLst>
                    <a:gs pos="0">
                      <a:schemeClr val="accent1">
                        <a:gamma/>
                        <a:shade val="46275"/>
                        <a:invGamma/>
                      </a:schemeClr>
                    </a:gs>
                    <a:gs pos="100000">
                      <a:schemeClr val="accent1"/>
                    </a:gs>
                  </a:gsLst>
                  <a:lin ang="18900000" scaled="1"/>
                </a:gradFill>
                <a:ln w="9525">
                  <a:noFill/>
                  <a:round/>
                  <a:headEnd/>
                  <a:tailEnd/>
                </a:ln>
                <a:effectLst/>
              </p:spPr>
              <p:txBody>
                <a:bodyPr anchor="ctr"/>
                <a:lstStyle/>
                <a:p>
                  <a:pPr algn="ctr" eaLnBrk="1" hangingPunct="1">
                    <a:lnSpc>
                      <a:spcPct val="80000"/>
                    </a:lnSpc>
                    <a:defRPr/>
                  </a:pPr>
                  <a:endParaRPr lang="zh-CN" altLang="zh-CN" sz="1600" b="0">
                    <a:solidFill>
                      <a:srgbClr val="FF0000"/>
                    </a:solidFill>
                    <a:latin typeface="Times New Roman" pitchFamily="18" charset="0"/>
                    <a:ea typeface="幼圆" pitchFamily="49" charset="-122"/>
                    <a:sym typeface="Symbol" pitchFamily="18" charset="2"/>
                  </a:endParaRPr>
                </a:p>
              </p:txBody>
            </p:sp>
            <p:sp>
              <p:nvSpPr>
                <p:cNvPr id="163" name="Line 38"/>
                <p:cNvSpPr>
                  <a:spLocks noChangeShapeType="1"/>
                </p:cNvSpPr>
                <p:nvPr/>
              </p:nvSpPr>
              <p:spPr bwMode="auto">
                <a:xfrm>
                  <a:off x="892" y="2944"/>
                  <a:ext cx="91" cy="0"/>
                </a:xfrm>
                <a:prstGeom prst="line">
                  <a:avLst/>
                </a:prstGeom>
                <a:noFill/>
                <a:ln w="9525">
                  <a:solidFill>
                    <a:srgbClr val="0000FF"/>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grpSp>
              <p:nvGrpSpPr>
                <p:cNvPr id="164" name="Group 39"/>
                <p:cNvGrpSpPr>
                  <a:grpSpLocks/>
                </p:cNvGrpSpPr>
                <p:nvPr/>
              </p:nvGrpSpPr>
              <p:grpSpPr bwMode="auto">
                <a:xfrm>
                  <a:off x="892" y="2832"/>
                  <a:ext cx="91" cy="91"/>
                  <a:chOff x="892" y="2832"/>
                  <a:chExt cx="91" cy="91"/>
                </a:xfrm>
              </p:grpSpPr>
              <p:sp>
                <p:nvSpPr>
                  <p:cNvPr id="165" name="Line 40"/>
                  <p:cNvSpPr>
                    <a:spLocks noChangeShapeType="1"/>
                  </p:cNvSpPr>
                  <p:nvPr/>
                </p:nvSpPr>
                <p:spPr bwMode="auto">
                  <a:xfrm>
                    <a:off x="892" y="2886"/>
                    <a:ext cx="91" cy="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66" name="Line 41"/>
                  <p:cNvSpPr>
                    <a:spLocks noChangeShapeType="1"/>
                  </p:cNvSpPr>
                  <p:nvPr/>
                </p:nvSpPr>
                <p:spPr bwMode="auto">
                  <a:xfrm rot="5400000">
                    <a:off x="892" y="2878"/>
                    <a:ext cx="91" cy="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grpSp>
          </p:grpSp>
          <p:grpSp>
            <p:nvGrpSpPr>
              <p:cNvPr id="102" name="Group 42"/>
              <p:cNvGrpSpPr>
                <a:grpSpLocks/>
              </p:cNvGrpSpPr>
              <p:nvPr/>
            </p:nvGrpSpPr>
            <p:grpSpPr bwMode="auto">
              <a:xfrm>
                <a:off x="930" y="2976"/>
                <a:ext cx="204" cy="204"/>
                <a:chOff x="839" y="2795"/>
                <a:chExt cx="204" cy="204"/>
              </a:xfrm>
            </p:grpSpPr>
            <p:sp>
              <p:nvSpPr>
                <p:cNvPr id="157" name="Oval 43"/>
                <p:cNvSpPr>
                  <a:spLocks noChangeAspect="1" noChangeArrowheads="1"/>
                </p:cNvSpPr>
                <p:nvPr/>
              </p:nvSpPr>
              <p:spPr bwMode="auto">
                <a:xfrm>
                  <a:off x="839" y="2795"/>
                  <a:ext cx="204" cy="204"/>
                </a:xfrm>
                <a:prstGeom prst="ellipse">
                  <a:avLst/>
                </a:prstGeom>
                <a:gradFill rotWithShape="1">
                  <a:gsLst>
                    <a:gs pos="0">
                      <a:schemeClr val="accent1">
                        <a:gamma/>
                        <a:shade val="46275"/>
                        <a:invGamma/>
                      </a:schemeClr>
                    </a:gs>
                    <a:gs pos="100000">
                      <a:schemeClr val="accent1"/>
                    </a:gs>
                  </a:gsLst>
                  <a:lin ang="18900000" scaled="1"/>
                </a:gradFill>
                <a:ln w="9525">
                  <a:noFill/>
                  <a:round/>
                  <a:headEnd/>
                  <a:tailEnd/>
                </a:ln>
                <a:effectLst/>
              </p:spPr>
              <p:txBody>
                <a:bodyPr anchor="ctr"/>
                <a:lstStyle/>
                <a:p>
                  <a:pPr algn="ctr" eaLnBrk="1" hangingPunct="1">
                    <a:lnSpc>
                      <a:spcPct val="80000"/>
                    </a:lnSpc>
                    <a:defRPr/>
                  </a:pPr>
                  <a:endParaRPr lang="zh-CN" altLang="zh-CN" sz="1600" b="0">
                    <a:solidFill>
                      <a:srgbClr val="FF0000"/>
                    </a:solidFill>
                    <a:latin typeface="Times New Roman" pitchFamily="18" charset="0"/>
                    <a:ea typeface="幼圆" pitchFamily="49" charset="-122"/>
                    <a:sym typeface="Symbol" pitchFamily="18" charset="2"/>
                  </a:endParaRPr>
                </a:p>
              </p:txBody>
            </p:sp>
            <p:sp>
              <p:nvSpPr>
                <p:cNvPr id="158" name="Line 44"/>
                <p:cNvSpPr>
                  <a:spLocks noChangeShapeType="1"/>
                </p:cNvSpPr>
                <p:nvPr/>
              </p:nvSpPr>
              <p:spPr bwMode="auto">
                <a:xfrm>
                  <a:off x="892" y="2944"/>
                  <a:ext cx="91" cy="0"/>
                </a:xfrm>
                <a:prstGeom prst="line">
                  <a:avLst/>
                </a:prstGeom>
                <a:noFill/>
                <a:ln w="9525">
                  <a:solidFill>
                    <a:srgbClr val="0000FF"/>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grpSp>
              <p:nvGrpSpPr>
                <p:cNvPr id="159" name="Group 45"/>
                <p:cNvGrpSpPr>
                  <a:grpSpLocks/>
                </p:cNvGrpSpPr>
                <p:nvPr/>
              </p:nvGrpSpPr>
              <p:grpSpPr bwMode="auto">
                <a:xfrm>
                  <a:off x="892" y="2832"/>
                  <a:ext cx="91" cy="91"/>
                  <a:chOff x="892" y="2832"/>
                  <a:chExt cx="91" cy="91"/>
                </a:xfrm>
              </p:grpSpPr>
              <p:sp>
                <p:nvSpPr>
                  <p:cNvPr id="160" name="Line 46"/>
                  <p:cNvSpPr>
                    <a:spLocks noChangeShapeType="1"/>
                  </p:cNvSpPr>
                  <p:nvPr/>
                </p:nvSpPr>
                <p:spPr bwMode="auto">
                  <a:xfrm>
                    <a:off x="892" y="2886"/>
                    <a:ext cx="91" cy="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61" name="Line 47"/>
                  <p:cNvSpPr>
                    <a:spLocks noChangeShapeType="1"/>
                  </p:cNvSpPr>
                  <p:nvPr/>
                </p:nvSpPr>
                <p:spPr bwMode="auto">
                  <a:xfrm rot="5400000">
                    <a:off x="892" y="2878"/>
                    <a:ext cx="91" cy="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grpSp>
          </p:grpSp>
          <p:grpSp>
            <p:nvGrpSpPr>
              <p:cNvPr id="103" name="Group 48"/>
              <p:cNvGrpSpPr>
                <a:grpSpLocks/>
              </p:cNvGrpSpPr>
              <p:nvPr/>
            </p:nvGrpSpPr>
            <p:grpSpPr bwMode="auto">
              <a:xfrm>
                <a:off x="665" y="3181"/>
                <a:ext cx="204" cy="204"/>
                <a:chOff x="839" y="2795"/>
                <a:chExt cx="204" cy="204"/>
              </a:xfrm>
            </p:grpSpPr>
            <p:sp>
              <p:nvSpPr>
                <p:cNvPr id="152" name="Oval 49"/>
                <p:cNvSpPr>
                  <a:spLocks noChangeAspect="1" noChangeArrowheads="1"/>
                </p:cNvSpPr>
                <p:nvPr/>
              </p:nvSpPr>
              <p:spPr bwMode="auto">
                <a:xfrm>
                  <a:off x="839" y="2795"/>
                  <a:ext cx="204" cy="204"/>
                </a:xfrm>
                <a:prstGeom prst="ellipse">
                  <a:avLst/>
                </a:prstGeom>
                <a:gradFill rotWithShape="1">
                  <a:gsLst>
                    <a:gs pos="0">
                      <a:schemeClr val="accent1">
                        <a:gamma/>
                        <a:shade val="46275"/>
                        <a:invGamma/>
                      </a:schemeClr>
                    </a:gs>
                    <a:gs pos="100000">
                      <a:schemeClr val="accent1"/>
                    </a:gs>
                  </a:gsLst>
                  <a:lin ang="18900000" scaled="1"/>
                </a:gradFill>
                <a:ln w="9525">
                  <a:noFill/>
                  <a:round/>
                  <a:headEnd/>
                  <a:tailEnd/>
                </a:ln>
                <a:effectLst/>
              </p:spPr>
              <p:txBody>
                <a:bodyPr anchor="ctr"/>
                <a:lstStyle/>
                <a:p>
                  <a:pPr algn="ctr" eaLnBrk="1" hangingPunct="1">
                    <a:lnSpc>
                      <a:spcPct val="80000"/>
                    </a:lnSpc>
                    <a:defRPr/>
                  </a:pPr>
                  <a:endParaRPr lang="zh-CN" altLang="zh-CN" sz="1600" b="0">
                    <a:solidFill>
                      <a:srgbClr val="FF0000"/>
                    </a:solidFill>
                    <a:latin typeface="Times New Roman" pitchFamily="18" charset="0"/>
                    <a:ea typeface="幼圆" pitchFamily="49" charset="-122"/>
                    <a:sym typeface="Symbol" pitchFamily="18" charset="2"/>
                  </a:endParaRPr>
                </a:p>
              </p:txBody>
            </p:sp>
            <p:sp>
              <p:nvSpPr>
                <p:cNvPr id="153" name="Line 50"/>
                <p:cNvSpPr>
                  <a:spLocks noChangeShapeType="1"/>
                </p:cNvSpPr>
                <p:nvPr/>
              </p:nvSpPr>
              <p:spPr bwMode="auto">
                <a:xfrm>
                  <a:off x="892" y="2944"/>
                  <a:ext cx="91" cy="0"/>
                </a:xfrm>
                <a:prstGeom prst="line">
                  <a:avLst/>
                </a:prstGeom>
                <a:noFill/>
                <a:ln w="9525">
                  <a:solidFill>
                    <a:srgbClr val="0000FF"/>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grpSp>
              <p:nvGrpSpPr>
                <p:cNvPr id="154" name="Group 51"/>
                <p:cNvGrpSpPr>
                  <a:grpSpLocks/>
                </p:cNvGrpSpPr>
                <p:nvPr/>
              </p:nvGrpSpPr>
              <p:grpSpPr bwMode="auto">
                <a:xfrm>
                  <a:off x="892" y="2832"/>
                  <a:ext cx="91" cy="91"/>
                  <a:chOff x="892" y="2832"/>
                  <a:chExt cx="91" cy="91"/>
                </a:xfrm>
              </p:grpSpPr>
              <p:sp>
                <p:nvSpPr>
                  <p:cNvPr id="155" name="Line 52"/>
                  <p:cNvSpPr>
                    <a:spLocks noChangeShapeType="1"/>
                  </p:cNvSpPr>
                  <p:nvPr/>
                </p:nvSpPr>
                <p:spPr bwMode="auto">
                  <a:xfrm>
                    <a:off x="892" y="2886"/>
                    <a:ext cx="91" cy="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56" name="Line 53"/>
                  <p:cNvSpPr>
                    <a:spLocks noChangeShapeType="1"/>
                  </p:cNvSpPr>
                  <p:nvPr/>
                </p:nvSpPr>
                <p:spPr bwMode="auto">
                  <a:xfrm rot="5400000">
                    <a:off x="892" y="2878"/>
                    <a:ext cx="91" cy="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grpSp>
          </p:grpSp>
          <p:grpSp>
            <p:nvGrpSpPr>
              <p:cNvPr id="104" name="Group 54"/>
              <p:cNvGrpSpPr>
                <a:grpSpLocks/>
              </p:cNvGrpSpPr>
              <p:nvPr/>
            </p:nvGrpSpPr>
            <p:grpSpPr bwMode="auto">
              <a:xfrm>
                <a:off x="900" y="3226"/>
                <a:ext cx="204" cy="204"/>
                <a:chOff x="839" y="2795"/>
                <a:chExt cx="204" cy="204"/>
              </a:xfrm>
            </p:grpSpPr>
            <p:sp>
              <p:nvSpPr>
                <p:cNvPr id="147" name="Oval 55"/>
                <p:cNvSpPr>
                  <a:spLocks noChangeAspect="1" noChangeArrowheads="1"/>
                </p:cNvSpPr>
                <p:nvPr/>
              </p:nvSpPr>
              <p:spPr bwMode="auto">
                <a:xfrm>
                  <a:off x="839" y="2795"/>
                  <a:ext cx="204" cy="204"/>
                </a:xfrm>
                <a:prstGeom prst="ellipse">
                  <a:avLst/>
                </a:prstGeom>
                <a:gradFill rotWithShape="1">
                  <a:gsLst>
                    <a:gs pos="0">
                      <a:schemeClr val="accent1">
                        <a:gamma/>
                        <a:shade val="46275"/>
                        <a:invGamma/>
                      </a:schemeClr>
                    </a:gs>
                    <a:gs pos="100000">
                      <a:schemeClr val="accent1"/>
                    </a:gs>
                  </a:gsLst>
                  <a:lin ang="18900000" scaled="1"/>
                </a:gradFill>
                <a:ln w="9525">
                  <a:noFill/>
                  <a:round/>
                  <a:headEnd/>
                  <a:tailEnd/>
                </a:ln>
                <a:effectLst/>
              </p:spPr>
              <p:txBody>
                <a:bodyPr anchor="ctr"/>
                <a:lstStyle/>
                <a:p>
                  <a:pPr algn="ctr" eaLnBrk="1" hangingPunct="1">
                    <a:lnSpc>
                      <a:spcPct val="80000"/>
                    </a:lnSpc>
                    <a:defRPr/>
                  </a:pPr>
                  <a:endParaRPr lang="zh-CN" altLang="zh-CN" sz="1600" b="0">
                    <a:solidFill>
                      <a:srgbClr val="FF0000"/>
                    </a:solidFill>
                    <a:latin typeface="Times New Roman" pitchFamily="18" charset="0"/>
                    <a:ea typeface="幼圆" pitchFamily="49" charset="-122"/>
                    <a:sym typeface="Symbol" pitchFamily="18" charset="2"/>
                  </a:endParaRPr>
                </a:p>
              </p:txBody>
            </p:sp>
            <p:sp>
              <p:nvSpPr>
                <p:cNvPr id="148" name="Line 56"/>
                <p:cNvSpPr>
                  <a:spLocks noChangeShapeType="1"/>
                </p:cNvSpPr>
                <p:nvPr/>
              </p:nvSpPr>
              <p:spPr bwMode="auto">
                <a:xfrm>
                  <a:off x="892" y="2944"/>
                  <a:ext cx="91" cy="0"/>
                </a:xfrm>
                <a:prstGeom prst="line">
                  <a:avLst/>
                </a:prstGeom>
                <a:noFill/>
                <a:ln w="9525">
                  <a:solidFill>
                    <a:srgbClr val="0000FF"/>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grpSp>
              <p:nvGrpSpPr>
                <p:cNvPr id="149" name="Group 57"/>
                <p:cNvGrpSpPr>
                  <a:grpSpLocks/>
                </p:cNvGrpSpPr>
                <p:nvPr/>
              </p:nvGrpSpPr>
              <p:grpSpPr bwMode="auto">
                <a:xfrm>
                  <a:off x="892" y="2832"/>
                  <a:ext cx="91" cy="91"/>
                  <a:chOff x="892" y="2832"/>
                  <a:chExt cx="91" cy="91"/>
                </a:xfrm>
              </p:grpSpPr>
              <p:sp>
                <p:nvSpPr>
                  <p:cNvPr id="150" name="Line 58"/>
                  <p:cNvSpPr>
                    <a:spLocks noChangeShapeType="1"/>
                  </p:cNvSpPr>
                  <p:nvPr/>
                </p:nvSpPr>
                <p:spPr bwMode="auto">
                  <a:xfrm>
                    <a:off x="892" y="2886"/>
                    <a:ext cx="91" cy="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51" name="Line 59"/>
                  <p:cNvSpPr>
                    <a:spLocks noChangeShapeType="1"/>
                  </p:cNvSpPr>
                  <p:nvPr/>
                </p:nvSpPr>
                <p:spPr bwMode="auto">
                  <a:xfrm rot="5400000">
                    <a:off x="892" y="2878"/>
                    <a:ext cx="91" cy="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grpSp>
          </p:grpSp>
          <p:grpSp>
            <p:nvGrpSpPr>
              <p:cNvPr id="105" name="Group 60"/>
              <p:cNvGrpSpPr>
                <a:grpSpLocks/>
              </p:cNvGrpSpPr>
              <p:nvPr/>
            </p:nvGrpSpPr>
            <p:grpSpPr bwMode="auto">
              <a:xfrm>
                <a:off x="476" y="3294"/>
                <a:ext cx="204" cy="204"/>
                <a:chOff x="839" y="2795"/>
                <a:chExt cx="204" cy="204"/>
              </a:xfrm>
            </p:grpSpPr>
            <p:sp>
              <p:nvSpPr>
                <p:cNvPr id="142" name="Oval 61"/>
                <p:cNvSpPr>
                  <a:spLocks noChangeAspect="1" noChangeArrowheads="1"/>
                </p:cNvSpPr>
                <p:nvPr/>
              </p:nvSpPr>
              <p:spPr bwMode="auto">
                <a:xfrm>
                  <a:off x="839" y="2795"/>
                  <a:ext cx="204" cy="204"/>
                </a:xfrm>
                <a:prstGeom prst="ellipse">
                  <a:avLst/>
                </a:prstGeom>
                <a:gradFill rotWithShape="1">
                  <a:gsLst>
                    <a:gs pos="0">
                      <a:schemeClr val="accent1">
                        <a:gamma/>
                        <a:shade val="46275"/>
                        <a:invGamma/>
                      </a:schemeClr>
                    </a:gs>
                    <a:gs pos="100000">
                      <a:schemeClr val="accent1"/>
                    </a:gs>
                  </a:gsLst>
                  <a:lin ang="18900000" scaled="1"/>
                </a:gradFill>
                <a:ln w="9525">
                  <a:noFill/>
                  <a:round/>
                  <a:headEnd/>
                  <a:tailEnd/>
                </a:ln>
                <a:effectLst/>
              </p:spPr>
              <p:txBody>
                <a:bodyPr anchor="ctr"/>
                <a:lstStyle/>
                <a:p>
                  <a:pPr algn="ctr" eaLnBrk="1" hangingPunct="1">
                    <a:lnSpc>
                      <a:spcPct val="80000"/>
                    </a:lnSpc>
                    <a:defRPr/>
                  </a:pPr>
                  <a:endParaRPr lang="zh-CN" altLang="zh-CN" sz="1600" b="0">
                    <a:solidFill>
                      <a:srgbClr val="FF0000"/>
                    </a:solidFill>
                    <a:latin typeface="Times New Roman" pitchFamily="18" charset="0"/>
                    <a:ea typeface="幼圆" pitchFamily="49" charset="-122"/>
                    <a:sym typeface="Symbol" pitchFamily="18" charset="2"/>
                  </a:endParaRPr>
                </a:p>
              </p:txBody>
            </p:sp>
            <p:sp>
              <p:nvSpPr>
                <p:cNvPr id="143" name="Line 62"/>
                <p:cNvSpPr>
                  <a:spLocks noChangeShapeType="1"/>
                </p:cNvSpPr>
                <p:nvPr/>
              </p:nvSpPr>
              <p:spPr bwMode="auto">
                <a:xfrm>
                  <a:off x="892" y="2944"/>
                  <a:ext cx="91" cy="0"/>
                </a:xfrm>
                <a:prstGeom prst="line">
                  <a:avLst/>
                </a:prstGeom>
                <a:noFill/>
                <a:ln w="9525">
                  <a:solidFill>
                    <a:srgbClr val="0000FF"/>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grpSp>
              <p:nvGrpSpPr>
                <p:cNvPr id="144" name="Group 63"/>
                <p:cNvGrpSpPr>
                  <a:grpSpLocks/>
                </p:cNvGrpSpPr>
                <p:nvPr/>
              </p:nvGrpSpPr>
              <p:grpSpPr bwMode="auto">
                <a:xfrm>
                  <a:off x="892" y="2832"/>
                  <a:ext cx="91" cy="91"/>
                  <a:chOff x="892" y="2832"/>
                  <a:chExt cx="91" cy="91"/>
                </a:xfrm>
              </p:grpSpPr>
              <p:sp>
                <p:nvSpPr>
                  <p:cNvPr id="145" name="Line 64"/>
                  <p:cNvSpPr>
                    <a:spLocks noChangeShapeType="1"/>
                  </p:cNvSpPr>
                  <p:nvPr/>
                </p:nvSpPr>
                <p:spPr bwMode="auto">
                  <a:xfrm>
                    <a:off x="892" y="2886"/>
                    <a:ext cx="91" cy="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46" name="Line 65"/>
                  <p:cNvSpPr>
                    <a:spLocks noChangeShapeType="1"/>
                  </p:cNvSpPr>
                  <p:nvPr/>
                </p:nvSpPr>
                <p:spPr bwMode="auto">
                  <a:xfrm rot="5400000">
                    <a:off x="892" y="2878"/>
                    <a:ext cx="91" cy="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grpSp>
          </p:grpSp>
          <p:grpSp>
            <p:nvGrpSpPr>
              <p:cNvPr id="106" name="Group 66"/>
              <p:cNvGrpSpPr>
                <a:grpSpLocks/>
              </p:cNvGrpSpPr>
              <p:nvPr/>
            </p:nvGrpSpPr>
            <p:grpSpPr bwMode="auto">
              <a:xfrm>
                <a:off x="1292" y="2704"/>
                <a:ext cx="204" cy="204"/>
                <a:chOff x="839" y="2795"/>
                <a:chExt cx="204" cy="204"/>
              </a:xfrm>
            </p:grpSpPr>
            <p:sp>
              <p:nvSpPr>
                <p:cNvPr id="137" name="Oval 67"/>
                <p:cNvSpPr>
                  <a:spLocks noChangeAspect="1" noChangeArrowheads="1"/>
                </p:cNvSpPr>
                <p:nvPr/>
              </p:nvSpPr>
              <p:spPr bwMode="auto">
                <a:xfrm>
                  <a:off x="839" y="2795"/>
                  <a:ext cx="204" cy="204"/>
                </a:xfrm>
                <a:prstGeom prst="ellipse">
                  <a:avLst/>
                </a:prstGeom>
                <a:gradFill rotWithShape="1">
                  <a:gsLst>
                    <a:gs pos="0">
                      <a:schemeClr val="accent1">
                        <a:gamma/>
                        <a:shade val="46275"/>
                        <a:invGamma/>
                      </a:schemeClr>
                    </a:gs>
                    <a:gs pos="100000">
                      <a:schemeClr val="accent1"/>
                    </a:gs>
                  </a:gsLst>
                  <a:lin ang="18900000" scaled="1"/>
                </a:gradFill>
                <a:ln w="9525">
                  <a:noFill/>
                  <a:round/>
                  <a:headEnd/>
                  <a:tailEnd/>
                </a:ln>
                <a:effectLst/>
              </p:spPr>
              <p:txBody>
                <a:bodyPr anchor="ctr"/>
                <a:lstStyle/>
                <a:p>
                  <a:pPr algn="ctr" eaLnBrk="1" hangingPunct="1">
                    <a:lnSpc>
                      <a:spcPct val="80000"/>
                    </a:lnSpc>
                    <a:defRPr/>
                  </a:pPr>
                  <a:endParaRPr lang="zh-CN" altLang="zh-CN" sz="1600" b="0">
                    <a:solidFill>
                      <a:srgbClr val="FF0000"/>
                    </a:solidFill>
                    <a:latin typeface="Times New Roman" pitchFamily="18" charset="0"/>
                    <a:ea typeface="幼圆" pitchFamily="49" charset="-122"/>
                    <a:sym typeface="Symbol" pitchFamily="18" charset="2"/>
                  </a:endParaRPr>
                </a:p>
              </p:txBody>
            </p:sp>
            <p:sp>
              <p:nvSpPr>
                <p:cNvPr id="138" name="Line 68"/>
                <p:cNvSpPr>
                  <a:spLocks noChangeShapeType="1"/>
                </p:cNvSpPr>
                <p:nvPr/>
              </p:nvSpPr>
              <p:spPr bwMode="auto">
                <a:xfrm>
                  <a:off x="892" y="2944"/>
                  <a:ext cx="91" cy="0"/>
                </a:xfrm>
                <a:prstGeom prst="line">
                  <a:avLst/>
                </a:prstGeom>
                <a:noFill/>
                <a:ln w="9525">
                  <a:solidFill>
                    <a:srgbClr val="0000FF"/>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grpSp>
              <p:nvGrpSpPr>
                <p:cNvPr id="139" name="Group 69"/>
                <p:cNvGrpSpPr>
                  <a:grpSpLocks/>
                </p:cNvGrpSpPr>
                <p:nvPr/>
              </p:nvGrpSpPr>
              <p:grpSpPr bwMode="auto">
                <a:xfrm>
                  <a:off x="892" y="2832"/>
                  <a:ext cx="91" cy="91"/>
                  <a:chOff x="892" y="2832"/>
                  <a:chExt cx="91" cy="91"/>
                </a:xfrm>
              </p:grpSpPr>
              <p:sp>
                <p:nvSpPr>
                  <p:cNvPr id="140" name="Line 70"/>
                  <p:cNvSpPr>
                    <a:spLocks noChangeShapeType="1"/>
                  </p:cNvSpPr>
                  <p:nvPr/>
                </p:nvSpPr>
                <p:spPr bwMode="auto">
                  <a:xfrm>
                    <a:off x="892" y="2886"/>
                    <a:ext cx="91" cy="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41" name="Line 71"/>
                  <p:cNvSpPr>
                    <a:spLocks noChangeShapeType="1"/>
                  </p:cNvSpPr>
                  <p:nvPr/>
                </p:nvSpPr>
                <p:spPr bwMode="auto">
                  <a:xfrm rot="5400000">
                    <a:off x="892" y="2878"/>
                    <a:ext cx="91" cy="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grpSp>
          </p:grpSp>
          <p:grpSp>
            <p:nvGrpSpPr>
              <p:cNvPr id="107" name="Group 72"/>
              <p:cNvGrpSpPr>
                <a:grpSpLocks/>
              </p:cNvGrpSpPr>
              <p:nvPr/>
            </p:nvGrpSpPr>
            <p:grpSpPr bwMode="auto">
              <a:xfrm>
                <a:off x="1179" y="2886"/>
                <a:ext cx="204" cy="204"/>
                <a:chOff x="839" y="2795"/>
                <a:chExt cx="204" cy="204"/>
              </a:xfrm>
            </p:grpSpPr>
            <p:sp>
              <p:nvSpPr>
                <p:cNvPr id="132" name="Oval 73"/>
                <p:cNvSpPr>
                  <a:spLocks noChangeAspect="1" noChangeArrowheads="1"/>
                </p:cNvSpPr>
                <p:nvPr/>
              </p:nvSpPr>
              <p:spPr bwMode="auto">
                <a:xfrm>
                  <a:off x="839" y="2795"/>
                  <a:ext cx="204" cy="204"/>
                </a:xfrm>
                <a:prstGeom prst="ellipse">
                  <a:avLst/>
                </a:prstGeom>
                <a:gradFill rotWithShape="1">
                  <a:gsLst>
                    <a:gs pos="0">
                      <a:schemeClr val="accent1">
                        <a:gamma/>
                        <a:shade val="46275"/>
                        <a:invGamma/>
                      </a:schemeClr>
                    </a:gs>
                    <a:gs pos="100000">
                      <a:schemeClr val="accent1"/>
                    </a:gs>
                  </a:gsLst>
                  <a:lin ang="18900000" scaled="1"/>
                </a:gradFill>
                <a:ln w="9525">
                  <a:noFill/>
                  <a:round/>
                  <a:headEnd/>
                  <a:tailEnd/>
                </a:ln>
                <a:effectLst/>
              </p:spPr>
              <p:txBody>
                <a:bodyPr anchor="ctr"/>
                <a:lstStyle/>
                <a:p>
                  <a:pPr algn="ctr" eaLnBrk="1" hangingPunct="1">
                    <a:lnSpc>
                      <a:spcPct val="80000"/>
                    </a:lnSpc>
                    <a:defRPr/>
                  </a:pPr>
                  <a:endParaRPr lang="zh-CN" altLang="zh-CN" sz="1600" b="0">
                    <a:solidFill>
                      <a:srgbClr val="FF0000"/>
                    </a:solidFill>
                    <a:latin typeface="Times New Roman" pitchFamily="18" charset="0"/>
                    <a:ea typeface="幼圆" pitchFamily="49" charset="-122"/>
                    <a:sym typeface="Symbol" pitchFamily="18" charset="2"/>
                  </a:endParaRPr>
                </a:p>
              </p:txBody>
            </p:sp>
            <p:sp>
              <p:nvSpPr>
                <p:cNvPr id="133" name="Line 74"/>
                <p:cNvSpPr>
                  <a:spLocks noChangeShapeType="1"/>
                </p:cNvSpPr>
                <p:nvPr/>
              </p:nvSpPr>
              <p:spPr bwMode="auto">
                <a:xfrm>
                  <a:off x="892" y="2944"/>
                  <a:ext cx="91" cy="0"/>
                </a:xfrm>
                <a:prstGeom prst="line">
                  <a:avLst/>
                </a:prstGeom>
                <a:noFill/>
                <a:ln w="9525">
                  <a:solidFill>
                    <a:srgbClr val="0000FF"/>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grpSp>
              <p:nvGrpSpPr>
                <p:cNvPr id="134" name="Group 75"/>
                <p:cNvGrpSpPr>
                  <a:grpSpLocks/>
                </p:cNvGrpSpPr>
                <p:nvPr/>
              </p:nvGrpSpPr>
              <p:grpSpPr bwMode="auto">
                <a:xfrm>
                  <a:off x="892" y="2832"/>
                  <a:ext cx="91" cy="91"/>
                  <a:chOff x="892" y="2832"/>
                  <a:chExt cx="91" cy="91"/>
                </a:xfrm>
              </p:grpSpPr>
              <p:sp>
                <p:nvSpPr>
                  <p:cNvPr id="135" name="Line 76"/>
                  <p:cNvSpPr>
                    <a:spLocks noChangeShapeType="1"/>
                  </p:cNvSpPr>
                  <p:nvPr/>
                </p:nvSpPr>
                <p:spPr bwMode="auto">
                  <a:xfrm>
                    <a:off x="892" y="2886"/>
                    <a:ext cx="91" cy="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36" name="Line 77"/>
                  <p:cNvSpPr>
                    <a:spLocks noChangeShapeType="1"/>
                  </p:cNvSpPr>
                  <p:nvPr/>
                </p:nvSpPr>
                <p:spPr bwMode="auto">
                  <a:xfrm rot="5400000">
                    <a:off x="892" y="2878"/>
                    <a:ext cx="91" cy="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grpSp>
          </p:grpSp>
          <p:grpSp>
            <p:nvGrpSpPr>
              <p:cNvPr id="108" name="Group 78"/>
              <p:cNvGrpSpPr>
                <a:grpSpLocks/>
              </p:cNvGrpSpPr>
              <p:nvPr/>
            </p:nvGrpSpPr>
            <p:grpSpPr bwMode="auto">
              <a:xfrm>
                <a:off x="1111" y="3090"/>
                <a:ext cx="204" cy="204"/>
                <a:chOff x="839" y="2795"/>
                <a:chExt cx="204" cy="204"/>
              </a:xfrm>
            </p:grpSpPr>
            <p:sp>
              <p:nvSpPr>
                <p:cNvPr id="127" name="Oval 79"/>
                <p:cNvSpPr>
                  <a:spLocks noChangeAspect="1" noChangeArrowheads="1"/>
                </p:cNvSpPr>
                <p:nvPr/>
              </p:nvSpPr>
              <p:spPr bwMode="auto">
                <a:xfrm>
                  <a:off x="839" y="2795"/>
                  <a:ext cx="204" cy="204"/>
                </a:xfrm>
                <a:prstGeom prst="ellipse">
                  <a:avLst/>
                </a:prstGeom>
                <a:gradFill rotWithShape="1">
                  <a:gsLst>
                    <a:gs pos="0">
                      <a:schemeClr val="accent1">
                        <a:gamma/>
                        <a:shade val="46275"/>
                        <a:invGamma/>
                      </a:schemeClr>
                    </a:gs>
                    <a:gs pos="100000">
                      <a:schemeClr val="accent1"/>
                    </a:gs>
                  </a:gsLst>
                  <a:lin ang="18900000" scaled="1"/>
                </a:gradFill>
                <a:ln w="9525">
                  <a:noFill/>
                  <a:round/>
                  <a:headEnd/>
                  <a:tailEnd/>
                </a:ln>
                <a:effectLst/>
              </p:spPr>
              <p:txBody>
                <a:bodyPr anchor="ctr"/>
                <a:lstStyle/>
                <a:p>
                  <a:pPr algn="ctr" eaLnBrk="1" hangingPunct="1">
                    <a:lnSpc>
                      <a:spcPct val="80000"/>
                    </a:lnSpc>
                    <a:defRPr/>
                  </a:pPr>
                  <a:endParaRPr lang="zh-CN" altLang="zh-CN" sz="1600" b="0">
                    <a:solidFill>
                      <a:srgbClr val="FF0000"/>
                    </a:solidFill>
                    <a:latin typeface="Times New Roman" pitchFamily="18" charset="0"/>
                    <a:ea typeface="幼圆" pitchFamily="49" charset="-122"/>
                    <a:sym typeface="Symbol" pitchFamily="18" charset="2"/>
                  </a:endParaRPr>
                </a:p>
              </p:txBody>
            </p:sp>
            <p:sp>
              <p:nvSpPr>
                <p:cNvPr id="128" name="Line 80"/>
                <p:cNvSpPr>
                  <a:spLocks noChangeShapeType="1"/>
                </p:cNvSpPr>
                <p:nvPr/>
              </p:nvSpPr>
              <p:spPr bwMode="auto">
                <a:xfrm>
                  <a:off x="892" y="2944"/>
                  <a:ext cx="91" cy="0"/>
                </a:xfrm>
                <a:prstGeom prst="line">
                  <a:avLst/>
                </a:prstGeom>
                <a:noFill/>
                <a:ln w="9525">
                  <a:solidFill>
                    <a:srgbClr val="0000FF"/>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grpSp>
              <p:nvGrpSpPr>
                <p:cNvPr id="129" name="Group 81"/>
                <p:cNvGrpSpPr>
                  <a:grpSpLocks/>
                </p:cNvGrpSpPr>
                <p:nvPr/>
              </p:nvGrpSpPr>
              <p:grpSpPr bwMode="auto">
                <a:xfrm>
                  <a:off x="892" y="2832"/>
                  <a:ext cx="91" cy="91"/>
                  <a:chOff x="892" y="2832"/>
                  <a:chExt cx="91" cy="91"/>
                </a:xfrm>
              </p:grpSpPr>
              <p:sp>
                <p:nvSpPr>
                  <p:cNvPr id="130" name="Line 82"/>
                  <p:cNvSpPr>
                    <a:spLocks noChangeShapeType="1"/>
                  </p:cNvSpPr>
                  <p:nvPr/>
                </p:nvSpPr>
                <p:spPr bwMode="auto">
                  <a:xfrm>
                    <a:off x="892" y="2886"/>
                    <a:ext cx="91" cy="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31" name="Line 83"/>
                  <p:cNvSpPr>
                    <a:spLocks noChangeShapeType="1"/>
                  </p:cNvSpPr>
                  <p:nvPr/>
                </p:nvSpPr>
                <p:spPr bwMode="auto">
                  <a:xfrm rot="5400000">
                    <a:off x="892" y="2878"/>
                    <a:ext cx="91" cy="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grpSp>
          </p:grpSp>
          <p:grpSp>
            <p:nvGrpSpPr>
              <p:cNvPr id="109" name="Group 84"/>
              <p:cNvGrpSpPr>
                <a:grpSpLocks/>
              </p:cNvGrpSpPr>
              <p:nvPr/>
            </p:nvGrpSpPr>
            <p:grpSpPr bwMode="auto">
              <a:xfrm rot="-269076">
                <a:off x="1361" y="2999"/>
                <a:ext cx="204" cy="204"/>
                <a:chOff x="839" y="2795"/>
                <a:chExt cx="204" cy="204"/>
              </a:xfrm>
            </p:grpSpPr>
            <p:sp>
              <p:nvSpPr>
                <p:cNvPr id="122" name="Oval 85"/>
                <p:cNvSpPr>
                  <a:spLocks noChangeAspect="1" noChangeArrowheads="1"/>
                </p:cNvSpPr>
                <p:nvPr/>
              </p:nvSpPr>
              <p:spPr bwMode="auto">
                <a:xfrm>
                  <a:off x="839" y="2795"/>
                  <a:ext cx="204" cy="204"/>
                </a:xfrm>
                <a:prstGeom prst="ellipse">
                  <a:avLst/>
                </a:prstGeom>
                <a:gradFill rotWithShape="1">
                  <a:gsLst>
                    <a:gs pos="0">
                      <a:schemeClr val="accent1">
                        <a:gamma/>
                        <a:shade val="46275"/>
                        <a:invGamma/>
                      </a:schemeClr>
                    </a:gs>
                    <a:gs pos="100000">
                      <a:schemeClr val="accent1"/>
                    </a:gs>
                  </a:gsLst>
                  <a:lin ang="18900000" scaled="1"/>
                </a:gradFill>
                <a:ln w="9525">
                  <a:noFill/>
                  <a:round/>
                  <a:headEnd/>
                  <a:tailEnd/>
                </a:ln>
                <a:effectLst/>
              </p:spPr>
              <p:txBody>
                <a:bodyPr anchor="ctr"/>
                <a:lstStyle/>
                <a:p>
                  <a:pPr algn="ctr" eaLnBrk="1" hangingPunct="1">
                    <a:lnSpc>
                      <a:spcPct val="80000"/>
                    </a:lnSpc>
                    <a:defRPr/>
                  </a:pPr>
                  <a:endParaRPr lang="zh-CN" altLang="zh-CN" sz="1600" b="0">
                    <a:solidFill>
                      <a:srgbClr val="FF0000"/>
                    </a:solidFill>
                    <a:latin typeface="Times New Roman" pitchFamily="18" charset="0"/>
                    <a:ea typeface="幼圆" pitchFamily="49" charset="-122"/>
                    <a:sym typeface="Symbol" pitchFamily="18" charset="2"/>
                  </a:endParaRPr>
                </a:p>
              </p:txBody>
            </p:sp>
            <p:sp>
              <p:nvSpPr>
                <p:cNvPr id="123" name="Line 86"/>
                <p:cNvSpPr>
                  <a:spLocks noChangeShapeType="1"/>
                </p:cNvSpPr>
                <p:nvPr/>
              </p:nvSpPr>
              <p:spPr bwMode="auto">
                <a:xfrm>
                  <a:off x="892" y="2944"/>
                  <a:ext cx="91" cy="0"/>
                </a:xfrm>
                <a:prstGeom prst="line">
                  <a:avLst/>
                </a:prstGeom>
                <a:noFill/>
                <a:ln w="9525">
                  <a:solidFill>
                    <a:srgbClr val="0000FF"/>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grpSp>
              <p:nvGrpSpPr>
                <p:cNvPr id="124" name="Group 87"/>
                <p:cNvGrpSpPr>
                  <a:grpSpLocks/>
                </p:cNvGrpSpPr>
                <p:nvPr/>
              </p:nvGrpSpPr>
              <p:grpSpPr bwMode="auto">
                <a:xfrm>
                  <a:off x="892" y="2832"/>
                  <a:ext cx="91" cy="91"/>
                  <a:chOff x="892" y="2832"/>
                  <a:chExt cx="91" cy="91"/>
                </a:xfrm>
              </p:grpSpPr>
              <p:sp>
                <p:nvSpPr>
                  <p:cNvPr id="125" name="Line 88"/>
                  <p:cNvSpPr>
                    <a:spLocks noChangeShapeType="1"/>
                  </p:cNvSpPr>
                  <p:nvPr/>
                </p:nvSpPr>
                <p:spPr bwMode="auto">
                  <a:xfrm>
                    <a:off x="892" y="2886"/>
                    <a:ext cx="91" cy="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26" name="Line 89"/>
                  <p:cNvSpPr>
                    <a:spLocks noChangeShapeType="1"/>
                  </p:cNvSpPr>
                  <p:nvPr/>
                </p:nvSpPr>
                <p:spPr bwMode="auto">
                  <a:xfrm rot="5400000">
                    <a:off x="892" y="2878"/>
                    <a:ext cx="91" cy="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grpSp>
          </p:grpSp>
          <p:grpSp>
            <p:nvGrpSpPr>
              <p:cNvPr id="110" name="Group 90"/>
              <p:cNvGrpSpPr>
                <a:grpSpLocks/>
              </p:cNvGrpSpPr>
              <p:nvPr/>
            </p:nvGrpSpPr>
            <p:grpSpPr bwMode="auto">
              <a:xfrm>
                <a:off x="1118" y="3317"/>
                <a:ext cx="204" cy="204"/>
                <a:chOff x="839" y="2795"/>
                <a:chExt cx="204" cy="204"/>
              </a:xfrm>
            </p:grpSpPr>
            <p:sp>
              <p:nvSpPr>
                <p:cNvPr id="117" name="Oval 91"/>
                <p:cNvSpPr>
                  <a:spLocks noChangeAspect="1" noChangeArrowheads="1"/>
                </p:cNvSpPr>
                <p:nvPr/>
              </p:nvSpPr>
              <p:spPr bwMode="auto">
                <a:xfrm>
                  <a:off x="839" y="2795"/>
                  <a:ext cx="204" cy="204"/>
                </a:xfrm>
                <a:prstGeom prst="ellipse">
                  <a:avLst/>
                </a:prstGeom>
                <a:gradFill rotWithShape="1">
                  <a:gsLst>
                    <a:gs pos="0">
                      <a:schemeClr val="accent1">
                        <a:gamma/>
                        <a:shade val="46275"/>
                        <a:invGamma/>
                      </a:schemeClr>
                    </a:gs>
                    <a:gs pos="100000">
                      <a:schemeClr val="accent1"/>
                    </a:gs>
                  </a:gsLst>
                  <a:lin ang="18900000" scaled="1"/>
                </a:gradFill>
                <a:ln w="9525">
                  <a:noFill/>
                  <a:round/>
                  <a:headEnd/>
                  <a:tailEnd/>
                </a:ln>
                <a:effectLst/>
              </p:spPr>
              <p:txBody>
                <a:bodyPr anchor="ctr"/>
                <a:lstStyle/>
                <a:p>
                  <a:pPr algn="ctr" eaLnBrk="1" hangingPunct="1">
                    <a:lnSpc>
                      <a:spcPct val="80000"/>
                    </a:lnSpc>
                    <a:defRPr/>
                  </a:pPr>
                  <a:endParaRPr lang="zh-CN" altLang="zh-CN" sz="1600" b="0">
                    <a:solidFill>
                      <a:srgbClr val="FF0000"/>
                    </a:solidFill>
                    <a:latin typeface="Times New Roman" pitchFamily="18" charset="0"/>
                    <a:ea typeface="幼圆" pitchFamily="49" charset="-122"/>
                    <a:sym typeface="Symbol" pitchFamily="18" charset="2"/>
                  </a:endParaRPr>
                </a:p>
              </p:txBody>
            </p:sp>
            <p:sp>
              <p:nvSpPr>
                <p:cNvPr id="118" name="Line 92"/>
                <p:cNvSpPr>
                  <a:spLocks noChangeShapeType="1"/>
                </p:cNvSpPr>
                <p:nvPr/>
              </p:nvSpPr>
              <p:spPr bwMode="auto">
                <a:xfrm>
                  <a:off x="892" y="2944"/>
                  <a:ext cx="91" cy="0"/>
                </a:xfrm>
                <a:prstGeom prst="line">
                  <a:avLst/>
                </a:prstGeom>
                <a:noFill/>
                <a:ln w="9525">
                  <a:solidFill>
                    <a:srgbClr val="0000FF"/>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grpSp>
              <p:nvGrpSpPr>
                <p:cNvPr id="119" name="Group 93"/>
                <p:cNvGrpSpPr>
                  <a:grpSpLocks/>
                </p:cNvGrpSpPr>
                <p:nvPr/>
              </p:nvGrpSpPr>
              <p:grpSpPr bwMode="auto">
                <a:xfrm>
                  <a:off x="892" y="2832"/>
                  <a:ext cx="91" cy="91"/>
                  <a:chOff x="892" y="2832"/>
                  <a:chExt cx="91" cy="91"/>
                </a:xfrm>
              </p:grpSpPr>
              <p:sp>
                <p:nvSpPr>
                  <p:cNvPr id="120" name="Line 94"/>
                  <p:cNvSpPr>
                    <a:spLocks noChangeShapeType="1"/>
                  </p:cNvSpPr>
                  <p:nvPr/>
                </p:nvSpPr>
                <p:spPr bwMode="auto">
                  <a:xfrm>
                    <a:off x="892" y="2886"/>
                    <a:ext cx="91" cy="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21" name="Line 95"/>
                  <p:cNvSpPr>
                    <a:spLocks noChangeShapeType="1"/>
                  </p:cNvSpPr>
                  <p:nvPr/>
                </p:nvSpPr>
                <p:spPr bwMode="auto">
                  <a:xfrm rot="5400000">
                    <a:off x="892" y="2878"/>
                    <a:ext cx="91" cy="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grpSp>
          </p:grpSp>
          <p:grpSp>
            <p:nvGrpSpPr>
              <p:cNvPr id="111" name="Group 96"/>
              <p:cNvGrpSpPr>
                <a:grpSpLocks/>
              </p:cNvGrpSpPr>
              <p:nvPr/>
            </p:nvGrpSpPr>
            <p:grpSpPr bwMode="auto">
              <a:xfrm>
                <a:off x="1315" y="3226"/>
                <a:ext cx="204" cy="204"/>
                <a:chOff x="839" y="2795"/>
                <a:chExt cx="204" cy="204"/>
              </a:xfrm>
            </p:grpSpPr>
            <p:sp>
              <p:nvSpPr>
                <p:cNvPr id="112" name="Oval 97"/>
                <p:cNvSpPr>
                  <a:spLocks noChangeAspect="1" noChangeArrowheads="1"/>
                </p:cNvSpPr>
                <p:nvPr/>
              </p:nvSpPr>
              <p:spPr bwMode="auto">
                <a:xfrm>
                  <a:off x="839" y="2795"/>
                  <a:ext cx="204" cy="204"/>
                </a:xfrm>
                <a:prstGeom prst="ellipse">
                  <a:avLst/>
                </a:prstGeom>
                <a:gradFill rotWithShape="1">
                  <a:gsLst>
                    <a:gs pos="0">
                      <a:schemeClr val="accent1">
                        <a:gamma/>
                        <a:shade val="46275"/>
                        <a:invGamma/>
                      </a:schemeClr>
                    </a:gs>
                    <a:gs pos="100000">
                      <a:schemeClr val="accent1"/>
                    </a:gs>
                  </a:gsLst>
                  <a:lin ang="18900000" scaled="1"/>
                </a:gradFill>
                <a:ln w="9525">
                  <a:noFill/>
                  <a:round/>
                  <a:headEnd/>
                  <a:tailEnd/>
                </a:ln>
                <a:effectLst/>
              </p:spPr>
              <p:txBody>
                <a:bodyPr anchor="ctr"/>
                <a:lstStyle/>
                <a:p>
                  <a:pPr algn="ctr" eaLnBrk="1" hangingPunct="1">
                    <a:lnSpc>
                      <a:spcPct val="80000"/>
                    </a:lnSpc>
                    <a:defRPr/>
                  </a:pPr>
                  <a:endParaRPr lang="zh-CN" altLang="zh-CN" sz="1600" b="0">
                    <a:solidFill>
                      <a:srgbClr val="FF0000"/>
                    </a:solidFill>
                    <a:latin typeface="Times New Roman" pitchFamily="18" charset="0"/>
                    <a:ea typeface="幼圆" pitchFamily="49" charset="-122"/>
                    <a:sym typeface="Symbol" pitchFamily="18" charset="2"/>
                  </a:endParaRPr>
                </a:p>
              </p:txBody>
            </p:sp>
            <p:sp>
              <p:nvSpPr>
                <p:cNvPr id="113" name="Line 98"/>
                <p:cNvSpPr>
                  <a:spLocks noChangeShapeType="1"/>
                </p:cNvSpPr>
                <p:nvPr/>
              </p:nvSpPr>
              <p:spPr bwMode="auto">
                <a:xfrm>
                  <a:off x="892" y="2944"/>
                  <a:ext cx="91" cy="0"/>
                </a:xfrm>
                <a:prstGeom prst="line">
                  <a:avLst/>
                </a:prstGeom>
                <a:noFill/>
                <a:ln w="9525">
                  <a:solidFill>
                    <a:srgbClr val="0000FF"/>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grpSp>
              <p:nvGrpSpPr>
                <p:cNvPr id="114" name="Group 99"/>
                <p:cNvGrpSpPr>
                  <a:grpSpLocks/>
                </p:cNvGrpSpPr>
                <p:nvPr/>
              </p:nvGrpSpPr>
              <p:grpSpPr bwMode="auto">
                <a:xfrm>
                  <a:off x="892" y="2832"/>
                  <a:ext cx="91" cy="91"/>
                  <a:chOff x="892" y="2832"/>
                  <a:chExt cx="91" cy="91"/>
                </a:xfrm>
              </p:grpSpPr>
              <p:sp>
                <p:nvSpPr>
                  <p:cNvPr id="115" name="Line 100"/>
                  <p:cNvSpPr>
                    <a:spLocks noChangeShapeType="1"/>
                  </p:cNvSpPr>
                  <p:nvPr/>
                </p:nvSpPr>
                <p:spPr bwMode="auto">
                  <a:xfrm>
                    <a:off x="892" y="2886"/>
                    <a:ext cx="91" cy="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16" name="Line 101"/>
                  <p:cNvSpPr>
                    <a:spLocks noChangeShapeType="1"/>
                  </p:cNvSpPr>
                  <p:nvPr/>
                </p:nvSpPr>
                <p:spPr bwMode="auto">
                  <a:xfrm rot="5400000">
                    <a:off x="892" y="2878"/>
                    <a:ext cx="91" cy="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grpSp>
          </p:grpSp>
        </p:grpSp>
        <p:grpSp>
          <p:nvGrpSpPr>
            <p:cNvPr id="35" name="Group 102"/>
            <p:cNvGrpSpPr>
              <a:grpSpLocks/>
            </p:cNvGrpSpPr>
            <p:nvPr/>
          </p:nvGrpSpPr>
          <p:grpSpPr bwMode="auto">
            <a:xfrm>
              <a:off x="5520903" y="3003798"/>
              <a:ext cx="2003425" cy="1643063"/>
              <a:chOff x="1701" y="2614"/>
              <a:chExt cx="1262" cy="1035"/>
            </a:xfrm>
          </p:grpSpPr>
          <p:sp>
            <p:nvSpPr>
              <p:cNvPr id="38" name="Rectangle 103"/>
              <p:cNvSpPr>
                <a:spLocks noChangeArrowheads="1"/>
              </p:cNvSpPr>
              <p:nvPr/>
            </p:nvSpPr>
            <p:spPr bwMode="auto">
              <a:xfrm>
                <a:off x="1722" y="2659"/>
                <a:ext cx="1179" cy="907"/>
              </a:xfrm>
              <a:prstGeom prst="rect">
                <a:avLst/>
              </a:prstGeom>
              <a:solidFill>
                <a:srgbClr val="33CCCC"/>
              </a:solidFill>
              <a:ln w="9525">
                <a:miter lim="800000"/>
                <a:headEnd/>
                <a:tailEnd/>
              </a:ln>
              <a:scene3d>
                <a:camera prst="legacyPerspectiveTopRight"/>
                <a:lightRig rig="legacyFlat3" dir="b"/>
              </a:scene3d>
              <a:sp3d extrusionH="887400" prstMaterial="legacyMatte">
                <a:bevelT w="13500" h="13500" prst="angle"/>
                <a:bevelB w="13500" h="13500" prst="angle"/>
                <a:extrusionClr>
                  <a:srgbClr val="33CCCC"/>
                </a:extrusionClr>
                <a:contourClr>
                  <a:srgbClr val="33CCCC"/>
                </a:contourClr>
              </a:sp3d>
            </p:spPr>
            <p:txBody>
              <a:bodyPr anchor="ctr">
                <a:spAutoFit/>
                <a:flatTx/>
              </a:bodyPr>
              <a:lstStyle>
                <a:lvl1pPr>
                  <a:spcBef>
                    <a:spcPct val="20000"/>
                  </a:spcBef>
                  <a:buClr>
                    <a:schemeClr val="folHlink"/>
                  </a:buClr>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115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15000"/>
                  </a:spcBef>
                  <a:buClrTx/>
                  <a:buFontTx/>
                  <a:buNone/>
                </a:pPr>
                <a:endParaRPr lang="zh-CN" altLang="zh-CN" sz="2000" b="0">
                  <a:solidFill>
                    <a:schemeClr val="bg1"/>
                  </a:solidFill>
                  <a:ea typeface="楷体_GB2312" pitchFamily="49" charset="-122"/>
                </a:endParaRPr>
              </a:p>
            </p:txBody>
          </p:sp>
          <p:grpSp>
            <p:nvGrpSpPr>
              <p:cNvPr id="39" name="Group 104"/>
              <p:cNvGrpSpPr>
                <a:grpSpLocks/>
              </p:cNvGrpSpPr>
              <p:nvPr/>
            </p:nvGrpSpPr>
            <p:grpSpPr bwMode="auto">
              <a:xfrm rot="10629801">
                <a:off x="2324" y="2712"/>
                <a:ext cx="308" cy="446"/>
                <a:chOff x="2154" y="2688"/>
                <a:chExt cx="308" cy="417"/>
              </a:xfrm>
            </p:grpSpPr>
            <p:sp>
              <p:nvSpPr>
                <p:cNvPr id="92" name="Oval 105"/>
                <p:cNvSpPr>
                  <a:spLocks noChangeArrowheads="1"/>
                </p:cNvSpPr>
                <p:nvPr/>
              </p:nvSpPr>
              <p:spPr bwMode="auto">
                <a:xfrm>
                  <a:off x="2208" y="2759"/>
                  <a:ext cx="136" cy="266"/>
                </a:xfrm>
                <a:prstGeom prst="ellipse">
                  <a:avLst/>
                </a:prstGeom>
                <a:gradFill rotWithShape="1">
                  <a:gsLst>
                    <a:gs pos="0">
                      <a:schemeClr val="accent1">
                        <a:gamma/>
                        <a:shade val="46275"/>
                        <a:invGamma/>
                      </a:schemeClr>
                    </a:gs>
                    <a:gs pos="100000">
                      <a:schemeClr val="accent1"/>
                    </a:gs>
                  </a:gsLst>
                  <a:lin ang="18900000" scaled="1"/>
                </a:gradFill>
                <a:ln w="9525">
                  <a:noFill/>
                  <a:round/>
                  <a:headEnd/>
                  <a:tailEnd/>
                </a:ln>
                <a:effectLst/>
              </p:spPr>
              <p:txBody>
                <a:bodyPr wrap="none" anchor="ctr">
                  <a:spAutoFit/>
                </a:bodyPr>
                <a:lstStyle/>
                <a:p>
                  <a:pPr eaLnBrk="1" hangingPunct="1">
                    <a:spcBef>
                      <a:spcPct val="15000"/>
                    </a:spcBef>
                    <a:defRPr/>
                  </a:pPr>
                  <a:endParaRPr lang="zh-CN" altLang="en-US" b="0">
                    <a:latin typeface="Arial" charset="0"/>
                    <a:ea typeface="楷体_GB2312" pitchFamily="49" charset="-122"/>
                  </a:endParaRPr>
                </a:p>
              </p:txBody>
            </p:sp>
            <p:sp>
              <p:nvSpPr>
                <p:cNvPr id="93" name="Text Box 106"/>
                <p:cNvSpPr txBox="1">
                  <a:spLocks noChangeArrowheads="1"/>
                </p:cNvSpPr>
                <p:nvPr/>
              </p:nvSpPr>
              <p:spPr bwMode="auto">
                <a:xfrm>
                  <a:off x="2154" y="2688"/>
                  <a:ext cx="272" cy="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115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FontTx/>
                    <a:buNone/>
                  </a:pPr>
                  <a:r>
                    <a:rPr lang="en-US" altLang="zh-CN" sz="1600" b="0">
                      <a:solidFill>
                        <a:srgbClr val="FF0000"/>
                      </a:solidFill>
                      <a:latin typeface="Times New Roman" panose="02020603050405020304" pitchFamily="18" charset="0"/>
                      <a:sym typeface="Symbol" panose="05050102010706020507" pitchFamily="18" charset="2"/>
                    </a:rPr>
                    <a:t></a:t>
                  </a:r>
                  <a:endParaRPr lang="en-US" altLang="zh-CN" sz="1600" b="0">
                    <a:solidFill>
                      <a:srgbClr val="FF0000"/>
                    </a:solidFill>
                    <a:latin typeface="Times New Roman" panose="02020603050405020304" pitchFamily="18" charset="0"/>
                  </a:endParaRPr>
                </a:p>
              </p:txBody>
            </p:sp>
            <p:sp>
              <p:nvSpPr>
                <p:cNvPr id="94" name="Text Box 107"/>
                <p:cNvSpPr txBox="1">
                  <a:spLocks noChangeArrowheads="1"/>
                </p:cNvSpPr>
                <p:nvPr/>
              </p:nvSpPr>
              <p:spPr bwMode="auto">
                <a:xfrm>
                  <a:off x="2154" y="2840"/>
                  <a:ext cx="308" cy="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115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FontTx/>
                    <a:buNone/>
                  </a:pPr>
                  <a:r>
                    <a:rPr lang="en-US" altLang="zh-CN" sz="1400" b="0">
                      <a:solidFill>
                        <a:srgbClr val="0000FF"/>
                      </a:solidFill>
                      <a:latin typeface="Times New Roman" panose="02020603050405020304" pitchFamily="18" charset="0"/>
                      <a:sym typeface="Webdings" panose="05030102010509060703" pitchFamily="18" charset="2"/>
                    </a:rPr>
                    <a:t></a:t>
                  </a:r>
                  <a:endParaRPr lang="en-US" altLang="zh-CN" sz="1400" b="0">
                    <a:solidFill>
                      <a:srgbClr val="0000FF"/>
                    </a:solidFill>
                    <a:latin typeface="Times New Roman" panose="02020603050405020304" pitchFamily="18" charset="0"/>
                  </a:endParaRPr>
                </a:p>
              </p:txBody>
            </p:sp>
          </p:grpSp>
          <p:grpSp>
            <p:nvGrpSpPr>
              <p:cNvPr id="40" name="Group 108"/>
              <p:cNvGrpSpPr>
                <a:grpSpLocks/>
              </p:cNvGrpSpPr>
              <p:nvPr/>
            </p:nvGrpSpPr>
            <p:grpSpPr bwMode="auto">
              <a:xfrm rot="1635320">
                <a:off x="2594" y="2840"/>
                <a:ext cx="308" cy="446"/>
                <a:chOff x="2154" y="2688"/>
                <a:chExt cx="308" cy="417"/>
              </a:xfrm>
            </p:grpSpPr>
            <p:sp>
              <p:nvSpPr>
                <p:cNvPr id="89" name="Oval 109"/>
                <p:cNvSpPr>
                  <a:spLocks noChangeArrowheads="1"/>
                </p:cNvSpPr>
                <p:nvPr/>
              </p:nvSpPr>
              <p:spPr bwMode="auto">
                <a:xfrm>
                  <a:off x="2196" y="2733"/>
                  <a:ext cx="136" cy="272"/>
                </a:xfrm>
                <a:prstGeom prst="ellipse">
                  <a:avLst/>
                </a:prstGeom>
                <a:gradFill rotWithShape="1">
                  <a:gsLst>
                    <a:gs pos="0">
                      <a:schemeClr val="accent1">
                        <a:gamma/>
                        <a:shade val="46275"/>
                        <a:invGamma/>
                      </a:schemeClr>
                    </a:gs>
                    <a:gs pos="100000">
                      <a:schemeClr val="accent1"/>
                    </a:gs>
                  </a:gsLst>
                  <a:lin ang="18900000" scaled="1"/>
                </a:gradFill>
                <a:ln w="9525">
                  <a:noFill/>
                  <a:round/>
                  <a:headEnd/>
                  <a:tailEnd/>
                </a:ln>
                <a:effectLst/>
              </p:spPr>
              <p:txBody>
                <a:bodyPr wrap="none" anchor="ctr">
                  <a:spAutoFit/>
                </a:bodyPr>
                <a:lstStyle/>
                <a:p>
                  <a:pPr eaLnBrk="1" hangingPunct="1">
                    <a:spcBef>
                      <a:spcPct val="15000"/>
                    </a:spcBef>
                    <a:defRPr/>
                  </a:pPr>
                  <a:endParaRPr lang="zh-CN" altLang="en-US" b="0">
                    <a:latin typeface="Arial" charset="0"/>
                    <a:ea typeface="楷体_GB2312" pitchFamily="49" charset="-122"/>
                  </a:endParaRPr>
                </a:p>
              </p:txBody>
            </p:sp>
            <p:sp>
              <p:nvSpPr>
                <p:cNvPr id="90" name="Text Box 110"/>
                <p:cNvSpPr txBox="1">
                  <a:spLocks noChangeArrowheads="1"/>
                </p:cNvSpPr>
                <p:nvPr/>
              </p:nvSpPr>
              <p:spPr bwMode="auto">
                <a:xfrm>
                  <a:off x="2154" y="2688"/>
                  <a:ext cx="272" cy="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115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FontTx/>
                    <a:buNone/>
                  </a:pPr>
                  <a:r>
                    <a:rPr lang="en-US" altLang="zh-CN" sz="1600" b="0">
                      <a:solidFill>
                        <a:srgbClr val="FF0000"/>
                      </a:solidFill>
                      <a:latin typeface="Times New Roman" panose="02020603050405020304" pitchFamily="18" charset="0"/>
                      <a:sym typeface="Symbol" panose="05050102010706020507" pitchFamily="18" charset="2"/>
                    </a:rPr>
                    <a:t></a:t>
                  </a:r>
                  <a:endParaRPr lang="en-US" altLang="zh-CN" sz="1600" b="0">
                    <a:solidFill>
                      <a:srgbClr val="FF0000"/>
                    </a:solidFill>
                    <a:latin typeface="Times New Roman" panose="02020603050405020304" pitchFamily="18" charset="0"/>
                  </a:endParaRPr>
                </a:p>
              </p:txBody>
            </p:sp>
            <p:sp>
              <p:nvSpPr>
                <p:cNvPr id="91" name="Text Box 111"/>
                <p:cNvSpPr txBox="1">
                  <a:spLocks noChangeArrowheads="1"/>
                </p:cNvSpPr>
                <p:nvPr/>
              </p:nvSpPr>
              <p:spPr bwMode="auto">
                <a:xfrm>
                  <a:off x="2154" y="2840"/>
                  <a:ext cx="308" cy="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115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FontTx/>
                    <a:buNone/>
                  </a:pPr>
                  <a:r>
                    <a:rPr lang="en-US" altLang="zh-CN" sz="1400" b="0">
                      <a:solidFill>
                        <a:srgbClr val="0000FF"/>
                      </a:solidFill>
                      <a:latin typeface="Times New Roman" panose="02020603050405020304" pitchFamily="18" charset="0"/>
                      <a:sym typeface="Webdings" panose="05030102010509060703" pitchFamily="18" charset="2"/>
                    </a:rPr>
                    <a:t></a:t>
                  </a:r>
                  <a:endParaRPr lang="en-US" altLang="zh-CN" sz="1400" b="0">
                    <a:solidFill>
                      <a:srgbClr val="0000FF"/>
                    </a:solidFill>
                    <a:latin typeface="Times New Roman" panose="02020603050405020304" pitchFamily="18" charset="0"/>
                  </a:endParaRPr>
                </a:p>
              </p:txBody>
            </p:sp>
          </p:grpSp>
          <p:grpSp>
            <p:nvGrpSpPr>
              <p:cNvPr id="41" name="Group 112"/>
              <p:cNvGrpSpPr>
                <a:grpSpLocks/>
              </p:cNvGrpSpPr>
              <p:nvPr/>
            </p:nvGrpSpPr>
            <p:grpSpPr bwMode="auto">
              <a:xfrm rot="-4806886">
                <a:off x="2359" y="2931"/>
                <a:ext cx="308" cy="446"/>
                <a:chOff x="2154" y="2688"/>
                <a:chExt cx="308" cy="417"/>
              </a:xfrm>
            </p:grpSpPr>
            <p:sp>
              <p:nvSpPr>
                <p:cNvPr id="86" name="Oval 113"/>
                <p:cNvSpPr>
                  <a:spLocks noChangeArrowheads="1"/>
                </p:cNvSpPr>
                <p:nvPr/>
              </p:nvSpPr>
              <p:spPr bwMode="auto">
                <a:xfrm>
                  <a:off x="2202" y="2726"/>
                  <a:ext cx="136" cy="272"/>
                </a:xfrm>
                <a:prstGeom prst="ellipse">
                  <a:avLst/>
                </a:prstGeom>
                <a:gradFill rotWithShape="1">
                  <a:gsLst>
                    <a:gs pos="0">
                      <a:schemeClr val="accent1">
                        <a:gamma/>
                        <a:shade val="46275"/>
                        <a:invGamma/>
                      </a:schemeClr>
                    </a:gs>
                    <a:gs pos="100000">
                      <a:schemeClr val="accent1"/>
                    </a:gs>
                  </a:gsLst>
                  <a:lin ang="18900000" scaled="1"/>
                </a:gradFill>
                <a:ln w="9525">
                  <a:noFill/>
                  <a:round/>
                  <a:headEnd/>
                  <a:tailEnd/>
                </a:ln>
                <a:effectLst/>
              </p:spPr>
              <p:txBody>
                <a:bodyPr wrap="none" anchor="ctr">
                  <a:spAutoFit/>
                </a:bodyPr>
                <a:lstStyle/>
                <a:p>
                  <a:pPr eaLnBrk="1" hangingPunct="1">
                    <a:spcBef>
                      <a:spcPct val="15000"/>
                    </a:spcBef>
                    <a:defRPr/>
                  </a:pPr>
                  <a:endParaRPr lang="zh-CN" altLang="en-US" b="0">
                    <a:latin typeface="Arial" charset="0"/>
                    <a:ea typeface="楷体_GB2312" pitchFamily="49" charset="-122"/>
                  </a:endParaRPr>
                </a:p>
              </p:txBody>
            </p:sp>
            <p:sp>
              <p:nvSpPr>
                <p:cNvPr id="87" name="Text Box 114"/>
                <p:cNvSpPr txBox="1">
                  <a:spLocks noChangeArrowheads="1"/>
                </p:cNvSpPr>
                <p:nvPr/>
              </p:nvSpPr>
              <p:spPr bwMode="auto">
                <a:xfrm>
                  <a:off x="2154" y="2688"/>
                  <a:ext cx="272" cy="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115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FontTx/>
                    <a:buNone/>
                  </a:pPr>
                  <a:r>
                    <a:rPr lang="en-US" altLang="zh-CN" sz="1600" b="0">
                      <a:solidFill>
                        <a:srgbClr val="FF0000"/>
                      </a:solidFill>
                      <a:latin typeface="Times New Roman" panose="02020603050405020304" pitchFamily="18" charset="0"/>
                      <a:sym typeface="Symbol" panose="05050102010706020507" pitchFamily="18" charset="2"/>
                    </a:rPr>
                    <a:t></a:t>
                  </a:r>
                  <a:endParaRPr lang="en-US" altLang="zh-CN" sz="1600" b="0">
                    <a:solidFill>
                      <a:srgbClr val="FF0000"/>
                    </a:solidFill>
                    <a:latin typeface="Times New Roman" panose="02020603050405020304" pitchFamily="18" charset="0"/>
                  </a:endParaRPr>
                </a:p>
              </p:txBody>
            </p:sp>
            <p:sp>
              <p:nvSpPr>
                <p:cNvPr id="88" name="Text Box 115"/>
                <p:cNvSpPr txBox="1">
                  <a:spLocks noChangeArrowheads="1"/>
                </p:cNvSpPr>
                <p:nvPr/>
              </p:nvSpPr>
              <p:spPr bwMode="auto">
                <a:xfrm>
                  <a:off x="2154" y="2840"/>
                  <a:ext cx="308" cy="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115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FontTx/>
                    <a:buNone/>
                  </a:pPr>
                  <a:r>
                    <a:rPr lang="en-US" altLang="zh-CN" sz="1400" b="0">
                      <a:solidFill>
                        <a:srgbClr val="0000FF"/>
                      </a:solidFill>
                      <a:latin typeface="Times New Roman" panose="02020603050405020304" pitchFamily="18" charset="0"/>
                      <a:sym typeface="Webdings" panose="05030102010509060703" pitchFamily="18" charset="2"/>
                    </a:rPr>
                    <a:t></a:t>
                  </a:r>
                  <a:endParaRPr lang="en-US" altLang="zh-CN" sz="1400" b="0">
                    <a:solidFill>
                      <a:srgbClr val="0000FF"/>
                    </a:solidFill>
                    <a:latin typeface="Times New Roman" panose="02020603050405020304" pitchFamily="18" charset="0"/>
                  </a:endParaRPr>
                </a:p>
              </p:txBody>
            </p:sp>
          </p:grpSp>
          <p:grpSp>
            <p:nvGrpSpPr>
              <p:cNvPr id="42" name="Group 116"/>
              <p:cNvGrpSpPr>
                <a:grpSpLocks/>
              </p:cNvGrpSpPr>
              <p:nvPr/>
            </p:nvGrpSpPr>
            <p:grpSpPr bwMode="auto">
              <a:xfrm rot="2541892">
                <a:off x="2602" y="3120"/>
                <a:ext cx="308" cy="446"/>
                <a:chOff x="2154" y="2688"/>
                <a:chExt cx="308" cy="417"/>
              </a:xfrm>
            </p:grpSpPr>
            <p:sp>
              <p:nvSpPr>
                <p:cNvPr id="83" name="Oval 117"/>
                <p:cNvSpPr>
                  <a:spLocks noChangeArrowheads="1"/>
                </p:cNvSpPr>
                <p:nvPr/>
              </p:nvSpPr>
              <p:spPr bwMode="auto">
                <a:xfrm>
                  <a:off x="2181" y="2733"/>
                  <a:ext cx="136" cy="272"/>
                </a:xfrm>
                <a:prstGeom prst="ellipse">
                  <a:avLst/>
                </a:prstGeom>
                <a:gradFill rotWithShape="1">
                  <a:gsLst>
                    <a:gs pos="0">
                      <a:schemeClr val="accent1">
                        <a:gamma/>
                        <a:shade val="46275"/>
                        <a:invGamma/>
                      </a:schemeClr>
                    </a:gs>
                    <a:gs pos="100000">
                      <a:schemeClr val="accent1"/>
                    </a:gs>
                  </a:gsLst>
                  <a:lin ang="18900000" scaled="1"/>
                </a:gradFill>
                <a:ln w="9525">
                  <a:noFill/>
                  <a:round/>
                  <a:headEnd/>
                  <a:tailEnd/>
                </a:ln>
                <a:effectLst/>
              </p:spPr>
              <p:txBody>
                <a:bodyPr wrap="none" anchor="ctr">
                  <a:spAutoFit/>
                </a:bodyPr>
                <a:lstStyle/>
                <a:p>
                  <a:pPr eaLnBrk="1" hangingPunct="1">
                    <a:spcBef>
                      <a:spcPct val="15000"/>
                    </a:spcBef>
                    <a:defRPr/>
                  </a:pPr>
                  <a:endParaRPr lang="zh-CN" altLang="en-US" b="0">
                    <a:latin typeface="Arial" charset="0"/>
                    <a:ea typeface="楷体_GB2312" pitchFamily="49" charset="-122"/>
                  </a:endParaRPr>
                </a:p>
              </p:txBody>
            </p:sp>
            <p:sp>
              <p:nvSpPr>
                <p:cNvPr id="84" name="Text Box 118"/>
                <p:cNvSpPr txBox="1">
                  <a:spLocks noChangeArrowheads="1"/>
                </p:cNvSpPr>
                <p:nvPr/>
              </p:nvSpPr>
              <p:spPr bwMode="auto">
                <a:xfrm>
                  <a:off x="2154" y="2688"/>
                  <a:ext cx="272" cy="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115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FontTx/>
                    <a:buNone/>
                  </a:pPr>
                  <a:r>
                    <a:rPr lang="en-US" altLang="zh-CN" sz="1600" b="0">
                      <a:solidFill>
                        <a:srgbClr val="FF0000"/>
                      </a:solidFill>
                      <a:latin typeface="Times New Roman" panose="02020603050405020304" pitchFamily="18" charset="0"/>
                      <a:sym typeface="Symbol" panose="05050102010706020507" pitchFamily="18" charset="2"/>
                    </a:rPr>
                    <a:t></a:t>
                  </a:r>
                  <a:endParaRPr lang="en-US" altLang="zh-CN" sz="1600" b="0">
                    <a:solidFill>
                      <a:srgbClr val="FF0000"/>
                    </a:solidFill>
                    <a:latin typeface="Times New Roman" panose="02020603050405020304" pitchFamily="18" charset="0"/>
                  </a:endParaRPr>
                </a:p>
              </p:txBody>
            </p:sp>
            <p:sp>
              <p:nvSpPr>
                <p:cNvPr id="85" name="Text Box 119"/>
                <p:cNvSpPr txBox="1">
                  <a:spLocks noChangeArrowheads="1"/>
                </p:cNvSpPr>
                <p:nvPr/>
              </p:nvSpPr>
              <p:spPr bwMode="auto">
                <a:xfrm>
                  <a:off x="2154" y="2840"/>
                  <a:ext cx="308" cy="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115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FontTx/>
                    <a:buNone/>
                  </a:pPr>
                  <a:r>
                    <a:rPr lang="en-US" altLang="zh-CN" sz="1400" b="0">
                      <a:solidFill>
                        <a:srgbClr val="0000FF"/>
                      </a:solidFill>
                      <a:latin typeface="Times New Roman" panose="02020603050405020304" pitchFamily="18" charset="0"/>
                      <a:sym typeface="Webdings" panose="05030102010509060703" pitchFamily="18" charset="2"/>
                    </a:rPr>
                    <a:t></a:t>
                  </a:r>
                  <a:endParaRPr lang="en-US" altLang="zh-CN" sz="1400" b="0">
                    <a:solidFill>
                      <a:srgbClr val="0000FF"/>
                    </a:solidFill>
                    <a:latin typeface="Times New Roman" panose="02020603050405020304" pitchFamily="18" charset="0"/>
                  </a:endParaRPr>
                </a:p>
              </p:txBody>
            </p:sp>
          </p:grpSp>
          <p:grpSp>
            <p:nvGrpSpPr>
              <p:cNvPr id="43" name="Group 120"/>
              <p:cNvGrpSpPr>
                <a:grpSpLocks/>
              </p:cNvGrpSpPr>
              <p:nvPr/>
            </p:nvGrpSpPr>
            <p:grpSpPr bwMode="auto">
              <a:xfrm rot="10629801">
                <a:off x="1701" y="2848"/>
                <a:ext cx="308" cy="446"/>
                <a:chOff x="2154" y="2688"/>
                <a:chExt cx="308" cy="417"/>
              </a:xfrm>
            </p:grpSpPr>
            <p:sp>
              <p:nvSpPr>
                <p:cNvPr id="80" name="Oval 121"/>
                <p:cNvSpPr>
                  <a:spLocks noChangeArrowheads="1"/>
                </p:cNvSpPr>
                <p:nvPr/>
              </p:nvSpPr>
              <p:spPr bwMode="auto">
                <a:xfrm>
                  <a:off x="2208" y="2759"/>
                  <a:ext cx="136" cy="266"/>
                </a:xfrm>
                <a:prstGeom prst="ellipse">
                  <a:avLst/>
                </a:prstGeom>
                <a:gradFill rotWithShape="1">
                  <a:gsLst>
                    <a:gs pos="0">
                      <a:schemeClr val="accent1">
                        <a:gamma/>
                        <a:shade val="46275"/>
                        <a:invGamma/>
                      </a:schemeClr>
                    </a:gs>
                    <a:gs pos="100000">
                      <a:schemeClr val="accent1"/>
                    </a:gs>
                  </a:gsLst>
                  <a:lin ang="18900000" scaled="1"/>
                </a:gradFill>
                <a:ln w="9525">
                  <a:noFill/>
                  <a:round/>
                  <a:headEnd/>
                  <a:tailEnd/>
                </a:ln>
                <a:effectLst/>
              </p:spPr>
              <p:txBody>
                <a:bodyPr wrap="none" anchor="ctr">
                  <a:spAutoFit/>
                </a:bodyPr>
                <a:lstStyle/>
                <a:p>
                  <a:pPr eaLnBrk="1" hangingPunct="1">
                    <a:spcBef>
                      <a:spcPct val="15000"/>
                    </a:spcBef>
                    <a:defRPr/>
                  </a:pPr>
                  <a:endParaRPr lang="zh-CN" altLang="en-US" b="0">
                    <a:latin typeface="Arial" charset="0"/>
                    <a:ea typeface="楷体_GB2312" pitchFamily="49" charset="-122"/>
                  </a:endParaRPr>
                </a:p>
              </p:txBody>
            </p:sp>
            <p:sp>
              <p:nvSpPr>
                <p:cNvPr id="81" name="Text Box 122"/>
                <p:cNvSpPr txBox="1">
                  <a:spLocks noChangeArrowheads="1"/>
                </p:cNvSpPr>
                <p:nvPr/>
              </p:nvSpPr>
              <p:spPr bwMode="auto">
                <a:xfrm>
                  <a:off x="2154" y="2688"/>
                  <a:ext cx="272" cy="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115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FontTx/>
                    <a:buNone/>
                  </a:pPr>
                  <a:r>
                    <a:rPr lang="en-US" altLang="zh-CN" sz="1600" b="0">
                      <a:solidFill>
                        <a:srgbClr val="FF0000"/>
                      </a:solidFill>
                      <a:latin typeface="Times New Roman" panose="02020603050405020304" pitchFamily="18" charset="0"/>
                      <a:sym typeface="Symbol" panose="05050102010706020507" pitchFamily="18" charset="2"/>
                    </a:rPr>
                    <a:t></a:t>
                  </a:r>
                  <a:endParaRPr lang="en-US" altLang="zh-CN" sz="1600" b="0">
                    <a:solidFill>
                      <a:srgbClr val="FF0000"/>
                    </a:solidFill>
                    <a:latin typeface="Times New Roman" panose="02020603050405020304" pitchFamily="18" charset="0"/>
                  </a:endParaRPr>
                </a:p>
              </p:txBody>
            </p:sp>
            <p:sp>
              <p:nvSpPr>
                <p:cNvPr id="82" name="Text Box 123"/>
                <p:cNvSpPr txBox="1">
                  <a:spLocks noChangeArrowheads="1"/>
                </p:cNvSpPr>
                <p:nvPr/>
              </p:nvSpPr>
              <p:spPr bwMode="auto">
                <a:xfrm>
                  <a:off x="2154" y="2840"/>
                  <a:ext cx="308" cy="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115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FontTx/>
                    <a:buNone/>
                  </a:pPr>
                  <a:r>
                    <a:rPr lang="en-US" altLang="zh-CN" sz="1400" b="0">
                      <a:solidFill>
                        <a:srgbClr val="0000FF"/>
                      </a:solidFill>
                      <a:latin typeface="Times New Roman" panose="02020603050405020304" pitchFamily="18" charset="0"/>
                      <a:sym typeface="Webdings" panose="05030102010509060703" pitchFamily="18" charset="2"/>
                    </a:rPr>
                    <a:t></a:t>
                  </a:r>
                  <a:endParaRPr lang="en-US" altLang="zh-CN" sz="1400" b="0">
                    <a:solidFill>
                      <a:srgbClr val="0000FF"/>
                    </a:solidFill>
                    <a:latin typeface="Times New Roman" panose="02020603050405020304" pitchFamily="18" charset="0"/>
                  </a:endParaRPr>
                </a:p>
              </p:txBody>
            </p:sp>
          </p:grpSp>
          <p:grpSp>
            <p:nvGrpSpPr>
              <p:cNvPr id="44" name="Group 124"/>
              <p:cNvGrpSpPr>
                <a:grpSpLocks/>
              </p:cNvGrpSpPr>
              <p:nvPr/>
            </p:nvGrpSpPr>
            <p:grpSpPr bwMode="auto">
              <a:xfrm rot="1635320">
                <a:off x="1951" y="2984"/>
                <a:ext cx="308" cy="446"/>
                <a:chOff x="2154" y="2688"/>
                <a:chExt cx="308" cy="417"/>
              </a:xfrm>
            </p:grpSpPr>
            <p:sp>
              <p:nvSpPr>
                <p:cNvPr id="77" name="Oval 125"/>
                <p:cNvSpPr>
                  <a:spLocks noChangeArrowheads="1"/>
                </p:cNvSpPr>
                <p:nvPr/>
              </p:nvSpPr>
              <p:spPr bwMode="auto">
                <a:xfrm>
                  <a:off x="2196" y="2733"/>
                  <a:ext cx="136" cy="272"/>
                </a:xfrm>
                <a:prstGeom prst="ellipse">
                  <a:avLst/>
                </a:prstGeom>
                <a:gradFill rotWithShape="1">
                  <a:gsLst>
                    <a:gs pos="0">
                      <a:schemeClr val="accent1">
                        <a:gamma/>
                        <a:shade val="46275"/>
                        <a:invGamma/>
                      </a:schemeClr>
                    </a:gs>
                    <a:gs pos="100000">
                      <a:schemeClr val="accent1"/>
                    </a:gs>
                  </a:gsLst>
                  <a:lin ang="18900000" scaled="1"/>
                </a:gradFill>
                <a:ln w="9525">
                  <a:noFill/>
                  <a:round/>
                  <a:headEnd/>
                  <a:tailEnd/>
                </a:ln>
                <a:effectLst/>
              </p:spPr>
              <p:txBody>
                <a:bodyPr wrap="none" anchor="ctr">
                  <a:spAutoFit/>
                </a:bodyPr>
                <a:lstStyle/>
                <a:p>
                  <a:pPr eaLnBrk="1" hangingPunct="1">
                    <a:spcBef>
                      <a:spcPct val="15000"/>
                    </a:spcBef>
                    <a:defRPr/>
                  </a:pPr>
                  <a:endParaRPr lang="zh-CN" altLang="en-US" b="0">
                    <a:latin typeface="Arial" charset="0"/>
                    <a:ea typeface="楷体_GB2312" pitchFamily="49" charset="-122"/>
                  </a:endParaRPr>
                </a:p>
              </p:txBody>
            </p:sp>
            <p:sp>
              <p:nvSpPr>
                <p:cNvPr id="78" name="Text Box 126"/>
                <p:cNvSpPr txBox="1">
                  <a:spLocks noChangeArrowheads="1"/>
                </p:cNvSpPr>
                <p:nvPr/>
              </p:nvSpPr>
              <p:spPr bwMode="auto">
                <a:xfrm>
                  <a:off x="2154" y="2688"/>
                  <a:ext cx="272" cy="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115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FontTx/>
                    <a:buNone/>
                  </a:pPr>
                  <a:r>
                    <a:rPr lang="en-US" altLang="zh-CN" sz="1600" b="0">
                      <a:solidFill>
                        <a:srgbClr val="FF0000"/>
                      </a:solidFill>
                      <a:latin typeface="Times New Roman" panose="02020603050405020304" pitchFamily="18" charset="0"/>
                      <a:sym typeface="Symbol" panose="05050102010706020507" pitchFamily="18" charset="2"/>
                    </a:rPr>
                    <a:t></a:t>
                  </a:r>
                  <a:endParaRPr lang="en-US" altLang="zh-CN" sz="1600" b="0">
                    <a:solidFill>
                      <a:srgbClr val="FF0000"/>
                    </a:solidFill>
                    <a:latin typeface="Times New Roman" panose="02020603050405020304" pitchFamily="18" charset="0"/>
                  </a:endParaRPr>
                </a:p>
              </p:txBody>
            </p:sp>
            <p:sp>
              <p:nvSpPr>
                <p:cNvPr id="79" name="Text Box 127"/>
                <p:cNvSpPr txBox="1">
                  <a:spLocks noChangeArrowheads="1"/>
                </p:cNvSpPr>
                <p:nvPr/>
              </p:nvSpPr>
              <p:spPr bwMode="auto">
                <a:xfrm>
                  <a:off x="2154" y="2840"/>
                  <a:ext cx="308" cy="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115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FontTx/>
                    <a:buNone/>
                  </a:pPr>
                  <a:r>
                    <a:rPr lang="en-US" altLang="zh-CN" sz="1400" b="0">
                      <a:solidFill>
                        <a:srgbClr val="0000FF"/>
                      </a:solidFill>
                      <a:latin typeface="Times New Roman" panose="02020603050405020304" pitchFamily="18" charset="0"/>
                      <a:sym typeface="Webdings" panose="05030102010509060703" pitchFamily="18" charset="2"/>
                    </a:rPr>
                    <a:t></a:t>
                  </a:r>
                  <a:endParaRPr lang="en-US" altLang="zh-CN" sz="1400" b="0">
                    <a:solidFill>
                      <a:srgbClr val="0000FF"/>
                    </a:solidFill>
                    <a:latin typeface="Times New Roman" panose="02020603050405020304" pitchFamily="18" charset="0"/>
                  </a:endParaRPr>
                </a:p>
              </p:txBody>
            </p:sp>
          </p:grpSp>
          <p:grpSp>
            <p:nvGrpSpPr>
              <p:cNvPr id="45" name="Group 128"/>
              <p:cNvGrpSpPr>
                <a:grpSpLocks/>
              </p:cNvGrpSpPr>
              <p:nvPr/>
            </p:nvGrpSpPr>
            <p:grpSpPr bwMode="auto">
              <a:xfrm rot="-4806886">
                <a:off x="1815" y="3128"/>
                <a:ext cx="308" cy="446"/>
                <a:chOff x="2154" y="2688"/>
                <a:chExt cx="308" cy="417"/>
              </a:xfrm>
            </p:grpSpPr>
            <p:sp>
              <p:nvSpPr>
                <p:cNvPr id="74" name="Oval 129"/>
                <p:cNvSpPr>
                  <a:spLocks noChangeArrowheads="1"/>
                </p:cNvSpPr>
                <p:nvPr/>
              </p:nvSpPr>
              <p:spPr bwMode="auto">
                <a:xfrm>
                  <a:off x="2202" y="2726"/>
                  <a:ext cx="136" cy="272"/>
                </a:xfrm>
                <a:prstGeom prst="ellipse">
                  <a:avLst/>
                </a:prstGeom>
                <a:gradFill rotWithShape="1">
                  <a:gsLst>
                    <a:gs pos="0">
                      <a:schemeClr val="accent1">
                        <a:gamma/>
                        <a:shade val="46275"/>
                        <a:invGamma/>
                      </a:schemeClr>
                    </a:gs>
                    <a:gs pos="100000">
                      <a:schemeClr val="accent1"/>
                    </a:gs>
                  </a:gsLst>
                  <a:lin ang="18900000" scaled="1"/>
                </a:gradFill>
                <a:ln w="9525">
                  <a:noFill/>
                  <a:round/>
                  <a:headEnd/>
                  <a:tailEnd/>
                </a:ln>
                <a:effectLst/>
              </p:spPr>
              <p:txBody>
                <a:bodyPr wrap="none" anchor="ctr">
                  <a:spAutoFit/>
                </a:bodyPr>
                <a:lstStyle/>
                <a:p>
                  <a:pPr eaLnBrk="1" hangingPunct="1">
                    <a:spcBef>
                      <a:spcPct val="15000"/>
                    </a:spcBef>
                    <a:defRPr/>
                  </a:pPr>
                  <a:endParaRPr lang="zh-CN" altLang="en-US" b="0">
                    <a:latin typeface="Arial" charset="0"/>
                    <a:ea typeface="楷体_GB2312" pitchFamily="49" charset="-122"/>
                  </a:endParaRPr>
                </a:p>
              </p:txBody>
            </p:sp>
            <p:sp>
              <p:nvSpPr>
                <p:cNvPr id="75" name="Text Box 130"/>
                <p:cNvSpPr txBox="1">
                  <a:spLocks noChangeArrowheads="1"/>
                </p:cNvSpPr>
                <p:nvPr/>
              </p:nvSpPr>
              <p:spPr bwMode="auto">
                <a:xfrm>
                  <a:off x="2154" y="2688"/>
                  <a:ext cx="272" cy="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115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FontTx/>
                    <a:buNone/>
                  </a:pPr>
                  <a:r>
                    <a:rPr lang="en-US" altLang="zh-CN" sz="1600" b="0">
                      <a:solidFill>
                        <a:srgbClr val="FF0000"/>
                      </a:solidFill>
                      <a:latin typeface="Times New Roman" panose="02020603050405020304" pitchFamily="18" charset="0"/>
                      <a:sym typeface="Symbol" panose="05050102010706020507" pitchFamily="18" charset="2"/>
                    </a:rPr>
                    <a:t></a:t>
                  </a:r>
                  <a:endParaRPr lang="en-US" altLang="zh-CN" sz="1600" b="0">
                    <a:solidFill>
                      <a:srgbClr val="FF0000"/>
                    </a:solidFill>
                    <a:latin typeface="Times New Roman" panose="02020603050405020304" pitchFamily="18" charset="0"/>
                  </a:endParaRPr>
                </a:p>
              </p:txBody>
            </p:sp>
            <p:sp>
              <p:nvSpPr>
                <p:cNvPr id="76" name="Text Box 131"/>
                <p:cNvSpPr txBox="1">
                  <a:spLocks noChangeArrowheads="1"/>
                </p:cNvSpPr>
                <p:nvPr/>
              </p:nvSpPr>
              <p:spPr bwMode="auto">
                <a:xfrm>
                  <a:off x="2154" y="2840"/>
                  <a:ext cx="308" cy="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115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FontTx/>
                    <a:buNone/>
                  </a:pPr>
                  <a:r>
                    <a:rPr lang="en-US" altLang="zh-CN" sz="1400" b="0">
                      <a:solidFill>
                        <a:srgbClr val="0000FF"/>
                      </a:solidFill>
                      <a:latin typeface="Times New Roman" panose="02020603050405020304" pitchFamily="18" charset="0"/>
                      <a:sym typeface="Webdings" panose="05030102010509060703" pitchFamily="18" charset="2"/>
                    </a:rPr>
                    <a:t></a:t>
                  </a:r>
                  <a:endParaRPr lang="en-US" altLang="zh-CN" sz="1400" b="0">
                    <a:solidFill>
                      <a:srgbClr val="0000FF"/>
                    </a:solidFill>
                    <a:latin typeface="Times New Roman" panose="02020603050405020304" pitchFamily="18" charset="0"/>
                  </a:endParaRPr>
                </a:p>
              </p:txBody>
            </p:sp>
          </p:grpSp>
          <p:grpSp>
            <p:nvGrpSpPr>
              <p:cNvPr id="46" name="Group 132"/>
              <p:cNvGrpSpPr>
                <a:grpSpLocks/>
              </p:cNvGrpSpPr>
              <p:nvPr/>
            </p:nvGrpSpPr>
            <p:grpSpPr bwMode="auto">
              <a:xfrm rot="2541892">
                <a:off x="2071" y="3203"/>
                <a:ext cx="308" cy="446"/>
                <a:chOff x="2154" y="2688"/>
                <a:chExt cx="308" cy="417"/>
              </a:xfrm>
            </p:grpSpPr>
            <p:sp>
              <p:nvSpPr>
                <p:cNvPr id="71" name="Oval 133"/>
                <p:cNvSpPr>
                  <a:spLocks noChangeArrowheads="1"/>
                </p:cNvSpPr>
                <p:nvPr/>
              </p:nvSpPr>
              <p:spPr bwMode="auto">
                <a:xfrm>
                  <a:off x="2181" y="2733"/>
                  <a:ext cx="136" cy="272"/>
                </a:xfrm>
                <a:prstGeom prst="ellipse">
                  <a:avLst/>
                </a:prstGeom>
                <a:gradFill rotWithShape="1">
                  <a:gsLst>
                    <a:gs pos="0">
                      <a:schemeClr val="accent1">
                        <a:gamma/>
                        <a:shade val="46275"/>
                        <a:invGamma/>
                      </a:schemeClr>
                    </a:gs>
                    <a:gs pos="100000">
                      <a:schemeClr val="accent1"/>
                    </a:gs>
                  </a:gsLst>
                  <a:lin ang="18900000" scaled="1"/>
                </a:gradFill>
                <a:ln w="9525">
                  <a:noFill/>
                  <a:round/>
                  <a:headEnd/>
                  <a:tailEnd/>
                </a:ln>
                <a:effectLst/>
              </p:spPr>
              <p:txBody>
                <a:bodyPr wrap="none" anchor="ctr">
                  <a:spAutoFit/>
                </a:bodyPr>
                <a:lstStyle/>
                <a:p>
                  <a:pPr eaLnBrk="1" hangingPunct="1">
                    <a:spcBef>
                      <a:spcPct val="15000"/>
                    </a:spcBef>
                    <a:defRPr/>
                  </a:pPr>
                  <a:endParaRPr lang="zh-CN" altLang="en-US" b="0">
                    <a:latin typeface="Arial" charset="0"/>
                    <a:ea typeface="楷体_GB2312" pitchFamily="49" charset="-122"/>
                  </a:endParaRPr>
                </a:p>
              </p:txBody>
            </p:sp>
            <p:sp>
              <p:nvSpPr>
                <p:cNvPr id="72" name="Text Box 134"/>
                <p:cNvSpPr txBox="1">
                  <a:spLocks noChangeArrowheads="1"/>
                </p:cNvSpPr>
                <p:nvPr/>
              </p:nvSpPr>
              <p:spPr bwMode="auto">
                <a:xfrm>
                  <a:off x="2154" y="2688"/>
                  <a:ext cx="272" cy="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115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FontTx/>
                    <a:buNone/>
                  </a:pPr>
                  <a:r>
                    <a:rPr lang="en-US" altLang="zh-CN" sz="1600" b="0">
                      <a:solidFill>
                        <a:srgbClr val="FF0000"/>
                      </a:solidFill>
                      <a:latin typeface="Times New Roman" panose="02020603050405020304" pitchFamily="18" charset="0"/>
                      <a:sym typeface="Symbol" panose="05050102010706020507" pitchFamily="18" charset="2"/>
                    </a:rPr>
                    <a:t></a:t>
                  </a:r>
                  <a:endParaRPr lang="en-US" altLang="zh-CN" sz="1600" b="0">
                    <a:solidFill>
                      <a:srgbClr val="FF0000"/>
                    </a:solidFill>
                    <a:latin typeface="Times New Roman" panose="02020603050405020304" pitchFamily="18" charset="0"/>
                  </a:endParaRPr>
                </a:p>
              </p:txBody>
            </p:sp>
            <p:sp>
              <p:nvSpPr>
                <p:cNvPr id="73" name="Text Box 135"/>
                <p:cNvSpPr txBox="1">
                  <a:spLocks noChangeArrowheads="1"/>
                </p:cNvSpPr>
                <p:nvPr/>
              </p:nvSpPr>
              <p:spPr bwMode="auto">
                <a:xfrm>
                  <a:off x="2154" y="2840"/>
                  <a:ext cx="308" cy="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115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FontTx/>
                    <a:buNone/>
                  </a:pPr>
                  <a:r>
                    <a:rPr lang="en-US" altLang="zh-CN" sz="1400" b="0">
                      <a:solidFill>
                        <a:srgbClr val="0000FF"/>
                      </a:solidFill>
                      <a:latin typeface="Times New Roman" panose="02020603050405020304" pitchFamily="18" charset="0"/>
                      <a:sym typeface="Webdings" panose="05030102010509060703" pitchFamily="18" charset="2"/>
                    </a:rPr>
                    <a:t></a:t>
                  </a:r>
                  <a:endParaRPr lang="en-US" altLang="zh-CN" sz="1400" b="0">
                    <a:solidFill>
                      <a:srgbClr val="0000FF"/>
                    </a:solidFill>
                    <a:latin typeface="Times New Roman" panose="02020603050405020304" pitchFamily="18" charset="0"/>
                  </a:endParaRPr>
                </a:p>
              </p:txBody>
            </p:sp>
          </p:grpSp>
          <p:grpSp>
            <p:nvGrpSpPr>
              <p:cNvPr id="47" name="Group 136"/>
              <p:cNvGrpSpPr>
                <a:grpSpLocks/>
              </p:cNvGrpSpPr>
              <p:nvPr/>
            </p:nvGrpSpPr>
            <p:grpSpPr bwMode="auto">
              <a:xfrm rot="10629801">
                <a:off x="1937" y="2621"/>
                <a:ext cx="308" cy="446"/>
                <a:chOff x="2154" y="2688"/>
                <a:chExt cx="308" cy="417"/>
              </a:xfrm>
            </p:grpSpPr>
            <p:sp>
              <p:nvSpPr>
                <p:cNvPr id="68" name="Oval 137"/>
                <p:cNvSpPr>
                  <a:spLocks noChangeArrowheads="1"/>
                </p:cNvSpPr>
                <p:nvPr/>
              </p:nvSpPr>
              <p:spPr bwMode="auto">
                <a:xfrm>
                  <a:off x="2208" y="2759"/>
                  <a:ext cx="136" cy="266"/>
                </a:xfrm>
                <a:prstGeom prst="ellipse">
                  <a:avLst/>
                </a:prstGeom>
                <a:gradFill rotWithShape="1">
                  <a:gsLst>
                    <a:gs pos="0">
                      <a:schemeClr val="accent1">
                        <a:gamma/>
                        <a:shade val="46275"/>
                        <a:invGamma/>
                      </a:schemeClr>
                    </a:gs>
                    <a:gs pos="100000">
                      <a:schemeClr val="accent1"/>
                    </a:gs>
                  </a:gsLst>
                  <a:lin ang="18900000" scaled="1"/>
                </a:gradFill>
                <a:ln w="9525">
                  <a:noFill/>
                  <a:round/>
                  <a:headEnd/>
                  <a:tailEnd/>
                </a:ln>
                <a:effectLst/>
              </p:spPr>
              <p:txBody>
                <a:bodyPr wrap="none" anchor="ctr">
                  <a:spAutoFit/>
                </a:bodyPr>
                <a:lstStyle/>
                <a:p>
                  <a:pPr eaLnBrk="1" hangingPunct="1">
                    <a:spcBef>
                      <a:spcPct val="15000"/>
                    </a:spcBef>
                    <a:defRPr/>
                  </a:pPr>
                  <a:endParaRPr lang="zh-CN" altLang="en-US" b="0">
                    <a:latin typeface="Arial" charset="0"/>
                    <a:ea typeface="楷体_GB2312" pitchFamily="49" charset="-122"/>
                  </a:endParaRPr>
                </a:p>
              </p:txBody>
            </p:sp>
            <p:sp>
              <p:nvSpPr>
                <p:cNvPr id="69" name="Text Box 138"/>
                <p:cNvSpPr txBox="1">
                  <a:spLocks noChangeArrowheads="1"/>
                </p:cNvSpPr>
                <p:nvPr/>
              </p:nvSpPr>
              <p:spPr bwMode="auto">
                <a:xfrm>
                  <a:off x="2154" y="2688"/>
                  <a:ext cx="272" cy="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115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FontTx/>
                    <a:buNone/>
                  </a:pPr>
                  <a:r>
                    <a:rPr lang="en-US" altLang="zh-CN" sz="1600" b="0">
                      <a:solidFill>
                        <a:srgbClr val="FF0000"/>
                      </a:solidFill>
                      <a:latin typeface="Times New Roman" panose="02020603050405020304" pitchFamily="18" charset="0"/>
                      <a:sym typeface="Symbol" panose="05050102010706020507" pitchFamily="18" charset="2"/>
                    </a:rPr>
                    <a:t></a:t>
                  </a:r>
                  <a:endParaRPr lang="en-US" altLang="zh-CN" sz="1600" b="0">
                    <a:solidFill>
                      <a:srgbClr val="FF0000"/>
                    </a:solidFill>
                    <a:latin typeface="Times New Roman" panose="02020603050405020304" pitchFamily="18" charset="0"/>
                  </a:endParaRPr>
                </a:p>
              </p:txBody>
            </p:sp>
            <p:sp>
              <p:nvSpPr>
                <p:cNvPr id="70" name="Text Box 139"/>
                <p:cNvSpPr txBox="1">
                  <a:spLocks noChangeArrowheads="1"/>
                </p:cNvSpPr>
                <p:nvPr/>
              </p:nvSpPr>
              <p:spPr bwMode="auto">
                <a:xfrm>
                  <a:off x="2154" y="2840"/>
                  <a:ext cx="308" cy="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115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FontTx/>
                    <a:buNone/>
                  </a:pPr>
                  <a:r>
                    <a:rPr lang="en-US" altLang="zh-CN" sz="1400" b="0">
                      <a:solidFill>
                        <a:srgbClr val="0000FF"/>
                      </a:solidFill>
                      <a:latin typeface="Times New Roman" panose="02020603050405020304" pitchFamily="18" charset="0"/>
                      <a:sym typeface="Webdings" panose="05030102010509060703" pitchFamily="18" charset="2"/>
                    </a:rPr>
                    <a:t></a:t>
                  </a:r>
                  <a:endParaRPr lang="en-US" altLang="zh-CN" sz="1400" b="0">
                    <a:solidFill>
                      <a:srgbClr val="0000FF"/>
                    </a:solidFill>
                    <a:latin typeface="Times New Roman" panose="02020603050405020304" pitchFamily="18" charset="0"/>
                  </a:endParaRPr>
                </a:p>
              </p:txBody>
            </p:sp>
          </p:grpSp>
          <p:grpSp>
            <p:nvGrpSpPr>
              <p:cNvPr id="48" name="Group 140"/>
              <p:cNvGrpSpPr>
                <a:grpSpLocks/>
              </p:cNvGrpSpPr>
              <p:nvPr/>
            </p:nvGrpSpPr>
            <p:grpSpPr bwMode="auto">
              <a:xfrm rot="1635320">
                <a:off x="2209" y="2629"/>
                <a:ext cx="308" cy="446"/>
                <a:chOff x="2154" y="2688"/>
                <a:chExt cx="308" cy="417"/>
              </a:xfrm>
            </p:grpSpPr>
            <p:sp>
              <p:nvSpPr>
                <p:cNvPr id="65" name="Oval 141"/>
                <p:cNvSpPr>
                  <a:spLocks noChangeArrowheads="1"/>
                </p:cNvSpPr>
                <p:nvPr/>
              </p:nvSpPr>
              <p:spPr bwMode="auto">
                <a:xfrm>
                  <a:off x="2196" y="2733"/>
                  <a:ext cx="136" cy="272"/>
                </a:xfrm>
                <a:prstGeom prst="ellipse">
                  <a:avLst/>
                </a:prstGeom>
                <a:gradFill rotWithShape="1">
                  <a:gsLst>
                    <a:gs pos="0">
                      <a:schemeClr val="accent1">
                        <a:gamma/>
                        <a:shade val="46275"/>
                        <a:invGamma/>
                      </a:schemeClr>
                    </a:gs>
                    <a:gs pos="100000">
                      <a:schemeClr val="accent1"/>
                    </a:gs>
                  </a:gsLst>
                  <a:lin ang="18900000" scaled="1"/>
                </a:gradFill>
                <a:ln w="9525">
                  <a:noFill/>
                  <a:round/>
                  <a:headEnd/>
                  <a:tailEnd/>
                </a:ln>
                <a:effectLst/>
              </p:spPr>
              <p:txBody>
                <a:bodyPr wrap="none" anchor="ctr">
                  <a:spAutoFit/>
                </a:bodyPr>
                <a:lstStyle/>
                <a:p>
                  <a:pPr eaLnBrk="1" hangingPunct="1">
                    <a:spcBef>
                      <a:spcPct val="15000"/>
                    </a:spcBef>
                    <a:defRPr/>
                  </a:pPr>
                  <a:endParaRPr lang="zh-CN" altLang="en-US" b="0">
                    <a:latin typeface="Arial" charset="0"/>
                    <a:ea typeface="楷体_GB2312" pitchFamily="49" charset="-122"/>
                  </a:endParaRPr>
                </a:p>
              </p:txBody>
            </p:sp>
            <p:sp>
              <p:nvSpPr>
                <p:cNvPr id="66" name="Text Box 142"/>
                <p:cNvSpPr txBox="1">
                  <a:spLocks noChangeArrowheads="1"/>
                </p:cNvSpPr>
                <p:nvPr/>
              </p:nvSpPr>
              <p:spPr bwMode="auto">
                <a:xfrm>
                  <a:off x="2154" y="2688"/>
                  <a:ext cx="272" cy="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115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FontTx/>
                    <a:buNone/>
                  </a:pPr>
                  <a:r>
                    <a:rPr lang="en-US" altLang="zh-CN" sz="1600" b="0">
                      <a:solidFill>
                        <a:srgbClr val="FF0000"/>
                      </a:solidFill>
                      <a:latin typeface="Times New Roman" panose="02020603050405020304" pitchFamily="18" charset="0"/>
                      <a:sym typeface="Symbol" panose="05050102010706020507" pitchFamily="18" charset="2"/>
                    </a:rPr>
                    <a:t></a:t>
                  </a:r>
                  <a:endParaRPr lang="en-US" altLang="zh-CN" sz="1600" b="0">
                    <a:solidFill>
                      <a:srgbClr val="FF0000"/>
                    </a:solidFill>
                    <a:latin typeface="Times New Roman" panose="02020603050405020304" pitchFamily="18" charset="0"/>
                  </a:endParaRPr>
                </a:p>
              </p:txBody>
            </p:sp>
            <p:sp>
              <p:nvSpPr>
                <p:cNvPr id="67" name="Text Box 143"/>
                <p:cNvSpPr txBox="1">
                  <a:spLocks noChangeArrowheads="1"/>
                </p:cNvSpPr>
                <p:nvPr/>
              </p:nvSpPr>
              <p:spPr bwMode="auto">
                <a:xfrm>
                  <a:off x="2154" y="2840"/>
                  <a:ext cx="308" cy="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115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FontTx/>
                    <a:buNone/>
                  </a:pPr>
                  <a:r>
                    <a:rPr lang="en-US" altLang="zh-CN" sz="1400" b="0">
                      <a:solidFill>
                        <a:srgbClr val="0000FF"/>
                      </a:solidFill>
                      <a:latin typeface="Times New Roman" panose="02020603050405020304" pitchFamily="18" charset="0"/>
                      <a:sym typeface="Webdings" panose="05030102010509060703" pitchFamily="18" charset="2"/>
                    </a:rPr>
                    <a:t></a:t>
                  </a:r>
                  <a:endParaRPr lang="en-US" altLang="zh-CN" sz="1400" b="0">
                    <a:solidFill>
                      <a:srgbClr val="0000FF"/>
                    </a:solidFill>
                    <a:latin typeface="Times New Roman" panose="02020603050405020304" pitchFamily="18" charset="0"/>
                  </a:endParaRPr>
                </a:p>
              </p:txBody>
            </p:sp>
          </p:grpSp>
          <p:grpSp>
            <p:nvGrpSpPr>
              <p:cNvPr id="49" name="Group 144"/>
              <p:cNvGrpSpPr>
                <a:grpSpLocks/>
              </p:cNvGrpSpPr>
              <p:nvPr/>
            </p:nvGrpSpPr>
            <p:grpSpPr bwMode="auto">
              <a:xfrm rot="-4806886">
                <a:off x="1770" y="2590"/>
                <a:ext cx="308" cy="446"/>
                <a:chOff x="2154" y="2688"/>
                <a:chExt cx="308" cy="417"/>
              </a:xfrm>
            </p:grpSpPr>
            <p:sp>
              <p:nvSpPr>
                <p:cNvPr id="62" name="Oval 145"/>
                <p:cNvSpPr>
                  <a:spLocks noChangeArrowheads="1"/>
                </p:cNvSpPr>
                <p:nvPr/>
              </p:nvSpPr>
              <p:spPr bwMode="auto">
                <a:xfrm>
                  <a:off x="2202" y="2726"/>
                  <a:ext cx="136" cy="272"/>
                </a:xfrm>
                <a:prstGeom prst="ellipse">
                  <a:avLst/>
                </a:prstGeom>
                <a:gradFill rotWithShape="1">
                  <a:gsLst>
                    <a:gs pos="0">
                      <a:schemeClr val="accent1">
                        <a:gamma/>
                        <a:shade val="46275"/>
                        <a:invGamma/>
                      </a:schemeClr>
                    </a:gs>
                    <a:gs pos="100000">
                      <a:schemeClr val="accent1"/>
                    </a:gs>
                  </a:gsLst>
                  <a:lin ang="18900000" scaled="1"/>
                </a:gradFill>
                <a:ln w="9525">
                  <a:noFill/>
                  <a:round/>
                  <a:headEnd/>
                  <a:tailEnd/>
                </a:ln>
                <a:effectLst/>
              </p:spPr>
              <p:txBody>
                <a:bodyPr wrap="none" anchor="ctr">
                  <a:spAutoFit/>
                </a:bodyPr>
                <a:lstStyle/>
                <a:p>
                  <a:pPr eaLnBrk="1" hangingPunct="1">
                    <a:spcBef>
                      <a:spcPct val="15000"/>
                    </a:spcBef>
                    <a:defRPr/>
                  </a:pPr>
                  <a:endParaRPr lang="zh-CN" altLang="en-US" b="0">
                    <a:latin typeface="Arial" charset="0"/>
                    <a:ea typeface="楷体_GB2312" pitchFamily="49" charset="-122"/>
                  </a:endParaRPr>
                </a:p>
              </p:txBody>
            </p:sp>
            <p:sp>
              <p:nvSpPr>
                <p:cNvPr id="63" name="Text Box 146"/>
                <p:cNvSpPr txBox="1">
                  <a:spLocks noChangeArrowheads="1"/>
                </p:cNvSpPr>
                <p:nvPr/>
              </p:nvSpPr>
              <p:spPr bwMode="auto">
                <a:xfrm>
                  <a:off x="2154" y="2688"/>
                  <a:ext cx="272" cy="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115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FontTx/>
                    <a:buNone/>
                  </a:pPr>
                  <a:r>
                    <a:rPr lang="en-US" altLang="zh-CN" sz="1600" b="0">
                      <a:solidFill>
                        <a:srgbClr val="FF0000"/>
                      </a:solidFill>
                      <a:latin typeface="Times New Roman" panose="02020603050405020304" pitchFamily="18" charset="0"/>
                      <a:sym typeface="Symbol" panose="05050102010706020507" pitchFamily="18" charset="2"/>
                    </a:rPr>
                    <a:t></a:t>
                  </a:r>
                  <a:endParaRPr lang="en-US" altLang="zh-CN" sz="1600" b="0">
                    <a:solidFill>
                      <a:srgbClr val="FF0000"/>
                    </a:solidFill>
                    <a:latin typeface="Times New Roman" panose="02020603050405020304" pitchFamily="18" charset="0"/>
                  </a:endParaRPr>
                </a:p>
              </p:txBody>
            </p:sp>
            <p:sp>
              <p:nvSpPr>
                <p:cNvPr id="64" name="Text Box 147"/>
                <p:cNvSpPr txBox="1">
                  <a:spLocks noChangeArrowheads="1"/>
                </p:cNvSpPr>
                <p:nvPr/>
              </p:nvSpPr>
              <p:spPr bwMode="auto">
                <a:xfrm>
                  <a:off x="2154" y="2840"/>
                  <a:ext cx="308" cy="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115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FontTx/>
                    <a:buNone/>
                  </a:pPr>
                  <a:r>
                    <a:rPr lang="en-US" altLang="zh-CN" sz="1400" b="0">
                      <a:solidFill>
                        <a:srgbClr val="0000FF"/>
                      </a:solidFill>
                      <a:latin typeface="Times New Roman" panose="02020603050405020304" pitchFamily="18" charset="0"/>
                      <a:sym typeface="Webdings" panose="05030102010509060703" pitchFamily="18" charset="2"/>
                    </a:rPr>
                    <a:t></a:t>
                  </a:r>
                  <a:endParaRPr lang="en-US" altLang="zh-CN" sz="1400" b="0">
                    <a:solidFill>
                      <a:srgbClr val="0000FF"/>
                    </a:solidFill>
                    <a:latin typeface="Times New Roman" panose="02020603050405020304" pitchFamily="18" charset="0"/>
                  </a:endParaRPr>
                </a:p>
              </p:txBody>
            </p:sp>
          </p:grpSp>
          <p:grpSp>
            <p:nvGrpSpPr>
              <p:cNvPr id="50" name="Group 148"/>
              <p:cNvGrpSpPr>
                <a:grpSpLocks/>
              </p:cNvGrpSpPr>
              <p:nvPr/>
            </p:nvGrpSpPr>
            <p:grpSpPr bwMode="auto">
              <a:xfrm rot="2541892">
                <a:off x="2199" y="2848"/>
                <a:ext cx="308" cy="446"/>
                <a:chOff x="2154" y="2688"/>
                <a:chExt cx="308" cy="417"/>
              </a:xfrm>
            </p:grpSpPr>
            <p:sp>
              <p:nvSpPr>
                <p:cNvPr id="59" name="Oval 149"/>
                <p:cNvSpPr>
                  <a:spLocks noChangeArrowheads="1"/>
                </p:cNvSpPr>
                <p:nvPr/>
              </p:nvSpPr>
              <p:spPr bwMode="auto">
                <a:xfrm>
                  <a:off x="2181" y="2733"/>
                  <a:ext cx="136" cy="272"/>
                </a:xfrm>
                <a:prstGeom prst="ellipse">
                  <a:avLst/>
                </a:prstGeom>
                <a:gradFill rotWithShape="1">
                  <a:gsLst>
                    <a:gs pos="0">
                      <a:schemeClr val="accent1">
                        <a:gamma/>
                        <a:shade val="46275"/>
                        <a:invGamma/>
                      </a:schemeClr>
                    </a:gs>
                    <a:gs pos="100000">
                      <a:schemeClr val="accent1"/>
                    </a:gs>
                  </a:gsLst>
                  <a:lin ang="18900000" scaled="1"/>
                </a:gradFill>
                <a:ln w="9525">
                  <a:noFill/>
                  <a:round/>
                  <a:headEnd/>
                  <a:tailEnd/>
                </a:ln>
                <a:effectLst/>
              </p:spPr>
              <p:txBody>
                <a:bodyPr wrap="none" anchor="ctr">
                  <a:spAutoFit/>
                </a:bodyPr>
                <a:lstStyle/>
                <a:p>
                  <a:pPr eaLnBrk="1" hangingPunct="1">
                    <a:spcBef>
                      <a:spcPct val="15000"/>
                    </a:spcBef>
                    <a:defRPr/>
                  </a:pPr>
                  <a:endParaRPr lang="zh-CN" altLang="en-US" b="0">
                    <a:latin typeface="Arial" charset="0"/>
                    <a:ea typeface="楷体_GB2312" pitchFamily="49" charset="-122"/>
                  </a:endParaRPr>
                </a:p>
              </p:txBody>
            </p:sp>
            <p:sp>
              <p:nvSpPr>
                <p:cNvPr id="60" name="Text Box 150"/>
                <p:cNvSpPr txBox="1">
                  <a:spLocks noChangeArrowheads="1"/>
                </p:cNvSpPr>
                <p:nvPr/>
              </p:nvSpPr>
              <p:spPr bwMode="auto">
                <a:xfrm>
                  <a:off x="2154" y="2688"/>
                  <a:ext cx="272" cy="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115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FontTx/>
                    <a:buNone/>
                  </a:pPr>
                  <a:r>
                    <a:rPr lang="en-US" altLang="zh-CN" sz="1600" b="0">
                      <a:solidFill>
                        <a:srgbClr val="FF0000"/>
                      </a:solidFill>
                      <a:latin typeface="Times New Roman" panose="02020603050405020304" pitchFamily="18" charset="0"/>
                      <a:sym typeface="Symbol" panose="05050102010706020507" pitchFamily="18" charset="2"/>
                    </a:rPr>
                    <a:t></a:t>
                  </a:r>
                  <a:endParaRPr lang="en-US" altLang="zh-CN" sz="1600" b="0">
                    <a:solidFill>
                      <a:srgbClr val="FF0000"/>
                    </a:solidFill>
                    <a:latin typeface="Times New Roman" panose="02020603050405020304" pitchFamily="18" charset="0"/>
                  </a:endParaRPr>
                </a:p>
              </p:txBody>
            </p:sp>
            <p:sp>
              <p:nvSpPr>
                <p:cNvPr id="61" name="Text Box 151"/>
                <p:cNvSpPr txBox="1">
                  <a:spLocks noChangeArrowheads="1"/>
                </p:cNvSpPr>
                <p:nvPr/>
              </p:nvSpPr>
              <p:spPr bwMode="auto">
                <a:xfrm>
                  <a:off x="2154" y="2840"/>
                  <a:ext cx="308" cy="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115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FontTx/>
                    <a:buNone/>
                  </a:pPr>
                  <a:r>
                    <a:rPr lang="en-US" altLang="zh-CN" sz="1400" b="0">
                      <a:solidFill>
                        <a:srgbClr val="0000FF"/>
                      </a:solidFill>
                      <a:latin typeface="Times New Roman" panose="02020603050405020304" pitchFamily="18" charset="0"/>
                      <a:sym typeface="Webdings" panose="05030102010509060703" pitchFamily="18" charset="2"/>
                    </a:rPr>
                    <a:t></a:t>
                  </a:r>
                  <a:endParaRPr lang="en-US" altLang="zh-CN" sz="1400" b="0">
                    <a:solidFill>
                      <a:srgbClr val="0000FF"/>
                    </a:solidFill>
                    <a:latin typeface="Times New Roman" panose="02020603050405020304" pitchFamily="18" charset="0"/>
                  </a:endParaRPr>
                </a:p>
              </p:txBody>
            </p:sp>
          </p:grpSp>
          <p:grpSp>
            <p:nvGrpSpPr>
              <p:cNvPr id="51" name="Group 152"/>
              <p:cNvGrpSpPr>
                <a:grpSpLocks/>
              </p:cNvGrpSpPr>
              <p:nvPr/>
            </p:nvGrpSpPr>
            <p:grpSpPr bwMode="auto">
              <a:xfrm rot="-4806886">
                <a:off x="2586" y="2545"/>
                <a:ext cx="308" cy="446"/>
                <a:chOff x="2154" y="2688"/>
                <a:chExt cx="308" cy="417"/>
              </a:xfrm>
            </p:grpSpPr>
            <p:sp>
              <p:nvSpPr>
                <p:cNvPr id="56" name="Oval 153"/>
                <p:cNvSpPr>
                  <a:spLocks noChangeArrowheads="1"/>
                </p:cNvSpPr>
                <p:nvPr/>
              </p:nvSpPr>
              <p:spPr bwMode="auto">
                <a:xfrm>
                  <a:off x="2202" y="2726"/>
                  <a:ext cx="136" cy="272"/>
                </a:xfrm>
                <a:prstGeom prst="ellipse">
                  <a:avLst/>
                </a:prstGeom>
                <a:gradFill rotWithShape="1">
                  <a:gsLst>
                    <a:gs pos="0">
                      <a:schemeClr val="accent1">
                        <a:gamma/>
                        <a:shade val="46275"/>
                        <a:invGamma/>
                      </a:schemeClr>
                    </a:gs>
                    <a:gs pos="100000">
                      <a:schemeClr val="accent1"/>
                    </a:gs>
                  </a:gsLst>
                  <a:lin ang="18900000" scaled="1"/>
                </a:gradFill>
                <a:ln w="9525">
                  <a:noFill/>
                  <a:round/>
                  <a:headEnd/>
                  <a:tailEnd/>
                </a:ln>
                <a:effectLst/>
              </p:spPr>
              <p:txBody>
                <a:bodyPr wrap="none" anchor="ctr">
                  <a:spAutoFit/>
                </a:bodyPr>
                <a:lstStyle/>
                <a:p>
                  <a:pPr eaLnBrk="1" hangingPunct="1">
                    <a:spcBef>
                      <a:spcPct val="15000"/>
                    </a:spcBef>
                    <a:defRPr/>
                  </a:pPr>
                  <a:endParaRPr lang="zh-CN" altLang="en-US" b="0">
                    <a:latin typeface="Arial" charset="0"/>
                    <a:ea typeface="楷体_GB2312" pitchFamily="49" charset="-122"/>
                  </a:endParaRPr>
                </a:p>
              </p:txBody>
            </p:sp>
            <p:sp>
              <p:nvSpPr>
                <p:cNvPr id="57" name="Text Box 154"/>
                <p:cNvSpPr txBox="1">
                  <a:spLocks noChangeArrowheads="1"/>
                </p:cNvSpPr>
                <p:nvPr/>
              </p:nvSpPr>
              <p:spPr bwMode="auto">
                <a:xfrm>
                  <a:off x="2154" y="2688"/>
                  <a:ext cx="272" cy="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115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FontTx/>
                    <a:buNone/>
                  </a:pPr>
                  <a:r>
                    <a:rPr lang="en-US" altLang="zh-CN" sz="1600" b="0">
                      <a:solidFill>
                        <a:srgbClr val="FF0000"/>
                      </a:solidFill>
                      <a:latin typeface="Times New Roman" panose="02020603050405020304" pitchFamily="18" charset="0"/>
                      <a:sym typeface="Symbol" panose="05050102010706020507" pitchFamily="18" charset="2"/>
                    </a:rPr>
                    <a:t></a:t>
                  </a:r>
                  <a:endParaRPr lang="en-US" altLang="zh-CN" sz="1600" b="0">
                    <a:solidFill>
                      <a:srgbClr val="FF0000"/>
                    </a:solidFill>
                    <a:latin typeface="Times New Roman" panose="02020603050405020304" pitchFamily="18" charset="0"/>
                  </a:endParaRPr>
                </a:p>
              </p:txBody>
            </p:sp>
            <p:sp>
              <p:nvSpPr>
                <p:cNvPr id="58" name="Text Box 155"/>
                <p:cNvSpPr txBox="1">
                  <a:spLocks noChangeArrowheads="1"/>
                </p:cNvSpPr>
                <p:nvPr/>
              </p:nvSpPr>
              <p:spPr bwMode="auto">
                <a:xfrm>
                  <a:off x="2154" y="2840"/>
                  <a:ext cx="308" cy="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115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FontTx/>
                    <a:buNone/>
                  </a:pPr>
                  <a:r>
                    <a:rPr lang="en-US" altLang="zh-CN" sz="1400" b="0">
                      <a:solidFill>
                        <a:srgbClr val="0000FF"/>
                      </a:solidFill>
                      <a:latin typeface="Times New Roman" panose="02020603050405020304" pitchFamily="18" charset="0"/>
                      <a:sym typeface="Webdings" panose="05030102010509060703" pitchFamily="18" charset="2"/>
                    </a:rPr>
                    <a:t></a:t>
                  </a:r>
                  <a:endParaRPr lang="en-US" altLang="zh-CN" sz="1400" b="0">
                    <a:solidFill>
                      <a:srgbClr val="0000FF"/>
                    </a:solidFill>
                    <a:latin typeface="Times New Roman" panose="02020603050405020304" pitchFamily="18" charset="0"/>
                  </a:endParaRPr>
                </a:p>
              </p:txBody>
            </p:sp>
          </p:grpSp>
          <p:grpSp>
            <p:nvGrpSpPr>
              <p:cNvPr id="52" name="Group 156"/>
              <p:cNvGrpSpPr>
                <a:grpSpLocks/>
              </p:cNvGrpSpPr>
              <p:nvPr/>
            </p:nvGrpSpPr>
            <p:grpSpPr bwMode="auto">
              <a:xfrm rot="7496936">
                <a:off x="2322" y="3235"/>
                <a:ext cx="308" cy="446"/>
                <a:chOff x="2154" y="2688"/>
                <a:chExt cx="308" cy="417"/>
              </a:xfrm>
            </p:grpSpPr>
            <p:sp>
              <p:nvSpPr>
                <p:cNvPr id="53" name="Oval 157"/>
                <p:cNvSpPr>
                  <a:spLocks noChangeArrowheads="1"/>
                </p:cNvSpPr>
                <p:nvPr/>
              </p:nvSpPr>
              <p:spPr bwMode="auto">
                <a:xfrm>
                  <a:off x="2201" y="2757"/>
                  <a:ext cx="136" cy="266"/>
                </a:xfrm>
                <a:prstGeom prst="ellipse">
                  <a:avLst/>
                </a:prstGeom>
                <a:gradFill rotWithShape="1">
                  <a:gsLst>
                    <a:gs pos="0">
                      <a:schemeClr val="accent1">
                        <a:gamma/>
                        <a:shade val="46275"/>
                        <a:invGamma/>
                      </a:schemeClr>
                    </a:gs>
                    <a:gs pos="100000">
                      <a:schemeClr val="accent1"/>
                    </a:gs>
                  </a:gsLst>
                  <a:lin ang="18900000" scaled="1"/>
                </a:gradFill>
                <a:ln w="9525">
                  <a:noFill/>
                  <a:round/>
                  <a:headEnd/>
                  <a:tailEnd/>
                </a:ln>
                <a:effectLst/>
              </p:spPr>
              <p:txBody>
                <a:bodyPr wrap="none" anchor="ctr">
                  <a:spAutoFit/>
                </a:bodyPr>
                <a:lstStyle/>
                <a:p>
                  <a:pPr eaLnBrk="1" hangingPunct="1">
                    <a:spcBef>
                      <a:spcPct val="15000"/>
                    </a:spcBef>
                    <a:defRPr/>
                  </a:pPr>
                  <a:endParaRPr lang="zh-CN" altLang="en-US" b="0">
                    <a:latin typeface="Arial" charset="0"/>
                    <a:ea typeface="楷体_GB2312" pitchFamily="49" charset="-122"/>
                  </a:endParaRPr>
                </a:p>
              </p:txBody>
            </p:sp>
            <p:sp>
              <p:nvSpPr>
                <p:cNvPr id="54" name="Text Box 158"/>
                <p:cNvSpPr txBox="1">
                  <a:spLocks noChangeArrowheads="1"/>
                </p:cNvSpPr>
                <p:nvPr/>
              </p:nvSpPr>
              <p:spPr bwMode="auto">
                <a:xfrm>
                  <a:off x="2154" y="2688"/>
                  <a:ext cx="272" cy="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115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FontTx/>
                    <a:buNone/>
                  </a:pPr>
                  <a:r>
                    <a:rPr lang="en-US" altLang="zh-CN" sz="1600" b="0">
                      <a:solidFill>
                        <a:srgbClr val="FF0000"/>
                      </a:solidFill>
                      <a:latin typeface="Times New Roman" panose="02020603050405020304" pitchFamily="18" charset="0"/>
                      <a:sym typeface="Symbol" panose="05050102010706020507" pitchFamily="18" charset="2"/>
                    </a:rPr>
                    <a:t></a:t>
                  </a:r>
                  <a:endParaRPr lang="en-US" altLang="zh-CN" sz="1600" b="0">
                    <a:solidFill>
                      <a:srgbClr val="FF0000"/>
                    </a:solidFill>
                    <a:latin typeface="Times New Roman" panose="02020603050405020304" pitchFamily="18" charset="0"/>
                  </a:endParaRPr>
                </a:p>
              </p:txBody>
            </p:sp>
            <p:sp>
              <p:nvSpPr>
                <p:cNvPr id="55" name="Text Box 159"/>
                <p:cNvSpPr txBox="1">
                  <a:spLocks noChangeArrowheads="1"/>
                </p:cNvSpPr>
                <p:nvPr/>
              </p:nvSpPr>
              <p:spPr bwMode="auto">
                <a:xfrm>
                  <a:off x="2154" y="2840"/>
                  <a:ext cx="308" cy="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115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FontTx/>
                    <a:buNone/>
                  </a:pPr>
                  <a:r>
                    <a:rPr lang="en-US" altLang="zh-CN" sz="1400" b="0">
                      <a:solidFill>
                        <a:srgbClr val="0000FF"/>
                      </a:solidFill>
                      <a:latin typeface="Times New Roman" panose="02020603050405020304" pitchFamily="18" charset="0"/>
                      <a:sym typeface="Webdings" panose="05030102010509060703" pitchFamily="18" charset="2"/>
                    </a:rPr>
                    <a:t></a:t>
                  </a:r>
                  <a:endParaRPr lang="en-US" altLang="zh-CN" sz="1400" b="0">
                    <a:solidFill>
                      <a:srgbClr val="0000FF"/>
                    </a:solidFill>
                    <a:latin typeface="Times New Roman" panose="02020603050405020304" pitchFamily="18" charset="0"/>
                  </a:endParaRPr>
                </a:p>
              </p:txBody>
            </p:sp>
          </p:grpSp>
        </p:grpSp>
        <p:sp>
          <p:nvSpPr>
            <p:cNvPr id="36" name="Text Box 160"/>
            <p:cNvSpPr txBox="1">
              <a:spLocks noChangeArrowheads="1"/>
            </p:cNvSpPr>
            <p:nvPr/>
          </p:nvSpPr>
          <p:spPr bwMode="auto">
            <a:xfrm>
              <a:off x="5952703" y="4464299"/>
              <a:ext cx="1120775"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115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FontTx/>
                <a:buNone/>
              </a:pPr>
              <a:r>
                <a:rPr lang="zh-CN" altLang="en-US" sz="1600" b="1">
                  <a:latin typeface="+mn-ea"/>
                  <a:ea typeface="+mn-ea"/>
                </a:rPr>
                <a:t>有极分子</a:t>
              </a:r>
            </a:p>
          </p:txBody>
        </p:sp>
      </p:grpSp>
      <p:graphicFrame>
        <p:nvGraphicFramePr>
          <p:cNvPr id="366" name="Object 682"/>
          <p:cNvGraphicFramePr>
            <a:graphicFrameLocks noChangeAspect="1"/>
          </p:cNvGraphicFramePr>
          <p:nvPr>
            <p:extLst>
              <p:ext uri="{D42A27DB-BD31-4B8C-83A1-F6EECF244321}">
                <p14:modId xmlns:p14="http://schemas.microsoft.com/office/powerpoint/2010/main" val="326020818"/>
              </p:ext>
            </p:extLst>
          </p:nvPr>
        </p:nvGraphicFramePr>
        <p:xfrm>
          <a:off x="5675933" y="662248"/>
          <a:ext cx="914400" cy="198438"/>
        </p:xfrm>
        <a:graphic>
          <a:graphicData uri="http://schemas.openxmlformats.org/presentationml/2006/ole">
            <mc:AlternateContent xmlns:mc="http://schemas.openxmlformats.org/markup-compatibility/2006">
              <mc:Choice xmlns:v="urn:schemas-microsoft-com:vml" Requires="v">
                <p:oleObj name="Equation" r:id="rId4" imgW="435285" imgH="677109" progId="Equation.DSMT4">
                  <p:embed/>
                </p:oleObj>
              </mc:Choice>
              <mc:Fallback>
                <p:oleObj name="Equation" r:id="rId4" imgW="435285" imgH="677109" progId="Equation.DSMT4">
                  <p:embed/>
                  <p:pic>
                    <p:nvPicPr>
                      <p:cNvPr id="33801" name="Object 68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75933" y="662248"/>
                        <a:ext cx="914400" cy="198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73" name="Rectangle 353"/>
          <p:cNvSpPr>
            <a:spLocks noChangeArrowheads="1"/>
          </p:cNvSpPr>
          <p:nvPr/>
        </p:nvSpPr>
        <p:spPr bwMode="auto">
          <a:xfrm>
            <a:off x="755749" y="1707654"/>
            <a:ext cx="583247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kumimoji="1" lang="zh-CN" altLang="en-US" sz="2000" b="1" dirty="0">
                <a:solidFill>
                  <a:srgbClr val="000000"/>
                </a:solidFill>
                <a:latin typeface="Times New Roman" panose="02020603050405020304" pitchFamily="18" charset="0"/>
                <a:cs typeface="Times New Roman" panose="02020603050405020304" pitchFamily="18" charset="0"/>
              </a:rPr>
              <a:t>无极分子 </a:t>
            </a:r>
            <a:r>
              <a:rPr kumimoji="1" lang="en-US" altLang="zh-CN" sz="2000" b="1" dirty="0">
                <a:solidFill>
                  <a:srgbClr val="000000"/>
                </a:solidFill>
                <a:latin typeface="Times New Roman" panose="02020603050405020304" pitchFamily="18" charset="0"/>
                <a:cs typeface="Times New Roman" panose="02020603050405020304" pitchFamily="18" charset="0"/>
              </a:rPr>
              <a:t>—— </a:t>
            </a:r>
            <a:r>
              <a:rPr kumimoji="1" lang="zh-CN" altLang="en-US" sz="2000" b="1" dirty="0">
                <a:solidFill>
                  <a:srgbClr val="000000"/>
                </a:solidFill>
                <a:latin typeface="Times New Roman" panose="02020603050405020304" pitchFamily="18" charset="0"/>
                <a:cs typeface="Times New Roman" panose="02020603050405020304" pitchFamily="18" charset="0"/>
              </a:rPr>
              <a:t>正负电荷中心</a:t>
            </a:r>
            <a:r>
              <a:rPr kumimoji="1" lang="zh-CN" altLang="en-US" sz="2000" b="1" dirty="0">
                <a:solidFill>
                  <a:srgbClr val="FF0066"/>
                </a:solidFill>
                <a:latin typeface="Times New Roman" panose="02020603050405020304" pitchFamily="18" charset="0"/>
                <a:cs typeface="Times New Roman" panose="02020603050405020304" pitchFamily="18" charset="0"/>
              </a:rPr>
              <a:t>重合</a:t>
            </a:r>
            <a:r>
              <a:rPr kumimoji="1" lang="zh-CN" altLang="en-US" sz="2000" b="1" dirty="0">
                <a:solidFill>
                  <a:srgbClr val="9900CC"/>
                </a:solidFill>
                <a:latin typeface="Times New Roman" panose="02020603050405020304" pitchFamily="18" charset="0"/>
                <a:cs typeface="Times New Roman" panose="02020603050405020304" pitchFamily="18" charset="0"/>
              </a:rPr>
              <a:t> </a:t>
            </a:r>
          </a:p>
        </p:txBody>
      </p:sp>
      <p:sp>
        <p:nvSpPr>
          <p:cNvPr id="374" name="Rectangle 354"/>
          <p:cNvSpPr>
            <a:spLocks noChangeArrowheads="1"/>
          </p:cNvSpPr>
          <p:nvPr/>
        </p:nvSpPr>
        <p:spPr bwMode="auto">
          <a:xfrm>
            <a:off x="745976" y="2241054"/>
            <a:ext cx="54102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kumimoji="1" lang="zh-CN" altLang="en-US" sz="2000" b="1" dirty="0">
                <a:solidFill>
                  <a:srgbClr val="000000"/>
                </a:solidFill>
                <a:latin typeface="Times New Roman" panose="02020603050405020304" pitchFamily="18" charset="0"/>
                <a:cs typeface="Times New Roman" panose="02020603050405020304" pitchFamily="18" charset="0"/>
              </a:rPr>
              <a:t>有极分子 </a:t>
            </a:r>
            <a:r>
              <a:rPr kumimoji="1" lang="en-US" altLang="zh-CN" sz="2000" b="1" dirty="0">
                <a:solidFill>
                  <a:srgbClr val="000000"/>
                </a:solidFill>
                <a:latin typeface="Times New Roman" panose="02020603050405020304" pitchFamily="18" charset="0"/>
                <a:cs typeface="Times New Roman" panose="02020603050405020304" pitchFamily="18" charset="0"/>
              </a:rPr>
              <a:t>—— </a:t>
            </a:r>
            <a:r>
              <a:rPr kumimoji="1" lang="zh-CN" altLang="en-US" sz="2000" b="1" dirty="0">
                <a:solidFill>
                  <a:srgbClr val="000000"/>
                </a:solidFill>
                <a:latin typeface="Times New Roman" panose="02020603050405020304" pitchFamily="18" charset="0"/>
                <a:cs typeface="Times New Roman" panose="02020603050405020304" pitchFamily="18" charset="0"/>
              </a:rPr>
              <a:t>固有电偶极矩</a:t>
            </a:r>
            <a:r>
              <a:rPr kumimoji="1" lang="zh-CN" altLang="en-US" sz="2000" b="1" dirty="0">
                <a:solidFill>
                  <a:srgbClr val="FF0066"/>
                </a:solidFill>
                <a:latin typeface="Times New Roman" panose="02020603050405020304" pitchFamily="18" charset="0"/>
                <a:cs typeface="Times New Roman" panose="02020603050405020304" pitchFamily="18" charset="0"/>
              </a:rPr>
              <a:t>无序</a:t>
            </a:r>
            <a:r>
              <a:rPr kumimoji="1" lang="zh-CN" altLang="en-US" sz="2000" b="1" dirty="0">
                <a:solidFill>
                  <a:srgbClr val="000000"/>
                </a:solidFill>
                <a:latin typeface="Times New Roman" panose="02020603050405020304" pitchFamily="18" charset="0"/>
                <a:cs typeface="Times New Roman" panose="02020603050405020304" pitchFamily="18" charset="0"/>
              </a:rPr>
              <a:t>排列</a:t>
            </a:r>
          </a:p>
        </p:txBody>
      </p:sp>
      <p:grpSp>
        <p:nvGrpSpPr>
          <p:cNvPr id="375" name="Group 387"/>
          <p:cNvGrpSpPr>
            <a:grpSpLocks/>
          </p:cNvGrpSpPr>
          <p:nvPr/>
        </p:nvGrpSpPr>
        <p:grpSpPr bwMode="auto">
          <a:xfrm>
            <a:off x="5220594" y="1779662"/>
            <a:ext cx="3671886" cy="762000"/>
            <a:chOff x="3603" y="2352"/>
            <a:chExt cx="2313" cy="480"/>
          </a:xfrm>
        </p:grpSpPr>
        <p:sp>
          <p:nvSpPr>
            <p:cNvPr id="376" name="AutoShape 356"/>
            <p:cNvSpPr>
              <a:spLocks/>
            </p:cNvSpPr>
            <p:nvPr/>
          </p:nvSpPr>
          <p:spPr bwMode="auto">
            <a:xfrm>
              <a:off x="3603" y="2352"/>
              <a:ext cx="93" cy="480"/>
            </a:xfrm>
            <a:prstGeom prst="rightBrace">
              <a:avLst>
                <a:gd name="adj1" fmla="val 43011"/>
                <a:gd name="adj2" fmla="val 50000"/>
              </a:avLst>
            </a:prstGeom>
            <a:noFill/>
            <a:ln w="22225">
              <a:solidFill>
                <a:srgbClr val="8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latin typeface="Times New Roman" panose="02020603050405020304" pitchFamily="18" charset="0"/>
                <a:cs typeface="Times New Roman" panose="02020603050405020304" pitchFamily="18" charset="0"/>
              </a:endParaRPr>
            </a:p>
          </p:txBody>
        </p:sp>
        <p:sp>
          <p:nvSpPr>
            <p:cNvPr id="377" name="Rectangle 359"/>
            <p:cNvSpPr>
              <a:spLocks noChangeArrowheads="1"/>
            </p:cNvSpPr>
            <p:nvPr/>
          </p:nvSpPr>
          <p:spPr bwMode="auto">
            <a:xfrm>
              <a:off x="4056" y="2443"/>
              <a:ext cx="1860" cy="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defRPr kumimoji="1" sz="2400">
                  <a:solidFill>
                    <a:schemeClr val="tx1"/>
                  </a:solidFill>
                  <a:latin typeface="Times New Roman" panose="02020603050405020304" pitchFamily="18" charset="0"/>
                  <a:ea typeface="宋体" panose="02010600030101010101" pitchFamily="2" charset="-122"/>
                </a:defRPr>
              </a:lvl1pPr>
              <a:lvl2pPr marL="762000" indent="-285750" algn="l">
                <a:defRPr kumimoji="1" sz="2400">
                  <a:solidFill>
                    <a:schemeClr val="tx1"/>
                  </a:solidFill>
                  <a:latin typeface="Times New Roman" panose="02020603050405020304" pitchFamily="18" charset="0"/>
                  <a:ea typeface="宋体" panose="02010600030101010101" pitchFamily="2" charset="-122"/>
                </a:defRPr>
              </a:lvl2pPr>
              <a:lvl3pPr marL="1181100" indent="-228600" algn="l">
                <a:defRPr kumimoji="1" sz="2400">
                  <a:solidFill>
                    <a:schemeClr val="tx1"/>
                  </a:solidFill>
                  <a:latin typeface="Times New Roman" panose="02020603050405020304" pitchFamily="18" charset="0"/>
                  <a:ea typeface="宋体" panose="02010600030101010101" pitchFamily="2" charset="-122"/>
                </a:defRPr>
              </a:lvl3pPr>
              <a:lvl4pPr marL="1600200" indent="-228600" algn="l">
                <a:defRPr kumimoji="1" sz="2400">
                  <a:solidFill>
                    <a:schemeClr val="tx1"/>
                  </a:solidFill>
                  <a:latin typeface="Times New Roman" panose="02020603050405020304" pitchFamily="18" charset="0"/>
                  <a:ea typeface="宋体" panose="02010600030101010101" pitchFamily="2" charset="-122"/>
                </a:defRPr>
              </a:lvl4pPr>
              <a:lvl5pPr marL="2057400" indent="-228600" algn="l">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nSpc>
                  <a:spcPct val="120000"/>
                </a:lnSpc>
              </a:pPr>
              <a:r>
                <a:rPr kumimoji="0" lang="zh-CN" altLang="en-US" sz="2000" b="1" dirty="0">
                  <a:solidFill>
                    <a:srgbClr val="000000"/>
                  </a:solidFill>
                  <a:ea typeface="+mn-ea"/>
                  <a:cs typeface="Times New Roman" panose="02020603050405020304" pitchFamily="18" charset="0"/>
                </a:rPr>
                <a:t>      ，宏观上不显示电性</a:t>
              </a:r>
              <a:endParaRPr lang="zh-CN" altLang="en-US" sz="2000" dirty="0">
                <a:solidFill>
                  <a:srgbClr val="000000"/>
                </a:solidFill>
                <a:ea typeface="+mn-ea"/>
                <a:cs typeface="Times New Roman" panose="02020603050405020304" pitchFamily="18" charset="0"/>
              </a:endParaRPr>
            </a:p>
          </p:txBody>
        </p:sp>
      </p:grpSp>
      <p:sp>
        <p:nvSpPr>
          <p:cNvPr id="379" name="Rectangle 378"/>
          <p:cNvSpPr>
            <a:spLocks noChangeArrowheads="1"/>
          </p:cNvSpPr>
          <p:nvPr/>
        </p:nvSpPr>
        <p:spPr bwMode="auto">
          <a:xfrm>
            <a:off x="1008831" y="1060401"/>
            <a:ext cx="3059113" cy="503237"/>
          </a:xfrm>
          <a:prstGeom prst="rect">
            <a:avLst/>
          </a:prstGeom>
        </p:spPr>
        <p:txBody>
          <a:bodyPr/>
          <a:lstStyle/>
          <a:p>
            <a:pPr marL="342900" indent="-342900">
              <a:lnSpc>
                <a:spcPct val="130000"/>
              </a:lnSpc>
              <a:spcBef>
                <a:spcPct val="0"/>
              </a:spcBef>
              <a:buClr>
                <a:srgbClr val="1D77C9"/>
              </a:buClr>
              <a:buFont typeface="Wingdings" panose="05000000000000000000" pitchFamily="2" charset="2"/>
              <a:buChar char="l"/>
            </a:pPr>
            <a:r>
              <a:rPr lang="zh-CN" altLang="en-US" sz="2200" b="1" dirty="0">
                <a:latin typeface="Times New Roman" panose="02020603050405020304" pitchFamily="18" charset="0"/>
                <a:cs typeface="Times New Roman" panose="02020603050405020304" pitchFamily="18" charset="0"/>
              </a:rPr>
              <a:t>无外加电场</a:t>
            </a:r>
          </a:p>
        </p:txBody>
      </p:sp>
      <p:graphicFrame>
        <p:nvGraphicFramePr>
          <p:cNvPr id="382" name="对象 381"/>
          <p:cNvGraphicFramePr>
            <a:graphicFrameLocks noChangeAspect="1"/>
          </p:cNvGraphicFramePr>
          <p:nvPr>
            <p:extLst>
              <p:ext uri="{D42A27DB-BD31-4B8C-83A1-F6EECF244321}">
                <p14:modId xmlns:p14="http://schemas.microsoft.com/office/powerpoint/2010/main" val="2163177696"/>
              </p:ext>
            </p:extLst>
          </p:nvPr>
        </p:nvGraphicFramePr>
        <p:xfrm>
          <a:off x="5436619" y="1932679"/>
          <a:ext cx="1008113" cy="567063"/>
        </p:xfrm>
        <a:graphic>
          <a:graphicData uri="http://schemas.openxmlformats.org/presentationml/2006/ole">
            <mc:AlternateContent xmlns:mc="http://schemas.openxmlformats.org/markup-compatibility/2006">
              <mc:Choice xmlns:v="urn:schemas-microsoft-com:vml" Requires="v">
                <p:oleObj name="Equation" r:id="rId6" imgW="609480" imgH="342720" progId="Equation.DSMT4">
                  <p:embed/>
                </p:oleObj>
              </mc:Choice>
              <mc:Fallback>
                <p:oleObj name="Equation" r:id="rId6" imgW="609480" imgH="342720" progId="Equation.DSMT4">
                  <p:embed/>
                  <p:pic>
                    <p:nvPicPr>
                      <p:cNvPr id="0" name=""/>
                      <p:cNvPicPr/>
                      <p:nvPr/>
                    </p:nvPicPr>
                    <p:blipFill>
                      <a:blip r:embed="rId7"/>
                      <a:stretch>
                        <a:fillRect/>
                      </a:stretch>
                    </p:blipFill>
                    <p:spPr>
                      <a:xfrm>
                        <a:off x="5436619" y="1932679"/>
                        <a:ext cx="1008113" cy="567063"/>
                      </a:xfrm>
                      <a:prstGeom prst="rect">
                        <a:avLst/>
                      </a:prstGeom>
                    </p:spPr>
                  </p:pic>
                </p:oleObj>
              </mc:Fallback>
            </mc:AlternateContent>
          </a:graphicData>
        </a:graphic>
      </p:graphicFrame>
    </p:spTree>
    <p:custDataLst>
      <p:tags r:id="rId1"/>
    </p:custDataLst>
    <p:extLst>
      <p:ext uri="{BB962C8B-B14F-4D97-AF65-F5344CB8AC3E}">
        <p14:creationId xmlns:p14="http://schemas.microsoft.com/office/powerpoint/2010/main" val="1274979636"/>
      </p:ext>
    </p:extLst>
  </p:cSld>
  <p:clrMapOvr>
    <a:masterClrMapping/>
  </p:clrMapOvr>
  <mc:AlternateContent xmlns:mc="http://schemas.openxmlformats.org/markup-compatibility/2006" xmlns:p14="http://schemas.microsoft.com/office/powerpoint/2010/main">
    <mc:Choice Requires="p14">
      <p:transition spd="slow" p14:dur="2000" advTm="154400"/>
    </mc:Choice>
    <mc:Fallback xmlns="">
      <p:transition spd="slow" advTm="15440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524"/>
          <p:cNvGrpSpPr>
            <a:grpSpLocks/>
          </p:cNvGrpSpPr>
          <p:nvPr/>
        </p:nvGrpSpPr>
        <p:grpSpPr bwMode="auto">
          <a:xfrm>
            <a:off x="971600" y="2931790"/>
            <a:ext cx="4176713" cy="2016125"/>
            <a:chOff x="3061" y="2568"/>
            <a:chExt cx="2631" cy="1270"/>
          </a:xfrm>
        </p:grpSpPr>
        <p:grpSp>
          <p:nvGrpSpPr>
            <p:cNvPr id="4" name="Group 348"/>
            <p:cNvGrpSpPr>
              <a:grpSpLocks/>
            </p:cNvGrpSpPr>
            <p:nvPr/>
          </p:nvGrpSpPr>
          <p:grpSpPr bwMode="auto">
            <a:xfrm>
              <a:off x="3061" y="2568"/>
              <a:ext cx="1080" cy="1270"/>
              <a:chOff x="2986" y="2523"/>
              <a:chExt cx="1080" cy="1270"/>
            </a:xfrm>
          </p:grpSpPr>
          <p:sp>
            <p:nvSpPr>
              <p:cNvPr id="88" name="Rectangle 349"/>
              <p:cNvSpPr>
                <a:spLocks noChangeArrowheads="1"/>
              </p:cNvSpPr>
              <p:nvPr/>
            </p:nvSpPr>
            <p:spPr bwMode="auto">
              <a:xfrm>
                <a:off x="2986" y="2523"/>
                <a:ext cx="1080" cy="1088"/>
              </a:xfrm>
              <a:prstGeom prst="rect">
                <a:avLst/>
              </a:prstGeom>
              <a:solidFill>
                <a:srgbClr val="008080"/>
              </a:solidFill>
              <a:ln w="9525">
                <a:miter lim="800000"/>
                <a:headEnd/>
                <a:tailEnd/>
              </a:ln>
              <a:scene3d>
                <a:camera prst="legacyPerspectiveTopRight"/>
                <a:lightRig rig="legacyFlat3" dir="b"/>
              </a:scene3d>
              <a:sp3d extrusionH="887400" prstMaterial="legacyMatte">
                <a:bevelT w="13500" h="13500" prst="angle"/>
                <a:bevelB w="13500" h="13500" prst="angle"/>
                <a:extrusionClr>
                  <a:srgbClr val="008080"/>
                </a:extrusionClr>
                <a:contourClr>
                  <a:srgbClr val="008080"/>
                </a:contourClr>
              </a:sp3d>
            </p:spPr>
            <p:txBody>
              <a:bodyPr anchor="ctr">
                <a:spAutoFit/>
                <a:flatTx/>
              </a:bodyPr>
              <a:lstStyle>
                <a:lvl1pPr>
                  <a:spcBef>
                    <a:spcPct val="20000"/>
                  </a:spcBef>
                  <a:buClr>
                    <a:schemeClr val="folHlink"/>
                  </a:buClr>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115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15000"/>
                  </a:spcBef>
                  <a:buClrTx/>
                  <a:buFontTx/>
                  <a:buNone/>
                </a:pPr>
                <a:endParaRPr lang="zh-CN" altLang="zh-CN" sz="2000" b="0">
                  <a:solidFill>
                    <a:schemeClr val="bg1"/>
                  </a:solidFill>
                  <a:ea typeface="楷体_GB2312" pitchFamily="49" charset="-122"/>
                </a:endParaRPr>
              </a:p>
            </p:txBody>
          </p:sp>
          <p:grpSp>
            <p:nvGrpSpPr>
              <p:cNvPr id="89" name="Group 350"/>
              <p:cNvGrpSpPr>
                <a:grpSpLocks/>
              </p:cNvGrpSpPr>
              <p:nvPr/>
            </p:nvGrpSpPr>
            <p:grpSpPr bwMode="auto">
              <a:xfrm>
                <a:off x="3850" y="2579"/>
                <a:ext cx="179" cy="266"/>
                <a:chOff x="3999" y="2808"/>
                <a:chExt cx="179" cy="266"/>
              </a:xfrm>
            </p:grpSpPr>
            <p:sp>
              <p:nvSpPr>
                <p:cNvPr id="175" name="Oval 351"/>
                <p:cNvSpPr>
                  <a:spLocks noChangeAspect="1" noChangeArrowheads="1"/>
                </p:cNvSpPr>
                <p:nvPr/>
              </p:nvSpPr>
              <p:spPr bwMode="auto">
                <a:xfrm>
                  <a:off x="3999" y="2808"/>
                  <a:ext cx="179" cy="266"/>
                </a:xfrm>
                <a:prstGeom prst="ellipse">
                  <a:avLst/>
                </a:prstGeom>
                <a:gradFill rotWithShape="1">
                  <a:gsLst>
                    <a:gs pos="0">
                      <a:schemeClr val="accent1">
                        <a:gamma/>
                        <a:shade val="46275"/>
                        <a:invGamma/>
                      </a:schemeClr>
                    </a:gs>
                    <a:gs pos="100000">
                      <a:schemeClr val="accent1"/>
                    </a:gs>
                  </a:gsLst>
                  <a:lin ang="18900000" scaled="1"/>
                </a:gradFill>
                <a:ln w="9525">
                  <a:noFill/>
                  <a:round/>
                  <a:headEnd/>
                  <a:tailEnd/>
                </a:ln>
                <a:effectLst/>
              </p:spPr>
              <p:txBody>
                <a:bodyPr anchor="ctr"/>
                <a:lstStyle/>
                <a:p>
                  <a:pPr algn="ctr" eaLnBrk="1" hangingPunct="1">
                    <a:lnSpc>
                      <a:spcPct val="80000"/>
                    </a:lnSpc>
                    <a:defRPr/>
                  </a:pPr>
                  <a:endParaRPr lang="zh-CN" altLang="zh-CN" sz="1600" b="0">
                    <a:solidFill>
                      <a:srgbClr val="FF0000"/>
                    </a:solidFill>
                    <a:latin typeface="Times New Roman" pitchFamily="18" charset="0"/>
                    <a:ea typeface="幼圆" pitchFamily="49" charset="-122"/>
                    <a:sym typeface="Symbol" pitchFamily="18" charset="2"/>
                  </a:endParaRPr>
                </a:p>
              </p:txBody>
            </p:sp>
            <p:sp>
              <p:nvSpPr>
                <p:cNvPr id="176" name="Line 352"/>
                <p:cNvSpPr>
                  <a:spLocks noChangeShapeType="1"/>
                </p:cNvSpPr>
                <p:nvPr/>
              </p:nvSpPr>
              <p:spPr bwMode="auto">
                <a:xfrm>
                  <a:off x="4046" y="3022"/>
                  <a:ext cx="79" cy="0"/>
                </a:xfrm>
                <a:prstGeom prst="line">
                  <a:avLst/>
                </a:prstGeom>
                <a:noFill/>
                <a:ln w="9525">
                  <a:solidFill>
                    <a:srgbClr val="0000FF"/>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grpSp>
              <p:nvGrpSpPr>
                <p:cNvPr id="177" name="Group 353"/>
                <p:cNvGrpSpPr>
                  <a:grpSpLocks/>
                </p:cNvGrpSpPr>
                <p:nvPr/>
              </p:nvGrpSpPr>
              <p:grpSpPr bwMode="auto">
                <a:xfrm>
                  <a:off x="4054" y="2840"/>
                  <a:ext cx="59" cy="91"/>
                  <a:chOff x="892" y="2832"/>
                  <a:chExt cx="91" cy="91"/>
                </a:xfrm>
              </p:grpSpPr>
              <p:sp>
                <p:nvSpPr>
                  <p:cNvPr id="178" name="Line 354"/>
                  <p:cNvSpPr>
                    <a:spLocks noChangeShapeType="1"/>
                  </p:cNvSpPr>
                  <p:nvPr/>
                </p:nvSpPr>
                <p:spPr bwMode="auto">
                  <a:xfrm>
                    <a:off x="892" y="2886"/>
                    <a:ext cx="91" cy="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79" name="Line 355"/>
                  <p:cNvSpPr>
                    <a:spLocks noChangeShapeType="1"/>
                  </p:cNvSpPr>
                  <p:nvPr/>
                </p:nvSpPr>
                <p:spPr bwMode="auto">
                  <a:xfrm rot="5400000">
                    <a:off x="892" y="2878"/>
                    <a:ext cx="91" cy="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grpSp>
          </p:grpSp>
          <p:grpSp>
            <p:nvGrpSpPr>
              <p:cNvPr id="90" name="Group 356"/>
              <p:cNvGrpSpPr>
                <a:grpSpLocks/>
              </p:cNvGrpSpPr>
              <p:nvPr/>
            </p:nvGrpSpPr>
            <p:grpSpPr bwMode="auto">
              <a:xfrm>
                <a:off x="3850" y="2891"/>
                <a:ext cx="179" cy="266"/>
                <a:chOff x="3999" y="2808"/>
                <a:chExt cx="179" cy="266"/>
              </a:xfrm>
            </p:grpSpPr>
            <p:sp>
              <p:nvSpPr>
                <p:cNvPr id="170" name="Oval 357"/>
                <p:cNvSpPr>
                  <a:spLocks noChangeAspect="1" noChangeArrowheads="1"/>
                </p:cNvSpPr>
                <p:nvPr/>
              </p:nvSpPr>
              <p:spPr bwMode="auto">
                <a:xfrm>
                  <a:off x="3999" y="2808"/>
                  <a:ext cx="179" cy="266"/>
                </a:xfrm>
                <a:prstGeom prst="ellipse">
                  <a:avLst/>
                </a:prstGeom>
                <a:gradFill rotWithShape="1">
                  <a:gsLst>
                    <a:gs pos="0">
                      <a:schemeClr val="accent1">
                        <a:gamma/>
                        <a:shade val="46275"/>
                        <a:invGamma/>
                      </a:schemeClr>
                    </a:gs>
                    <a:gs pos="100000">
                      <a:schemeClr val="accent1"/>
                    </a:gs>
                  </a:gsLst>
                  <a:lin ang="18900000" scaled="1"/>
                </a:gradFill>
                <a:ln w="9525">
                  <a:noFill/>
                  <a:round/>
                  <a:headEnd/>
                  <a:tailEnd/>
                </a:ln>
                <a:effectLst/>
              </p:spPr>
              <p:txBody>
                <a:bodyPr anchor="ctr"/>
                <a:lstStyle/>
                <a:p>
                  <a:pPr algn="ctr" eaLnBrk="1" hangingPunct="1">
                    <a:lnSpc>
                      <a:spcPct val="80000"/>
                    </a:lnSpc>
                    <a:defRPr/>
                  </a:pPr>
                  <a:endParaRPr lang="zh-CN" altLang="zh-CN" sz="1600" b="0">
                    <a:solidFill>
                      <a:srgbClr val="FF0000"/>
                    </a:solidFill>
                    <a:latin typeface="Times New Roman" pitchFamily="18" charset="0"/>
                    <a:ea typeface="幼圆" pitchFamily="49" charset="-122"/>
                    <a:sym typeface="Symbol" pitchFamily="18" charset="2"/>
                  </a:endParaRPr>
                </a:p>
              </p:txBody>
            </p:sp>
            <p:sp>
              <p:nvSpPr>
                <p:cNvPr id="171" name="Line 358"/>
                <p:cNvSpPr>
                  <a:spLocks noChangeShapeType="1"/>
                </p:cNvSpPr>
                <p:nvPr/>
              </p:nvSpPr>
              <p:spPr bwMode="auto">
                <a:xfrm>
                  <a:off x="4046" y="3022"/>
                  <a:ext cx="79" cy="0"/>
                </a:xfrm>
                <a:prstGeom prst="line">
                  <a:avLst/>
                </a:prstGeom>
                <a:noFill/>
                <a:ln w="9525">
                  <a:solidFill>
                    <a:srgbClr val="0000FF"/>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grpSp>
              <p:nvGrpSpPr>
                <p:cNvPr id="172" name="Group 359"/>
                <p:cNvGrpSpPr>
                  <a:grpSpLocks/>
                </p:cNvGrpSpPr>
                <p:nvPr/>
              </p:nvGrpSpPr>
              <p:grpSpPr bwMode="auto">
                <a:xfrm>
                  <a:off x="4054" y="2840"/>
                  <a:ext cx="59" cy="91"/>
                  <a:chOff x="892" y="2832"/>
                  <a:chExt cx="91" cy="91"/>
                </a:xfrm>
              </p:grpSpPr>
              <p:sp>
                <p:nvSpPr>
                  <p:cNvPr id="173" name="Line 360"/>
                  <p:cNvSpPr>
                    <a:spLocks noChangeShapeType="1"/>
                  </p:cNvSpPr>
                  <p:nvPr/>
                </p:nvSpPr>
                <p:spPr bwMode="auto">
                  <a:xfrm>
                    <a:off x="892" y="2886"/>
                    <a:ext cx="91" cy="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74" name="Line 361"/>
                  <p:cNvSpPr>
                    <a:spLocks noChangeShapeType="1"/>
                  </p:cNvSpPr>
                  <p:nvPr/>
                </p:nvSpPr>
                <p:spPr bwMode="auto">
                  <a:xfrm rot="5400000">
                    <a:off x="892" y="2878"/>
                    <a:ext cx="91" cy="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grpSp>
          </p:grpSp>
          <p:grpSp>
            <p:nvGrpSpPr>
              <p:cNvPr id="91" name="Group 362"/>
              <p:cNvGrpSpPr>
                <a:grpSpLocks/>
              </p:cNvGrpSpPr>
              <p:nvPr/>
            </p:nvGrpSpPr>
            <p:grpSpPr bwMode="auto">
              <a:xfrm>
                <a:off x="3850" y="3208"/>
                <a:ext cx="179" cy="266"/>
                <a:chOff x="3999" y="2808"/>
                <a:chExt cx="179" cy="266"/>
              </a:xfrm>
            </p:grpSpPr>
            <p:sp>
              <p:nvSpPr>
                <p:cNvPr id="165" name="Oval 363"/>
                <p:cNvSpPr>
                  <a:spLocks noChangeAspect="1" noChangeArrowheads="1"/>
                </p:cNvSpPr>
                <p:nvPr/>
              </p:nvSpPr>
              <p:spPr bwMode="auto">
                <a:xfrm>
                  <a:off x="3999" y="2808"/>
                  <a:ext cx="179" cy="266"/>
                </a:xfrm>
                <a:prstGeom prst="ellipse">
                  <a:avLst/>
                </a:prstGeom>
                <a:gradFill rotWithShape="1">
                  <a:gsLst>
                    <a:gs pos="0">
                      <a:schemeClr val="accent1">
                        <a:gamma/>
                        <a:shade val="46275"/>
                        <a:invGamma/>
                      </a:schemeClr>
                    </a:gs>
                    <a:gs pos="100000">
                      <a:schemeClr val="accent1"/>
                    </a:gs>
                  </a:gsLst>
                  <a:lin ang="18900000" scaled="1"/>
                </a:gradFill>
                <a:ln w="9525">
                  <a:noFill/>
                  <a:round/>
                  <a:headEnd/>
                  <a:tailEnd/>
                </a:ln>
                <a:effectLst/>
              </p:spPr>
              <p:txBody>
                <a:bodyPr anchor="ctr"/>
                <a:lstStyle/>
                <a:p>
                  <a:pPr algn="ctr" eaLnBrk="1" hangingPunct="1">
                    <a:lnSpc>
                      <a:spcPct val="80000"/>
                    </a:lnSpc>
                    <a:defRPr/>
                  </a:pPr>
                  <a:endParaRPr lang="zh-CN" altLang="zh-CN" sz="1600" b="0">
                    <a:solidFill>
                      <a:srgbClr val="FF0000"/>
                    </a:solidFill>
                    <a:latin typeface="Times New Roman" pitchFamily="18" charset="0"/>
                    <a:ea typeface="幼圆" pitchFamily="49" charset="-122"/>
                    <a:sym typeface="Symbol" pitchFamily="18" charset="2"/>
                  </a:endParaRPr>
                </a:p>
              </p:txBody>
            </p:sp>
            <p:sp>
              <p:nvSpPr>
                <p:cNvPr id="166" name="Line 364"/>
                <p:cNvSpPr>
                  <a:spLocks noChangeShapeType="1"/>
                </p:cNvSpPr>
                <p:nvPr/>
              </p:nvSpPr>
              <p:spPr bwMode="auto">
                <a:xfrm>
                  <a:off x="4046" y="3022"/>
                  <a:ext cx="79" cy="0"/>
                </a:xfrm>
                <a:prstGeom prst="line">
                  <a:avLst/>
                </a:prstGeom>
                <a:noFill/>
                <a:ln w="9525">
                  <a:solidFill>
                    <a:srgbClr val="0000FF"/>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grpSp>
              <p:nvGrpSpPr>
                <p:cNvPr id="167" name="Group 365"/>
                <p:cNvGrpSpPr>
                  <a:grpSpLocks/>
                </p:cNvGrpSpPr>
                <p:nvPr/>
              </p:nvGrpSpPr>
              <p:grpSpPr bwMode="auto">
                <a:xfrm>
                  <a:off x="4054" y="2840"/>
                  <a:ext cx="59" cy="91"/>
                  <a:chOff x="892" y="2832"/>
                  <a:chExt cx="91" cy="91"/>
                </a:xfrm>
              </p:grpSpPr>
              <p:sp>
                <p:nvSpPr>
                  <p:cNvPr id="168" name="Line 366"/>
                  <p:cNvSpPr>
                    <a:spLocks noChangeShapeType="1"/>
                  </p:cNvSpPr>
                  <p:nvPr/>
                </p:nvSpPr>
                <p:spPr bwMode="auto">
                  <a:xfrm>
                    <a:off x="892" y="2886"/>
                    <a:ext cx="91" cy="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69" name="Line 367"/>
                  <p:cNvSpPr>
                    <a:spLocks noChangeShapeType="1"/>
                  </p:cNvSpPr>
                  <p:nvPr/>
                </p:nvSpPr>
                <p:spPr bwMode="auto">
                  <a:xfrm rot="5400000">
                    <a:off x="892" y="2878"/>
                    <a:ext cx="91" cy="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grpSp>
          </p:grpSp>
          <p:grpSp>
            <p:nvGrpSpPr>
              <p:cNvPr id="92" name="Group 368"/>
              <p:cNvGrpSpPr>
                <a:grpSpLocks/>
              </p:cNvGrpSpPr>
              <p:nvPr/>
            </p:nvGrpSpPr>
            <p:grpSpPr bwMode="auto">
              <a:xfrm>
                <a:off x="3652" y="2664"/>
                <a:ext cx="179" cy="266"/>
                <a:chOff x="3999" y="2808"/>
                <a:chExt cx="179" cy="266"/>
              </a:xfrm>
            </p:grpSpPr>
            <p:sp>
              <p:nvSpPr>
                <p:cNvPr id="160" name="Oval 369"/>
                <p:cNvSpPr>
                  <a:spLocks noChangeAspect="1" noChangeArrowheads="1"/>
                </p:cNvSpPr>
                <p:nvPr/>
              </p:nvSpPr>
              <p:spPr bwMode="auto">
                <a:xfrm>
                  <a:off x="3999" y="2808"/>
                  <a:ext cx="179" cy="266"/>
                </a:xfrm>
                <a:prstGeom prst="ellipse">
                  <a:avLst/>
                </a:prstGeom>
                <a:gradFill rotWithShape="1">
                  <a:gsLst>
                    <a:gs pos="0">
                      <a:schemeClr val="accent1">
                        <a:gamma/>
                        <a:shade val="46275"/>
                        <a:invGamma/>
                      </a:schemeClr>
                    </a:gs>
                    <a:gs pos="100000">
                      <a:schemeClr val="accent1"/>
                    </a:gs>
                  </a:gsLst>
                  <a:lin ang="18900000" scaled="1"/>
                </a:gradFill>
                <a:ln w="9525">
                  <a:noFill/>
                  <a:round/>
                  <a:headEnd/>
                  <a:tailEnd/>
                </a:ln>
                <a:effectLst/>
              </p:spPr>
              <p:txBody>
                <a:bodyPr anchor="ctr"/>
                <a:lstStyle/>
                <a:p>
                  <a:pPr algn="ctr" eaLnBrk="1" hangingPunct="1">
                    <a:lnSpc>
                      <a:spcPct val="80000"/>
                    </a:lnSpc>
                    <a:defRPr/>
                  </a:pPr>
                  <a:endParaRPr lang="zh-CN" altLang="zh-CN" sz="1600" b="0">
                    <a:solidFill>
                      <a:srgbClr val="FF0000"/>
                    </a:solidFill>
                    <a:latin typeface="Times New Roman" pitchFamily="18" charset="0"/>
                    <a:ea typeface="幼圆" pitchFamily="49" charset="-122"/>
                    <a:sym typeface="Symbol" pitchFamily="18" charset="2"/>
                  </a:endParaRPr>
                </a:p>
              </p:txBody>
            </p:sp>
            <p:sp>
              <p:nvSpPr>
                <p:cNvPr id="161" name="Line 370"/>
                <p:cNvSpPr>
                  <a:spLocks noChangeShapeType="1"/>
                </p:cNvSpPr>
                <p:nvPr/>
              </p:nvSpPr>
              <p:spPr bwMode="auto">
                <a:xfrm>
                  <a:off x="4046" y="3022"/>
                  <a:ext cx="79" cy="0"/>
                </a:xfrm>
                <a:prstGeom prst="line">
                  <a:avLst/>
                </a:prstGeom>
                <a:noFill/>
                <a:ln w="9525">
                  <a:solidFill>
                    <a:srgbClr val="0000FF"/>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grpSp>
              <p:nvGrpSpPr>
                <p:cNvPr id="162" name="Group 371"/>
                <p:cNvGrpSpPr>
                  <a:grpSpLocks/>
                </p:cNvGrpSpPr>
                <p:nvPr/>
              </p:nvGrpSpPr>
              <p:grpSpPr bwMode="auto">
                <a:xfrm>
                  <a:off x="4054" y="2840"/>
                  <a:ext cx="59" cy="91"/>
                  <a:chOff x="892" y="2832"/>
                  <a:chExt cx="91" cy="91"/>
                </a:xfrm>
              </p:grpSpPr>
              <p:sp>
                <p:nvSpPr>
                  <p:cNvPr id="163" name="Line 372"/>
                  <p:cNvSpPr>
                    <a:spLocks noChangeShapeType="1"/>
                  </p:cNvSpPr>
                  <p:nvPr/>
                </p:nvSpPr>
                <p:spPr bwMode="auto">
                  <a:xfrm>
                    <a:off x="892" y="2886"/>
                    <a:ext cx="91" cy="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64" name="Line 373"/>
                  <p:cNvSpPr>
                    <a:spLocks noChangeShapeType="1"/>
                  </p:cNvSpPr>
                  <p:nvPr/>
                </p:nvSpPr>
                <p:spPr bwMode="auto">
                  <a:xfrm rot="5400000">
                    <a:off x="892" y="2878"/>
                    <a:ext cx="91" cy="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grpSp>
          </p:grpSp>
          <p:grpSp>
            <p:nvGrpSpPr>
              <p:cNvPr id="93" name="Group 374"/>
              <p:cNvGrpSpPr>
                <a:grpSpLocks/>
              </p:cNvGrpSpPr>
              <p:nvPr/>
            </p:nvGrpSpPr>
            <p:grpSpPr bwMode="auto">
              <a:xfrm>
                <a:off x="3652" y="2976"/>
                <a:ext cx="179" cy="266"/>
                <a:chOff x="3999" y="2808"/>
                <a:chExt cx="179" cy="266"/>
              </a:xfrm>
            </p:grpSpPr>
            <p:sp>
              <p:nvSpPr>
                <p:cNvPr id="155" name="Oval 375"/>
                <p:cNvSpPr>
                  <a:spLocks noChangeAspect="1" noChangeArrowheads="1"/>
                </p:cNvSpPr>
                <p:nvPr/>
              </p:nvSpPr>
              <p:spPr bwMode="auto">
                <a:xfrm>
                  <a:off x="3999" y="2808"/>
                  <a:ext cx="179" cy="266"/>
                </a:xfrm>
                <a:prstGeom prst="ellipse">
                  <a:avLst/>
                </a:prstGeom>
                <a:gradFill rotWithShape="1">
                  <a:gsLst>
                    <a:gs pos="0">
                      <a:schemeClr val="accent1">
                        <a:gamma/>
                        <a:shade val="46275"/>
                        <a:invGamma/>
                      </a:schemeClr>
                    </a:gs>
                    <a:gs pos="100000">
                      <a:schemeClr val="accent1"/>
                    </a:gs>
                  </a:gsLst>
                  <a:lin ang="18900000" scaled="1"/>
                </a:gradFill>
                <a:ln w="9525">
                  <a:noFill/>
                  <a:round/>
                  <a:headEnd/>
                  <a:tailEnd/>
                </a:ln>
                <a:effectLst/>
              </p:spPr>
              <p:txBody>
                <a:bodyPr anchor="ctr"/>
                <a:lstStyle/>
                <a:p>
                  <a:pPr algn="ctr" eaLnBrk="1" hangingPunct="1">
                    <a:lnSpc>
                      <a:spcPct val="80000"/>
                    </a:lnSpc>
                    <a:defRPr/>
                  </a:pPr>
                  <a:endParaRPr lang="zh-CN" altLang="zh-CN" sz="1600" b="0">
                    <a:solidFill>
                      <a:srgbClr val="FF0000"/>
                    </a:solidFill>
                    <a:latin typeface="Times New Roman" pitchFamily="18" charset="0"/>
                    <a:ea typeface="幼圆" pitchFamily="49" charset="-122"/>
                    <a:sym typeface="Symbol" pitchFamily="18" charset="2"/>
                  </a:endParaRPr>
                </a:p>
              </p:txBody>
            </p:sp>
            <p:sp>
              <p:nvSpPr>
                <p:cNvPr id="156" name="Line 376"/>
                <p:cNvSpPr>
                  <a:spLocks noChangeShapeType="1"/>
                </p:cNvSpPr>
                <p:nvPr/>
              </p:nvSpPr>
              <p:spPr bwMode="auto">
                <a:xfrm>
                  <a:off x="4046" y="3022"/>
                  <a:ext cx="79" cy="0"/>
                </a:xfrm>
                <a:prstGeom prst="line">
                  <a:avLst/>
                </a:prstGeom>
                <a:noFill/>
                <a:ln w="9525">
                  <a:solidFill>
                    <a:srgbClr val="0000FF"/>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grpSp>
              <p:nvGrpSpPr>
                <p:cNvPr id="157" name="Group 377"/>
                <p:cNvGrpSpPr>
                  <a:grpSpLocks/>
                </p:cNvGrpSpPr>
                <p:nvPr/>
              </p:nvGrpSpPr>
              <p:grpSpPr bwMode="auto">
                <a:xfrm>
                  <a:off x="4054" y="2840"/>
                  <a:ext cx="59" cy="91"/>
                  <a:chOff x="892" y="2832"/>
                  <a:chExt cx="91" cy="91"/>
                </a:xfrm>
              </p:grpSpPr>
              <p:sp>
                <p:nvSpPr>
                  <p:cNvPr id="158" name="Line 378"/>
                  <p:cNvSpPr>
                    <a:spLocks noChangeShapeType="1"/>
                  </p:cNvSpPr>
                  <p:nvPr/>
                </p:nvSpPr>
                <p:spPr bwMode="auto">
                  <a:xfrm>
                    <a:off x="892" y="2886"/>
                    <a:ext cx="91" cy="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59" name="Line 379"/>
                  <p:cNvSpPr>
                    <a:spLocks noChangeShapeType="1"/>
                  </p:cNvSpPr>
                  <p:nvPr/>
                </p:nvSpPr>
                <p:spPr bwMode="auto">
                  <a:xfrm rot="5400000">
                    <a:off x="892" y="2878"/>
                    <a:ext cx="91" cy="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grpSp>
          </p:grpSp>
          <p:grpSp>
            <p:nvGrpSpPr>
              <p:cNvPr id="94" name="Group 380"/>
              <p:cNvGrpSpPr>
                <a:grpSpLocks/>
              </p:cNvGrpSpPr>
              <p:nvPr/>
            </p:nvGrpSpPr>
            <p:grpSpPr bwMode="auto">
              <a:xfrm>
                <a:off x="3652" y="3293"/>
                <a:ext cx="179" cy="266"/>
                <a:chOff x="3999" y="2808"/>
                <a:chExt cx="179" cy="266"/>
              </a:xfrm>
            </p:grpSpPr>
            <p:sp>
              <p:nvSpPr>
                <p:cNvPr id="150" name="Oval 381"/>
                <p:cNvSpPr>
                  <a:spLocks noChangeAspect="1" noChangeArrowheads="1"/>
                </p:cNvSpPr>
                <p:nvPr/>
              </p:nvSpPr>
              <p:spPr bwMode="auto">
                <a:xfrm>
                  <a:off x="3999" y="2808"/>
                  <a:ext cx="179" cy="266"/>
                </a:xfrm>
                <a:prstGeom prst="ellipse">
                  <a:avLst/>
                </a:prstGeom>
                <a:gradFill rotWithShape="1">
                  <a:gsLst>
                    <a:gs pos="0">
                      <a:schemeClr val="accent1">
                        <a:gamma/>
                        <a:shade val="46275"/>
                        <a:invGamma/>
                      </a:schemeClr>
                    </a:gs>
                    <a:gs pos="100000">
                      <a:schemeClr val="accent1"/>
                    </a:gs>
                  </a:gsLst>
                  <a:lin ang="18900000" scaled="1"/>
                </a:gradFill>
                <a:ln w="9525">
                  <a:noFill/>
                  <a:round/>
                  <a:headEnd/>
                  <a:tailEnd/>
                </a:ln>
                <a:effectLst/>
              </p:spPr>
              <p:txBody>
                <a:bodyPr anchor="ctr"/>
                <a:lstStyle/>
                <a:p>
                  <a:pPr algn="ctr" eaLnBrk="1" hangingPunct="1">
                    <a:lnSpc>
                      <a:spcPct val="80000"/>
                    </a:lnSpc>
                    <a:defRPr/>
                  </a:pPr>
                  <a:endParaRPr lang="zh-CN" altLang="zh-CN" sz="1600" b="0">
                    <a:solidFill>
                      <a:srgbClr val="FF0000"/>
                    </a:solidFill>
                    <a:latin typeface="Times New Roman" pitchFamily="18" charset="0"/>
                    <a:ea typeface="幼圆" pitchFamily="49" charset="-122"/>
                    <a:sym typeface="Symbol" pitchFamily="18" charset="2"/>
                  </a:endParaRPr>
                </a:p>
              </p:txBody>
            </p:sp>
            <p:sp>
              <p:nvSpPr>
                <p:cNvPr id="151" name="Line 382"/>
                <p:cNvSpPr>
                  <a:spLocks noChangeShapeType="1"/>
                </p:cNvSpPr>
                <p:nvPr/>
              </p:nvSpPr>
              <p:spPr bwMode="auto">
                <a:xfrm>
                  <a:off x="4046" y="3022"/>
                  <a:ext cx="79" cy="0"/>
                </a:xfrm>
                <a:prstGeom prst="line">
                  <a:avLst/>
                </a:prstGeom>
                <a:noFill/>
                <a:ln w="9525">
                  <a:solidFill>
                    <a:srgbClr val="0000FF"/>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grpSp>
              <p:nvGrpSpPr>
                <p:cNvPr id="152" name="Group 383"/>
                <p:cNvGrpSpPr>
                  <a:grpSpLocks/>
                </p:cNvGrpSpPr>
                <p:nvPr/>
              </p:nvGrpSpPr>
              <p:grpSpPr bwMode="auto">
                <a:xfrm>
                  <a:off x="4054" y="2840"/>
                  <a:ext cx="59" cy="91"/>
                  <a:chOff x="892" y="2832"/>
                  <a:chExt cx="91" cy="91"/>
                </a:xfrm>
              </p:grpSpPr>
              <p:sp>
                <p:nvSpPr>
                  <p:cNvPr id="153" name="Line 384"/>
                  <p:cNvSpPr>
                    <a:spLocks noChangeShapeType="1"/>
                  </p:cNvSpPr>
                  <p:nvPr/>
                </p:nvSpPr>
                <p:spPr bwMode="auto">
                  <a:xfrm>
                    <a:off x="892" y="2886"/>
                    <a:ext cx="91" cy="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54" name="Line 385"/>
                  <p:cNvSpPr>
                    <a:spLocks noChangeShapeType="1"/>
                  </p:cNvSpPr>
                  <p:nvPr/>
                </p:nvSpPr>
                <p:spPr bwMode="auto">
                  <a:xfrm rot="5400000">
                    <a:off x="892" y="2878"/>
                    <a:ext cx="91" cy="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grpSp>
          </p:grpSp>
          <p:grpSp>
            <p:nvGrpSpPr>
              <p:cNvPr id="95" name="Group 386"/>
              <p:cNvGrpSpPr>
                <a:grpSpLocks/>
              </p:cNvGrpSpPr>
              <p:nvPr/>
            </p:nvGrpSpPr>
            <p:grpSpPr bwMode="auto">
              <a:xfrm>
                <a:off x="3434" y="2573"/>
                <a:ext cx="179" cy="266"/>
                <a:chOff x="3999" y="2808"/>
                <a:chExt cx="179" cy="266"/>
              </a:xfrm>
            </p:grpSpPr>
            <p:sp>
              <p:nvSpPr>
                <p:cNvPr id="145" name="Oval 387"/>
                <p:cNvSpPr>
                  <a:spLocks noChangeAspect="1" noChangeArrowheads="1"/>
                </p:cNvSpPr>
                <p:nvPr/>
              </p:nvSpPr>
              <p:spPr bwMode="auto">
                <a:xfrm>
                  <a:off x="3999" y="2808"/>
                  <a:ext cx="179" cy="266"/>
                </a:xfrm>
                <a:prstGeom prst="ellipse">
                  <a:avLst/>
                </a:prstGeom>
                <a:gradFill rotWithShape="1">
                  <a:gsLst>
                    <a:gs pos="0">
                      <a:schemeClr val="accent1">
                        <a:gamma/>
                        <a:shade val="46275"/>
                        <a:invGamma/>
                      </a:schemeClr>
                    </a:gs>
                    <a:gs pos="100000">
                      <a:schemeClr val="accent1"/>
                    </a:gs>
                  </a:gsLst>
                  <a:lin ang="18900000" scaled="1"/>
                </a:gradFill>
                <a:ln w="9525">
                  <a:noFill/>
                  <a:round/>
                  <a:headEnd/>
                  <a:tailEnd/>
                </a:ln>
                <a:effectLst/>
              </p:spPr>
              <p:txBody>
                <a:bodyPr anchor="ctr"/>
                <a:lstStyle/>
                <a:p>
                  <a:pPr algn="ctr" eaLnBrk="1" hangingPunct="1">
                    <a:lnSpc>
                      <a:spcPct val="80000"/>
                    </a:lnSpc>
                    <a:defRPr/>
                  </a:pPr>
                  <a:endParaRPr lang="zh-CN" altLang="zh-CN" sz="1600" b="0">
                    <a:solidFill>
                      <a:srgbClr val="FF0000"/>
                    </a:solidFill>
                    <a:latin typeface="Times New Roman" pitchFamily="18" charset="0"/>
                    <a:ea typeface="幼圆" pitchFamily="49" charset="-122"/>
                    <a:sym typeface="Symbol" pitchFamily="18" charset="2"/>
                  </a:endParaRPr>
                </a:p>
              </p:txBody>
            </p:sp>
            <p:sp>
              <p:nvSpPr>
                <p:cNvPr id="146" name="Line 388"/>
                <p:cNvSpPr>
                  <a:spLocks noChangeShapeType="1"/>
                </p:cNvSpPr>
                <p:nvPr/>
              </p:nvSpPr>
              <p:spPr bwMode="auto">
                <a:xfrm>
                  <a:off x="4046" y="3022"/>
                  <a:ext cx="79" cy="0"/>
                </a:xfrm>
                <a:prstGeom prst="line">
                  <a:avLst/>
                </a:prstGeom>
                <a:noFill/>
                <a:ln w="9525">
                  <a:solidFill>
                    <a:srgbClr val="0000FF"/>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grpSp>
              <p:nvGrpSpPr>
                <p:cNvPr id="147" name="Group 389"/>
                <p:cNvGrpSpPr>
                  <a:grpSpLocks/>
                </p:cNvGrpSpPr>
                <p:nvPr/>
              </p:nvGrpSpPr>
              <p:grpSpPr bwMode="auto">
                <a:xfrm>
                  <a:off x="4054" y="2840"/>
                  <a:ext cx="59" cy="91"/>
                  <a:chOff x="892" y="2832"/>
                  <a:chExt cx="91" cy="91"/>
                </a:xfrm>
              </p:grpSpPr>
              <p:sp>
                <p:nvSpPr>
                  <p:cNvPr id="148" name="Line 390"/>
                  <p:cNvSpPr>
                    <a:spLocks noChangeShapeType="1"/>
                  </p:cNvSpPr>
                  <p:nvPr/>
                </p:nvSpPr>
                <p:spPr bwMode="auto">
                  <a:xfrm>
                    <a:off x="892" y="2886"/>
                    <a:ext cx="91" cy="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49" name="Line 391"/>
                  <p:cNvSpPr>
                    <a:spLocks noChangeShapeType="1"/>
                  </p:cNvSpPr>
                  <p:nvPr/>
                </p:nvSpPr>
                <p:spPr bwMode="auto">
                  <a:xfrm rot="5400000">
                    <a:off x="892" y="2878"/>
                    <a:ext cx="91" cy="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grpSp>
          </p:grpSp>
          <p:grpSp>
            <p:nvGrpSpPr>
              <p:cNvPr id="96" name="Group 392"/>
              <p:cNvGrpSpPr>
                <a:grpSpLocks/>
              </p:cNvGrpSpPr>
              <p:nvPr/>
            </p:nvGrpSpPr>
            <p:grpSpPr bwMode="auto">
              <a:xfrm>
                <a:off x="3434" y="2885"/>
                <a:ext cx="179" cy="266"/>
                <a:chOff x="3999" y="2808"/>
                <a:chExt cx="179" cy="266"/>
              </a:xfrm>
            </p:grpSpPr>
            <p:sp>
              <p:nvSpPr>
                <p:cNvPr id="140" name="Oval 393"/>
                <p:cNvSpPr>
                  <a:spLocks noChangeAspect="1" noChangeArrowheads="1"/>
                </p:cNvSpPr>
                <p:nvPr/>
              </p:nvSpPr>
              <p:spPr bwMode="auto">
                <a:xfrm>
                  <a:off x="3999" y="2808"/>
                  <a:ext cx="179" cy="266"/>
                </a:xfrm>
                <a:prstGeom prst="ellipse">
                  <a:avLst/>
                </a:prstGeom>
                <a:gradFill rotWithShape="1">
                  <a:gsLst>
                    <a:gs pos="0">
                      <a:schemeClr val="accent1">
                        <a:gamma/>
                        <a:shade val="46275"/>
                        <a:invGamma/>
                      </a:schemeClr>
                    </a:gs>
                    <a:gs pos="100000">
                      <a:schemeClr val="accent1"/>
                    </a:gs>
                  </a:gsLst>
                  <a:lin ang="18900000" scaled="1"/>
                </a:gradFill>
                <a:ln w="9525">
                  <a:noFill/>
                  <a:round/>
                  <a:headEnd/>
                  <a:tailEnd/>
                </a:ln>
                <a:effectLst/>
              </p:spPr>
              <p:txBody>
                <a:bodyPr anchor="ctr"/>
                <a:lstStyle/>
                <a:p>
                  <a:pPr algn="ctr" eaLnBrk="1" hangingPunct="1">
                    <a:lnSpc>
                      <a:spcPct val="80000"/>
                    </a:lnSpc>
                    <a:defRPr/>
                  </a:pPr>
                  <a:endParaRPr lang="zh-CN" altLang="zh-CN" sz="1600" b="0">
                    <a:solidFill>
                      <a:srgbClr val="FF0000"/>
                    </a:solidFill>
                    <a:latin typeface="Times New Roman" pitchFamily="18" charset="0"/>
                    <a:ea typeface="幼圆" pitchFamily="49" charset="-122"/>
                    <a:sym typeface="Symbol" pitchFamily="18" charset="2"/>
                  </a:endParaRPr>
                </a:p>
              </p:txBody>
            </p:sp>
            <p:sp>
              <p:nvSpPr>
                <p:cNvPr id="141" name="Line 394"/>
                <p:cNvSpPr>
                  <a:spLocks noChangeShapeType="1"/>
                </p:cNvSpPr>
                <p:nvPr/>
              </p:nvSpPr>
              <p:spPr bwMode="auto">
                <a:xfrm>
                  <a:off x="4046" y="3022"/>
                  <a:ext cx="79" cy="0"/>
                </a:xfrm>
                <a:prstGeom prst="line">
                  <a:avLst/>
                </a:prstGeom>
                <a:noFill/>
                <a:ln w="9525">
                  <a:solidFill>
                    <a:srgbClr val="0000FF"/>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grpSp>
              <p:nvGrpSpPr>
                <p:cNvPr id="142" name="Group 395"/>
                <p:cNvGrpSpPr>
                  <a:grpSpLocks/>
                </p:cNvGrpSpPr>
                <p:nvPr/>
              </p:nvGrpSpPr>
              <p:grpSpPr bwMode="auto">
                <a:xfrm>
                  <a:off x="4054" y="2840"/>
                  <a:ext cx="59" cy="91"/>
                  <a:chOff x="892" y="2832"/>
                  <a:chExt cx="91" cy="91"/>
                </a:xfrm>
              </p:grpSpPr>
              <p:sp>
                <p:nvSpPr>
                  <p:cNvPr id="143" name="Line 396"/>
                  <p:cNvSpPr>
                    <a:spLocks noChangeShapeType="1"/>
                  </p:cNvSpPr>
                  <p:nvPr/>
                </p:nvSpPr>
                <p:spPr bwMode="auto">
                  <a:xfrm>
                    <a:off x="892" y="2886"/>
                    <a:ext cx="91" cy="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44" name="Line 397"/>
                  <p:cNvSpPr>
                    <a:spLocks noChangeShapeType="1"/>
                  </p:cNvSpPr>
                  <p:nvPr/>
                </p:nvSpPr>
                <p:spPr bwMode="auto">
                  <a:xfrm rot="5400000">
                    <a:off x="892" y="2878"/>
                    <a:ext cx="91" cy="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grpSp>
          </p:grpSp>
          <p:grpSp>
            <p:nvGrpSpPr>
              <p:cNvPr id="97" name="Group 398"/>
              <p:cNvGrpSpPr>
                <a:grpSpLocks/>
              </p:cNvGrpSpPr>
              <p:nvPr/>
            </p:nvGrpSpPr>
            <p:grpSpPr bwMode="auto">
              <a:xfrm>
                <a:off x="3434" y="3202"/>
                <a:ext cx="179" cy="266"/>
                <a:chOff x="3999" y="2808"/>
                <a:chExt cx="179" cy="266"/>
              </a:xfrm>
            </p:grpSpPr>
            <p:sp>
              <p:nvSpPr>
                <p:cNvPr id="135" name="Oval 399"/>
                <p:cNvSpPr>
                  <a:spLocks noChangeAspect="1" noChangeArrowheads="1"/>
                </p:cNvSpPr>
                <p:nvPr/>
              </p:nvSpPr>
              <p:spPr bwMode="auto">
                <a:xfrm>
                  <a:off x="3999" y="2808"/>
                  <a:ext cx="179" cy="266"/>
                </a:xfrm>
                <a:prstGeom prst="ellipse">
                  <a:avLst/>
                </a:prstGeom>
                <a:gradFill rotWithShape="1">
                  <a:gsLst>
                    <a:gs pos="0">
                      <a:schemeClr val="accent1">
                        <a:gamma/>
                        <a:shade val="46275"/>
                        <a:invGamma/>
                      </a:schemeClr>
                    </a:gs>
                    <a:gs pos="100000">
                      <a:schemeClr val="accent1"/>
                    </a:gs>
                  </a:gsLst>
                  <a:lin ang="18900000" scaled="1"/>
                </a:gradFill>
                <a:ln w="9525">
                  <a:noFill/>
                  <a:round/>
                  <a:headEnd/>
                  <a:tailEnd/>
                </a:ln>
                <a:effectLst/>
              </p:spPr>
              <p:txBody>
                <a:bodyPr anchor="ctr"/>
                <a:lstStyle/>
                <a:p>
                  <a:pPr algn="ctr" eaLnBrk="1" hangingPunct="1">
                    <a:lnSpc>
                      <a:spcPct val="80000"/>
                    </a:lnSpc>
                    <a:defRPr/>
                  </a:pPr>
                  <a:endParaRPr lang="zh-CN" altLang="zh-CN" sz="1600" b="0">
                    <a:solidFill>
                      <a:srgbClr val="FF0000"/>
                    </a:solidFill>
                    <a:latin typeface="Times New Roman" pitchFamily="18" charset="0"/>
                    <a:ea typeface="幼圆" pitchFamily="49" charset="-122"/>
                    <a:sym typeface="Symbol" pitchFamily="18" charset="2"/>
                  </a:endParaRPr>
                </a:p>
              </p:txBody>
            </p:sp>
            <p:sp>
              <p:nvSpPr>
                <p:cNvPr id="136" name="Line 400"/>
                <p:cNvSpPr>
                  <a:spLocks noChangeShapeType="1"/>
                </p:cNvSpPr>
                <p:nvPr/>
              </p:nvSpPr>
              <p:spPr bwMode="auto">
                <a:xfrm>
                  <a:off x="4046" y="3022"/>
                  <a:ext cx="79" cy="0"/>
                </a:xfrm>
                <a:prstGeom prst="line">
                  <a:avLst/>
                </a:prstGeom>
                <a:noFill/>
                <a:ln w="9525">
                  <a:solidFill>
                    <a:srgbClr val="0000FF"/>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grpSp>
              <p:nvGrpSpPr>
                <p:cNvPr id="137" name="Group 401"/>
                <p:cNvGrpSpPr>
                  <a:grpSpLocks/>
                </p:cNvGrpSpPr>
                <p:nvPr/>
              </p:nvGrpSpPr>
              <p:grpSpPr bwMode="auto">
                <a:xfrm>
                  <a:off x="4054" y="2840"/>
                  <a:ext cx="59" cy="91"/>
                  <a:chOff x="892" y="2832"/>
                  <a:chExt cx="91" cy="91"/>
                </a:xfrm>
              </p:grpSpPr>
              <p:sp>
                <p:nvSpPr>
                  <p:cNvPr id="138" name="Line 402"/>
                  <p:cNvSpPr>
                    <a:spLocks noChangeShapeType="1"/>
                  </p:cNvSpPr>
                  <p:nvPr/>
                </p:nvSpPr>
                <p:spPr bwMode="auto">
                  <a:xfrm>
                    <a:off x="892" y="2886"/>
                    <a:ext cx="91" cy="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39" name="Line 403"/>
                  <p:cNvSpPr>
                    <a:spLocks noChangeShapeType="1"/>
                  </p:cNvSpPr>
                  <p:nvPr/>
                </p:nvSpPr>
                <p:spPr bwMode="auto">
                  <a:xfrm rot="5400000">
                    <a:off x="892" y="2878"/>
                    <a:ext cx="91" cy="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grpSp>
          </p:grpSp>
          <p:grpSp>
            <p:nvGrpSpPr>
              <p:cNvPr id="98" name="Group 404"/>
              <p:cNvGrpSpPr>
                <a:grpSpLocks/>
              </p:cNvGrpSpPr>
              <p:nvPr/>
            </p:nvGrpSpPr>
            <p:grpSpPr bwMode="auto">
              <a:xfrm>
                <a:off x="3239" y="2664"/>
                <a:ext cx="179" cy="266"/>
                <a:chOff x="3999" y="2808"/>
                <a:chExt cx="179" cy="266"/>
              </a:xfrm>
            </p:grpSpPr>
            <p:sp>
              <p:nvSpPr>
                <p:cNvPr id="130" name="Oval 405"/>
                <p:cNvSpPr>
                  <a:spLocks noChangeAspect="1" noChangeArrowheads="1"/>
                </p:cNvSpPr>
                <p:nvPr/>
              </p:nvSpPr>
              <p:spPr bwMode="auto">
                <a:xfrm>
                  <a:off x="3999" y="2808"/>
                  <a:ext cx="179" cy="266"/>
                </a:xfrm>
                <a:prstGeom prst="ellipse">
                  <a:avLst/>
                </a:prstGeom>
                <a:gradFill rotWithShape="1">
                  <a:gsLst>
                    <a:gs pos="0">
                      <a:schemeClr val="accent1">
                        <a:gamma/>
                        <a:shade val="46275"/>
                        <a:invGamma/>
                      </a:schemeClr>
                    </a:gs>
                    <a:gs pos="100000">
                      <a:schemeClr val="accent1"/>
                    </a:gs>
                  </a:gsLst>
                  <a:lin ang="18900000" scaled="1"/>
                </a:gradFill>
                <a:ln w="9525">
                  <a:noFill/>
                  <a:round/>
                  <a:headEnd/>
                  <a:tailEnd/>
                </a:ln>
                <a:effectLst/>
              </p:spPr>
              <p:txBody>
                <a:bodyPr anchor="ctr"/>
                <a:lstStyle/>
                <a:p>
                  <a:pPr algn="ctr" eaLnBrk="1" hangingPunct="1">
                    <a:lnSpc>
                      <a:spcPct val="80000"/>
                    </a:lnSpc>
                    <a:defRPr/>
                  </a:pPr>
                  <a:endParaRPr lang="zh-CN" altLang="zh-CN" sz="1600" b="0">
                    <a:solidFill>
                      <a:srgbClr val="FF0000"/>
                    </a:solidFill>
                    <a:latin typeface="Times New Roman" pitchFamily="18" charset="0"/>
                    <a:ea typeface="幼圆" pitchFamily="49" charset="-122"/>
                    <a:sym typeface="Symbol" pitchFamily="18" charset="2"/>
                  </a:endParaRPr>
                </a:p>
              </p:txBody>
            </p:sp>
            <p:sp>
              <p:nvSpPr>
                <p:cNvPr id="131" name="Line 406"/>
                <p:cNvSpPr>
                  <a:spLocks noChangeShapeType="1"/>
                </p:cNvSpPr>
                <p:nvPr/>
              </p:nvSpPr>
              <p:spPr bwMode="auto">
                <a:xfrm>
                  <a:off x="4046" y="3022"/>
                  <a:ext cx="79" cy="0"/>
                </a:xfrm>
                <a:prstGeom prst="line">
                  <a:avLst/>
                </a:prstGeom>
                <a:noFill/>
                <a:ln w="9525">
                  <a:solidFill>
                    <a:srgbClr val="0000FF"/>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grpSp>
              <p:nvGrpSpPr>
                <p:cNvPr id="132" name="Group 407"/>
                <p:cNvGrpSpPr>
                  <a:grpSpLocks/>
                </p:cNvGrpSpPr>
                <p:nvPr/>
              </p:nvGrpSpPr>
              <p:grpSpPr bwMode="auto">
                <a:xfrm>
                  <a:off x="4054" y="2840"/>
                  <a:ext cx="59" cy="91"/>
                  <a:chOff x="892" y="2832"/>
                  <a:chExt cx="91" cy="91"/>
                </a:xfrm>
              </p:grpSpPr>
              <p:sp>
                <p:nvSpPr>
                  <p:cNvPr id="133" name="Line 408"/>
                  <p:cNvSpPr>
                    <a:spLocks noChangeShapeType="1"/>
                  </p:cNvSpPr>
                  <p:nvPr/>
                </p:nvSpPr>
                <p:spPr bwMode="auto">
                  <a:xfrm>
                    <a:off x="892" y="2886"/>
                    <a:ext cx="91" cy="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34" name="Line 409"/>
                  <p:cNvSpPr>
                    <a:spLocks noChangeShapeType="1"/>
                  </p:cNvSpPr>
                  <p:nvPr/>
                </p:nvSpPr>
                <p:spPr bwMode="auto">
                  <a:xfrm rot="5400000">
                    <a:off x="892" y="2878"/>
                    <a:ext cx="91" cy="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grpSp>
          </p:grpSp>
          <p:grpSp>
            <p:nvGrpSpPr>
              <p:cNvPr id="99" name="Group 410"/>
              <p:cNvGrpSpPr>
                <a:grpSpLocks/>
              </p:cNvGrpSpPr>
              <p:nvPr/>
            </p:nvGrpSpPr>
            <p:grpSpPr bwMode="auto">
              <a:xfrm>
                <a:off x="3239" y="2976"/>
                <a:ext cx="179" cy="266"/>
                <a:chOff x="3999" y="2808"/>
                <a:chExt cx="179" cy="266"/>
              </a:xfrm>
            </p:grpSpPr>
            <p:sp>
              <p:nvSpPr>
                <p:cNvPr id="125" name="Oval 411"/>
                <p:cNvSpPr>
                  <a:spLocks noChangeAspect="1" noChangeArrowheads="1"/>
                </p:cNvSpPr>
                <p:nvPr/>
              </p:nvSpPr>
              <p:spPr bwMode="auto">
                <a:xfrm>
                  <a:off x="3999" y="2808"/>
                  <a:ext cx="179" cy="266"/>
                </a:xfrm>
                <a:prstGeom prst="ellipse">
                  <a:avLst/>
                </a:prstGeom>
                <a:gradFill rotWithShape="1">
                  <a:gsLst>
                    <a:gs pos="0">
                      <a:schemeClr val="accent1">
                        <a:gamma/>
                        <a:shade val="46275"/>
                        <a:invGamma/>
                      </a:schemeClr>
                    </a:gs>
                    <a:gs pos="100000">
                      <a:schemeClr val="accent1"/>
                    </a:gs>
                  </a:gsLst>
                  <a:lin ang="18900000" scaled="1"/>
                </a:gradFill>
                <a:ln w="9525">
                  <a:noFill/>
                  <a:round/>
                  <a:headEnd/>
                  <a:tailEnd/>
                </a:ln>
                <a:effectLst/>
              </p:spPr>
              <p:txBody>
                <a:bodyPr anchor="ctr"/>
                <a:lstStyle/>
                <a:p>
                  <a:pPr algn="ctr" eaLnBrk="1" hangingPunct="1">
                    <a:lnSpc>
                      <a:spcPct val="80000"/>
                    </a:lnSpc>
                    <a:defRPr/>
                  </a:pPr>
                  <a:endParaRPr lang="zh-CN" altLang="zh-CN" sz="1600" b="0">
                    <a:solidFill>
                      <a:srgbClr val="FF0000"/>
                    </a:solidFill>
                    <a:latin typeface="Times New Roman" pitchFamily="18" charset="0"/>
                    <a:ea typeface="幼圆" pitchFamily="49" charset="-122"/>
                    <a:sym typeface="Symbol" pitchFamily="18" charset="2"/>
                  </a:endParaRPr>
                </a:p>
              </p:txBody>
            </p:sp>
            <p:sp>
              <p:nvSpPr>
                <p:cNvPr id="126" name="Line 412"/>
                <p:cNvSpPr>
                  <a:spLocks noChangeShapeType="1"/>
                </p:cNvSpPr>
                <p:nvPr/>
              </p:nvSpPr>
              <p:spPr bwMode="auto">
                <a:xfrm>
                  <a:off x="4046" y="3022"/>
                  <a:ext cx="79" cy="0"/>
                </a:xfrm>
                <a:prstGeom prst="line">
                  <a:avLst/>
                </a:prstGeom>
                <a:noFill/>
                <a:ln w="9525">
                  <a:solidFill>
                    <a:srgbClr val="0000FF"/>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grpSp>
              <p:nvGrpSpPr>
                <p:cNvPr id="127" name="Group 413"/>
                <p:cNvGrpSpPr>
                  <a:grpSpLocks/>
                </p:cNvGrpSpPr>
                <p:nvPr/>
              </p:nvGrpSpPr>
              <p:grpSpPr bwMode="auto">
                <a:xfrm>
                  <a:off x="4054" y="2840"/>
                  <a:ext cx="59" cy="91"/>
                  <a:chOff x="892" y="2832"/>
                  <a:chExt cx="91" cy="91"/>
                </a:xfrm>
              </p:grpSpPr>
              <p:sp>
                <p:nvSpPr>
                  <p:cNvPr id="128" name="Line 414"/>
                  <p:cNvSpPr>
                    <a:spLocks noChangeShapeType="1"/>
                  </p:cNvSpPr>
                  <p:nvPr/>
                </p:nvSpPr>
                <p:spPr bwMode="auto">
                  <a:xfrm>
                    <a:off x="892" y="2886"/>
                    <a:ext cx="91" cy="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29" name="Line 415"/>
                  <p:cNvSpPr>
                    <a:spLocks noChangeShapeType="1"/>
                  </p:cNvSpPr>
                  <p:nvPr/>
                </p:nvSpPr>
                <p:spPr bwMode="auto">
                  <a:xfrm rot="5400000">
                    <a:off x="892" y="2878"/>
                    <a:ext cx="91" cy="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grpSp>
          </p:grpSp>
          <p:grpSp>
            <p:nvGrpSpPr>
              <p:cNvPr id="100" name="Group 416"/>
              <p:cNvGrpSpPr>
                <a:grpSpLocks/>
              </p:cNvGrpSpPr>
              <p:nvPr/>
            </p:nvGrpSpPr>
            <p:grpSpPr bwMode="auto">
              <a:xfrm>
                <a:off x="3239" y="3293"/>
                <a:ext cx="179" cy="266"/>
                <a:chOff x="3999" y="2808"/>
                <a:chExt cx="179" cy="266"/>
              </a:xfrm>
            </p:grpSpPr>
            <p:sp>
              <p:nvSpPr>
                <p:cNvPr id="120" name="Oval 417"/>
                <p:cNvSpPr>
                  <a:spLocks noChangeAspect="1" noChangeArrowheads="1"/>
                </p:cNvSpPr>
                <p:nvPr/>
              </p:nvSpPr>
              <p:spPr bwMode="auto">
                <a:xfrm>
                  <a:off x="3999" y="2808"/>
                  <a:ext cx="179" cy="266"/>
                </a:xfrm>
                <a:prstGeom prst="ellipse">
                  <a:avLst/>
                </a:prstGeom>
                <a:gradFill rotWithShape="1">
                  <a:gsLst>
                    <a:gs pos="0">
                      <a:schemeClr val="accent1">
                        <a:gamma/>
                        <a:shade val="46275"/>
                        <a:invGamma/>
                      </a:schemeClr>
                    </a:gs>
                    <a:gs pos="100000">
                      <a:schemeClr val="accent1"/>
                    </a:gs>
                  </a:gsLst>
                  <a:lin ang="18900000" scaled="1"/>
                </a:gradFill>
                <a:ln w="9525">
                  <a:noFill/>
                  <a:round/>
                  <a:headEnd/>
                  <a:tailEnd/>
                </a:ln>
                <a:effectLst/>
              </p:spPr>
              <p:txBody>
                <a:bodyPr anchor="ctr"/>
                <a:lstStyle/>
                <a:p>
                  <a:pPr algn="ctr" eaLnBrk="1" hangingPunct="1">
                    <a:lnSpc>
                      <a:spcPct val="80000"/>
                    </a:lnSpc>
                    <a:defRPr/>
                  </a:pPr>
                  <a:endParaRPr lang="zh-CN" altLang="zh-CN" sz="1600" b="0">
                    <a:solidFill>
                      <a:srgbClr val="FF0000"/>
                    </a:solidFill>
                    <a:latin typeface="Times New Roman" pitchFamily="18" charset="0"/>
                    <a:ea typeface="幼圆" pitchFamily="49" charset="-122"/>
                    <a:sym typeface="Symbol" pitchFamily="18" charset="2"/>
                  </a:endParaRPr>
                </a:p>
              </p:txBody>
            </p:sp>
            <p:sp>
              <p:nvSpPr>
                <p:cNvPr id="121" name="Line 418"/>
                <p:cNvSpPr>
                  <a:spLocks noChangeShapeType="1"/>
                </p:cNvSpPr>
                <p:nvPr/>
              </p:nvSpPr>
              <p:spPr bwMode="auto">
                <a:xfrm>
                  <a:off x="4046" y="3022"/>
                  <a:ext cx="79" cy="0"/>
                </a:xfrm>
                <a:prstGeom prst="line">
                  <a:avLst/>
                </a:prstGeom>
                <a:noFill/>
                <a:ln w="9525">
                  <a:solidFill>
                    <a:srgbClr val="0000FF"/>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grpSp>
              <p:nvGrpSpPr>
                <p:cNvPr id="122" name="Group 419"/>
                <p:cNvGrpSpPr>
                  <a:grpSpLocks/>
                </p:cNvGrpSpPr>
                <p:nvPr/>
              </p:nvGrpSpPr>
              <p:grpSpPr bwMode="auto">
                <a:xfrm>
                  <a:off x="4054" y="2840"/>
                  <a:ext cx="59" cy="91"/>
                  <a:chOff x="892" y="2832"/>
                  <a:chExt cx="91" cy="91"/>
                </a:xfrm>
              </p:grpSpPr>
              <p:sp>
                <p:nvSpPr>
                  <p:cNvPr id="123" name="Line 420"/>
                  <p:cNvSpPr>
                    <a:spLocks noChangeShapeType="1"/>
                  </p:cNvSpPr>
                  <p:nvPr/>
                </p:nvSpPr>
                <p:spPr bwMode="auto">
                  <a:xfrm>
                    <a:off x="892" y="2886"/>
                    <a:ext cx="91" cy="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24" name="Line 421"/>
                  <p:cNvSpPr>
                    <a:spLocks noChangeShapeType="1"/>
                  </p:cNvSpPr>
                  <p:nvPr/>
                </p:nvSpPr>
                <p:spPr bwMode="auto">
                  <a:xfrm rot="5400000">
                    <a:off x="892" y="2878"/>
                    <a:ext cx="91" cy="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grpSp>
          </p:grpSp>
          <p:grpSp>
            <p:nvGrpSpPr>
              <p:cNvPr id="101" name="Group 422"/>
              <p:cNvGrpSpPr>
                <a:grpSpLocks/>
              </p:cNvGrpSpPr>
              <p:nvPr/>
            </p:nvGrpSpPr>
            <p:grpSpPr bwMode="auto">
              <a:xfrm>
                <a:off x="3031" y="2585"/>
                <a:ext cx="179" cy="266"/>
                <a:chOff x="3999" y="2808"/>
                <a:chExt cx="179" cy="266"/>
              </a:xfrm>
            </p:grpSpPr>
            <p:sp>
              <p:nvSpPr>
                <p:cNvPr id="115" name="Oval 423"/>
                <p:cNvSpPr>
                  <a:spLocks noChangeAspect="1" noChangeArrowheads="1"/>
                </p:cNvSpPr>
                <p:nvPr/>
              </p:nvSpPr>
              <p:spPr bwMode="auto">
                <a:xfrm>
                  <a:off x="3999" y="2808"/>
                  <a:ext cx="179" cy="266"/>
                </a:xfrm>
                <a:prstGeom prst="ellipse">
                  <a:avLst/>
                </a:prstGeom>
                <a:gradFill rotWithShape="1">
                  <a:gsLst>
                    <a:gs pos="0">
                      <a:schemeClr val="accent1">
                        <a:gamma/>
                        <a:shade val="46275"/>
                        <a:invGamma/>
                      </a:schemeClr>
                    </a:gs>
                    <a:gs pos="100000">
                      <a:schemeClr val="accent1"/>
                    </a:gs>
                  </a:gsLst>
                  <a:lin ang="18900000" scaled="1"/>
                </a:gradFill>
                <a:ln w="9525">
                  <a:noFill/>
                  <a:round/>
                  <a:headEnd/>
                  <a:tailEnd/>
                </a:ln>
                <a:effectLst/>
              </p:spPr>
              <p:txBody>
                <a:bodyPr anchor="ctr"/>
                <a:lstStyle/>
                <a:p>
                  <a:pPr algn="ctr" eaLnBrk="1" hangingPunct="1">
                    <a:lnSpc>
                      <a:spcPct val="80000"/>
                    </a:lnSpc>
                    <a:defRPr/>
                  </a:pPr>
                  <a:endParaRPr lang="zh-CN" altLang="zh-CN" sz="1600" b="0">
                    <a:solidFill>
                      <a:srgbClr val="FF0000"/>
                    </a:solidFill>
                    <a:latin typeface="Times New Roman" pitchFamily="18" charset="0"/>
                    <a:ea typeface="幼圆" pitchFamily="49" charset="-122"/>
                    <a:sym typeface="Symbol" pitchFamily="18" charset="2"/>
                  </a:endParaRPr>
                </a:p>
              </p:txBody>
            </p:sp>
            <p:sp>
              <p:nvSpPr>
                <p:cNvPr id="116" name="Line 424"/>
                <p:cNvSpPr>
                  <a:spLocks noChangeShapeType="1"/>
                </p:cNvSpPr>
                <p:nvPr/>
              </p:nvSpPr>
              <p:spPr bwMode="auto">
                <a:xfrm>
                  <a:off x="4046" y="3022"/>
                  <a:ext cx="79" cy="0"/>
                </a:xfrm>
                <a:prstGeom prst="line">
                  <a:avLst/>
                </a:prstGeom>
                <a:noFill/>
                <a:ln w="9525">
                  <a:solidFill>
                    <a:srgbClr val="0000FF"/>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grpSp>
              <p:nvGrpSpPr>
                <p:cNvPr id="117" name="Group 425"/>
                <p:cNvGrpSpPr>
                  <a:grpSpLocks/>
                </p:cNvGrpSpPr>
                <p:nvPr/>
              </p:nvGrpSpPr>
              <p:grpSpPr bwMode="auto">
                <a:xfrm>
                  <a:off x="4054" y="2840"/>
                  <a:ext cx="59" cy="91"/>
                  <a:chOff x="892" y="2832"/>
                  <a:chExt cx="91" cy="91"/>
                </a:xfrm>
              </p:grpSpPr>
              <p:sp>
                <p:nvSpPr>
                  <p:cNvPr id="118" name="Line 426"/>
                  <p:cNvSpPr>
                    <a:spLocks noChangeShapeType="1"/>
                  </p:cNvSpPr>
                  <p:nvPr/>
                </p:nvSpPr>
                <p:spPr bwMode="auto">
                  <a:xfrm>
                    <a:off x="892" y="2886"/>
                    <a:ext cx="91" cy="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19" name="Line 427"/>
                  <p:cNvSpPr>
                    <a:spLocks noChangeShapeType="1"/>
                  </p:cNvSpPr>
                  <p:nvPr/>
                </p:nvSpPr>
                <p:spPr bwMode="auto">
                  <a:xfrm rot="5400000">
                    <a:off x="892" y="2878"/>
                    <a:ext cx="91" cy="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grpSp>
          </p:grpSp>
          <p:grpSp>
            <p:nvGrpSpPr>
              <p:cNvPr id="102" name="Group 428"/>
              <p:cNvGrpSpPr>
                <a:grpSpLocks/>
              </p:cNvGrpSpPr>
              <p:nvPr/>
            </p:nvGrpSpPr>
            <p:grpSpPr bwMode="auto">
              <a:xfrm>
                <a:off x="3031" y="2897"/>
                <a:ext cx="179" cy="266"/>
                <a:chOff x="3999" y="2808"/>
                <a:chExt cx="179" cy="266"/>
              </a:xfrm>
            </p:grpSpPr>
            <p:sp>
              <p:nvSpPr>
                <p:cNvPr id="110" name="Oval 429"/>
                <p:cNvSpPr>
                  <a:spLocks noChangeAspect="1" noChangeArrowheads="1"/>
                </p:cNvSpPr>
                <p:nvPr/>
              </p:nvSpPr>
              <p:spPr bwMode="auto">
                <a:xfrm>
                  <a:off x="3999" y="2808"/>
                  <a:ext cx="179" cy="266"/>
                </a:xfrm>
                <a:prstGeom prst="ellipse">
                  <a:avLst/>
                </a:prstGeom>
                <a:gradFill rotWithShape="1">
                  <a:gsLst>
                    <a:gs pos="0">
                      <a:schemeClr val="accent1">
                        <a:gamma/>
                        <a:shade val="46275"/>
                        <a:invGamma/>
                      </a:schemeClr>
                    </a:gs>
                    <a:gs pos="100000">
                      <a:schemeClr val="accent1"/>
                    </a:gs>
                  </a:gsLst>
                  <a:lin ang="18900000" scaled="1"/>
                </a:gradFill>
                <a:ln w="9525">
                  <a:noFill/>
                  <a:round/>
                  <a:headEnd/>
                  <a:tailEnd/>
                </a:ln>
                <a:effectLst/>
              </p:spPr>
              <p:txBody>
                <a:bodyPr anchor="ctr"/>
                <a:lstStyle/>
                <a:p>
                  <a:pPr algn="ctr" eaLnBrk="1" hangingPunct="1">
                    <a:lnSpc>
                      <a:spcPct val="80000"/>
                    </a:lnSpc>
                    <a:defRPr/>
                  </a:pPr>
                  <a:endParaRPr lang="zh-CN" altLang="zh-CN" sz="1600" b="0">
                    <a:solidFill>
                      <a:srgbClr val="FF0000"/>
                    </a:solidFill>
                    <a:latin typeface="Times New Roman" pitchFamily="18" charset="0"/>
                    <a:ea typeface="幼圆" pitchFamily="49" charset="-122"/>
                    <a:sym typeface="Symbol" pitchFamily="18" charset="2"/>
                  </a:endParaRPr>
                </a:p>
              </p:txBody>
            </p:sp>
            <p:sp>
              <p:nvSpPr>
                <p:cNvPr id="111" name="Line 430"/>
                <p:cNvSpPr>
                  <a:spLocks noChangeShapeType="1"/>
                </p:cNvSpPr>
                <p:nvPr/>
              </p:nvSpPr>
              <p:spPr bwMode="auto">
                <a:xfrm>
                  <a:off x="4046" y="3022"/>
                  <a:ext cx="79" cy="0"/>
                </a:xfrm>
                <a:prstGeom prst="line">
                  <a:avLst/>
                </a:prstGeom>
                <a:noFill/>
                <a:ln w="9525">
                  <a:solidFill>
                    <a:srgbClr val="0000FF"/>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grpSp>
              <p:nvGrpSpPr>
                <p:cNvPr id="112" name="Group 431"/>
                <p:cNvGrpSpPr>
                  <a:grpSpLocks/>
                </p:cNvGrpSpPr>
                <p:nvPr/>
              </p:nvGrpSpPr>
              <p:grpSpPr bwMode="auto">
                <a:xfrm>
                  <a:off x="4054" y="2840"/>
                  <a:ext cx="59" cy="91"/>
                  <a:chOff x="892" y="2832"/>
                  <a:chExt cx="91" cy="91"/>
                </a:xfrm>
              </p:grpSpPr>
              <p:sp>
                <p:nvSpPr>
                  <p:cNvPr id="113" name="Line 432"/>
                  <p:cNvSpPr>
                    <a:spLocks noChangeShapeType="1"/>
                  </p:cNvSpPr>
                  <p:nvPr/>
                </p:nvSpPr>
                <p:spPr bwMode="auto">
                  <a:xfrm>
                    <a:off x="892" y="2886"/>
                    <a:ext cx="91" cy="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14" name="Line 433"/>
                  <p:cNvSpPr>
                    <a:spLocks noChangeShapeType="1"/>
                  </p:cNvSpPr>
                  <p:nvPr/>
                </p:nvSpPr>
                <p:spPr bwMode="auto">
                  <a:xfrm rot="5400000">
                    <a:off x="892" y="2878"/>
                    <a:ext cx="91" cy="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grpSp>
          </p:grpSp>
          <p:grpSp>
            <p:nvGrpSpPr>
              <p:cNvPr id="103" name="Group 434"/>
              <p:cNvGrpSpPr>
                <a:grpSpLocks/>
              </p:cNvGrpSpPr>
              <p:nvPr/>
            </p:nvGrpSpPr>
            <p:grpSpPr bwMode="auto">
              <a:xfrm>
                <a:off x="3031" y="3214"/>
                <a:ext cx="179" cy="266"/>
                <a:chOff x="3999" y="2808"/>
                <a:chExt cx="179" cy="266"/>
              </a:xfrm>
            </p:grpSpPr>
            <p:sp>
              <p:nvSpPr>
                <p:cNvPr id="105" name="Oval 435"/>
                <p:cNvSpPr>
                  <a:spLocks noChangeAspect="1" noChangeArrowheads="1"/>
                </p:cNvSpPr>
                <p:nvPr/>
              </p:nvSpPr>
              <p:spPr bwMode="auto">
                <a:xfrm>
                  <a:off x="3999" y="2808"/>
                  <a:ext cx="179" cy="266"/>
                </a:xfrm>
                <a:prstGeom prst="ellipse">
                  <a:avLst/>
                </a:prstGeom>
                <a:gradFill rotWithShape="1">
                  <a:gsLst>
                    <a:gs pos="0">
                      <a:schemeClr val="accent1">
                        <a:gamma/>
                        <a:shade val="46275"/>
                        <a:invGamma/>
                      </a:schemeClr>
                    </a:gs>
                    <a:gs pos="100000">
                      <a:schemeClr val="accent1"/>
                    </a:gs>
                  </a:gsLst>
                  <a:lin ang="18900000" scaled="1"/>
                </a:gradFill>
                <a:ln w="9525">
                  <a:noFill/>
                  <a:round/>
                  <a:headEnd/>
                  <a:tailEnd/>
                </a:ln>
                <a:effectLst/>
              </p:spPr>
              <p:txBody>
                <a:bodyPr anchor="ctr"/>
                <a:lstStyle/>
                <a:p>
                  <a:pPr algn="ctr" eaLnBrk="1" hangingPunct="1">
                    <a:lnSpc>
                      <a:spcPct val="80000"/>
                    </a:lnSpc>
                    <a:defRPr/>
                  </a:pPr>
                  <a:endParaRPr lang="zh-CN" altLang="zh-CN" sz="1600" b="0">
                    <a:solidFill>
                      <a:srgbClr val="FF0000"/>
                    </a:solidFill>
                    <a:latin typeface="Times New Roman" pitchFamily="18" charset="0"/>
                    <a:ea typeface="幼圆" pitchFamily="49" charset="-122"/>
                    <a:sym typeface="Symbol" pitchFamily="18" charset="2"/>
                  </a:endParaRPr>
                </a:p>
              </p:txBody>
            </p:sp>
            <p:sp>
              <p:nvSpPr>
                <p:cNvPr id="106" name="Line 436"/>
                <p:cNvSpPr>
                  <a:spLocks noChangeShapeType="1"/>
                </p:cNvSpPr>
                <p:nvPr/>
              </p:nvSpPr>
              <p:spPr bwMode="auto">
                <a:xfrm>
                  <a:off x="4046" y="3022"/>
                  <a:ext cx="79" cy="0"/>
                </a:xfrm>
                <a:prstGeom prst="line">
                  <a:avLst/>
                </a:prstGeom>
                <a:noFill/>
                <a:ln w="9525">
                  <a:solidFill>
                    <a:srgbClr val="0000FF"/>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grpSp>
              <p:nvGrpSpPr>
                <p:cNvPr id="107" name="Group 437"/>
                <p:cNvGrpSpPr>
                  <a:grpSpLocks/>
                </p:cNvGrpSpPr>
                <p:nvPr/>
              </p:nvGrpSpPr>
              <p:grpSpPr bwMode="auto">
                <a:xfrm>
                  <a:off x="4054" y="2840"/>
                  <a:ext cx="59" cy="91"/>
                  <a:chOff x="892" y="2832"/>
                  <a:chExt cx="91" cy="91"/>
                </a:xfrm>
              </p:grpSpPr>
              <p:sp>
                <p:nvSpPr>
                  <p:cNvPr id="108" name="Line 438"/>
                  <p:cNvSpPr>
                    <a:spLocks noChangeShapeType="1"/>
                  </p:cNvSpPr>
                  <p:nvPr/>
                </p:nvSpPr>
                <p:spPr bwMode="auto">
                  <a:xfrm>
                    <a:off x="892" y="2886"/>
                    <a:ext cx="91" cy="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09" name="Line 439"/>
                  <p:cNvSpPr>
                    <a:spLocks noChangeShapeType="1"/>
                  </p:cNvSpPr>
                  <p:nvPr/>
                </p:nvSpPr>
                <p:spPr bwMode="auto">
                  <a:xfrm rot="5400000">
                    <a:off x="892" y="2878"/>
                    <a:ext cx="91" cy="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grpSp>
          </p:grpSp>
          <p:sp>
            <p:nvSpPr>
              <p:cNvPr id="104" name="Text Box 440"/>
              <p:cNvSpPr txBox="1">
                <a:spLocks noChangeArrowheads="1"/>
              </p:cNvSpPr>
              <p:nvPr/>
            </p:nvSpPr>
            <p:spPr bwMode="auto">
              <a:xfrm>
                <a:off x="3152" y="3567"/>
                <a:ext cx="706" cy="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115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FontTx/>
                  <a:buNone/>
                </a:pPr>
                <a:r>
                  <a:rPr lang="zh-CN" altLang="en-US" sz="1600" b="1" dirty="0">
                    <a:latin typeface="+mn-ea"/>
                    <a:ea typeface="+mn-ea"/>
                  </a:rPr>
                  <a:t>无极分子</a:t>
                </a:r>
              </a:p>
            </p:txBody>
          </p:sp>
        </p:grpSp>
        <p:sp>
          <p:nvSpPr>
            <p:cNvPr id="5" name="Text Box 441"/>
            <p:cNvSpPr txBox="1">
              <a:spLocks noChangeArrowheads="1"/>
            </p:cNvSpPr>
            <p:nvPr/>
          </p:nvSpPr>
          <p:spPr bwMode="auto">
            <a:xfrm>
              <a:off x="4613" y="3612"/>
              <a:ext cx="706" cy="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115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FontTx/>
                <a:buNone/>
              </a:pPr>
              <a:r>
                <a:rPr lang="zh-CN" altLang="en-US" sz="1600" b="1" dirty="0">
                  <a:latin typeface="+mn-ea"/>
                  <a:ea typeface="+mn-ea"/>
                </a:rPr>
                <a:t>有极分子</a:t>
              </a:r>
            </a:p>
          </p:txBody>
        </p:sp>
        <p:grpSp>
          <p:nvGrpSpPr>
            <p:cNvPr id="7" name="Group 443"/>
            <p:cNvGrpSpPr>
              <a:grpSpLocks/>
            </p:cNvGrpSpPr>
            <p:nvPr/>
          </p:nvGrpSpPr>
          <p:grpSpPr bwMode="auto">
            <a:xfrm>
              <a:off x="4378" y="2568"/>
              <a:ext cx="1314" cy="1134"/>
              <a:chOff x="4414" y="2523"/>
              <a:chExt cx="1314" cy="1134"/>
            </a:xfrm>
          </p:grpSpPr>
          <p:grpSp>
            <p:nvGrpSpPr>
              <p:cNvPr id="11" name="Group 444"/>
              <p:cNvGrpSpPr>
                <a:grpSpLocks/>
              </p:cNvGrpSpPr>
              <p:nvPr/>
            </p:nvGrpSpPr>
            <p:grpSpPr bwMode="auto">
              <a:xfrm>
                <a:off x="5339" y="3174"/>
                <a:ext cx="308" cy="446"/>
                <a:chOff x="2154" y="2688"/>
                <a:chExt cx="308" cy="417"/>
              </a:xfrm>
            </p:grpSpPr>
            <p:sp>
              <p:nvSpPr>
                <p:cNvPr id="85" name="Oval 445"/>
                <p:cNvSpPr>
                  <a:spLocks noChangeArrowheads="1"/>
                </p:cNvSpPr>
                <p:nvPr/>
              </p:nvSpPr>
              <p:spPr bwMode="auto">
                <a:xfrm>
                  <a:off x="2200" y="2734"/>
                  <a:ext cx="136" cy="272"/>
                </a:xfrm>
                <a:prstGeom prst="ellipse">
                  <a:avLst/>
                </a:prstGeom>
                <a:gradFill rotWithShape="1">
                  <a:gsLst>
                    <a:gs pos="0">
                      <a:schemeClr val="accent1">
                        <a:gamma/>
                        <a:shade val="46275"/>
                        <a:invGamma/>
                      </a:schemeClr>
                    </a:gs>
                    <a:gs pos="100000">
                      <a:schemeClr val="accent1"/>
                    </a:gs>
                  </a:gsLst>
                  <a:lin ang="18900000" scaled="1"/>
                </a:gradFill>
                <a:ln w="9525">
                  <a:noFill/>
                  <a:round/>
                  <a:headEnd/>
                  <a:tailEnd/>
                </a:ln>
                <a:effectLst/>
              </p:spPr>
              <p:txBody>
                <a:bodyPr wrap="none" anchor="ctr">
                  <a:spAutoFit/>
                </a:bodyPr>
                <a:lstStyle/>
                <a:p>
                  <a:pPr eaLnBrk="1" hangingPunct="1">
                    <a:spcBef>
                      <a:spcPct val="15000"/>
                    </a:spcBef>
                    <a:defRPr/>
                  </a:pPr>
                  <a:endParaRPr lang="zh-CN" altLang="en-US" b="0">
                    <a:latin typeface="Arial" charset="0"/>
                    <a:ea typeface="楷体_GB2312" pitchFamily="49" charset="-122"/>
                  </a:endParaRPr>
                </a:p>
              </p:txBody>
            </p:sp>
            <p:sp>
              <p:nvSpPr>
                <p:cNvPr id="86" name="Text Box 446"/>
                <p:cNvSpPr txBox="1">
                  <a:spLocks noChangeArrowheads="1"/>
                </p:cNvSpPr>
                <p:nvPr/>
              </p:nvSpPr>
              <p:spPr bwMode="auto">
                <a:xfrm>
                  <a:off x="2154" y="2688"/>
                  <a:ext cx="272" cy="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115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FontTx/>
                    <a:buNone/>
                  </a:pPr>
                  <a:r>
                    <a:rPr lang="en-US" altLang="zh-CN" sz="1600" b="0">
                      <a:solidFill>
                        <a:srgbClr val="FF0000"/>
                      </a:solidFill>
                      <a:latin typeface="Times New Roman" panose="02020603050405020304" pitchFamily="18" charset="0"/>
                      <a:sym typeface="Symbol" panose="05050102010706020507" pitchFamily="18" charset="2"/>
                    </a:rPr>
                    <a:t></a:t>
                  </a:r>
                  <a:endParaRPr lang="en-US" altLang="zh-CN" sz="1600" b="0">
                    <a:solidFill>
                      <a:srgbClr val="FF0000"/>
                    </a:solidFill>
                    <a:latin typeface="Times New Roman" panose="02020603050405020304" pitchFamily="18" charset="0"/>
                  </a:endParaRPr>
                </a:p>
              </p:txBody>
            </p:sp>
            <p:sp>
              <p:nvSpPr>
                <p:cNvPr id="87" name="Text Box 447"/>
                <p:cNvSpPr txBox="1">
                  <a:spLocks noChangeArrowheads="1"/>
                </p:cNvSpPr>
                <p:nvPr/>
              </p:nvSpPr>
              <p:spPr bwMode="auto">
                <a:xfrm>
                  <a:off x="2154" y="2840"/>
                  <a:ext cx="308" cy="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115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FontTx/>
                    <a:buNone/>
                  </a:pPr>
                  <a:r>
                    <a:rPr lang="en-US" altLang="zh-CN" sz="1400" b="0">
                      <a:solidFill>
                        <a:srgbClr val="0000FF"/>
                      </a:solidFill>
                      <a:latin typeface="Times New Roman" panose="02020603050405020304" pitchFamily="18" charset="0"/>
                      <a:sym typeface="Webdings" panose="05030102010509060703" pitchFamily="18" charset="2"/>
                    </a:rPr>
                    <a:t></a:t>
                  </a:r>
                  <a:endParaRPr lang="en-US" altLang="zh-CN" sz="1400" b="0">
                    <a:solidFill>
                      <a:srgbClr val="0000FF"/>
                    </a:solidFill>
                    <a:latin typeface="Times New Roman" panose="02020603050405020304" pitchFamily="18" charset="0"/>
                  </a:endParaRPr>
                </a:p>
              </p:txBody>
            </p:sp>
          </p:grpSp>
          <p:grpSp>
            <p:nvGrpSpPr>
              <p:cNvPr id="12" name="Group 448"/>
              <p:cNvGrpSpPr>
                <a:grpSpLocks/>
              </p:cNvGrpSpPr>
              <p:nvPr/>
            </p:nvGrpSpPr>
            <p:grpSpPr bwMode="auto">
              <a:xfrm>
                <a:off x="5294" y="2523"/>
                <a:ext cx="308" cy="446"/>
                <a:chOff x="2154" y="2688"/>
                <a:chExt cx="308" cy="417"/>
              </a:xfrm>
            </p:grpSpPr>
            <p:sp>
              <p:nvSpPr>
                <p:cNvPr id="82" name="Oval 449"/>
                <p:cNvSpPr>
                  <a:spLocks noChangeArrowheads="1"/>
                </p:cNvSpPr>
                <p:nvPr/>
              </p:nvSpPr>
              <p:spPr bwMode="auto">
                <a:xfrm>
                  <a:off x="2200" y="2734"/>
                  <a:ext cx="136" cy="272"/>
                </a:xfrm>
                <a:prstGeom prst="ellipse">
                  <a:avLst/>
                </a:prstGeom>
                <a:gradFill rotWithShape="1">
                  <a:gsLst>
                    <a:gs pos="0">
                      <a:schemeClr val="accent1">
                        <a:gamma/>
                        <a:shade val="46275"/>
                        <a:invGamma/>
                      </a:schemeClr>
                    </a:gs>
                    <a:gs pos="100000">
                      <a:schemeClr val="accent1"/>
                    </a:gs>
                  </a:gsLst>
                  <a:lin ang="18900000" scaled="1"/>
                </a:gradFill>
                <a:ln w="9525">
                  <a:noFill/>
                  <a:round/>
                  <a:headEnd/>
                  <a:tailEnd/>
                </a:ln>
                <a:effectLst/>
              </p:spPr>
              <p:txBody>
                <a:bodyPr wrap="none" anchor="ctr">
                  <a:spAutoFit/>
                </a:bodyPr>
                <a:lstStyle/>
                <a:p>
                  <a:pPr eaLnBrk="1" hangingPunct="1">
                    <a:spcBef>
                      <a:spcPct val="15000"/>
                    </a:spcBef>
                    <a:defRPr/>
                  </a:pPr>
                  <a:endParaRPr lang="zh-CN" altLang="en-US" b="0">
                    <a:latin typeface="Arial" charset="0"/>
                    <a:ea typeface="楷体_GB2312" pitchFamily="49" charset="-122"/>
                  </a:endParaRPr>
                </a:p>
              </p:txBody>
            </p:sp>
            <p:sp>
              <p:nvSpPr>
                <p:cNvPr id="83" name="Text Box 450"/>
                <p:cNvSpPr txBox="1">
                  <a:spLocks noChangeArrowheads="1"/>
                </p:cNvSpPr>
                <p:nvPr/>
              </p:nvSpPr>
              <p:spPr bwMode="auto">
                <a:xfrm>
                  <a:off x="2154" y="2688"/>
                  <a:ext cx="272" cy="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115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FontTx/>
                    <a:buNone/>
                  </a:pPr>
                  <a:r>
                    <a:rPr lang="en-US" altLang="zh-CN" sz="1600" b="0">
                      <a:solidFill>
                        <a:srgbClr val="FF0000"/>
                      </a:solidFill>
                      <a:latin typeface="Times New Roman" panose="02020603050405020304" pitchFamily="18" charset="0"/>
                      <a:sym typeface="Symbol" panose="05050102010706020507" pitchFamily="18" charset="2"/>
                    </a:rPr>
                    <a:t></a:t>
                  </a:r>
                  <a:endParaRPr lang="en-US" altLang="zh-CN" sz="1600" b="0">
                    <a:solidFill>
                      <a:srgbClr val="FF0000"/>
                    </a:solidFill>
                    <a:latin typeface="Times New Roman" panose="02020603050405020304" pitchFamily="18" charset="0"/>
                  </a:endParaRPr>
                </a:p>
              </p:txBody>
            </p:sp>
            <p:sp>
              <p:nvSpPr>
                <p:cNvPr id="84" name="Text Box 451"/>
                <p:cNvSpPr txBox="1">
                  <a:spLocks noChangeArrowheads="1"/>
                </p:cNvSpPr>
                <p:nvPr/>
              </p:nvSpPr>
              <p:spPr bwMode="auto">
                <a:xfrm>
                  <a:off x="2154" y="2840"/>
                  <a:ext cx="308" cy="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115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FontTx/>
                    <a:buNone/>
                  </a:pPr>
                  <a:r>
                    <a:rPr lang="en-US" altLang="zh-CN" sz="1400" b="0">
                      <a:solidFill>
                        <a:srgbClr val="0000FF"/>
                      </a:solidFill>
                      <a:latin typeface="Times New Roman" panose="02020603050405020304" pitchFamily="18" charset="0"/>
                      <a:sym typeface="Webdings" panose="05030102010509060703" pitchFamily="18" charset="2"/>
                    </a:rPr>
                    <a:t></a:t>
                  </a:r>
                  <a:endParaRPr lang="en-US" altLang="zh-CN" sz="1400" b="0">
                    <a:solidFill>
                      <a:srgbClr val="0000FF"/>
                    </a:solidFill>
                    <a:latin typeface="Times New Roman" panose="02020603050405020304" pitchFamily="18" charset="0"/>
                  </a:endParaRPr>
                </a:p>
              </p:txBody>
            </p:sp>
          </p:grpSp>
          <p:sp>
            <p:nvSpPr>
              <p:cNvPr id="13" name="Rectangle 452"/>
              <p:cNvSpPr>
                <a:spLocks noChangeArrowheads="1"/>
              </p:cNvSpPr>
              <p:nvPr/>
            </p:nvSpPr>
            <p:spPr bwMode="auto">
              <a:xfrm>
                <a:off x="4414" y="2523"/>
                <a:ext cx="1225" cy="1088"/>
              </a:xfrm>
              <a:prstGeom prst="rect">
                <a:avLst/>
              </a:prstGeom>
              <a:solidFill>
                <a:srgbClr val="33CCCC"/>
              </a:solidFill>
              <a:ln w="9525">
                <a:miter lim="800000"/>
                <a:headEnd/>
                <a:tailEnd/>
              </a:ln>
              <a:scene3d>
                <a:camera prst="legacyPerspectiveTopRight"/>
                <a:lightRig rig="legacyFlat3" dir="b"/>
              </a:scene3d>
              <a:sp3d extrusionH="887400" prstMaterial="legacyMatte">
                <a:bevelT w="13500" h="13500" prst="angle"/>
                <a:bevelB w="13500" h="13500" prst="angle"/>
                <a:extrusionClr>
                  <a:srgbClr val="33CCCC"/>
                </a:extrusionClr>
                <a:contourClr>
                  <a:srgbClr val="33CCCC"/>
                </a:contourClr>
              </a:sp3d>
            </p:spPr>
            <p:txBody>
              <a:bodyPr anchor="ctr">
                <a:spAutoFit/>
                <a:flatTx/>
              </a:bodyPr>
              <a:lstStyle>
                <a:lvl1pPr>
                  <a:spcBef>
                    <a:spcPct val="20000"/>
                  </a:spcBef>
                  <a:buClr>
                    <a:schemeClr val="folHlink"/>
                  </a:buClr>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115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15000"/>
                  </a:spcBef>
                  <a:buClrTx/>
                  <a:buFontTx/>
                  <a:buNone/>
                </a:pPr>
                <a:endParaRPr lang="zh-CN" altLang="zh-CN" sz="2000" b="0">
                  <a:solidFill>
                    <a:schemeClr val="bg1"/>
                  </a:solidFill>
                  <a:ea typeface="楷体_GB2312" pitchFamily="49" charset="-122"/>
                </a:endParaRPr>
              </a:p>
            </p:txBody>
          </p:sp>
          <p:grpSp>
            <p:nvGrpSpPr>
              <p:cNvPr id="14" name="Group 453"/>
              <p:cNvGrpSpPr>
                <a:grpSpLocks/>
              </p:cNvGrpSpPr>
              <p:nvPr/>
            </p:nvGrpSpPr>
            <p:grpSpPr bwMode="auto">
              <a:xfrm>
                <a:off x="4422" y="2561"/>
                <a:ext cx="308" cy="446"/>
                <a:chOff x="2154" y="2688"/>
                <a:chExt cx="308" cy="417"/>
              </a:xfrm>
            </p:grpSpPr>
            <p:sp>
              <p:nvSpPr>
                <p:cNvPr id="79" name="Oval 454"/>
                <p:cNvSpPr>
                  <a:spLocks noChangeArrowheads="1"/>
                </p:cNvSpPr>
                <p:nvPr/>
              </p:nvSpPr>
              <p:spPr bwMode="auto">
                <a:xfrm>
                  <a:off x="2200" y="2734"/>
                  <a:ext cx="136" cy="272"/>
                </a:xfrm>
                <a:prstGeom prst="ellipse">
                  <a:avLst/>
                </a:prstGeom>
                <a:gradFill rotWithShape="1">
                  <a:gsLst>
                    <a:gs pos="0">
                      <a:schemeClr val="accent1">
                        <a:gamma/>
                        <a:shade val="46275"/>
                        <a:invGamma/>
                      </a:schemeClr>
                    </a:gs>
                    <a:gs pos="100000">
                      <a:schemeClr val="accent1"/>
                    </a:gs>
                  </a:gsLst>
                  <a:lin ang="18900000" scaled="1"/>
                </a:gradFill>
                <a:ln w="9525">
                  <a:noFill/>
                  <a:round/>
                  <a:headEnd/>
                  <a:tailEnd/>
                </a:ln>
                <a:effectLst/>
              </p:spPr>
              <p:txBody>
                <a:bodyPr wrap="none" anchor="ctr">
                  <a:spAutoFit/>
                </a:bodyPr>
                <a:lstStyle/>
                <a:p>
                  <a:pPr eaLnBrk="1" hangingPunct="1">
                    <a:spcBef>
                      <a:spcPct val="15000"/>
                    </a:spcBef>
                    <a:defRPr/>
                  </a:pPr>
                  <a:endParaRPr lang="zh-CN" altLang="en-US" b="0">
                    <a:latin typeface="Arial" charset="0"/>
                    <a:ea typeface="楷体_GB2312" pitchFamily="49" charset="-122"/>
                  </a:endParaRPr>
                </a:p>
              </p:txBody>
            </p:sp>
            <p:sp>
              <p:nvSpPr>
                <p:cNvPr id="80" name="Text Box 455"/>
                <p:cNvSpPr txBox="1">
                  <a:spLocks noChangeArrowheads="1"/>
                </p:cNvSpPr>
                <p:nvPr/>
              </p:nvSpPr>
              <p:spPr bwMode="auto">
                <a:xfrm>
                  <a:off x="2154" y="2688"/>
                  <a:ext cx="272" cy="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115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FontTx/>
                    <a:buNone/>
                  </a:pPr>
                  <a:r>
                    <a:rPr lang="en-US" altLang="zh-CN" sz="1600" b="0">
                      <a:solidFill>
                        <a:srgbClr val="FF0000"/>
                      </a:solidFill>
                      <a:latin typeface="Times New Roman" panose="02020603050405020304" pitchFamily="18" charset="0"/>
                      <a:sym typeface="Symbol" panose="05050102010706020507" pitchFamily="18" charset="2"/>
                    </a:rPr>
                    <a:t></a:t>
                  </a:r>
                  <a:endParaRPr lang="en-US" altLang="zh-CN" sz="1600" b="0">
                    <a:solidFill>
                      <a:srgbClr val="FF0000"/>
                    </a:solidFill>
                    <a:latin typeface="Times New Roman" panose="02020603050405020304" pitchFamily="18" charset="0"/>
                  </a:endParaRPr>
                </a:p>
              </p:txBody>
            </p:sp>
            <p:sp>
              <p:nvSpPr>
                <p:cNvPr id="81" name="Text Box 456"/>
                <p:cNvSpPr txBox="1">
                  <a:spLocks noChangeArrowheads="1"/>
                </p:cNvSpPr>
                <p:nvPr/>
              </p:nvSpPr>
              <p:spPr bwMode="auto">
                <a:xfrm>
                  <a:off x="2154" y="2840"/>
                  <a:ext cx="308" cy="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115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FontTx/>
                    <a:buNone/>
                  </a:pPr>
                  <a:r>
                    <a:rPr lang="en-US" altLang="zh-CN" sz="1400" b="0">
                      <a:solidFill>
                        <a:srgbClr val="0000FF"/>
                      </a:solidFill>
                      <a:latin typeface="Times New Roman" panose="02020603050405020304" pitchFamily="18" charset="0"/>
                      <a:sym typeface="Webdings" panose="05030102010509060703" pitchFamily="18" charset="2"/>
                    </a:rPr>
                    <a:t></a:t>
                  </a:r>
                  <a:endParaRPr lang="en-US" altLang="zh-CN" sz="1400" b="0">
                    <a:solidFill>
                      <a:srgbClr val="0000FF"/>
                    </a:solidFill>
                    <a:latin typeface="Times New Roman" panose="02020603050405020304" pitchFamily="18" charset="0"/>
                  </a:endParaRPr>
                </a:p>
              </p:txBody>
            </p:sp>
          </p:grpSp>
          <p:grpSp>
            <p:nvGrpSpPr>
              <p:cNvPr id="15" name="Group 457"/>
              <p:cNvGrpSpPr>
                <a:grpSpLocks/>
              </p:cNvGrpSpPr>
              <p:nvPr/>
            </p:nvGrpSpPr>
            <p:grpSpPr bwMode="auto">
              <a:xfrm>
                <a:off x="4489" y="2847"/>
                <a:ext cx="308" cy="446"/>
                <a:chOff x="2154" y="2688"/>
                <a:chExt cx="308" cy="417"/>
              </a:xfrm>
            </p:grpSpPr>
            <p:sp>
              <p:nvSpPr>
                <p:cNvPr id="76" name="Oval 458"/>
                <p:cNvSpPr>
                  <a:spLocks noChangeArrowheads="1"/>
                </p:cNvSpPr>
                <p:nvPr/>
              </p:nvSpPr>
              <p:spPr bwMode="auto">
                <a:xfrm>
                  <a:off x="2200" y="2734"/>
                  <a:ext cx="136" cy="272"/>
                </a:xfrm>
                <a:prstGeom prst="ellipse">
                  <a:avLst/>
                </a:prstGeom>
                <a:gradFill rotWithShape="1">
                  <a:gsLst>
                    <a:gs pos="0">
                      <a:schemeClr val="accent1">
                        <a:gamma/>
                        <a:shade val="46275"/>
                        <a:invGamma/>
                      </a:schemeClr>
                    </a:gs>
                    <a:gs pos="100000">
                      <a:schemeClr val="accent1"/>
                    </a:gs>
                  </a:gsLst>
                  <a:lin ang="18900000" scaled="1"/>
                </a:gradFill>
                <a:ln w="9525">
                  <a:noFill/>
                  <a:round/>
                  <a:headEnd/>
                  <a:tailEnd/>
                </a:ln>
                <a:effectLst/>
              </p:spPr>
              <p:txBody>
                <a:bodyPr wrap="none" anchor="ctr">
                  <a:spAutoFit/>
                </a:bodyPr>
                <a:lstStyle/>
                <a:p>
                  <a:pPr eaLnBrk="1" hangingPunct="1">
                    <a:spcBef>
                      <a:spcPct val="15000"/>
                    </a:spcBef>
                    <a:defRPr/>
                  </a:pPr>
                  <a:endParaRPr lang="zh-CN" altLang="en-US" b="0">
                    <a:latin typeface="Arial" charset="0"/>
                    <a:ea typeface="楷体_GB2312" pitchFamily="49" charset="-122"/>
                  </a:endParaRPr>
                </a:p>
              </p:txBody>
            </p:sp>
            <p:sp>
              <p:nvSpPr>
                <p:cNvPr id="77" name="Text Box 459"/>
                <p:cNvSpPr txBox="1">
                  <a:spLocks noChangeArrowheads="1"/>
                </p:cNvSpPr>
                <p:nvPr/>
              </p:nvSpPr>
              <p:spPr bwMode="auto">
                <a:xfrm>
                  <a:off x="2154" y="2688"/>
                  <a:ext cx="272" cy="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115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FontTx/>
                    <a:buNone/>
                  </a:pPr>
                  <a:r>
                    <a:rPr lang="en-US" altLang="zh-CN" sz="1600" b="0">
                      <a:solidFill>
                        <a:srgbClr val="FF0000"/>
                      </a:solidFill>
                      <a:latin typeface="Times New Roman" panose="02020603050405020304" pitchFamily="18" charset="0"/>
                      <a:sym typeface="Symbol" panose="05050102010706020507" pitchFamily="18" charset="2"/>
                    </a:rPr>
                    <a:t></a:t>
                  </a:r>
                  <a:endParaRPr lang="en-US" altLang="zh-CN" sz="1600" b="0">
                    <a:solidFill>
                      <a:srgbClr val="FF0000"/>
                    </a:solidFill>
                    <a:latin typeface="Times New Roman" panose="02020603050405020304" pitchFamily="18" charset="0"/>
                  </a:endParaRPr>
                </a:p>
              </p:txBody>
            </p:sp>
            <p:sp>
              <p:nvSpPr>
                <p:cNvPr id="78" name="Text Box 460"/>
                <p:cNvSpPr txBox="1">
                  <a:spLocks noChangeArrowheads="1"/>
                </p:cNvSpPr>
                <p:nvPr/>
              </p:nvSpPr>
              <p:spPr bwMode="auto">
                <a:xfrm>
                  <a:off x="2154" y="2840"/>
                  <a:ext cx="308" cy="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115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FontTx/>
                    <a:buNone/>
                  </a:pPr>
                  <a:r>
                    <a:rPr lang="en-US" altLang="zh-CN" sz="1400" b="0">
                      <a:solidFill>
                        <a:srgbClr val="0000FF"/>
                      </a:solidFill>
                      <a:latin typeface="Times New Roman" panose="02020603050405020304" pitchFamily="18" charset="0"/>
                      <a:sym typeface="Webdings" panose="05030102010509060703" pitchFamily="18" charset="2"/>
                    </a:rPr>
                    <a:t></a:t>
                  </a:r>
                  <a:endParaRPr lang="en-US" altLang="zh-CN" sz="1400" b="0">
                    <a:solidFill>
                      <a:srgbClr val="0000FF"/>
                    </a:solidFill>
                    <a:latin typeface="Times New Roman" panose="02020603050405020304" pitchFamily="18" charset="0"/>
                  </a:endParaRPr>
                </a:p>
              </p:txBody>
            </p:sp>
          </p:grpSp>
          <p:grpSp>
            <p:nvGrpSpPr>
              <p:cNvPr id="16" name="Group 461"/>
              <p:cNvGrpSpPr>
                <a:grpSpLocks/>
              </p:cNvGrpSpPr>
              <p:nvPr/>
            </p:nvGrpSpPr>
            <p:grpSpPr bwMode="auto">
              <a:xfrm>
                <a:off x="4678" y="2885"/>
                <a:ext cx="308" cy="446"/>
                <a:chOff x="2154" y="2688"/>
                <a:chExt cx="308" cy="417"/>
              </a:xfrm>
            </p:grpSpPr>
            <p:sp>
              <p:nvSpPr>
                <p:cNvPr id="73" name="Oval 462"/>
                <p:cNvSpPr>
                  <a:spLocks noChangeArrowheads="1"/>
                </p:cNvSpPr>
                <p:nvPr/>
              </p:nvSpPr>
              <p:spPr bwMode="auto">
                <a:xfrm>
                  <a:off x="2200" y="2734"/>
                  <a:ext cx="136" cy="272"/>
                </a:xfrm>
                <a:prstGeom prst="ellipse">
                  <a:avLst/>
                </a:prstGeom>
                <a:gradFill rotWithShape="1">
                  <a:gsLst>
                    <a:gs pos="0">
                      <a:schemeClr val="accent1">
                        <a:gamma/>
                        <a:shade val="46275"/>
                        <a:invGamma/>
                      </a:schemeClr>
                    </a:gs>
                    <a:gs pos="100000">
                      <a:schemeClr val="accent1"/>
                    </a:gs>
                  </a:gsLst>
                  <a:lin ang="18900000" scaled="1"/>
                </a:gradFill>
                <a:ln w="9525">
                  <a:noFill/>
                  <a:round/>
                  <a:headEnd/>
                  <a:tailEnd/>
                </a:ln>
                <a:effectLst/>
              </p:spPr>
              <p:txBody>
                <a:bodyPr wrap="none" anchor="ctr">
                  <a:spAutoFit/>
                </a:bodyPr>
                <a:lstStyle/>
                <a:p>
                  <a:pPr eaLnBrk="1" hangingPunct="1">
                    <a:spcBef>
                      <a:spcPct val="15000"/>
                    </a:spcBef>
                    <a:defRPr/>
                  </a:pPr>
                  <a:endParaRPr lang="zh-CN" altLang="en-US" b="0">
                    <a:latin typeface="Arial" charset="0"/>
                    <a:ea typeface="楷体_GB2312" pitchFamily="49" charset="-122"/>
                  </a:endParaRPr>
                </a:p>
              </p:txBody>
            </p:sp>
            <p:sp>
              <p:nvSpPr>
                <p:cNvPr id="74" name="Text Box 463"/>
                <p:cNvSpPr txBox="1">
                  <a:spLocks noChangeArrowheads="1"/>
                </p:cNvSpPr>
                <p:nvPr/>
              </p:nvSpPr>
              <p:spPr bwMode="auto">
                <a:xfrm>
                  <a:off x="2154" y="2688"/>
                  <a:ext cx="272" cy="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115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FontTx/>
                    <a:buNone/>
                  </a:pPr>
                  <a:r>
                    <a:rPr lang="en-US" altLang="zh-CN" sz="1600" b="0">
                      <a:solidFill>
                        <a:srgbClr val="FF0000"/>
                      </a:solidFill>
                      <a:latin typeface="Times New Roman" panose="02020603050405020304" pitchFamily="18" charset="0"/>
                      <a:sym typeface="Symbol" panose="05050102010706020507" pitchFamily="18" charset="2"/>
                    </a:rPr>
                    <a:t></a:t>
                  </a:r>
                  <a:endParaRPr lang="en-US" altLang="zh-CN" sz="1600" b="0">
                    <a:solidFill>
                      <a:srgbClr val="FF0000"/>
                    </a:solidFill>
                    <a:latin typeface="Times New Roman" panose="02020603050405020304" pitchFamily="18" charset="0"/>
                  </a:endParaRPr>
                </a:p>
              </p:txBody>
            </p:sp>
            <p:sp>
              <p:nvSpPr>
                <p:cNvPr id="75" name="Text Box 464"/>
                <p:cNvSpPr txBox="1">
                  <a:spLocks noChangeArrowheads="1"/>
                </p:cNvSpPr>
                <p:nvPr/>
              </p:nvSpPr>
              <p:spPr bwMode="auto">
                <a:xfrm>
                  <a:off x="2154" y="2840"/>
                  <a:ext cx="308" cy="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115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FontTx/>
                    <a:buNone/>
                  </a:pPr>
                  <a:r>
                    <a:rPr lang="en-US" altLang="zh-CN" sz="1400" b="0">
                      <a:solidFill>
                        <a:srgbClr val="0000FF"/>
                      </a:solidFill>
                      <a:latin typeface="Times New Roman" panose="02020603050405020304" pitchFamily="18" charset="0"/>
                      <a:sym typeface="Webdings" panose="05030102010509060703" pitchFamily="18" charset="2"/>
                    </a:rPr>
                    <a:t></a:t>
                  </a:r>
                  <a:endParaRPr lang="en-US" altLang="zh-CN" sz="1400" b="0">
                    <a:solidFill>
                      <a:srgbClr val="0000FF"/>
                    </a:solidFill>
                    <a:latin typeface="Times New Roman" panose="02020603050405020304" pitchFamily="18" charset="0"/>
                  </a:endParaRPr>
                </a:p>
              </p:txBody>
            </p:sp>
          </p:grpSp>
          <p:grpSp>
            <p:nvGrpSpPr>
              <p:cNvPr id="17" name="Group 465"/>
              <p:cNvGrpSpPr>
                <a:grpSpLocks/>
              </p:cNvGrpSpPr>
              <p:nvPr/>
            </p:nvGrpSpPr>
            <p:grpSpPr bwMode="auto">
              <a:xfrm>
                <a:off x="4830" y="3021"/>
                <a:ext cx="308" cy="446"/>
                <a:chOff x="2154" y="2688"/>
                <a:chExt cx="308" cy="417"/>
              </a:xfrm>
            </p:grpSpPr>
            <p:sp>
              <p:nvSpPr>
                <p:cNvPr id="70" name="Oval 466"/>
                <p:cNvSpPr>
                  <a:spLocks noChangeArrowheads="1"/>
                </p:cNvSpPr>
                <p:nvPr/>
              </p:nvSpPr>
              <p:spPr bwMode="auto">
                <a:xfrm>
                  <a:off x="2200" y="2734"/>
                  <a:ext cx="136" cy="272"/>
                </a:xfrm>
                <a:prstGeom prst="ellipse">
                  <a:avLst/>
                </a:prstGeom>
                <a:gradFill rotWithShape="1">
                  <a:gsLst>
                    <a:gs pos="0">
                      <a:schemeClr val="accent1">
                        <a:gamma/>
                        <a:shade val="46275"/>
                        <a:invGamma/>
                      </a:schemeClr>
                    </a:gs>
                    <a:gs pos="100000">
                      <a:schemeClr val="accent1"/>
                    </a:gs>
                  </a:gsLst>
                  <a:lin ang="18900000" scaled="1"/>
                </a:gradFill>
                <a:ln w="9525">
                  <a:noFill/>
                  <a:round/>
                  <a:headEnd/>
                  <a:tailEnd/>
                </a:ln>
                <a:effectLst/>
              </p:spPr>
              <p:txBody>
                <a:bodyPr wrap="none" anchor="ctr">
                  <a:spAutoFit/>
                </a:bodyPr>
                <a:lstStyle/>
                <a:p>
                  <a:pPr eaLnBrk="1" hangingPunct="1">
                    <a:spcBef>
                      <a:spcPct val="15000"/>
                    </a:spcBef>
                    <a:defRPr/>
                  </a:pPr>
                  <a:endParaRPr lang="zh-CN" altLang="en-US" b="0">
                    <a:latin typeface="Arial" charset="0"/>
                    <a:ea typeface="楷体_GB2312" pitchFamily="49" charset="-122"/>
                  </a:endParaRPr>
                </a:p>
              </p:txBody>
            </p:sp>
            <p:sp>
              <p:nvSpPr>
                <p:cNvPr id="71" name="Text Box 467"/>
                <p:cNvSpPr txBox="1">
                  <a:spLocks noChangeArrowheads="1"/>
                </p:cNvSpPr>
                <p:nvPr/>
              </p:nvSpPr>
              <p:spPr bwMode="auto">
                <a:xfrm>
                  <a:off x="2154" y="2688"/>
                  <a:ext cx="272" cy="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115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FontTx/>
                    <a:buNone/>
                  </a:pPr>
                  <a:r>
                    <a:rPr lang="en-US" altLang="zh-CN" sz="1600" b="0">
                      <a:solidFill>
                        <a:srgbClr val="FF0000"/>
                      </a:solidFill>
                      <a:latin typeface="Times New Roman" panose="02020603050405020304" pitchFamily="18" charset="0"/>
                      <a:sym typeface="Symbol" panose="05050102010706020507" pitchFamily="18" charset="2"/>
                    </a:rPr>
                    <a:t></a:t>
                  </a:r>
                  <a:endParaRPr lang="en-US" altLang="zh-CN" sz="1600" b="0">
                    <a:solidFill>
                      <a:srgbClr val="FF0000"/>
                    </a:solidFill>
                    <a:latin typeface="Times New Roman" panose="02020603050405020304" pitchFamily="18" charset="0"/>
                  </a:endParaRPr>
                </a:p>
              </p:txBody>
            </p:sp>
            <p:sp>
              <p:nvSpPr>
                <p:cNvPr id="72" name="Text Box 468"/>
                <p:cNvSpPr txBox="1">
                  <a:spLocks noChangeArrowheads="1"/>
                </p:cNvSpPr>
                <p:nvPr/>
              </p:nvSpPr>
              <p:spPr bwMode="auto">
                <a:xfrm>
                  <a:off x="2154" y="2840"/>
                  <a:ext cx="308" cy="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115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FontTx/>
                    <a:buNone/>
                  </a:pPr>
                  <a:r>
                    <a:rPr lang="en-US" altLang="zh-CN" sz="1400" b="0">
                      <a:solidFill>
                        <a:srgbClr val="0000FF"/>
                      </a:solidFill>
                      <a:latin typeface="Times New Roman" panose="02020603050405020304" pitchFamily="18" charset="0"/>
                      <a:sym typeface="Webdings" panose="05030102010509060703" pitchFamily="18" charset="2"/>
                    </a:rPr>
                    <a:t></a:t>
                  </a:r>
                  <a:endParaRPr lang="en-US" altLang="zh-CN" sz="1400" b="0">
                    <a:solidFill>
                      <a:srgbClr val="0000FF"/>
                    </a:solidFill>
                    <a:latin typeface="Times New Roman" panose="02020603050405020304" pitchFamily="18" charset="0"/>
                  </a:endParaRPr>
                </a:p>
              </p:txBody>
            </p:sp>
          </p:grpSp>
          <p:grpSp>
            <p:nvGrpSpPr>
              <p:cNvPr id="18" name="Group 469"/>
              <p:cNvGrpSpPr>
                <a:grpSpLocks/>
              </p:cNvGrpSpPr>
              <p:nvPr/>
            </p:nvGrpSpPr>
            <p:grpSpPr bwMode="auto">
              <a:xfrm>
                <a:off x="4966" y="3211"/>
                <a:ext cx="308" cy="446"/>
                <a:chOff x="2154" y="2688"/>
                <a:chExt cx="308" cy="417"/>
              </a:xfrm>
            </p:grpSpPr>
            <p:sp>
              <p:nvSpPr>
                <p:cNvPr id="67" name="Oval 470"/>
                <p:cNvSpPr>
                  <a:spLocks noChangeArrowheads="1"/>
                </p:cNvSpPr>
                <p:nvPr/>
              </p:nvSpPr>
              <p:spPr bwMode="auto">
                <a:xfrm>
                  <a:off x="2200" y="2734"/>
                  <a:ext cx="136" cy="272"/>
                </a:xfrm>
                <a:prstGeom prst="ellipse">
                  <a:avLst/>
                </a:prstGeom>
                <a:gradFill rotWithShape="1">
                  <a:gsLst>
                    <a:gs pos="0">
                      <a:schemeClr val="accent1">
                        <a:gamma/>
                        <a:shade val="46275"/>
                        <a:invGamma/>
                      </a:schemeClr>
                    </a:gs>
                    <a:gs pos="100000">
                      <a:schemeClr val="accent1"/>
                    </a:gs>
                  </a:gsLst>
                  <a:lin ang="18900000" scaled="1"/>
                </a:gradFill>
                <a:ln w="9525">
                  <a:noFill/>
                  <a:round/>
                  <a:headEnd/>
                  <a:tailEnd/>
                </a:ln>
                <a:effectLst/>
              </p:spPr>
              <p:txBody>
                <a:bodyPr wrap="none" anchor="ctr">
                  <a:spAutoFit/>
                </a:bodyPr>
                <a:lstStyle/>
                <a:p>
                  <a:pPr eaLnBrk="1" hangingPunct="1">
                    <a:spcBef>
                      <a:spcPct val="15000"/>
                    </a:spcBef>
                    <a:defRPr/>
                  </a:pPr>
                  <a:endParaRPr lang="zh-CN" altLang="en-US" b="0">
                    <a:latin typeface="Arial" charset="0"/>
                    <a:ea typeface="楷体_GB2312" pitchFamily="49" charset="-122"/>
                  </a:endParaRPr>
                </a:p>
              </p:txBody>
            </p:sp>
            <p:sp>
              <p:nvSpPr>
                <p:cNvPr id="68" name="Text Box 471"/>
                <p:cNvSpPr txBox="1">
                  <a:spLocks noChangeArrowheads="1"/>
                </p:cNvSpPr>
                <p:nvPr/>
              </p:nvSpPr>
              <p:spPr bwMode="auto">
                <a:xfrm>
                  <a:off x="2154" y="2688"/>
                  <a:ext cx="272" cy="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115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FontTx/>
                    <a:buNone/>
                  </a:pPr>
                  <a:r>
                    <a:rPr lang="en-US" altLang="zh-CN" sz="1600" b="0">
                      <a:solidFill>
                        <a:srgbClr val="FF0000"/>
                      </a:solidFill>
                      <a:latin typeface="Times New Roman" panose="02020603050405020304" pitchFamily="18" charset="0"/>
                      <a:sym typeface="Symbol" panose="05050102010706020507" pitchFamily="18" charset="2"/>
                    </a:rPr>
                    <a:t></a:t>
                  </a:r>
                  <a:endParaRPr lang="en-US" altLang="zh-CN" sz="1600" b="0">
                    <a:solidFill>
                      <a:srgbClr val="FF0000"/>
                    </a:solidFill>
                    <a:latin typeface="Times New Roman" panose="02020603050405020304" pitchFamily="18" charset="0"/>
                  </a:endParaRPr>
                </a:p>
              </p:txBody>
            </p:sp>
            <p:sp>
              <p:nvSpPr>
                <p:cNvPr id="69" name="Text Box 472"/>
                <p:cNvSpPr txBox="1">
                  <a:spLocks noChangeArrowheads="1"/>
                </p:cNvSpPr>
                <p:nvPr/>
              </p:nvSpPr>
              <p:spPr bwMode="auto">
                <a:xfrm>
                  <a:off x="2154" y="2840"/>
                  <a:ext cx="308" cy="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115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FontTx/>
                    <a:buNone/>
                  </a:pPr>
                  <a:r>
                    <a:rPr lang="en-US" altLang="zh-CN" sz="1400" b="0">
                      <a:solidFill>
                        <a:srgbClr val="0000FF"/>
                      </a:solidFill>
                      <a:latin typeface="Times New Roman" panose="02020603050405020304" pitchFamily="18" charset="0"/>
                      <a:sym typeface="Webdings" panose="05030102010509060703" pitchFamily="18" charset="2"/>
                    </a:rPr>
                    <a:t></a:t>
                  </a:r>
                  <a:endParaRPr lang="en-US" altLang="zh-CN" sz="1400" b="0">
                    <a:solidFill>
                      <a:srgbClr val="0000FF"/>
                    </a:solidFill>
                    <a:latin typeface="Times New Roman" panose="02020603050405020304" pitchFamily="18" charset="0"/>
                  </a:endParaRPr>
                </a:p>
              </p:txBody>
            </p:sp>
          </p:grpSp>
          <p:grpSp>
            <p:nvGrpSpPr>
              <p:cNvPr id="19" name="Group 473"/>
              <p:cNvGrpSpPr>
                <a:grpSpLocks/>
              </p:cNvGrpSpPr>
              <p:nvPr/>
            </p:nvGrpSpPr>
            <p:grpSpPr bwMode="auto">
              <a:xfrm>
                <a:off x="4628" y="2523"/>
                <a:ext cx="308" cy="446"/>
                <a:chOff x="2154" y="2688"/>
                <a:chExt cx="308" cy="417"/>
              </a:xfrm>
            </p:grpSpPr>
            <p:sp>
              <p:nvSpPr>
                <p:cNvPr id="64" name="Oval 474"/>
                <p:cNvSpPr>
                  <a:spLocks noChangeArrowheads="1"/>
                </p:cNvSpPr>
                <p:nvPr/>
              </p:nvSpPr>
              <p:spPr bwMode="auto">
                <a:xfrm>
                  <a:off x="2200" y="2734"/>
                  <a:ext cx="136" cy="272"/>
                </a:xfrm>
                <a:prstGeom prst="ellipse">
                  <a:avLst/>
                </a:prstGeom>
                <a:gradFill rotWithShape="1">
                  <a:gsLst>
                    <a:gs pos="0">
                      <a:schemeClr val="accent1">
                        <a:gamma/>
                        <a:shade val="46275"/>
                        <a:invGamma/>
                      </a:schemeClr>
                    </a:gs>
                    <a:gs pos="100000">
                      <a:schemeClr val="accent1"/>
                    </a:gs>
                  </a:gsLst>
                  <a:lin ang="18900000" scaled="1"/>
                </a:gradFill>
                <a:ln w="9525">
                  <a:noFill/>
                  <a:round/>
                  <a:headEnd/>
                  <a:tailEnd/>
                </a:ln>
                <a:effectLst/>
              </p:spPr>
              <p:txBody>
                <a:bodyPr wrap="none" anchor="ctr">
                  <a:spAutoFit/>
                </a:bodyPr>
                <a:lstStyle/>
                <a:p>
                  <a:pPr eaLnBrk="1" hangingPunct="1">
                    <a:spcBef>
                      <a:spcPct val="15000"/>
                    </a:spcBef>
                    <a:defRPr/>
                  </a:pPr>
                  <a:endParaRPr lang="zh-CN" altLang="en-US" b="0">
                    <a:latin typeface="Arial" charset="0"/>
                    <a:ea typeface="楷体_GB2312" pitchFamily="49" charset="-122"/>
                  </a:endParaRPr>
                </a:p>
              </p:txBody>
            </p:sp>
            <p:sp>
              <p:nvSpPr>
                <p:cNvPr id="65" name="Text Box 475"/>
                <p:cNvSpPr txBox="1">
                  <a:spLocks noChangeArrowheads="1"/>
                </p:cNvSpPr>
                <p:nvPr/>
              </p:nvSpPr>
              <p:spPr bwMode="auto">
                <a:xfrm>
                  <a:off x="2154" y="2688"/>
                  <a:ext cx="272" cy="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115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FontTx/>
                    <a:buNone/>
                  </a:pPr>
                  <a:r>
                    <a:rPr lang="en-US" altLang="zh-CN" sz="1600" b="0">
                      <a:solidFill>
                        <a:srgbClr val="FF0000"/>
                      </a:solidFill>
                      <a:latin typeface="Times New Roman" panose="02020603050405020304" pitchFamily="18" charset="0"/>
                      <a:sym typeface="Symbol" panose="05050102010706020507" pitchFamily="18" charset="2"/>
                    </a:rPr>
                    <a:t></a:t>
                  </a:r>
                  <a:endParaRPr lang="en-US" altLang="zh-CN" sz="1600" b="0">
                    <a:solidFill>
                      <a:srgbClr val="FF0000"/>
                    </a:solidFill>
                    <a:latin typeface="Times New Roman" panose="02020603050405020304" pitchFamily="18" charset="0"/>
                  </a:endParaRPr>
                </a:p>
              </p:txBody>
            </p:sp>
            <p:sp>
              <p:nvSpPr>
                <p:cNvPr id="66" name="Text Box 476"/>
                <p:cNvSpPr txBox="1">
                  <a:spLocks noChangeArrowheads="1"/>
                </p:cNvSpPr>
                <p:nvPr/>
              </p:nvSpPr>
              <p:spPr bwMode="auto">
                <a:xfrm>
                  <a:off x="2154" y="2840"/>
                  <a:ext cx="308" cy="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115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FontTx/>
                    <a:buNone/>
                  </a:pPr>
                  <a:r>
                    <a:rPr lang="en-US" altLang="zh-CN" sz="1400" b="0">
                      <a:solidFill>
                        <a:srgbClr val="0000FF"/>
                      </a:solidFill>
                      <a:latin typeface="Times New Roman" panose="02020603050405020304" pitchFamily="18" charset="0"/>
                      <a:sym typeface="Webdings" panose="05030102010509060703" pitchFamily="18" charset="2"/>
                    </a:rPr>
                    <a:t></a:t>
                  </a:r>
                  <a:endParaRPr lang="en-US" altLang="zh-CN" sz="1400" b="0">
                    <a:solidFill>
                      <a:srgbClr val="0000FF"/>
                    </a:solidFill>
                    <a:latin typeface="Times New Roman" panose="02020603050405020304" pitchFamily="18" charset="0"/>
                  </a:endParaRPr>
                </a:p>
              </p:txBody>
            </p:sp>
          </p:grpSp>
          <p:grpSp>
            <p:nvGrpSpPr>
              <p:cNvPr id="20" name="Group 477"/>
              <p:cNvGrpSpPr>
                <a:grpSpLocks/>
              </p:cNvGrpSpPr>
              <p:nvPr/>
            </p:nvGrpSpPr>
            <p:grpSpPr bwMode="auto">
              <a:xfrm>
                <a:off x="4830" y="2614"/>
                <a:ext cx="308" cy="446"/>
                <a:chOff x="2154" y="2688"/>
                <a:chExt cx="308" cy="417"/>
              </a:xfrm>
            </p:grpSpPr>
            <p:sp>
              <p:nvSpPr>
                <p:cNvPr id="61" name="Oval 478"/>
                <p:cNvSpPr>
                  <a:spLocks noChangeArrowheads="1"/>
                </p:cNvSpPr>
                <p:nvPr/>
              </p:nvSpPr>
              <p:spPr bwMode="auto">
                <a:xfrm>
                  <a:off x="2200" y="2734"/>
                  <a:ext cx="136" cy="272"/>
                </a:xfrm>
                <a:prstGeom prst="ellipse">
                  <a:avLst/>
                </a:prstGeom>
                <a:gradFill rotWithShape="1">
                  <a:gsLst>
                    <a:gs pos="0">
                      <a:schemeClr val="accent1">
                        <a:gamma/>
                        <a:shade val="46275"/>
                        <a:invGamma/>
                      </a:schemeClr>
                    </a:gs>
                    <a:gs pos="100000">
                      <a:schemeClr val="accent1"/>
                    </a:gs>
                  </a:gsLst>
                  <a:lin ang="18900000" scaled="1"/>
                </a:gradFill>
                <a:ln w="9525">
                  <a:noFill/>
                  <a:round/>
                  <a:headEnd/>
                  <a:tailEnd/>
                </a:ln>
                <a:effectLst/>
              </p:spPr>
              <p:txBody>
                <a:bodyPr wrap="none" anchor="ctr">
                  <a:spAutoFit/>
                </a:bodyPr>
                <a:lstStyle/>
                <a:p>
                  <a:pPr eaLnBrk="1" hangingPunct="1">
                    <a:spcBef>
                      <a:spcPct val="15000"/>
                    </a:spcBef>
                    <a:defRPr/>
                  </a:pPr>
                  <a:endParaRPr lang="zh-CN" altLang="en-US" b="0">
                    <a:latin typeface="Arial" charset="0"/>
                    <a:ea typeface="楷体_GB2312" pitchFamily="49" charset="-122"/>
                  </a:endParaRPr>
                </a:p>
              </p:txBody>
            </p:sp>
            <p:sp>
              <p:nvSpPr>
                <p:cNvPr id="62" name="Text Box 479"/>
                <p:cNvSpPr txBox="1">
                  <a:spLocks noChangeArrowheads="1"/>
                </p:cNvSpPr>
                <p:nvPr/>
              </p:nvSpPr>
              <p:spPr bwMode="auto">
                <a:xfrm>
                  <a:off x="2154" y="2688"/>
                  <a:ext cx="272" cy="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115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FontTx/>
                    <a:buNone/>
                  </a:pPr>
                  <a:r>
                    <a:rPr lang="en-US" altLang="zh-CN" sz="1600" b="0">
                      <a:solidFill>
                        <a:srgbClr val="FF0000"/>
                      </a:solidFill>
                      <a:latin typeface="Times New Roman" panose="02020603050405020304" pitchFamily="18" charset="0"/>
                      <a:sym typeface="Symbol" panose="05050102010706020507" pitchFamily="18" charset="2"/>
                    </a:rPr>
                    <a:t></a:t>
                  </a:r>
                  <a:endParaRPr lang="en-US" altLang="zh-CN" sz="1600" b="0">
                    <a:solidFill>
                      <a:srgbClr val="FF0000"/>
                    </a:solidFill>
                    <a:latin typeface="Times New Roman" panose="02020603050405020304" pitchFamily="18" charset="0"/>
                  </a:endParaRPr>
                </a:p>
              </p:txBody>
            </p:sp>
            <p:sp>
              <p:nvSpPr>
                <p:cNvPr id="63" name="Text Box 480"/>
                <p:cNvSpPr txBox="1">
                  <a:spLocks noChangeArrowheads="1"/>
                </p:cNvSpPr>
                <p:nvPr/>
              </p:nvSpPr>
              <p:spPr bwMode="auto">
                <a:xfrm>
                  <a:off x="2154" y="2840"/>
                  <a:ext cx="308" cy="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115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FontTx/>
                    <a:buNone/>
                  </a:pPr>
                  <a:r>
                    <a:rPr lang="en-US" altLang="zh-CN" sz="1400" b="0">
                      <a:solidFill>
                        <a:srgbClr val="0000FF"/>
                      </a:solidFill>
                      <a:latin typeface="Times New Roman" panose="02020603050405020304" pitchFamily="18" charset="0"/>
                      <a:sym typeface="Webdings" panose="05030102010509060703" pitchFamily="18" charset="2"/>
                    </a:rPr>
                    <a:t></a:t>
                  </a:r>
                  <a:endParaRPr lang="en-US" altLang="zh-CN" sz="1400" b="0">
                    <a:solidFill>
                      <a:srgbClr val="0000FF"/>
                    </a:solidFill>
                    <a:latin typeface="Times New Roman" panose="02020603050405020304" pitchFamily="18" charset="0"/>
                  </a:endParaRPr>
                </a:p>
              </p:txBody>
            </p:sp>
          </p:grpSp>
          <p:grpSp>
            <p:nvGrpSpPr>
              <p:cNvPr id="21" name="Group 481"/>
              <p:cNvGrpSpPr>
                <a:grpSpLocks/>
              </p:cNvGrpSpPr>
              <p:nvPr/>
            </p:nvGrpSpPr>
            <p:grpSpPr bwMode="auto">
              <a:xfrm>
                <a:off x="4966" y="2840"/>
                <a:ext cx="308" cy="446"/>
                <a:chOff x="2154" y="2688"/>
                <a:chExt cx="308" cy="417"/>
              </a:xfrm>
            </p:grpSpPr>
            <p:sp>
              <p:nvSpPr>
                <p:cNvPr id="58" name="Oval 482"/>
                <p:cNvSpPr>
                  <a:spLocks noChangeArrowheads="1"/>
                </p:cNvSpPr>
                <p:nvPr/>
              </p:nvSpPr>
              <p:spPr bwMode="auto">
                <a:xfrm>
                  <a:off x="2200" y="2734"/>
                  <a:ext cx="136" cy="272"/>
                </a:xfrm>
                <a:prstGeom prst="ellipse">
                  <a:avLst/>
                </a:prstGeom>
                <a:gradFill rotWithShape="1">
                  <a:gsLst>
                    <a:gs pos="0">
                      <a:schemeClr val="accent1">
                        <a:gamma/>
                        <a:shade val="46275"/>
                        <a:invGamma/>
                      </a:schemeClr>
                    </a:gs>
                    <a:gs pos="100000">
                      <a:schemeClr val="accent1"/>
                    </a:gs>
                  </a:gsLst>
                  <a:lin ang="18900000" scaled="1"/>
                </a:gradFill>
                <a:ln w="9525">
                  <a:noFill/>
                  <a:round/>
                  <a:headEnd/>
                  <a:tailEnd/>
                </a:ln>
                <a:effectLst/>
              </p:spPr>
              <p:txBody>
                <a:bodyPr wrap="none" anchor="ctr">
                  <a:spAutoFit/>
                </a:bodyPr>
                <a:lstStyle/>
                <a:p>
                  <a:pPr eaLnBrk="1" hangingPunct="1">
                    <a:spcBef>
                      <a:spcPct val="15000"/>
                    </a:spcBef>
                    <a:defRPr/>
                  </a:pPr>
                  <a:endParaRPr lang="zh-CN" altLang="en-US" b="0">
                    <a:latin typeface="Arial" charset="0"/>
                    <a:ea typeface="楷体_GB2312" pitchFamily="49" charset="-122"/>
                  </a:endParaRPr>
                </a:p>
              </p:txBody>
            </p:sp>
            <p:sp>
              <p:nvSpPr>
                <p:cNvPr id="59" name="Text Box 483"/>
                <p:cNvSpPr txBox="1">
                  <a:spLocks noChangeArrowheads="1"/>
                </p:cNvSpPr>
                <p:nvPr/>
              </p:nvSpPr>
              <p:spPr bwMode="auto">
                <a:xfrm>
                  <a:off x="2154" y="2688"/>
                  <a:ext cx="272" cy="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115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FontTx/>
                    <a:buNone/>
                  </a:pPr>
                  <a:r>
                    <a:rPr lang="en-US" altLang="zh-CN" sz="1600" b="0">
                      <a:solidFill>
                        <a:srgbClr val="FF0000"/>
                      </a:solidFill>
                      <a:latin typeface="Times New Roman" panose="02020603050405020304" pitchFamily="18" charset="0"/>
                      <a:sym typeface="Symbol" panose="05050102010706020507" pitchFamily="18" charset="2"/>
                    </a:rPr>
                    <a:t></a:t>
                  </a:r>
                  <a:endParaRPr lang="en-US" altLang="zh-CN" sz="1600" b="0">
                    <a:solidFill>
                      <a:srgbClr val="FF0000"/>
                    </a:solidFill>
                    <a:latin typeface="Times New Roman" panose="02020603050405020304" pitchFamily="18" charset="0"/>
                  </a:endParaRPr>
                </a:p>
              </p:txBody>
            </p:sp>
            <p:sp>
              <p:nvSpPr>
                <p:cNvPr id="60" name="Text Box 484"/>
                <p:cNvSpPr txBox="1">
                  <a:spLocks noChangeArrowheads="1"/>
                </p:cNvSpPr>
                <p:nvPr/>
              </p:nvSpPr>
              <p:spPr bwMode="auto">
                <a:xfrm>
                  <a:off x="2154" y="2840"/>
                  <a:ext cx="308" cy="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115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FontTx/>
                    <a:buNone/>
                  </a:pPr>
                  <a:r>
                    <a:rPr lang="en-US" altLang="zh-CN" sz="1400" b="0">
                      <a:solidFill>
                        <a:srgbClr val="0000FF"/>
                      </a:solidFill>
                      <a:latin typeface="Times New Roman" panose="02020603050405020304" pitchFamily="18" charset="0"/>
                      <a:sym typeface="Webdings" panose="05030102010509060703" pitchFamily="18" charset="2"/>
                    </a:rPr>
                    <a:t></a:t>
                  </a:r>
                  <a:endParaRPr lang="en-US" altLang="zh-CN" sz="1400" b="0">
                    <a:solidFill>
                      <a:srgbClr val="0000FF"/>
                    </a:solidFill>
                    <a:latin typeface="Times New Roman" panose="02020603050405020304" pitchFamily="18" charset="0"/>
                  </a:endParaRPr>
                </a:p>
              </p:txBody>
            </p:sp>
          </p:grpSp>
          <p:grpSp>
            <p:nvGrpSpPr>
              <p:cNvPr id="22" name="Group 485"/>
              <p:cNvGrpSpPr>
                <a:grpSpLocks/>
              </p:cNvGrpSpPr>
              <p:nvPr/>
            </p:nvGrpSpPr>
            <p:grpSpPr bwMode="auto">
              <a:xfrm>
                <a:off x="5102" y="2976"/>
                <a:ext cx="308" cy="446"/>
                <a:chOff x="2154" y="2688"/>
                <a:chExt cx="308" cy="417"/>
              </a:xfrm>
            </p:grpSpPr>
            <p:sp>
              <p:nvSpPr>
                <p:cNvPr id="55" name="Oval 486"/>
                <p:cNvSpPr>
                  <a:spLocks noChangeArrowheads="1"/>
                </p:cNvSpPr>
                <p:nvPr/>
              </p:nvSpPr>
              <p:spPr bwMode="auto">
                <a:xfrm>
                  <a:off x="2200" y="2734"/>
                  <a:ext cx="136" cy="272"/>
                </a:xfrm>
                <a:prstGeom prst="ellipse">
                  <a:avLst/>
                </a:prstGeom>
                <a:gradFill rotWithShape="1">
                  <a:gsLst>
                    <a:gs pos="0">
                      <a:schemeClr val="accent1">
                        <a:gamma/>
                        <a:shade val="46275"/>
                        <a:invGamma/>
                      </a:schemeClr>
                    </a:gs>
                    <a:gs pos="100000">
                      <a:schemeClr val="accent1"/>
                    </a:gs>
                  </a:gsLst>
                  <a:lin ang="18900000" scaled="1"/>
                </a:gradFill>
                <a:ln w="9525">
                  <a:noFill/>
                  <a:round/>
                  <a:headEnd/>
                  <a:tailEnd/>
                </a:ln>
                <a:effectLst/>
              </p:spPr>
              <p:txBody>
                <a:bodyPr wrap="none" anchor="ctr">
                  <a:spAutoFit/>
                </a:bodyPr>
                <a:lstStyle/>
                <a:p>
                  <a:pPr eaLnBrk="1" hangingPunct="1">
                    <a:spcBef>
                      <a:spcPct val="15000"/>
                    </a:spcBef>
                    <a:defRPr/>
                  </a:pPr>
                  <a:endParaRPr lang="zh-CN" altLang="en-US" b="0">
                    <a:latin typeface="Arial" charset="0"/>
                    <a:ea typeface="楷体_GB2312" pitchFamily="49" charset="-122"/>
                  </a:endParaRPr>
                </a:p>
              </p:txBody>
            </p:sp>
            <p:sp>
              <p:nvSpPr>
                <p:cNvPr id="56" name="Text Box 487"/>
                <p:cNvSpPr txBox="1">
                  <a:spLocks noChangeArrowheads="1"/>
                </p:cNvSpPr>
                <p:nvPr/>
              </p:nvSpPr>
              <p:spPr bwMode="auto">
                <a:xfrm>
                  <a:off x="2154" y="2688"/>
                  <a:ext cx="272" cy="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115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FontTx/>
                    <a:buNone/>
                  </a:pPr>
                  <a:r>
                    <a:rPr lang="en-US" altLang="zh-CN" sz="1600" b="0">
                      <a:solidFill>
                        <a:srgbClr val="FF0000"/>
                      </a:solidFill>
                      <a:latin typeface="Times New Roman" panose="02020603050405020304" pitchFamily="18" charset="0"/>
                      <a:sym typeface="Symbol" panose="05050102010706020507" pitchFamily="18" charset="2"/>
                    </a:rPr>
                    <a:t></a:t>
                  </a:r>
                  <a:endParaRPr lang="en-US" altLang="zh-CN" sz="1600" b="0">
                    <a:solidFill>
                      <a:srgbClr val="FF0000"/>
                    </a:solidFill>
                    <a:latin typeface="Times New Roman" panose="02020603050405020304" pitchFamily="18" charset="0"/>
                  </a:endParaRPr>
                </a:p>
              </p:txBody>
            </p:sp>
            <p:sp>
              <p:nvSpPr>
                <p:cNvPr id="57" name="Text Box 488"/>
                <p:cNvSpPr txBox="1">
                  <a:spLocks noChangeArrowheads="1"/>
                </p:cNvSpPr>
                <p:nvPr/>
              </p:nvSpPr>
              <p:spPr bwMode="auto">
                <a:xfrm>
                  <a:off x="2154" y="2840"/>
                  <a:ext cx="308" cy="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115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FontTx/>
                    <a:buNone/>
                  </a:pPr>
                  <a:r>
                    <a:rPr lang="en-US" altLang="zh-CN" sz="1400" b="0">
                      <a:solidFill>
                        <a:srgbClr val="0000FF"/>
                      </a:solidFill>
                      <a:latin typeface="Times New Roman" panose="02020603050405020304" pitchFamily="18" charset="0"/>
                      <a:sym typeface="Webdings" panose="05030102010509060703" pitchFamily="18" charset="2"/>
                    </a:rPr>
                    <a:t></a:t>
                  </a:r>
                  <a:endParaRPr lang="en-US" altLang="zh-CN" sz="1400" b="0">
                    <a:solidFill>
                      <a:srgbClr val="0000FF"/>
                    </a:solidFill>
                    <a:latin typeface="Times New Roman" panose="02020603050405020304" pitchFamily="18" charset="0"/>
                  </a:endParaRPr>
                </a:p>
              </p:txBody>
            </p:sp>
          </p:grpSp>
          <p:grpSp>
            <p:nvGrpSpPr>
              <p:cNvPr id="23" name="Group 489"/>
              <p:cNvGrpSpPr>
                <a:grpSpLocks/>
              </p:cNvGrpSpPr>
              <p:nvPr/>
            </p:nvGrpSpPr>
            <p:grpSpPr bwMode="auto">
              <a:xfrm>
                <a:off x="5248" y="3174"/>
                <a:ext cx="308" cy="446"/>
                <a:chOff x="2154" y="2688"/>
                <a:chExt cx="308" cy="417"/>
              </a:xfrm>
            </p:grpSpPr>
            <p:sp>
              <p:nvSpPr>
                <p:cNvPr id="52" name="Oval 490"/>
                <p:cNvSpPr>
                  <a:spLocks noChangeArrowheads="1"/>
                </p:cNvSpPr>
                <p:nvPr/>
              </p:nvSpPr>
              <p:spPr bwMode="auto">
                <a:xfrm>
                  <a:off x="2200" y="2734"/>
                  <a:ext cx="136" cy="272"/>
                </a:xfrm>
                <a:prstGeom prst="ellipse">
                  <a:avLst/>
                </a:prstGeom>
                <a:gradFill rotWithShape="1">
                  <a:gsLst>
                    <a:gs pos="0">
                      <a:schemeClr val="accent1">
                        <a:gamma/>
                        <a:shade val="46275"/>
                        <a:invGamma/>
                      </a:schemeClr>
                    </a:gs>
                    <a:gs pos="100000">
                      <a:schemeClr val="accent1"/>
                    </a:gs>
                  </a:gsLst>
                  <a:lin ang="18900000" scaled="1"/>
                </a:gradFill>
                <a:ln w="9525">
                  <a:noFill/>
                  <a:round/>
                  <a:headEnd/>
                  <a:tailEnd/>
                </a:ln>
                <a:effectLst/>
              </p:spPr>
              <p:txBody>
                <a:bodyPr wrap="none" anchor="ctr">
                  <a:spAutoFit/>
                </a:bodyPr>
                <a:lstStyle/>
                <a:p>
                  <a:pPr eaLnBrk="1" hangingPunct="1">
                    <a:spcBef>
                      <a:spcPct val="15000"/>
                    </a:spcBef>
                    <a:defRPr/>
                  </a:pPr>
                  <a:endParaRPr lang="zh-CN" altLang="en-US" b="0">
                    <a:latin typeface="Arial" charset="0"/>
                    <a:ea typeface="楷体_GB2312" pitchFamily="49" charset="-122"/>
                  </a:endParaRPr>
                </a:p>
              </p:txBody>
            </p:sp>
            <p:sp>
              <p:nvSpPr>
                <p:cNvPr id="53" name="Text Box 491"/>
                <p:cNvSpPr txBox="1">
                  <a:spLocks noChangeArrowheads="1"/>
                </p:cNvSpPr>
                <p:nvPr/>
              </p:nvSpPr>
              <p:spPr bwMode="auto">
                <a:xfrm>
                  <a:off x="2154" y="2688"/>
                  <a:ext cx="272" cy="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115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FontTx/>
                    <a:buNone/>
                  </a:pPr>
                  <a:r>
                    <a:rPr lang="en-US" altLang="zh-CN" sz="1600" b="0">
                      <a:solidFill>
                        <a:srgbClr val="FF0000"/>
                      </a:solidFill>
                      <a:latin typeface="Times New Roman" panose="02020603050405020304" pitchFamily="18" charset="0"/>
                      <a:sym typeface="Symbol" panose="05050102010706020507" pitchFamily="18" charset="2"/>
                    </a:rPr>
                    <a:t></a:t>
                  </a:r>
                  <a:endParaRPr lang="en-US" altLang="zh-CN" sz="1600" b="0">
                    <a:solidFill>
                      <a:srgbClr val="FF0000"/>
                    </a:solidFill>
                    <a:latin typeface="Times New Roman" panose="02020603050405020304" pitchFamily="18" charset="0"/>
                  </a:endParaRPr>
                </a:p>
              </p:txBody>
            </p:sp>
            <p:sp>
              <p:nvSpPr>
                <p:cNvPr id="54" name="Text Box 492"/>
                <p:cNvSpPr txBox="1">
                  <a:spLocks noChangeArrowheads="1"/>
                </p:cNvSpPr>
                <p:nvPr/>
              </p:nvSpPr>
              <p:spPr bwMode="auto">
                <a:xfrm>
                  <a:off x="2154" y="2840"/>
                  <a:ext cx="308" cy="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115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FontTx/>
                    <a:buNone/>
                  </a:pPr>
                  <a:r>
                    <a:rPr lang="en-US" altLang="zh-CN" sz="1400" b="0">
                      <a:solidFill>
                        <a:srgbClr val="0000FF"/>
                      </a:solidFill>
                      <a:latin typeface="Times New Roman" panose="02020603050405020304" pitchFamily="18" charset="0"/>
                      <a:sym typeface="Webdings" panose="05030102010509060703" pitchFamily="18" charset="2"/>
                    </a:rPr>
                    <a:t></a:t>
                  </a:r>
                  <a:endParaRPr lang="en-US" altLang="zh-CN" sz="1400" b="0">
                    <a:solidFill>
                      <a:srgbClr val="0000FF"/>
                    </a:solidFill>
                    <a:latin typeface="Times New Roman" panose="02020603050405020304" pitchFamily="18" charset="0"/>
                  </a:endParaRPr>
                </a:p>
              </p:txBody>
            </p:sp>
          </p:grpSp>
          <p:grpSp>
            <p:nvGrpSpPr>
              <p:cNvPr id="24" name="Group 493"/>
              <p:cNvGrpSpPr>
                <a:grpSpLocks/>
              </p:cNvGrpSpPr>
              <p:nvPr/>
            </p:nvGrpSpPr>
            <p:grpSpPr bwMode="auto">
              <a:xfrm>
                <a:off x="5028" y="2523"/>
                <a:ext cx="308" cy="446"/>
                <a:chOff x="2154" y="2688"/>
                <a:chExt cx="308" cy="417"/>
              </a:xfrm>
            </p:grpSpPr>
            <p:sp>
              <p:nvSpPr>
                <p:cNvPr id="49" name="Oval 494"/>
                <p:cNvSpPr>
                  <a:spLocks noChangeArrowheads="1"/>
                </p:cNvSpPr>
                <p:nvPr/>
              </p:nvSpPr>
              <p:spPr bwMode="auto">
                <a:xfrm>
                  <a:off x="2200" y="2734"/>
                  <a:ext cx="136" cy="272"/>
                </a:xfrm>
                <a:prstGeom prst="ellipse">
                  <a:avLst/>
                </a:prstGeom>
                <a:gradFill rotWithShape="1">
                  <a:gsLst>
                    <a:gs pos="0">
                      <a:schemeClr val="accent1">
                        <a:gamma/>
                        <a:shade val="46275"/>
                        <a:invGamma/>
                      </a:schemeClr>
                    </a:gs>
                    <a:gs pos="100000">
                      <a:schemeClr val="accent1"/>
                    </a:gs>
                  </a:gsLst>
                  <a:lin ang="18900000" scaled="1"/>
                </a:gradFill>
                <a:ln w="9525">
                  <a:noFill/>
                  <a:round/>
                  <a:headEnd/>
                  <a:tailEnd/>
                </a:ln>
                <a:effectLst/>
              </p:spPr>
              <p:txBody>
                <a:bodyPr wrap="none" anchor="ctr">
                  <a:spAutoFit/>
                </a:bodyPr>
                <a:lstStyle/>
                <a:p>
                  <a:pPr eaLnBrk="1" hangingPunct="1">
                    <a:spcBef>
                      <a:spcPct val="15000"/>
                    </a:spcBef>
                    <a:defRPr/>
                  </a:pPr>
                  <a:endParaRPr lang="zh-CN" altLang="en-US" b="0">
                    <a:latin typeface="Arial" charset="0"/>
                    <a:ea typeface="楷体_GB2312" pitchFamily="49" charset="-122"/>
                  </a:endParaRPr>
                </a:p>
              </p:txBody>
            </p:sp>
            <p:sp>
              <p:nvSpPr>
                <p:cNvPr id="50" name="Text Box 495"/>
                <p:cNvSpPr txBox="1">
                  <a:spLocks noChangeArrowheads="1"/>
                </p:cNvSpPr>
                <p:nvPr/>
              </p:nvSpPr>
              <p:spPr bwMode="auto">
                <a:xfrm>
                  <a:off x="2154" y="2688"/>
                  <a:ext cx="272" cy="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115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FontTx/>
                    <a:buNone/>
                  </a:pPr>
                  <a:r>
                    <a:rPr lang="en-US" altLang="zh-CN" sz="1600" b="0">
                      <a:solidFill>
                        <a:srgbClr val="FF0000"/>
                      </a:solidFill>
                      <a:latin typeface="Times New Roman" panose="02020603050405020304" pitchFamily="18" charset="0"/>
                      <a:sym typeface="Symbol" panose="05050102010706020507" pitchFamily="18" charset="2"/>
                    </a:rPr>
                    <a:t></a:t>
                  </a:r>
                  <a:endParaRPr lang="en-US" altLang="zh-CN" sz="1600" b="0">
                    <a:solidFill>
                      <a:srgbClr val="FF0000"/>
                    </a:solidFill>
                    <a:latin typeface="Times New Roman" panose="02020603050405020304" pitchFamily="18" charset="0"/>
                  </a:endParaRPr>
                </a:p>
              </p:txBody>
            </p:sp>
            <p:sp>
              <p:nvSpPr>
                <p:cNvPr id="51" name="Text Box 496"/>
                <p:cNvSpPr txBox="1">
                  <a:spLocks noChangeArrowheads="1"/>
                </p:cNvSpPr>
                <p:nvPr/>
              </p:nvSpPr>
              <p:spPr bwMode="auto">
                <a:xfrm>
                  <a:off x="2154" y="2840"/>
                  <a:ext cx="308" cy="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115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FontTx/>
                    <a:buNone/>
                  </a:pPr>
                  <a:r>
                    <a:rPr lang="en-US" altLang="zh-CN" sz="1400" b="0">
                      <a:solidFill>
                        <a:srgbClr val="0000FF"/>
                      </a:solidFill>
                      <a:latin typeface="Times New Roman" panose="02020603050405020304" pitchFamily="18" charset="0"/>
                      <a:sym typeface="Webdings" panose="05030102010509060703" pitchFamily="18" charset="2"/>
                    </a:rPr>
                    <a:t></a:t>
                  </a:r>
                  <a:endParaRPr lang="en-US" altLang="zh-CN" sz="1400" b="0">
                    <a:solidFill>
                      <a:srgbClr val="0000FF"/>
                    </a:solidFill>
                    <a:latin typeface="Times New Roman" panose="02020603050405020304" pitchFamily="18" charset="0"/>
                  </a:endParaRPr>
                </a:p>
              </p:txBody>
            </p:sp>
          </p:grpSp>
          <p:grpSp>
            <p:nvGrpSpPr>
              <p:cNvPr id="25" name="Group 497"/>
              <p:cNvGrpSpPr>
                <a:grpSpLocks/>
              </p:cNvGrpSpPr>
              <p:nvPr/>
            </p:nvGrpSpPr>
            <p:grpSpPr bwMode="auto">
              <a:xfrm>
                <a:off x="5188" y="2704"/>
                <a:ext cx="308" cy="446"/>
                <a:chOff x="2154" y="2688"/>
                <a:chExt cx="308" cy="417"/>
              </a:xfrm>
            </p:grpSpPr>
            <p:sp>
              <p:nvSpPr>
                <p:cNvPr id="46" name="Oval 498"/>
                <p:cNvSpPr>
                  <a:spLocks noChangeArrowheads="1"/>
                </p:cNvSpPr>
                <p:nvPr/>
              </p:nvSpPr>
              <p:spPr bwMode="auto">
                <a:xfrm>
                  <a:off x="2200" y="2734"/>
                  <a:ext cx="136" cy="272"/>
                </a:xfrm>
                <a:prstGeom prst="ellipse">
                  <a:avLst/>
                </a:prstGeom>
                <a:gradFill rotWithShape="1">
                  <a:gsLst>
                    <a:gs pos="0">
                      <a:schemeClr val="accent1">
                        <a:gamma/>
                        <a:shade val="46275"/>
                        <a:invGamma/>
                      </a:schemeClr>
                    </a:gs>
                    <a:gs pos="100000">
                      <a:schemeClr val="accent1"/>
                    </a:gs>
                  </a:gsLst>
                  <a:lin ang="18900000" scaled="1"/>
                </a:gradFill>
                <a:ln w="9525">
                  <a:noFill/>
                  <a:round/>
                  <a:headEnd/>
                  <a:tailEnd/>
                </a:ln>
                <a:effectLst/>
              </p:spPr>
              <p:txBody>
                <a:bodyPr wrap="none" anchor="ctr">
                  <a:spAutoFit/>
                </a:bodyPr>
                <a:lstStyle/>
                <a:p>
                  <a:pPr eaLnBrk="1" hangingPunct="1">
                    <a:spcBef>
                      <a:spcPct val="15000"/>
                    </a:spcBef>
                    <a:defRPr/>
                  </a:pPr>
                  <a:endParaRPr lang="zh-CN" altLang="en-US" b="0">
                    <a:latin typeface="Arial" charset="0"/>
                    <a:ea typeface="楷体_GB2312" pitchFamily="49" charset="-122"/>
                  </a:endParaRPr>
                </a:p>
              </p:txBody>
            </p:sp>
            <p:sp>
              <p:nvSpPr>
                <p:cNvPr id="47" name="Text Box 499"/>
                <p:cNvSpPr txBox="1">
                  <a:spLocks noChangeArrowheads="1"/>
                </p:cNvSpPr>
                <p:nvPr/>
              </p:nvSpPr>
              <p:spPr bwMode="auto">
                <a:xfrm>
                  <a:off x="2154" y="2688"/>
                  <a:ext cx="272" cy="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115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FontTx/>
                    <a:buNone/>
                  </a:pPr>
                  <a:r>
                    <a:rPr lang="en-US" altLang="zh-CN" sz="1600" b="0">
                      <a:solidFill>
                        <a:srgbClr val="FF0000"/>
                      </a:solidFill>
                      <a:latin typeface="Times New Roman" panose="02020603050405020304" pitchFamily="18" charset="0"/>
                      <a:sym typeface="Symbol" panose="05050102010706020507" pitchFamily="18" charset="2"/>
                    </a:rPr>
                    <a:t></a:t>
                  </a:r>
                  <a:endParaRPr lang="en-US" altLang="zh-CN" sz="1600" b="0">
                    <a:solidFill>
                      <a:srgbClr val="FF0000"/>
                    </a:solidFill>
                    <a:latin typeface="Times New Roman" panose="02020603050405020304" pitchFamily="18" charset="0"/>
                  </a:endParaRPr>
                </a:p>
              </p:txBody>
            </p:sp>
            <p:sp>
              <p:nvSpPr>
                <p:cNvPr id="48" name="Text Box 500"/>
                <p:cNvSpPr txBox="1">
                  <a:spLocks noChangeArrowheads="1"/>
                </p:cNvSpPr>
                <p:nvPr/>
              </p:nvSpPr>
              <p:spPr bwMode="auto">
                <a:xfrm>
                  <a:off x="2154" y="2840"/>
                  <a:ext cx="308" cy="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115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FontTx/>
                    <a:buNone/>
                  </a:pPr>
                  <a:r>
                    <a:rPr lang="en-US" altLang="zh-CN" sz="1400" b="0">
                      <a:solidFill>
                        <a:srgbClr val="0000FF"/>
                      </a:solidFill>
                      <a:latin typeface="Times New Roman" panose="02020603050405020304" pitchFamily="18" charset="0"/>
                      <a:sym typeface="Webdings" panose="05030102010509060703" pitchFamily="18" charset="2"/>
                    </a:rPr>
                    <a:t></a:t>
                  </a:r>
                  <a:endParaRPr lang="en-US" altLang="zh-CN" sz="1400" b="0">
                    <a:solidFill>
                      <a:srgbClr val="0000FF"/>
                    </a:solidFill>
                    <a:latin typeface="Times New Roman" panose="02020603050405020304" pitchFamily="18" charset="0"/>
                  </a:endParaRPr>
                </a:p>
              </p:txBody>
            </p:sp>
          </p:grpSp>
          <p:grpSp>
            <p:nvGrpSpPr>
              <p:cNvPr id="26" name="Group 501"/>
              <p:cNvGrpSpPr>
                <a:grpSpLocks/>
              </p:cNvGrpSpPr>
              <p:nvPr/>
            </p:nvGrpSpPr>
            <p:grpSpPr bwMode="auto">
              <a:xfrm>
                <a:off x="5339" y="2840"/>
                <a:ext cx="308" cy="446"/>
                <a:chOff x="2154" y="2688"/>
                <a:chExt cx="308" cy="417"/>
              </a:xfrm>
            </p:grpSpPr>
            <p:sp>
              <p:nvSpPr>
                <p:cNvPr id="43" name="Oval 502"/>
                <p:cNvSpPr>
                  <a:spLocks noChangeArrowheads="1"/>
                </p:cNvSpPr>
                <p:nvPr/>
              </p:nvSpPr>
              <p:spPr bwMode="auto">
                <a:xfrm>
                  <a:off x="2200" y="2734"/>
                  <a:ext cx="136" cy="272"/>
                </a:xfrm>
                <a:prstGeom prst="ellipse">
                  <a:avLst/>
                </a:prstGeom>
                <a:gradFill rotWithShape="1">
                  <a:gsLst>
                    <a:gs pos="0">
                      <a:schemeClr val="accent1">
                        <a:gamma/>
                        <a:shade val="46275"/>
                        <a:invGamma/>
                      </a:schemeClr>
                    </a:gs>
                    <a:gs pos="100000">
                      <a:schemeClr val="accent1"/>
                    </a:gs>
                  </a:gsLst>
                  <a:lin ang="18900000" scaled="1"/>
                </a:gradFill>
                <a:ln w="9525">
                  <a:noFill/>
                  <a:round/>
                  <a:headEnd/>
                  <a:tailEnd/>
                </a:ln>
                <a:effectLst/>
              </p:spPr>
              <p:txBody>
                <a:bodyPr wrap="none" anchor="ctr">
                  <a:spAutoFit/>
                </a:bodyPr>
                <a:lstStyle/>
                <a:p>
                  <a:pPr eaLnBrk="1" hangingPunct="1">
                    <a:spcBef>
                      <a:spcPct val="15000"/>
                    </a:spcBef>
                    <a:defRPr/>
                  </a:pPr>
                  <a:endParaRPr lang="zh-CN" altLang="en-US" b="0">
                    <a:latin typeface="Arial" charset="0"/>
                    <a:ea typeface="楷体_GB2312" pitchFamily="49" charset="-122"/>
                  </a:endParaRPr>
                </a:p>
              </p:txBody>
            </p:sp>
            <p:sp>
              <p:nvSpPr>
                <p:cNvPr id="44" name="Text Box 503"/>
                <p:cNvSpPr txBox="1">
                  <a:spLocks noChangeArrowheads="1"/>
                </p:cNvSpPr>
                <p:nvPr/>
              </p:nvSpPr>
              <p:spPr bwMode="auto">
                <a:xfrm>
                  <a:off x="2154" y="2688"/>
                  <a:ext cx="272" cy="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115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FontTx/>
                    <a:buNone/>
                  </a:pPr>
                  <a:r>
                    <a:rPr lang="en-US" altLang="zh-CN" sz="1600" b="0">
                      <a:solidFill>
                        <a:srgbClr val="FF0000"/>
                      </a:solidFill>
                      <a:latin typeface="Times New Roman" panose="02020603050405020304" pitchFamily="18" charset="0"/>
                      <a:sym typeface="Symbol" panose="05050102010706020507" pitchFamily="18" charset="2"/>
                    </a:rPr>
                    <a:t></a:t>
                  </a:r>
                  <a:endParaRPr lang="en-US" altLang="zh-CN" sz="1600" b="0">
                    <a:solidFill>
                      <a:srgbClr val="FF0000"/>
                    </a:solidFill>
                    <a:latin typeface="Times New Roman" panose="02020603050405020304" pitchFamily="18" charset="0"/>
                  </a:endParaRPr>
                </a:p>
              </p:txBody>
            </p:sp>
            <p:sp>
              <p:nvSpPr>
                <p:cNvPr id="45" name="Text Box 504"/>
                <p:cNvSpPr txBox="1">
                  <a:spLocks noChangeArrowheads="1"/>
                </p:cNvSpPr>
                <p:nvPr/>
              </p:nvSpPr>
              <p:spPr bwMode="auto">
                <a:xfrm>
                  <a:off x="2154" y="2840"/>
                  <a:ext cx="308" cy="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115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FontTx/>
                    <a:buNone/>
                  </a:pPr>
                  <a:r>
                    <a:rPr lang="en-US" altLang="zh-CN" sz="1400" b="0">
                      <a:solidFill>
                        <a:srgbClr val="0000FF"/>
                      </a:solidFill>
                      <a:latin typeface="Times New Roman" panose="02020603050405020304" pitchFamily="18" charset="0"/>
                      <a:sym typeface="Webdings" panose="05030102010509060703" pitchFamily="18" charset="2"/>
                    </a:rPr>
                    <a:t></a:t>
                  </a:r>
                  <a:endParaRPr lang="en-US" altLang="zh-CN" sz="1400" b="0">
                    <a:solidFill>
                      <a:srgbClr val="0000FF"/>
                    </a:solidFill>
                    <a:latin typeface="Times New Roman" panose="02020603050405020304" pitchFamily="18" charset="0"/>
                  </a:endParaRPr>
                </a:p>
              </p:txBody>
            </p:sp>
          </p:grpSp>
          <p:grpSp>
            <p:nvGrpSpPr>
              <p:cNvPr id="27" name="Group 505"/>
              <p:cNvGrpSpPr>
                <a:grpSpLocks/>
              </p:cNvGrpSpPr>
              <p:nvPr/>
            </p:nvGrpSpPr>
            <p:grpSpPr bwMode="auto">
              <a:xfrm>
                <a:off x="4422" y="3166"/>
                <a:ext cx="308" cy="446"/>
                <a:chOff x="2154" y="2688"/>
                <a:chExt cx="308" cy="417"/>
              </a:xfrm>
            </p:grpSpPr>
            <p:sp>
              <p:nvSpPr>
                <p:cNvPr id="40" name="Oval 506"/>
                <p:cNvSpPr>
                  <a:spLocks noChangeArrowheads="1"/>
                </p:cNvSpPr>
                <p:nvPr/>
              </p:nvSpPr>
              <p:spPr bwMode="auto">
                <a:xfrm>
                  <a:off x="2200" y="2734"/>
                  <a:ext cx="136" cy="272"/>
                </a:xfrm>
                <a:prstGeom prst="ellipse">
                  <a:avLst/>
                </a:prstGeom>
                <a:gradFill rotWithShape="1">
                  <a:gsLst>
                    <a:gs pos="0">
                      <a:schemeClr val="accent1">
                        <a:gamma/>
                        <a:shade val="46275"/>
                        <a:invGamma/>
                      </a:schemeClr>
                    </a:gs>
                    <a:gs pos="100000">
                      <a:schemeClr val="accent1"/>
                    </a:gs>
                  </a:gsLst>
                  <a:lin ang="18900000" scaled="1"/>
                </a:gradFill>
                <a:ln w="9525">
                  <a:noFill/>
                  <a:round/>
                  <a:headEnd/>
                  <a:tailEnd/>
                </a:ln>
                <a:effectLst/>
              </p:spPr>
              <p:txBody>
                <a:bodyPr wrap="none" anchor="ctr">
                  <a:spAutoFit/>
                </a:bodyPr>
                <a:lstStyle/>
                <a:p>
                  <a:pPr eaLnBrk="1" hangingPunct="1">
                    <a:spcBef>
                      <a:spcPct val="15000"/>
                    </a:spcBef>
                    <a:defRPr/>
                  </a:pPr>
                  <a:endParaRPr lang="zh-CN" altLang="en-US" b="0">
                    <a:latin typeface="Arial" charset="0"/>
                    <a:ea typeface="楷体_GB2312" pitchFamily="49" charset="-122"/>
                  </a:endParaRPr>
                </a:p>
              </p:txBody>
            </p:sp>
            <p:sp>
              <p:nvSpPr>
                <p:cNvPr id="41" name="Text Box 507"/>
                <p:cNvSpPr txBox="1">
                  <a:spLocks noChangeArrowheads="1"/>
                </p:cNvSpPr>
                <p:nvPr/>
              </p:nvSpPr>
              <p:spPr bwMode="auto">
                <a:xfrm>
                  <a:off x="2154" y="2688"/>
                  <a:ext cx="272" cy="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115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FontTx/>
                    <a:buNone/>
                  </a:pPr>
                  <a:r>
                    <a:rPr lang="en-US" altLang="zh-CN" sz="1600" b="0">
                      <a:solidFill>
                        <a:srgbClr val="FF0000"/>
                      </a:solidFill>
                      <a:latin typeface="Times New Roman" panose="02020603050405020304" pitchFamily="18" charset="0"/>
                      <a:sym typeface="Symbol" panose="05050102010706020507" pitchFamily="18" charset="2"/>
                    </a:rPr>
                    <a:t></a:t>
                  </a:r>
                  <a:endParaRPr lang="en-US" altLang="zh-CN" sz="1600" b="0">
                    <a:solidFill>
                      <a:srgbClr val="FF0000"/>
                    </a:solidFill>
                    <a:latin typeface="Times New Roman" panose="02020603050405020304" pitchFamily="18" charset="0"/>
                  </a:endParaRPr>
                </a:p>
              </p:txBody>
            </p:sp>
            <p:sp>
              <p:nvSpPr>
                <p:cNvPr id="42" name="Text Box 508"/>
                <p:cNvSpPr txBox="1">
                  <a:spLocks noChangeArrowheads="1"/>
                </p:cNvSpPr>
                <p:nvPr/>
              </p:nvSpPr>
              <p:spPr bwMode="auto">
                <a:xfrm>
                  <a:off x="2154" y="2840"/>
                  <a:ext cx="308" cy="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115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FontTx/>
                    <a:buNone/>
                  </a:pPr>
                  <a:r>
                    <a:rPr lang="en-US" altLang="zh-CN" sz="1400" b="0">
                      <a:solidFill>
                        <a:srgbClr val="0000FF"/>
                      </a:solidFill>
                      <a:latin typeface="Times New Roman" panose="02020603050405020304" pitchFamily="18" charset="0"/>
                      <a:sym typeface="Webdings" panose="05030102010509060703" pitchFamily="18" charset="2"/>
                    </a:rPr>
                    <a:t></a:t>
                  </a:r>
                  <a:endParaRPr lang="en-US" altLang="zh-CN" sz="1400" b="0">
                    <a:solidFill>
                      <a:srgbClr val="0000FF"/>
                    </a:solidFill>
                    <a:latin typeface="Times New Roman" panose="02020603050405020304" pitchFamily="18" charset="0"/>
                  </a:endParaRPr>
                </a:p>
              </p:txBody>
            </p:sp>
          </p:grpSp>
          <p:grpSp>
            <p:nvGrpSpPr>
              <p:cNvPr id="28" name="Group 509"/>
              <p:cNvGrpSpPr>
                <a:grpSpLocks/>
              </p:cNvGrpSpPr>
              <p:nvPr/>
            </p:nvGrpSpPr>
            <p:grpSpPr bwMode="auto">
              <a:xfrm>
                <a:off x="4629" y="3211"/>
                <a:ext cx="308" cy="446"/>
                <a:chOff x="2154" y="2688"/>
                <a:chExt cx="308" cy="417"/>
              </a:xfrm>
            </p:grpSpPr>
            <p:sp>
              <p:nvSpPr>
                <p:cNvPr id="37" name="Oval 510"/>
                <p:cNvSpPr>
                  <a:spLocks noChangeArrowheads="1"/>
                </p:cNvSpPr>
                <p:nvPr/>
              </p:nvSpPr>
              <p:spPr bwMode="auto">
                <a:xfrm>
                  <a:off x="2200" y="2734"/>
                  <a:ext cx="136" cy="272"/>
                </a:xfrm>
                <a:prstGeom prst="ellipse">
                  <a:avLst/>
                </a:prstGeom>
                <a:gradFill rotWithShape="1">
                  <a:gsLst>
                    <a:gs pos="0">
                      <a:schemeClr val="accent1">
                        <a:gamma/>
                        <a:shade val="46275"/>
                        <a:invGamma/>
                      </a:schemeClr>
                    </a:gs>
                    <a:gs pos="100000">
                      <a:schemeClr val="accent1"/>
                    </a:gs>
                  </a:gsLst>
                  <a:lin ang="18900000" scaled="1"/>
                </a:gradFill>
                <a:ln w="9525">
                  <a:noFill/>
                  <a:round/>
                  <a:headEnd/>
                  <a:tailEnd/>
                </a:ln>
                <a:effectLst/>
              </p:spPr>
              <p:txBody>
                <a:bodyPr wrap="none" anchor="ctr">
                  <a:spAutoFit/>
                </a:bodyPr>
                <a:lstStyle/>
                <a:p>
                  <a:pPr eaLnBrk="1" hangingPunct="1">
                    <a:spcBef>
                      <a:spcPct val="15000"/>
                    </a:spcBef>
                    <a:defRPr/>
                  </a:pPr>
                  <a:endParaRPr lang="zh-CN" altLang="en-US" b="0">
                    <a:latin typeface="Arial" charset="0"/>
                    <a:ea typeface="楷体_GB2312" pitchFamily="49" charset="-122"/>
                  </a:endParaRPr>
                </a:p>
              </p:txBody>
            </p:sp>
            <p:sp>
              <p:nvSpPr>
                <p:cNvPr id="38" name="Text Box 511"/>
                <p:cNvSpPr txBox="1">
                  <a:spLocks noChangeArrowheads="1"/>
                </p:cNvSpPr>
                <p:nvPr/>
              </p:nvSpPr>
              <p:spPr bwMode="auto">
                <a:xfrm>
                  <a:off x="2154" y="2688"/>
                  <a:ext cx="272" cy="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115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FontTx/>
                    <a:buNone/>
                  </a:pPr>
                  <a:r>
                    <a:rPr lang="en-US" altLang="zh-CN" sz="1600" b="0">
                      <a:solidFill>
                        <a:srgbClr val="FF0000"/>
                      </a:solidFill>
                      <a:latin typeface="Times New Roman" panose="02020603050405020304" pitchFamily="18" charset="0"/>
                      <a:sym typeface="Symbol" panose="05050102010706020507" pitchFamily="18" charset="2"/>
                    </a:rPr>
                    <a:t></a:t>
                  </a:r>
                  <a:endParaRPr lang="en-US" altLang="zh-CN" sz="1600" b="0">
                    <a:solidFill>
                      <a:srgbClr val="FF0000"/>
                    </a:solidFill>
                    <a:latin typeface="Times New Roman" panose="02020603050405020304" pitchFamily="18" charset="0"/>
                  </a:endParaRPr>
                </a:p>
              </p:txBody>
            </p:sp>
            <p:sp>
              <p:nvSpPr>
                <p:cNvPr id="39" name="Text Box 512"/>
                <p:cNvSpPr txBox="1">
                  <a:spLocks noChangeArrowheads="1"/>
                </p:cNvSpPr>
                <p:nvPr/>
              </p:nvSpPr>
              <p:spPr bwMode="auto">
                <a:xfrm>
                  <a:off x="2154" y="2840"/>
                  <a:ext cx="308" cy="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115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FontTx/>
                    <a:buNone/>
                  </a:pPr>
                  <a:r>
                    <a:rPr lang="en-US" altLang="zh-CN" sz="1400" b="0">
                      <a:solidFill>
                        <a:srgbClr val="0000FF"/>
                      </a:solidFill>
                      <a:latin typeface="Times New Roman" panose="02020603050405020304" pitchFamily="18" charset="0"/>
                      <a:sym typeface="Webdings" panose="05030102010509060703" pitchFamily="18" charset="2"/>
                    </a:rPr>
                    <a:t></a:t>
                  </a:r>
                  <a:endParaRPr lang="en-US" altLang="zh-CN" sz="1400" b="0">
                    <a:solidFill>
                      <a:srgbClr val="0000FF"/>
                    </a:solidFill>
                    <a:latin typeface="Times New Roman" panose="02020603050405020304" pitchFamily="18" charset="0"/>
                  </a:endParaRPr>
                </a:p>
              </p:txBody>
            </p:sp>
          </p:grpSp>
          <p:grpSp>
            <p:nvGrpSpPr>
              <p:cNvPr id="29" name="Group 513"/>
              <p:cNvGrpSpPr>
                <a:grpSpLocks/>
              </p:cNvGrpSpPr>
              <p:nvPr/>
            </p:nvGrpSpPr>
            <p:grpSpPr bwMode="auto">
              <a:xfrm>
                <a:off x="5390" y="2523"/>
                <a:ext cx="308" cy="446"/>
                <a:chOff x="2154" y="2688"/>
                <a:chExt cx="308" cy="417"/>
              </a:xfrm>
            </p:grpSpPr>
            <p:sp>
              <p:nvSpPr>
                <p:cNvPr id="34" name="Oval 514"/>
                <p:cNvSpPr>
                  <a:spLocks noChangeArrowheads="1"/>
                </p:cNvSpPr>
                <p:nvPr/>
              </p:nvSpPr>
              <p:spPr bwMode="auto">
                <a:xfrm>
                  <a:off x="2200" y="2734"/>
                  <a:ext cx="136" cy="272"/>
                </a:xfrm>
                <a:prstGeom prst="ellipse">
                  <a:avLst/>
                </a:prstGeom>
                <a:gradFill rotWithShape="1">
                  <a:gsLst>
                    <a:gs pos="0">
                      <a:schemeClr val="accent1">
                        <a:gamma/>
                        <a:shade val="46275"/>
                        <a:invGamma/>
                      </a:schemeClr>
                    </a:gs>
                    <a:gs pos="100000">
                      <a:schemeClr val="accent1"/>
                    </a:gs>
                  </a:gsLst>
                  <a:lin ang="18900000" scaled="1"/>
                </a:gradFill>
                <a:ln w="9525">
                  <a:noFill/>
                  <a:round/>
                  <a:headEnd/>
                  <a:tailEnd/>
                </a:ln>
                <a:effectLst/>
              </p:spPr>
              <p:txBody>
                <a:bodyPr wrap="none" anchor="ctr">
                  <a:spAutoFit/>
                </a:bodyPr>
                <a:lstStyle/>
                <a:p>
                  <a:pPr eaLnBrk="1" hangingPunct="1">
                    <a:spcBef>
                      <a:spcPct val="15000"/>
                    </a:spcBef>
                    <a:defRPr/>
                  </a:pPr>
                  <a:endParaRPr lang="zh-CN" altLang="en-US" b="0">
                    <a:latin typeface="Arial" charset="0"/>
                    <a:ea typeface="楷体_GB2312" pitchFamily="49" charset="-122"/>
                  </a:endParaRPr>
                </a:p>
              </p:txBody>
            </p:sp>
            <p:sp>
              <p:nvSpPr>
                <p:cNvPr id="35" name="Text Box 515"/>
                <p:cNvSpPr txBox="1">
                  <a:spLocks noChangeArrowheads="1"/>
                </p:cNvSpPr>
                <p:nvPr/>
              </p:nvSpPr>
              <p:spPr bwMode="auto">
                <a:xfrm>
                  <a:off x="2154" y="2688"/>
                  <a:ext cx="272" cy="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115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FontTx/>
                    <a:buNone/>
                  </a:pPr>
                  <a:r>
                    <a:rPr lang="en-US" altLang="zh-CN" sz="1600" b="0">
                      <a:solidFill>
                        <a:srgbClr val="FF0000"/>
                      </a:solidFill>
                      <a:latin typeface="Times New Roman" panose="02020603050405020304" pitchFamily="18" charset="0"/>
                      <a:sym typeface="Symbol" panose="05050102010706020507" pitchFamily="18" charset="2"/>
                    </a:rPr>
                    <a:t></a:t>
                  </a:r>
                  <a:endParaRPr lang="en-US" altLang="zh-CN" sz="1600" b="0">
                    <a:solidFill>
                      <a:srgbClr val="FF0000"/>
                    </a:solidFill>
                    <a:latin typeface="Times New Roman" panose="02020603050405020304" pitchFamily="18" charset="0"/>
                  </a:endParaRPr>
                </a:p>
              </p:txBody>
            </p:sp>
            <p:sp>
              <p:nvSpPr>
                <p:cNvPr id="36" name="Text Box 516"/>
                <p:cNvSpPr txBox="1">
                  <a:spLocks noChangeArrowheads="1"/>
                </p:cNvSpPr>
                <p:nvPr/>
              </p:nvSpPr>
              <p:spPr bwMode="auto">
                <a:xfrm>
                  <a:off x="2154" y="2840"/>
                  <a:ext cx="308" cy="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115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FontTx/>
                    <a:buNone/>
                  </a:pPr>
                  <a:r>
                    <a:rPr lang="en-US" altLang="zh-CN" sz="1400" b="0">
                      <a:solidFill>
                        <a:srgbClr val="0000FF"/>
                      </a:solidFill>
                      <a:latin typeface="Times New Roman" panose="02020603050405020304" pitchFamily="18" charset="0"/>
                      <a:sym typeface="Webdings" panose="05030102010509060703" pitchFamily="18" charset="2"/>
                    </a:rPr>
                    <a:t></a:t>
                  </a:r>
                  <a:endParaRPr lang="en-US" altLang="zh-CN" sz="1400" b="0">
                    <a:solidFill>
                      <a:srgbClr val="0000FF"/>
                    </a:solidFill>
                    <a:latin typeface="Times New Roman" panose="02020603050405020304" pitchFamily="18" charset="0"/>
                  </a:endParaRPr>
                </a:p>
              </p:txBody>
            </p:sp>
          </p:grpSp>
          <p:grpSp>
            <p:nvGrpSpPr>
              <p:cNvPr id="30" name="Group 517"/>
              <p:cNvGrpSpPr>
                <a:grpSpLocks/>
              </p:cNvGrpSpPr>
              <p:nvPr/>
            </p:nvGrpSpPr>
            <p:grpSpPr bwMode="auto">
              <a:xfrm>
                <a:off x="5420" y="3203"/>
                <a:ext cx="308" cy="446"/>
                <a:chOff x="2154" y="2688"/>
                <a:chExt cx="308" cy="417"/>
              </a:xfrm>
            </p:grpSpPr>
            <p:sp>
              <p:nvSpPr>
                <p:cNvPr id="31" name="Oval 518"/>
                <p:cNvSpPr>
                  <a:spLocks noChangeArrowheads="1"/>
                </p:cNvSpPr>
                <p:nvPr/>
              </p:nvSpPr>
              <p:spPr bwMode="auto">
                <a:xfrm>
                  <a:off x="2200" y="2734"/>
                  <a:ext cx="136" cy="272"/>
                </a:xfrm>
                <a:prstGeom prst="ellipse">
                  <a:avLst/>
                </a:prstGeom>
                <a:gradFill rotWithShape="1">
                  <a:gsLst>
                    <a:gs pos="0">
                      <a:schemeClr val="accent1">
                        <a:gamma/>
                        <a:shade val="46275"/>
                        <a:invGamma/>
                      </a:schemeClr>
                    </a:gs>
                    <a:gs pos="100000">
                      <a:schemeClr val="accent1"/>
                    </a:gs>
                  </a:gsLst>
                  <a:lin ang="18900000" scaled="1"/>
                </a:gradFill>
                <a:ln w="9525">
                  <a:noFill/>
                  <a:round/>
                  <a:headEnd/>
                  <a:tailEnd/>
                </a:ln>
                <a:effectLst/>
              </p:spPr>
              <p:txBody>
                <a:bodyPr wrap="none" anchor="ctr">
                  <a:spAutoFit/>
                </a:bodyPr>
                <a:lstStyle/>
                <a:p>
                  <a:pPr eaLnBrk="1" hangingPunct="1">
                    <a:spcBef>
                      <a:spcPct val="15000"/>
                    </a:spcBef>
                    <a:defRPr/>
                  </a:pPr>
                  <a:endParaRPr lang="zh-CN" altLang="en-US" b="0">
                    <a:latin typeface="Arial" charset="0"/>
                    <a:ea typeface="楷体_GB2312" pitchFamily="49" charset="-122"/>
                  </a:endParaRPr>
                </a:p>
              </p:txBody>
            </p:sp>
            <p:sp>
              <p:nvSpPr>
                <p:cNvPr id="32" name="Text Box 519"/>
                <p:cNvSpPr txBox="1">
                  <a:spLocks noChangeArrowheads="1"/>
                </p:cNvSpPr>
                <p:nvPr/>
              </p:nvSpPr>
              <p:spPr bwMode="auto">
                <a:xfrm>
                  <a:off x="2154" y="2688"/>
                  <a:ext cx="272" cy="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115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FontTx/>
                    <a:buNone/>
                  </a:pPr>
                  <a:r>
                    <a:rPr lang="en-US" altLang="zh-CN" sz="1600" b="0">
                      <a:solidFill>
                        <a:srgbClr val="FF0000"/>
                      </a:solidFill>
                      <a:latin typeface="Times New Roman" panose="02020603050405020304" pitchFamily="18" charset="0"/>
                      <a:sym typeface="Symbol" panose="05050102010706020507" pitchFamily="18" charset="2"/>
                    </a:rPr>
                    <a:t></a:t>
                  </a:r>
                  <a:endParaRPr lang="en-US" altLang="zh-CN" sz="1600" b="0">
                    <a:solidFill>
                      <a:srgbClr val="FF0000"/>
                    </a:solidFill>
                    <a:latin typeface="Times New Roman" panose="02020603050405020304" pitchFamily="18" charset="0"/>
                  </a:endParaRPr>
                </a:p>
              </p:txBody>
            </p:sp>
            <p:sp>
              <p:nvSpPr>
                <p:cNvPr id="33" name="Text Box 520"/>
                <p:cNvSpPr txBox="1">
                  <a:spLocks noChangeArrowheads="1"/>
                </p:cNvSpPr>
                <p:nvPr/>
              </p:nvSpPr>
              <p:spPr bwMode="auto">
                <a:xfrm>
                  <a:off x="2154" y="2840"/>
                  <a:ext cx="308" cy="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115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FontTx/>
                    <a:buNone/>
                  </a:pPr>
                  <a:r>
                    <a:rPr lang="en-US" altLang="zh-CN" sz="1400" b="0">
                      <a:solidFill>
                        <a:srgbClr val="0000FF"/>
                      </a:solidFill>
                      <a:latin typeface="Times New Roman" panose="02020603050405020304" pitchFamily="18" charset="0"/>
                      <a:sym typeface="Webdings" panose="05030102010509060703" pitchFamily="18" charset="2"/>
                    </a:rPr>
                    <a:t></a:t>
                  </a:r>
                  <a:endParaRPr lang="en-US" altLang="zh-CN" sz="1400" b="0">
                    <a:solidFill>
                      <a:srgbClr val="0000FF"/>
                    </a:solidFill>
                    <a:latin typeface="Times New Roman" panose="02020603050405020304" pitchFamily="18" charset="0"/>
                  </a:endParaRPr>
                </a:p>
              </p:txBody>
            </p:sp>
          </p:grpSp>
        </p:grpSp>
        <p:grpSp>
          <p:nvGrpSpPr>
            <p:cNvPr id="8" name="Group 521"/>
            <p:cNvGrpSpPr>
              <a:grpSpLocks/>
            </p:cNvGrpSpPr>
            <p:nvPr/>
          </p:nvGrpSpPr>
          <p:grpSpPr bwMode="auto">
            <a:xfrm>
              <a:off x="4195" y="2659"/>
              <a:ext cx="295" cy="752"/>
              <a:chOff x="4082" y="2769"/>
              <a:chExt cx="295" cy="752"/>
            </a:xfrm>
          </p:grpSpPr>
          <p:sp>
            <p:nvSpPr>
              <p:cNvPr id="9" name="Line 522"/>
              <p:cNvSpPr>
                <a:spLocks noChangeShapeType="1"/>
              </p:cNvSpPr>
              <p:nvPr/>
            </p:nvSpPr>
            <p:spPr bwMode="auto">
              <a:xfrm flipV="1">
                <a:off x="4195" y="2966"/>
                <a:ext cx="0" cy="555"/>
              </a:xfrm>
              <a:prstGeom prst="line">
                <a:avLst/>
              </a:prstGeom>
              <a:noFill/>
              <a:ln w="28575">
                <a:solidFill>
                  <a:srgbClr val="FF0000"/>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10" name="Text Box 523"/>
              <p:cNvSpPr txBox="1">
                <a:spLocks noChangeArrowheads="1"/>
              </p:cNvSpPr>
              <p:nvPr/>
            </p:nvSpPr>
            <p:spPr bwMode="auto">
              <a:xfrm>
                <a:off x="4082" y="2769"/>
                <a:ext cx="295" cy="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115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FontTx/>
                  <a:buNone/>
                </a:pPr>
                <a:r>
                  <a:rPr lang="en-US" altLang="zh-CN" sz="1600" i="1">
                    <a:latin typeface="Times New Roman" panose="02020603050405020304" pitchFamily="18" charset="0"/>
                  </a:rPr>
                  <a:t>E</a:t>
                </a:r>
                <a:endParaRPr lang="en-US" altLang="zh-CN" sz="1600" b="0" i="1" baseline="-25000">
                  <a:latin typeface="Times New Roman" panose="02020603050405020304" pitchFamily="18" charset="0"/>
                </a:endParaRPr>
              </a:p>
            </p:txBody>
          </p:sp>
        </p:grpSp>
      </p:grpSp>
      <p:sp>
        <p:nvSpPr>
          <p:cNvPr id="180" name="Rectangle 378"/>
          <p:cNvSpPr>
            <a:spLocks noChangeArrowheads="1"/>
          </p:cNvSpPr>
          <p:nvPr/>
        </p:nvSpPr>
        <p:spPr bwMode="auto">
          <a:xfrm>
            <a:off x="827584" y="446350"/>
            <a:ext cx="3059113" cy="503237"/>
          </a:xfrm>
          <a:prstGeom prst="rect">
            <a:avLst/>
          </a:prstGeom>
        </p:spPr>
        <p:txBody>
          <a:bodyPr/>
          <a:lstStyle/>
          <a:p>
            <a:pPr marL="342900" indent="-342900">
              <a:lnSpc>
                <a:spcPct val="130000"/>
              </a:lnSpc>
              <a:spcBef>
                <a:spcPct val="0"/>
              </a:spcBef>
              <a:buClr>
                <a:srgbClr val="1D77C9"/>
              </a:buClr>
              <a:buFont typeface="Wingdings" panose="05000000000000000000" pitchFamily="2" charset="2"/>
              <a:buChar char="l"/>
            </a:pPr>
            <a:r>
              <a:rPr lang="zh-CN" altLang="en-US" sz="2200" b="1" dirty="0">
                <a:latin typeface="宋体" panose="02010600030101010101" pitchFamily="2" charset="-122"/>
                <a:ea typeface="宋体" panose="02010600030101010101" pitchFamily="2" charset="-122"/>
              </a:rPr>
              <a:t>有外加电场</a:t>
            </a:r>
          </a:p>
        </p:txBody>
      </p:sp>
      <p:sp>
        <p:nvSpPr>
          <p:cNvPr id="183" name="Rectangle 5"/>
          <p:cNvSpPr>
            <a:spLocks noChangeArrowheads="1"/>
          </p:cNvSpPr>
          <p:nvPr/>
        </p:nvSpPr>
        <p:spPr bwMode="auto">
          <a:xfrm>
            <a:off x="899592" y="1022414"/>
            <a:ext cx="7056784"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457200" indent="-457200" eaLnBrk="0" fontAlgn="base" hangingPunct="0">
              <a:lnSpc>
                <a:spcPct val="150000"/>
              </a:lnSpc>
              <a:spcBef>
                <a:spcPct val="0"/>
              </a:spcBef>
              <a:spcAft>
                <a:spcPct val="0"/>
              </a:spcAft>
              <a:buClr>
                <a:srgbClr val="00ADA9"/>
              </a:buClr>
              <a:buFont typeface="+mj-ea"/>
              <a:buAutoNum type="circleNumDbPlain"/>
            </a:pPr>
            <a:r>
              <a:rPr kumimoji="0" lang="zh-CN" altLang="en-US" sz="2000" b="1" i="0" u="none" strike="noStrike" cap="none" normalizeH="0" baseline="0" dirty="0">
                <a:ln>
                  <a:noFill/>
                </a:ln>
                <a:solidFill>
                  <a:schemeClr val="tx1"/>
                </a:solidFill>
                <a:effectLst/>
                <a:latin typeface="+mn-ea"/>
                <a:cs typeface="Times New Roman" panose="02020603050405020304" pitchFamily="18" charset="0"/>
              </a:rPr>
              <a:t>核外电子的轨道发生畸变</a:t>
            </a:r>
            <a:r>
              <a:rPr kumimoji="0" lang="en-US" altLang="zh-CN" sz="2000" b="1" i="0" u="none" strike="noStrike" cap="none" normalizeH="0" baseline="0" dirty="0">
                <a:ln>
                  <a:noFill/>
                </a:ln>
                <a:solidFill>
                  <a:schemeClr val="tx1"/>
                </a:solidFill>
                <a:effectLst/>
                <a:latin typeface="+mn-ea"/>
                <a:cs typeface="Times New Roman" panose="02020603050405020304" pitchFamily="18" charset="0"/>
              </a:rPr>
              <a:t>——</a:t>
            </a:r>
            <a:r>
              <a:rPr kumimoji="0" lang="zh-CN" altLang="en-US" sz="2000" b="1" i="0" u="none" strike="noStrike" cap="none" normalizeH="0" baseline="0" dirty="0">
                <a:ln>
                  <a:noFill/>
                </a:ln>
                <a:solidFill>
                  <a:schemeClr val="tx1"/>
                </a:solidFill>
                <a:effectLst/>
                <a:latin typeface="+mn-ea"/>
                <a:cs typeface="Times New Roman" panose="02020603050405020304" pitchFamily="18" charset="0"/>
              </a:rPr>
              <a:t>电子位移极化；</a:t>
            </a:r>
            <a:endParaRPr kumimoji="0" lang="en-US" altLang="zh-CN" sz="2000" b="1" i="0" u="none" strike="noStrike" cap="none" normalizeH="0" baseline="0" dirty="0">
              <a:ln>
                <a:noFill/>
              </a:ln>
              <a:solidFill>
                <a:schemeClr val="tx1"/>
              </a:solidFill>
              <a:effectLst/>
              <a:latin typeface="+mn-ea"/>
              <a:cs typeface="Times New Roman" panose="02020603050405020304" pitchFamily="18" charset="0"/>
            </a:endParaRPr>
          </a:p>
          <a:p>
            <a:pPr marL="457200" indent="-457200" eaLnBrk="0" fontAlgn="base" hangingPunct="0">
              <a:lnSpc>
                <a:spcPct val="150000"/>
              </a:lnSpc>
              <a:spcBef>
                <a:spcPct val="0"/>
              </a:spcBef>
              <a:spcAft>
                <a:spcPct val="0"/>
              </a:spcAft>
              <a:buClr>
                <a:srgbClr val="00ADA9"/>
              </a:buClr>
              <a:buFont typeface="+mj-ea"/>
              <a:buAutoNum type="circleNumDbPlain"/>
            </a:pPr>
            <a:r>
              <a:rPr kumimoji="0" lang="zh-CN" altLang="en-US" sz="2000" b="1" i="0" u="none" strike="noStrike" cap="none" normalizeH="0" baseline="0" dirty="0">
                <a:ln>
                  <a:noFill/>
                </a:ln>
                <a:solidFill>
                  <a:schemeClr val="tx1"/>
                </a:solidFill>
                <a:effectLst/>
                <a:latin typeface="+mn-ea"/>
                <a:cs typeface="Times New Roman" panose="02020603050405020304" pitchFamily="18" charset="0"/>
              </a:rPr>
              <a:t>正、负离子之间的距离发生改变</a:t>
            </a:r>
            <a:r>
              <a:rPr kumimoji="0" lang="en-US" altLang="zh-CN" sz="2000" b="1" i="0" u="none" strike="noStrike" cap="none" normalizeH="0" baseline="0" dirty="0">
                <a:ln>
                  <a:noFill/>
                </a:ln>
                <a:solidFill>
                  <a:schemeClr val="tx1"/>
                </a:solidFill>
                <a:effectLst/>
                <a:latin typeface="+mn-ea"/>
                <a:cs typeface="Times New Roman" panose="02020603050405020304" pitchFamily="18" charset="0"/>
              </a:rPr>
              <a:t>——</a:t>
            </a:r>
            <a:r>
              <a:rPr kumimoji="0" lang="zh-CN" altLang="en-US" sz="2000" b="1" i="0" u="none" strike="noStrike" cap="none" normalizeH="0" baseline="0" dirty="0">
                <a:ln>
                  <a:noFill/>
                </a:ln>
                <a:solidFill>
                  <a:schemeClr val="tx1"/>
                </a:solidFill>
                <a:effectLst/>
                <a:latin typeface="+mn-ea"/>
                <a:cs typeface="Times New Roman" panose="02020603050405020304" pitchFamily="18" charset="0"/>
              </a:rPr>
              <a:t>离子位移极化；</a:t>
            </a:r>
            <a:endParaRPr kumimoji="0" lang="en-US" altLang="zh-CN" sz="2000" b="1" i="0" u="none" strike="noStrike" cap="none" normalizeH="0" baseline="0" dirty="0">
              <a:ln>
                <a:noFill/>
              </a:ln>
              <a:solidFill>
                <a:schemeClr val="tx1"/>
              </a:solidFill>
              <a:effectLst/>
              <a:latin typeface="+mn-ea"/>
              <a:cs typeface="Times New Roman" panose="02020603050405020304" pitchFamily="18" charset="0"/>
            </a:endParaRPr>
          </a:p>
          <a:p>
            <a:pPr marL="457200" indent="-457200" eaLnBrk="0" fontAlgn="base" hangingPunct="0">
              <a:lnSpc>
                <a:spcPct val="150000"/>
              </a:lnSpc>
              <a:spcBef>
                <a:spcPct val="0"/>
              </a:spcBef>
              <a:spcAft>
                <a:spcPct val="0"/>
              </a:spcAft>
              <a:buClr>
                <a:srgbClr val="00ADA9"/>
              </a:buClr>
              <a:buFont typeface="+mj-ea"/>
              <a:buAutoNum type="circleNumDbPlain"/>
            </a:pPr>
            <a:r>
              <a:rPr kumimoji="0" lang="zh-CN" altLang="en-US" sz="2000" b="1" i="0" u="none" strike="noStrike" cap="none" normalizeH="0" baseline="0" dirty="0">
                <a:ln>
                  <a:noFill/>
                </a:ln>
                <a:solidFill>
                  <a:schemeClr val="tx1"/>
                </a:solidFill>
                <a:effectLst/>
                <a:latin typeface="+mn-ea"/>
                <a:cs typeface="Times New Roman" panose="02020603050405020304" pitchFamily="18" charset="0"/>
              </a:rPr>
              <a:t>有极分子的取向发生变化</a:t>
            </a:r>
            <a:r>
              <a:rPr kumimoji="0" lang="en-US" altLang="zh-CN" sz="2000" b="1" i="0" u="none" strike="noStrike" cap="none" normalizeH="0" baseline="0" dirty="0">
                <a:ln>
                  <a:noFill/>
                </a:ln>
                <a:solidFill>
                  <a:schemeClr val="tx1"/>
                </a:solidFill>
                <a:effectLst/>
                <a:latin typeface="+mn-ea"/>
                <a:cs typeface="Times New Roman" panose="02020603050405020304" pitchFamily="18" charset="0"/>
              </a:rPr>
              <a:t>——</a:t>
            </a:r>
            <a:r>
              <a:rPr lang="zh-CN" altLang="en-US" sz="2000" b="1" dirty="0">
                <a:latin typeface="+mn-ea"/>
                <a:cs typeface="Times New Roman" panose="02020603050405020304" pitchFamily="18" charset="0"/>
              </a:rPr>
              <a:t>取向极化（转向极化）</a:t>
            </a:r>
            <a:endParaRPr kumimoji="0" lang="zh-CN" altLang="en-US" sz="2000" b="1" i="0" u="none" strike="noStrike" cap="none" normalizeH="0" baseline="0" dirty="0">
              <a:ln>
                <a:noFill/>
              </a:ln>
              <a:solidFill>
                <a:schemeClr val="tx1"/>
              </a:solidFill>
              <a:effectLst/>
              <a:latin typeface="+mn-ea"/>
            </a:endParaRPr>
          </a:p>
        </p:txBody>
      </p:sp>
      <p:grpSp>
        <p:nvGrpSpPr>
          <p:cNvPr id="187" name="Group 387"/>
          <p:cNvGrpSpPr>
            <a:grpSpLocks/>
          </p:cNvGrpSpPr>
          <p:nvPr/>
        </p:nvGrpSpPr>
        <p:grpSpPr bwMode="auto">
          <a:xfrm>
            <a:off x="7274221" y="1204218"/>
            <a:ext cx="1438274" cy="1079500"/>
            <a:chOff x="3422" y="2261"/>
            <a:chExt cx="906" cy="680"/>
          </a:xfrm>
        </p:grpSpPr>
        <p:sp>
          <p:nvSpPr>
            <p:cNvPr id="188" name="AutoShape 356"/>
            <p:cNvSpPr>
              <a:spLocks/>
            </p:cNvSpPr>
            <p:nvPr/>
          </p:nvSpPr>
          <p:spPr bwMode="auto">
            <a:xfrm>
              <a:off x="3422" y="2261"/>
              <a:ext cx="91" cy="680"/>
            </a:xfrm>
            <a:prstGeom prst="rightBrace">
              <a:avLst>
                <a:gd name="adj1" fmla="val 43011"/>
                <a:gd name="adj2" fmla="val 50000"/>
              </a:avLst>
            </a:prstGeom>
            <a:noFill/>
            <a:ln w="22225">
              <a:solidFill>
                <a:srgbClr val="8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latin typeface="Times New Roman" panose="02020603050405020304" pitchFamily="18" charset="0"/>
                <a:ea typeface="宋体" panose="02010600030101010101" pitchFamily="2" charset="-122"/>
                <a:cs typeface="Times New Roman" panose="02020603050405020304" pitchFamily="18" charset="0"/>
              </a:endParaRPr>
            </a:p>
          </p:txBody>
        </p:sp>
        <p:sp>
          <p:nvSpPr>
            <p:cNvPr id="189" name="Rectangle 359"/>
            <p:cNvSpPr>
              <a:spLocks noChangeArrowheads="1"/>
            </p:cNvSpPr>
            <p:nvPr/>
          </p:nvSpPr>
          <p:spPr bwMode="auto">
            <a:xfrm>
              <a:off x="3534" y="2579"/>
              <a:ext cx="794" cy="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defRPr kumimoji="1" sz="2400">
                  <a:solidFill>
                    <a:schemeClr val="tx1"/>
                  </a:solidFill>
                  <a:latin typeface="Times New Roman" panose="02020603050405020304" pitchFamily="18" charset="0"/>
                  <a:ea typeface="宋体" panose="02010600030101010101" pitchFamily="2" charset="-122"/>
                </a:defRPr>
              </a:lvl1pPr>
              <a:lvl2pPr marL="762000" indent="-285750" algn="l">
                <a:defRPr kumimoji="1" sz="2400">
                  <a:solidFill>
                    <a:schemeClr val="tx1"/>
                  </a:solidFill>
                  <a:latin typeface="Times New Roman" panose="02020603050405020304" pitchFamily="18" charset="0"/>
                  <a:ea typeface="宋体" panose="02010600030101010101" pitchFamily="2" charset="-122"/>
                </a:defRPr>
              </a:lvl2pPr>
              <a:lvl3pPr marL="1181100" indent="-228600" algn="l">
                <a:defRPr kumimoji="1" sz="2400">
                  <a:solidFill>
                    <a:schemeClr val="tx1"/>
                  </a:solidFill>
                  <a:latin typeface="Times New Roman" panose="02020603050405020304" pitchFamily="18" charset="0"/>
                  <a:ea typeface="宋体" panose="02010600030101010101" pitchFamily="2" charset="-122"/>
                </a:defRPr>
              </a:lvl3pPr>
              <a:lvl4pPr marL="1600200" indent="-228600" algn="l">
                <a:defRPr kumimoji="1" sz="2400">
                  <a:solidFill>
                    <a:schemeClr val="tx1"/>
                  </a:solidFill>
                  <a:latin typeface="Times New Roman" panose="02020603050405020304" pitchFamily="18" charset="0"/>
                  <a:ea typeface="宋体" panose="02010600030101010101" pitchFamily="2" charset="-122"/>
                </a:defRPr>
              </a:lvl4pPr>
              <a:lvl5pPr marL="2057400" indent="-228600" algn="l">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kumimoji="0" lang="zh-CN" altLang="en-US" sz="1800" b="1" dirty="0">
                  <a:solidFill>
                    <a:srgbClr val="000000"/>
                  </a:solidFill>
                  <a:cs typeface="Times New Roman" panose="02020603050405020304" pitchFamily="18" charset="0"/>
                </a:rPr>
                <a:t>宏观上显示电性</a:t>
              </a:r>
              <a:endParaRPr lang="zh-CN" altLang="en-US" sz="1800" dirty="0">
                <a:solidFill>
                  <a:srgbClr val="000000"/>
                </a:solidFill>
                <a:cs typeface="Times New Roman" panose="02020603050405020304" pitchFamily="18" charset="0"/>
              </a:endParaRPr>
            </a:p>
          </p:txBody>
        </p:sp>
      </p:grpSp>
      <p:graphicFrame>
        <p:nvGraphicFramePr>
          <p:cNvPr id="190" name="对象 189"/>
          <p:cNvGraphicFramePr>
            <a:graphicFrameLocks noChangeAspect="1"/>
          </p:cNvGraphicFramePr>
          <p:nvPr>
            <p:extLst>
              <p:ext uri="{D42A27DB-BD31-4B8C-83A1-F6EECF244321}">
                <p14:modId xmlns:p14="http://schemas.microsoft.com/office/powerpoint/2010/main" val="2042211006"/>
              </p:ext>
            </p:extLst>
          </p:nvPr>
        </p:nvGraphicFramePr>
        <p:xfrm>
          <a:off x="7561559" y="1203598"/>
          <a:ext cx="1008113" cy="567063"/>
        </p:xfrm>
        <a:graphic>
          <a:graphicData uri="http://schemas.openxmlformats.org/presentationml/2006/ole">
            <mc:AlternateContent xmlns:mc="http://schemas.openxmlformats.org/markup-compatibility/2006">
              <mc:Choice xmlns:v="urn:schemas-microsoft-com:vml" Requires="v">
                <p:oleObj name="Equation" r:id="rId3" imgW="609480" imgH="342720" progId="Equation.DSMT4">
                  <p:embed/>
                </p:oleObj>
              </mc:Choice>
              <mc:Fallback>
                <p:oleObj name="Equation" r:id="rId3" imgW="609480" imgH="342720" progId="Equation.DSMT4">
                  <p:embed/>
                  <p:pic>
                    <p:nvPicPr>
                      <p:cNvPr id="382" name="对象 381"/>
                      <p:cNvPicPr/>
                      <p:nvPr/>
                    </p:nvPicPr>
                    <p:blipFill>
                      <a:blip r:embed="rId4"/>
                      <a:stretch>
                        <a:fillRect/>
                      </a:stretch>
                    </p:blipFill>
                    <p:spPr>
                      <a:xfrm>
                        <a:off x="7561559" y="1203598"/>
                        <a:ext cx="1008113" cy="567063"/>
                      </a:xfrm>
                      <a:prstGeom prst="rect">
                        <a:avLst/>
                      </a:prstGeom>
                    </p:spPr>
                  </p:pic>
                </p:oleObj>
              </mc:Fallback>
            </mc:AlternateContent>
          </a:graphicData>
        </a:graphic>
      </p:graphicFrame>
      <p:sp>
        <p:nvSpPr>
          <p:cNvPr id="185" name="矩形 184"/>
          <p:cNvSpPr/>
          <p:nvPr/>
        </p:nvSpPr>
        <p:spPr>
          <a:xfrm>
            <a:off x="5436096" y="2931790"/>
            <a:ext cx="3312368" cy="1754326"/>
          </a:xfrm>
          <a:prstGeom prst="rect">
            <a:avLst/>
          </a:prstGeom>
        </p:spPr>
        <p:txBody>
          <a:bodyPr wrap="square">
            <a:spAutoFit/>
          </a:bodyPr>
          <a:lstStyle/>
          <a:p>
            <a:pPr>
              <a:lnSpc>
                <a:spcPct val="150000"/>
              </a:lnSpc>
            </a:pPr>
            <a:r>
              <a:rPr lang="zh-CN" altLang="zh-CN" b="1" dirty="0">
                <a:solidFill>
                  <a:srgbClr val="F87A24"/>
                </a:solidFill>
                <a:latin typeface="+mn-ea"/>
                <a:cs typeface="Times New Roman" panose="02020603050405020304" pitchFamily="18" charset="0"/>
              </a:rPr>
              <a:t>束缚电荷（极化电荷）</a:t>
            </a:r>
            <a:r>
              <a:rPr lang="zh-CN" altLang="en-US" b="1" dirty="0">
                <a:latin typeface="+mn-ea"/>
                <a:cs typeface="Times New Roman" panose="02020603050405020304" pitchFamily="18" charset="0"/>
              </a:rPr>
              <a:t>：指</a:t>
            </a:r>
            <a:r>
              <a:rPr lang="zh-CN" altLang="zh-CN" b="1" dirty="0">
                <a:latin typeface="+mn-ea"/>
                <a:cs typeface="Times New Roman" panose="02020603050405020304" pitchFamily="18" charset="0"/>
              </a:rPr>
              <a:t>受到原子核的作用力</a:t>
            </a:r>
            <a:r>
              <a:rPr lang="zh-CN" altLang="en-US" b="1" dirty="0">
                <a:latin typeface="+mn-ea"/>
                <a:cs typeface="Times New Roman" panose="02020603050405020304" pitchFamily="18" charset="0"/>
              </a:rPr>
              <a:t>的影响，</a:t>
            </a:r>
            <a:r>
              <a:rPr lang="zh-CN" altLang="zh-CN" b="1" dirty="0">
                <a:latin typeface="+mn-ea"/>
                <a:cs typeface="Times New Roman" panose="02020603050405020304" pitchFamily="18" charset="0"/>
              </a:rPr>
              <a:t>不能脱离原子核的束缚而在电介质体中自由运动</a:t>
            </a:r>
            <a:r>
              <a:rPr lang="zh-CN" altLang="en-US" b="1" dirty="0">
                <a:latin typeface="+mn-ea"/>
                <a:cs typeface="Times New Roman" panose="02020603050405020304" pitchFamily="18" charset="0"/>
              </a:rPr>
              <a:t>的电荷。</a:t>
            </a:r>
            <a:endParaRPr lang="zh-CN" altLang="en-US" b="1" dirty="0">
              <a:latin typeface="+mn-ea"/>
            </a:endParaRPr>
          </a:p>
        </p:txBody>
      </p:sp>
      <p:sp>
        <p:nvSpPr>
          <p:cNvPr id="186" name="云形标注 185"/>
          <p:cNvSpPr/>
          <p:nvPr/>
        </p:nvSpPr>
        <p:spPr>
          <a:xfrm>
            <a:off x="7164288" y="2355726"/>
            <a:ext cx="1440160" cy="504056"/>
          </a:xfrm>
          <a:prstGeom prst="cloudCallout">
            <a:avLst>
              <a:gd name="adj1" fmla="val -54447"/>
              <a:gd name="adj2" fmla="val 89178"/>
            </a:avLst>
          </a:prstGeom>
          <a:solidFill>
            <a:srgbClr val="CCFFFF"/>
          </a:solidFill>
          <a:ln w="63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rgbClr val="0070C0"/>
                </a:solidFill>
              </a:rPr>
              <a:t>二次源</a:t>
            </a:r>
          </a:p>
        </p:txBody>
      </p:sp>
    </p:spTree>
    <p:extLst>
      <p:ext uri="{BB962C8B-B14F-4D97-AF65-F5344CB8AC3E}">
        <p14:creationId xmlns:p14="http://schemas.microsoft.com/office/powerpoint/2010/main" val="309839152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6.9|4.9|2.3|2"/>
</p:tagLst>
</file>

<file path=ppt/tags/tag2.xml><?xml version="1.0" encoding="utf-8"?>
<p:tagLst xmlns:a="http://schemas.openxmlformats.org/drawingml/2006/main" xmlns:r="http://schemas.openxmlformats.org/officeDocument/2006/relationships" xmlns:p="http://schemas.openxmlformats.org/presentationml/2006/main">
  <p:tag name="TIMING" val="|53.1"/>
</p:tagLst>
</file>

<file path=ppt/tags/tag3.xml><?xml version="1.0" encoding="utf-8"?>
<p:tagLst xmlns:a="http://schemas.openxmlformats.org/drawingml/2006/main" xmlns:r="http://schemas.openxmlformats.org/officeDocument/2006/relationships" xmlns:p="http://schemas.openxmlformats.org/presentationml/2006/main">
  <p:tag name="TIMING" val="|51.1|6|6.8"/>
</p:tagLst>
</file>

<file path=ppt/tags/tag4.xml><?xml version="1.0" encoding="utf-8"?>
<p:tagLst xmlns:a="http://schemas.openxmlformats.org/drawingml/2006/main" xmlns:r="http://schemas.openxmlformats.org/officeDocument/2006/relationships" xmlns:p="http://schemas.openxmlformats.org/presentationml/2006/main">
  <p:tag name="TIMING" val="|8.4|7.5|13.1|11.9"/>
</p:tagLst>
</file>

<file path=ppt/tags/tag5.xml><?xml version="1.0" encoding="utf-8"?>
<p:tagLst xmlns:a="http://schemas.openxmlformats.org/drawingml/2006/main" xmlns:r="http://schemas.openxmlformats.org/officeDocument/2006/relationships" xmlns:p="http://schemas.openxmlformats.org/presentationml/2006/main">
  <p:tag name="TIMING" val="|17.4|13.7"/>
</p:tagLst>
</file>

<file path=ppt/tags/tag6.xml><?xml version="1.0" encoding="utf-8"?>
<p:tagLst xmlns:a="http://schemas.openxmlformats.org/drawingml/2006/main" xmlns:r="http://schemas.openxmlformats.org/officeDocument/2006/relationships" xmlns:p="http://schemas.openxmlformats.org/presentationml/2006/main">
  <p:tag name="TIMING" val="|13.3|37.7|19.1"/>
</p:tagLst>
</file>

<file path=ppt/tags/tag7.xml><?xml version="1.0" encoding="utf-8"?>
<p:tagLst xmlns:a="http://schemas.openxmlformats.org/drawingml/2006/main" xmlns:r="http://schemas.openxmlformats.org/officeDocument/2006/relationships" xmlns:p="http://schemas.openxmlformats.org/presentationml/2006/main">
  <p:tag name="TIMING" val="|13.3|37.7|19.1"/>
</p:tagLst>
</file>

<file path=ppt/theme/theme1.xml><?xml version="1.0" encoding="utf-8"?>
<a:theme xmlns:a="http://schemas.openxmlformats.org/drawingml/2006/main" name="Office 主题​​">
  <a:themeElements>
    <a:clrScheme name="自定义 15">
      <a:dk1>
        <a:srgbClr val="000000"/>
      </a:dk1>
      <a:lt1>
        <a:srgbClr val="FFFFFF"/>
      </a:lt1>
      <a:dk2>
        <a:srgbClr val="768395"/>
      </a:dk2>
      <a:lt2>
        <a:srgbClr val="F0F0F0"/>
      </a:lt2>
      <a:accent1>
        <a:srgbClr val="00ADA9"/>
      </a:accent1>
      <a:accent2>
        <a:srgbClr val="027F7D"/>
      </a:accent2>
      <a:accent3>
        <a:srgbClr val="125CCB"/>
      </a:accent3>
      <a:accent4>
        <a:srgbClr val="F98637"/>
      </a:accent4>
      <a:accent5>
        <a:srgbClr val="2F79E6"/>
      </a:accent5>
      <a:accent6>
        <a:srgbClr val="006A68"/>
      </a:accent6>
      <a:hlink>
        <a:srgbClr val="00ADA9"/>
      </a:hlink>
      <a:folHlink>
        <a:srgbClr val="BFBFB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1188</TotalTime>
  <Words>1063</Words>
  <Application>Microsoft Office PowerPoint</Application>
  <PresentationFormat>全屏显示(16:9)</PresentationFormat>
  <Paragraphs>206</Paragraphs>
  <Slides>18</Slides>
  <Notes>15</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2</vt:i4>
      </vt:variant>
      <vt:variant>
        <vt:lpstr>幻灯片标题</vt:lpstr>
      </vt:variant>
      <vt:variant>
        <vt:i4>18</vt:i4>
      </vt:variant>
    </vt:vector>
  </HeadingPairs>
  <TitlesOfParts>
    <vt:vector size="31" baseType="lpstr">
      <vt:lpstr>Roboto Light</vt:lpstr>
      <vt:lpstr>华文新魏</vt:lpstr>
      <vt:lpstr>宋体</vt:lpstr>
      <vt:lpstr>微软雅黑</vt:lpstr>
      <vt:lpstr>Arial</vt:lpstr>
      <vt:lpstr>Calibri</vt:lpstr>
      <vt:lpstr>Cambria Math</vt:lpstr>
      <vt:lpstr>Impact</vt:lpstr>
      <vt:lpstr>Times New Roman</vt:lpstr>
      <vt:lpstr>Wingdings</vt:lpstr>
      <vt:lpstr>Office 主题​​</vt:lpstr>
      <vt:lpstr>Equation</vt:lpstr>
      <vt:lpstr>MathType 6.0 Equation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摄图网设计</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400105372</dc:title>
  <dc:creator>摄图网设计</dc:creator>
  <cp:lastModifiedBy>apple</cp:lastModifiedBy>
  <cp:revision>348</cp:revision>
  <dcterms:created xsi:type="dcterms:W3CDTF">2018-02-02T09:54:00Z</dcterms:created>
  <dcterms:modified xsi:type="dcterms:W3CDTF">2021-02-05T02:06:52Z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2052-11.1.0.8415</vt:lpwstr>
  </property>
</Properties>
</file>