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461"/>
    <a:srgbClr val="E355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CAC9A-ED94-4435-B341-9A14E7EE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8116F1-4865-421A-B7FD-3081CA81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8A317-9FF6-430A-A428-A1AC55D2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BCEA3-8DEC-4784-83A2-B95CDF30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44123-636D-4F23-91A7-8A73196D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3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3A90-BA85-4CE2-8CAA-9072ADC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216DC-31DE-409C-9F11-EDA525316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7DA43-EC20-48D9-A3AD-4ACC0C0E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63942-A405-436E-9D80-18062556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DA79A-6832-44A2-B754-D932DC33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6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9A71CB-3132-44E5-8AB7-CFCBBDE7A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2B0ED-E048-4C43-B9EE-9568ECAC6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AB5C2-E6E3-4214-9A47-4396B88C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41A16-E26F-40FD-B19B-EE8CEE3A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82686-25A5-4101-937E-C53C30AC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6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E8A91-5560-4946-B17C-17FE6942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FB52C-E68B-46C5-9F3B-E43A0DFC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7EEB2-E5EC-4BC4-A4E1-F20AB3B8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32EC3-F2B5-4C35-839F-75A3D8B2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BB10B-EFE9-4119-B082-55BBE927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4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930B8-9D88-4692-911C-C7145E31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D5D9F-8A0B-41F6-A71A-328F5ED1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2B7D5-B82C-418F-83E1-18DAF807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F1B2C-5C58-460C-BC9C-823EDFF7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3020C-0480-4ABC-8BAD-2E06B185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8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3DF0C-99CC-4A1C-A9B5-691591DB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1E6E9-D240-4275-8816-589195A7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AF6420-3FCB-4AC0-BF37-FA6D6C847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C1944-8BB3-419B-B214-983E3A2E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577C5-32EF-4430-ABB8-565C9949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69ED9-F252-414C-83D7-686AA57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5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9D771-014C-44D1-8AA9-ED888B88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31AEA-A1E4-4DB6-800F-9DB664A2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25EA39-BD4D-40EF-BC0D-67D65786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064B82-1932-4041-9F61-3757B6CD2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A87750-7D2F-4693-BE02-A001D627D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1C86D4-2FFD-4983-8995-C1505FBF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12274C-EAC8-49BC-B40C-7236E1DE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645EA-E0C2-4279-8C0C-F837861C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2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4E62-DEEC-4C65-A266-E90E277F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5C8545-89BA-4865-8065-BE6FAEE2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619FAD-930F-43A8-B2DE-99E8D996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9C6CF-8DD1-4CE4-8913-C5818BD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6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C5D6B-3FC5-4818-A2C4-17DFE5E9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82C9C1-52A7-4CD6-9E04-2E6C1EC7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5C0F71-1B65-44AD-932A-EC2D3A72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2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2A629-4F0A-4B16-9A93-25435659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10AAB-5A01-4539-8AA6-7695062C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8E02B-BBA8-4E3A-AEC6-DC492162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E9566-F588-441C-AA93-C6FF6625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92B73-DA29-46E2-9511-E735B33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A02A4-E4A9-453D-A73C-6B46C631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2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FFE80-D606-4B1C-BABC-FF244A30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71573C-DED7-43DC-AA02-5FC20CDB8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FFE207-C929-483C-B6A9-BA1FB7CB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8987F-FFE1-46C7-8919-9784A642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7C4C2-61C4-419C-891A-FAF7AEF0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B6ACE-C574-4201-85A3-3B7FFB73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6F2C23-3D9F-4B9B-983A-4416AB86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196DD-C59E-4673-B8B8-47E9DC32E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B7AC9-56D3-49A6-B34A-45759AE3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333E-7DA6-4249-97DF-C568214CC7FF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56389-6FD6-426F-9F2E-A4FD80EE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B4FC8-B074-401F-AFD0-66314CD8A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2E45-2097-4AB6-A4F4-9339F5DE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8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4D118-F20D-43C5-AA70-AD8876CC5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D6B614-0A8E-4866-A657-B35AA5855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D7ED75-2F7E-48A8-A70E-0ADC1DB6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" y="3"/>
            <a:ext cx="1219200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6ABE85-E662-44C3-96FB-4FD3892232D2}"/>
              </a:ext>
            </a:extLst>
          </p:cNvPr>
          <p:cNvSpPr/>
          <p:nvPr/>
        </p:nvSpPr>
        <p:spPr>
          <a:xfrm>
            <a:off x="216354" y="92757"/>
            <a:ext cx="4103097" cy="371475"/>
          </a:xfrm>
          <a:prstGeom prst="rect">
            <a:avLst/>
          </a:prstGeom>
          <a:solidFill>
            <a:srgbClr val="F4B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 Circuits – Lab1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B3943C-FE0E-458E-BDE9-7BC61451C060}"/>
              </a:ext>
            </a:extLst>
          </p:cNvPr>
          <p:cNvSpPr/>
          <p:nvPr/>
        </p:nvSpPr>
        <p:spPr>
          <a:xfrm>
            <a:off x="285750" y="2051050"/>
            <a:ext cx="9864093" cy="931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sz="2800" dirty="0">
              <a:solidFill>
                <a:srgbClr val="F4B4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17F595-8B0C-425D-AF55-85474D4D09A0}"/>
              </a:ext>
            </a:extLst>
          </p:cNvPr>
          <p:cNvSpPr/>
          <p:nvPr/>
        </p:nvSpPr>
        <p:spPr>
          <a:xfrm>
            <a:off x="804153" y="3152345"/>
            <a:ext cx="8736086" cy="5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F4B4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dirty="0">
                <a:solidFill>
                  <a:srgbClr val="F4B4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Introduction to Development Tools</a:t>
            </a:r>
            <a:endParaRPr lang="zh-CN" altLang="zh-CN" sz="3200" dirty="0">
              <a:solidFill>
                <a:srgbClr val="F4B4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C01EAC-545E-4E6D-AA32-6D68188F2550}"/>
              </a:ext>
            </a:extLst>
          </p:cNvPr>
          <p:cNvSpPr/>
          <p:nvPr/>
        </p:nvSpPr>
        <p:spPr>
          <a:xfrm>
            <a:off x="5978346" y="4826527"/>
            <a:ext cx="5140503" cy="1574801"/>
          </a:xfrm>
          <a:prstGeom prst="rect">
            <a:avLst/>
          </a:prstGeom>
          <a:solidFill>
            <a:srgbClr val="F4B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E59B5E-5DD7-43E4-A60F-BA725994B037}"/>
              </a:ext>
            </a:extLst>
          </p:cNvPr>
          <p:cNvSpPr/>
          <p:nvPr/>
        </p:nvSpPr>
        <p:spPr>
          <a:xfrm>
            <a:off x="10668000" y="92757"/>
            <a:ext cx="1307646" cy="1259793"/>
          </a:xfrm>
          <a:prstGeom prst="rect">
            <a:avLst/>
          </a:prstGeom>
          <a:solidFill>
            <a:srgbClr val="F4B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53C5FA-F983-465F-B03F-3421D7026B44}"/>
              </a:ext>
            </a:extLst>
          </p:cNvPr>
          <p:cNvSpPr/>
          <p:nvPr/>
        </p:nvSpPr>
        <p:spPr>
          <a:xfrm>
            <a:off x="125911" y="2237276"/>
            <a:ext cx="8055428" cy="5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3200" b="1" dirty="0">
                <a:solidFill>
                  <a:srgbClr val="F4B46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数字逻辑与微处理器系统设计</a:t>
            </a:r>
            <a:endParaRPr lang="zh-CN" altLang="zh-CN" sz="3200" dirty="0">
              <a:solidFill>
                <a:srgbClr val="F4B4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AE3047-7DBE-42C6-A63A-8200EEAFE6C9}"/>
              </a:ext>
            </a:extLst>
          </p:cNvPr>
          <p:cNvSpPr/>
          <p:nvPr/>
        </p:nvSpPr>
        <p:spPr>
          <a:xfrm>
            <a:off x="6899231" y="4734452"/>
            <a:ext cx="4584700" cy="1418408"/>
          </a:xfrm>
          <a:prstGeom prst="rect">
            <a:avLst/>
          </a:prstGeom>
          <a:solidFill>
            <a:srgbClr val="F4B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韩凯宁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胡剑浩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knhan@stu.edu.cn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B3-509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B3-421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3EF6B7-5BFE-44F3-9F33-C588CE7C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07" y="161371"/>
            <a:ext cx="1146009" cy="111859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BF91975-A03D-4CD0-9C96-0BF7D574D7DC}"/>
              </a:ext>
            </a:extLst>
          </p:cNvPr>
          <p:cNvSpPr/>
          <p:nvPr/>
        </p:nvSpPr>
        <p:spPr>
          <a:xfrm>
            <a:off x="125911" y="6314632"/>
            <a:ext cx="4584700" cy="450611"/>
          </a:xfrm>
          <a:prstGeom prst="rect">
            <a:avLst/>
          </a:prstGeom>
          <a:solidFill>
            <a:srgbClr val="F4B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通信抗干扰技术国家级重点实验室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354108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CB3943C-FE0E-458E-BDE9-7BC61451C060}"/>
              </a:ext>
            </a:extLst>
          </p:cNvPr>
          <p:cNvSpPr/>
          <p:nvPr/>
        </p:nvSpPr>
        <p:spPr>
          <a:xfrm>
            <a:off x="6046746" y="2316166"/>
            <a:ext cx="4103097" cy="5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sz="2800" dirty="0">
              <a:solidFill>
                <a:srgbClr val="F4B4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4D12E7-471C-484D-952D-C5E5C669F901}"/>
              </a:ext>
            </a:extLst>
          </p:cNvPr>
          <p:cNvCxnSpPr/>
          <p:nvPr/>
        </p:nvCxnSpPr>
        <p:spPr>
          <a:xfrm>
            <a:off x="322219" y="934404"/>
            <a:ext cx="8573588" cy="0"/>
          </a:xfrm>
          <a:prstGeom prst="line">
            <a:avLst/>
          </a:prstGeom>
          <a:ln w="19050">
            <a:solidFill>
              <a:srgbClr val="E35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259223D-3E17-4AE0-8260-69C0D2B98C6C}"/>
              </a:ext>
            </a:extLst>
          </p:cNvPr>
          <p:cNvSpPr/>
          <p:nvPr/>
        </p:nvSpPr>
        <p:spPr>
          <a:xfrm>
            <a:off x="239486" y="286529"/>
            <a:ext cx="8055428" cy="5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E355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zh-CN" sz="2800" dirty="0">
              <a:solidFill>
                <a:srgbClr val="E355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090F24-B49B-4B28-B6FE-CD0DA89A09A2}"/>
              </a:ext>
            </a:extLst>
          </p:cNvPr>
          <p:cNvSpPr/>
          <p:nvPr/>
        </p:nvSpPr>
        <p:spPr>
          <a:xfrm>
            <a:off x="322219" y="1254062"/>
            <a:ext cx="10380616" cy="4828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Introduction to Final Project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Introduction to Field Programmable Gate Array (FPGA)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Introduction to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 Suite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Examples of development on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(reach software Simulation)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Resources on learning VHDL hardware description language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Mission:  8-bits adder</a:t>
            </a: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1BBCE5-7C87-4754-B9DD-89DC28FF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07" y="161371"/>
            <a:ext cx="1146009" cy="11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9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CB3943C-FE0E-458E-BDE9-7BC61451C060}"/>
              </a:ext>
            </a:extLst>
          </p:cNvPr>
          <p:cNvSpPr/>
          <p:nvPr/>
        </p:nvSpPr>
        <p:spPr>
          <a:xfrm>
            <a:off x="6046746" y="2316166"/>
            <a:ext cx="4103097" cy="5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sz="2800" dirty="0">
              <a:solidFill>
                <a:srgbClr val="F4B4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4D12E7-471C-484D-952D-C5E5C669F901}"/>
              </a:ext>
            </a:extLst>
          </p:cNvPr>
          <p:cNvCxnSpPr/>
          <p:nvPr/>
        </p:nvCxnSpPr>
        <p:spPr>
          <a:xfrm>
            <a:off x="322219" y="934404"/>
            <a:ext cx="8573588" cy="0"/>
          </a:xfrm>
          <a:prstGeom prst="line">
            <a:avLst/>
          </a:prstGeom>
          <a:ln w="19050">
            <a:solidFill>
              <a:srgbClr val="E355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259223D-3E17-4AE0-8260-69C0D2B98C6C}"/>
              </a:ext>
            </a:extLst>
          </p:cNvPr>
          <p:cNvSpPr/>
          <p:nvPr/>
        </p:nvSpPr>
        <p:spPr>
          <a:xfrm>
            <a:off x="239486" y="286529"/>
            <a:ext cx="8055428" cy="5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E355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VHDL Package</a:t>
            </a:r>
            <a:endParaRPr lang="zh-CN" altLang="zh-CN" sz="2800" dirty="0">
              <a:solidFill>
                <a:srgbClr val="E355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090F24-B49B-4B28-B6FE-CD0DA89A09A2}"/>
              </a:ext>
            </a:extLst>
          </p:cNvPr>
          <p:cNvSpPr/>
          <p:nvPr/>
        </p:nvSpPr>
        <p:spPr>
          <a:xfrm>
            <a:off x="322219" y="1254062"/>
            <a:ext cx="10380616" cy="4828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https://www.cs.sfu.ca/~ggbaker/reference/std_logic/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1BBCE5-7C87-4754-B9DD-89DC28FF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07" y="161371"/>
            <a:ext cx="1146009" cy="11185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490ED2-D8F2-4992-A6AB-751C2172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1" y="2025756"/>
            <a:ext cx="11414250" cy="42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</TotalTime>
  <Words>114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Kaining</dc:creator>
  <cp:lastModifiedBy>Han Kaining</cp:lastModifiedBy>
  <cp:revision>179</cp:revision>
  <dcterms:created xsi:type="dcterms:W3CDTF">2020-03-17T13:42:38Z</dcterms:created>
  <dcterms:modified xsi:type="dcterms:W3CDTF">2021-04-28T09:51:08Z</dcterms:modified>
</cp:coreProperties>
</file>