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sldIdLst>
    <p:sldId id="492" r:id="rId2"/>
    <p:sldId id="688" r:id="rId3"/>
    <p:sldId id="694" r:id="rId4"/>
    <p:sldId id="695" r:id="rId5"/>
    <p:sldId id="699" r:id="rId6"/>
    <p:sldId id="700" r:id="rId7"/>
    <p:sldId id="701" r:id="rId8"/>
    <p:sldId id="702" r:id="rId9"/>
    <p:sldId id="703" r:id="rId10"/>
    <p:sldId id="704" r:id="rId11"/>
    <p:sldId id="696" r:id="rId12"/>
    <p:sldId id="697" r:id="rId13"/>
    <p:sldId id="698" r:id="rId14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330066"/>
    <a:srgbClr val="CC3300"/>
    <a:srgbClr val="0000FF"/>
    <a:srgbClr val="FF9900"/>
    <a:srgbClr val="E5F3E8"/>
    <a:srgbClr val="FFFF00"/>
    <a:srgbClr val="99FF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581" autoAdjust="0"/>
  </p:normalViewPr>
  <p:slideViewPr>
    <p:cSldViewPr>
      <p:cViewPr varScale="1">
        <p:scale>
          <a:sx n="157" d="100"/>
          <a:sy n="157" d="100"/>
        </p:scale>
        <p:origin x="21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19591B46-DEAF-4E7E-B22C-0C69C4026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8BCCEF-9A20-4657-B367-7F2F64B0A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2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7C71-27AE-47F1-B347-2E036C8DD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4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6229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6229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0E254-5B70-412C-B341-3C9987D17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6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8869-1C4B-4D08-8A73-89D940367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82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CEAD-8B43-4DA4-A068-4065A9C53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09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96975"/>
            <a:ext cx="4208463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3846513"/>
            <a:ext cx="4208463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DFA5-E646-4B68-84B1-5AD741615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0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15888"/>
            <a:ext cx="8569325" cy="6229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C15E-58BB-45E5-92F9-ACF7AE490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31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9E71-49BA-4D1D-B73E-FC52E8A67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D05B-9B0F-4171-93CF-5679D4D60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034E-0FBA-4607-A5FD-C5E713E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2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D636-9776-4B36-848C-6C1FDA21B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68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8BEC-5E47-4C32-97B3-3DDF12F9B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5F4D3-8615-4B5B-A09F-22B6E3FBD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202ED-BC4D-442C-B27C-82791834D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FADDA-E871-41AB-9C7C-8CBD62D668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1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1ED2-BB57-43EF-888F-44CE269DB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97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15888"/>
            <a:ext cx="6958012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5693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667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A64C737-4391-4379-A415-60569FC9B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40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6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7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8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9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0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3" name="Rectangle 40"/>
          <p:cNvSpPr>
            <a:spLocks noChangeArrowheads="1"/>
          </p:cNvSpPr>
          <p:nvPr userDrawn="1"/>
        </p:nvSpPr>
        <p:spPr bwMode="ltGray">
          <a:xfrm>
            <a:off x="323850" y="2603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4" name="Rectangle 41"/>
          <p:cNvSpPr>
            <a:spLocks noChangeArrowheads="1"/>
          </p:cNvSpPr>
          <p:nvPr userDrawn="1"/>
        </p:nvSpPr>
        <p:spPr bwMode="ltGray">
          <a:xfrm>
            <a:off x="692150" y="26987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5" name="Rectangle 42"/>
          <p:cNvSpPr>
            <a:spLocks noChangeArrowheads="1"/>
          </p:cNvSpPr>
          <p:nvPr userDrawn="1"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6" name="Rectangle 43"/>
          <p:cNvSpPr>
            <a:spLocks noChangeArrowheads="1"/>
          </p:cNvSpPr>
          <p:nvPr userDrawn="1"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7" name="Rectangle 44"/>
          <p:cNvSpPr>
            <a:spLocks noChangeArrowheads="1"/>
          </p:cNvSpPr>
          <p:nvPr userDrawn="1"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8" name="Rectangle 45"/>
          <p:cNvSpPr>
            <a:spLocks noChangeArrowheads="1"/>
          </p:cNvSpPr>
          <p:nvPr userDrawn="1"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9" name="Rectangle 46"/>
          <p:cNvSpPr>
            <a:spLocks noChangeArrowheads="1"/>
          </p:cNvSpPr>
          <p:nvPr userDrawn="1"/>
        </p:nvSpPr>
        <p:spPr bwMode="gray">
          <a:xfrm>
            <a:off x="442913" y="981075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6999288" cy="1304925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楷体_GB2312" pitchFamily="49" charset="-122"/>
              </a:rPr>
              <a:t>ALU</a:t>
            </a:r>
            <a:r>
              <a:rPr lang="zh-CN" altLang="en-US" sz="4400" dirty="0" smtClean="0">
                <a:ea typeface="楷体_GB2312" pitchFamily="49" charset="-122"/>
              </a:rPr>
              <a:t>测试平台介绍</a:t>
            </a:r>
            <a:endParaRPr lang="en-US" altLang="zh-CN" sz="4400" dirty="0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42" t="4954" r="4464" b="3393"/>
          <a:stretch/>
        </p:blipFill>
        <p:spPr>
          <a:xfrm>
            <a:off x="2057400" y="2971800"/>
            <a:ext cx="3657600" cy="2819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观察资源占用率和时钟余量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7620000" cy="240153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81000" y="2819400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71900" y="2078979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9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、下板测试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3028950" cy="40386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5800" y="2667000"/>
            <a:ext cx="457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38600" y="2057400"/>
            <a:ext cx="3276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最左边拨码开关为复位拨码开关，拨向上是复位，下是解除复位。上电后统一拨至上，然后将程序下板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1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、下板测试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6674940" cy="4069399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14400" y="12954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0600" y="1358422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724" y="5364799"/>
            <a:ext cx="720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程序上板后自动弹出</a:t>
            </a:r>
            <a:r>
              <a:rPr lang="en-US" altLang="zh-CN" dirty="0" err="1" smtClean="0"/>
              <a:t>ila</a:t>
            </a:r>
            <a:r>
              <a:rPr lang="zh-CN" altLang="en-US" dirty="0" smtClean="0"/>
              <a:t>的界面，点击运行按钮，并将复位拨码开关拨向下，将会自动弹出波形。</a:t>
            </a:r>
            <a:r>
              <a:rPr lang="en-US" altLang="zh-CN" dirty="0" smtClean="0"/>
              <a:t>Vaild_d1</a:t>
            </a:r>
            <a:r>
              <a:rPr lang="zh-CN" altLang="en-US" dirty="0" smtClean="0"/>
              <a:t>为高电平后表示比较结果是有效的，</a:t>
            </a:r>
            <a:r>
              <a:rPr lang="en-US" altLang="zh-CN" dirty="0" smtClean="0"/>
              <a:t>err</a:t>
            </a:r>
            <a:r>
              <a:rPr lang="zh-CN" altLang="en-US" dirty="0" smtClean="0"/>
              <a:t>为高表示</a:t>
            </a:r>
            <a:r>
              <a:rPr lang="en-US" altLang="zh-CN" dirty="0" err="1"/>
              <a:t>y</a:t>
            </a:r>
            <a:r>
              <a:rPr lang="en-US" altLang="zh-CN" dirty="0" err="1" smtClean="0"/>
              <a:t>_out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c_out</a:t>
            </a:r>
            <a:r>
              <a:rPr lang="zh-CN" altLang="en-US" dirty="0" smtClean="0"/>
              <a:t>错了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5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、本仿真平台工程文件在</a:t>
            </a:r>
            <a:r>
              <a:rPr lang="en-US" altLang="zh-CN" dirty="0" smtClean="0"/>
              <a:t>vivado2017.4</a:t>
            </a:r>
            <a:r>
              <a:rPr lang="zh-CN" altLang="en-US" dirty="0" smtClean="0"/>
              <a:t>上进行，用高版本的同学打开工程后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核需要更新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、测试所用的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未经优化可以跑到</a:t>
            </a:r>
            <a:r>
              <a:rPr lang="en-US" altLang="zh-CN" dirty="0" smtClean="0"/>
              <a:t>150MHZ</a:t>
            </a:r>
            <a:r>
              <a:rPr lang="zh-CN" altLang="en-US" dirty="0" smtClean="0"/>
              <a:t>，各位同学可以直接从</a:t>
            </a:r>
            <a:r>
              <a:rPr lang="en-US" altLang="zh-CN" dirty="0" smtClean="0"/>
              <a:t>150Mhz</a:t>
            </a:r>
            <a:r>
              <a:rPr lang="zh-CN" altLang="en-US" dirty="0" smtClean="0"/>
              <a:t>进行尝试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、目前测试的是纯组合逻辑的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，如果各位加了寄存器在中间，那么在测试平台中需要将</a:t>
            </a:r>
            <a:r>
              <a:rPr lang="en-US" altLang="zh-CN" dirty="0" smtClean="0"/>
              <a:t>rom</a:t>
            </a:r>
            <a:r>
              <a:rPr lang="zh-CN" altLang="en-US" dirty="0" smtClean="0"/>
              <a:t>读出的信号打拍处理。具体见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文件的注释。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8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、基本结构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81" y="962963"/>
            <a:ext cx="5334000" cy="269582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525956" y="2310874"/>
            <a:ext cx="293144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16456" y="2920474"/>
            <a:ext cx="255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异步复位，同步释放电路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0" y="132577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Rom</a:t>
            </a:r>
            <a:r>
              <a:rPr lang="zh-CN" altLang="en-US" sz="1800" dirty="0" smtClean="0">
                <a:solidFill>
                  <a:srgbClr val="FF0000"/>
                </a:solidFill>
              </a:rPr>
              <a:t>地址</a:t>
            </a:r>
            <a:r>
              <a:rPr lang="zh-CN" altLang="en-US" sz="1800" dirty="0">
                <a:solidFill>
                  <a:srgbClr val="FF0000"/>
                </a:solidFill>
              </a:rPr>
              <a:t>累加</a:t>
            </a:r>
          </a:p>
        </p:txBody>
      </p:sp>
      <p:sp>
        <p:nvSpPr>
          <p:cNvPr id="9" name="椭圆 8"/>
          <p:cNvSpPr/>
          <p:nvPr/>
        </p:nvSpPr>
        <p:spPr>
          <a:xfrm>
            <a:off x="4267200" y="1197808"/>
            <a:ext cx="2892228" cy="994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41" y="3658786"/>
            <a:ext cx="4495800" cy="3042349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1676400" y="3733800"/>
            <a:ext cx="914400" cy="612648"/>
          </a:xfrm>
          <a:prstGeom prst="wedge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97282" y="3799502"/>
            <a:ext cx="107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操作数和操作符</a:t>
            </a:r>
            <a:r>
              <a:rPr lang="en-US" altLang="zh-CN" sz="1400" dirty="0" smtClean="0">
                <a:solidFill>
                  <a:srgbClr val="FF0000"/>
                </a:solidFill>
              </a:rPr>
              <a:t>rom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552741" y="3647283"/>
            <a:ext cx="943059" cy="253474"/>
          </a:xfrm>
          <a:prstGeom prst="wedge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91912" y="3648998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参考结果</a:t>
            </a:r>
            <a:r>
              <a:rPr lang="en-US" altLang="zh-CN" sz="1200" dirty="0" smtClean="0">
                <a:solidFill>
                  <a:srgbClr val="FF0000"/>
                </a:solidFill>
              </a:rPr>
              <a:t>rom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、基本结构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31" y="1816524"/>
            <a:ext cx="8569325" cy="245187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828800" y="2743200"/>
            <a:ext cx="5562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10000" y="4038600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进行结果比较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6600" y="217278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ILA</a:t>
            </a:r>
            <a:r>
              <a:rPr lang="zh-CN" altLang="en-US" sz="1800" dirty="0" smtClean="0">
                <a:solidFill>
                  <a:srgbClr val="FF0000"/>
                </a:solidFill>
              </a:rPr>
              <a:t>板上信号采集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5" y="1219200"/>
            <a:ext cx="2604591" cy="5423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00634"/>
            <a:ext cx="2926116" cy="54287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19800" y="1295400"/>
            <a:ext cx="2971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图是操作数和操作符初始化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进制，每一行前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位是操作符（最高位没用），后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位分别是操作数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和操作数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。例如：</a:t>
            </a:r>
            <a:r>
              <a:rPr lang="en-US" altLang="zh-CN" dirty="0" smtClean="0"/>
              <a:t>0ff00</a:t>
            </a:r>
            <a:r>
              <a:rPr lang="zh-CN" altLang="en-US" dirty="0" smtClean="0"/>
              <a:t>，代表执行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 and 00</a:t>
            </a:r>
            <a:r>
              <a:rPr lang="zh-CN" altLang="en-US" dirty="0" smtClean="0"/>
              <a:t>操作，以此类推。</a:t>
            </a:r>
            <a:endParaRPr lang="en-US" altLang="zh-CN" dirty="0" smtClean="0"/>
          </a:p>
          <a:p>
            <a:r>
              <a:rPr lang="zh-CN" altLang="en-US" dirty="0" smtClean="0"/>
              <a:t>右图是参考结果，低八位是左图运算对应输出的结果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位是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，最高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位没用。例如第行，代表结果</a:t>
            </a:r>
            <a:r>
              <a:rPr lang="en-US" altLang="zh-CN" dirty="0" smtClean="0"/>
              <a:t>Y=0x00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7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、测试步骤（</a:t>
            </a:r>
            <a:r>
              <a:rPr lang="en-US" altLang="zh-CN" dirty="0" smtClean="0"/>
              <a:t>2017.4</a:t>
            </a:r>
            <a:r>
              <a:rPr lang="zh-CN" altLang="en-US" dirty="0" smtClean="0"/>
              <a:t>版本）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1" y="1196975"/>
            <a:ext cx="8210549" cy="3451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、将工程文件中的</a:t>
            </a:r>
            <a:r>
              <a:rPr lang="en-US" altLang="zh-CN" sz="2400" dirty="0" err="1" smtClean="0"/>
              <a:t>ALU.vhd</a:t>
            </a:r>
            <a:r>
              <a:rPr lang="zh-CN" altLang="en-US" sz="2400" dirty="0" smtClean="0"/>
              <a:t>替换为自己编写的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文件（</a:t>
            </a:r>
            <a:r>
              <a:rPr lang="en-US" altLang="zh-CN" sz="2400" dirty="0" err="1" smtClean="0"/>
              <a:t>verilog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vhdl</a:t>
            </a:r>
            <a:r>
              <a:rPr lang="zh-CN" altLang="en-US" sz="2400" dirty="0" smtClean="0"/>
              <a:t>都可以），注意端口名称和位宽要改为和平台中的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一致。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block memory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核初始化</a:t>
            </a:r>
            <a:r>
              <a:rPr lang="en-US" altLang="zh-CN" sz="2400" dirty="0" err="1" smtClean="0"/>
              <a:t>coe</a:t>
            </a:r>
            <a:r>
              <a:rPr lang="zh-CN" altLang="en-US" sz="2400" dirty="0" smtClean="0"/>
              <a:t>文件路径重新选择（见后面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 smtClean="0"/>
              <a:t>、重新综合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布局布线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 smtClean="0"/>
              <a:t>、看时序是否满足（</a:t>
            </a:r>
            <a:r>
              <a:rPr lang="en-US" altLang="zh-CN" sz="2400" dirty="0" smtClean="0"/>
              <a:t>WNS&gt;0</a:t>
            </a:r>
            <a:r>
              <a:rPr lang="zh-CN" altLang="en-US" sz="2400" dirty="0" smtClean="0"/>
              <a:t>），满足了就可以继续下板，不满足则优化自己的设计。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0"/>
            <a:ext cx="4248368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、测试步骤（高于</a:t>
            </a:r>
            <a:r>
              <a:rPr lang="en-US" altLang="zh-CN" dirty="0" smtClean="0"/>
              <a:t>2017.4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2751564" cy="182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52800" y="1592759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、高版本打开工程提示更新，选择第一个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41" y="3505200"/>
            <a:ext cx="2912281" cy="22946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52800" y="2507833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、弹出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核更新提示，选择</a:t>
            </a:r>
            <a:r>
              <a:rPr lang="en-US" altLang="zh-CN" dirty="0" smtClean="0"/>
              <a:t>report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status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52800" y="3661725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、在下方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中选中要更新的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，并点击</a:t>
            </a:r>
            <a:r>
              <a:rPr lang="en-US" altLang="zh-CN" dirty="0" smtClean="0"/>
              <a:t>upgrade selected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06" y="4518987"/>
            <a:ext cx="4960658" cy="18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1"/>
            <a:ext cx="3631259" cy="2667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13448" y="32766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899562"/>
            <a:ext cx="1720938" cy="16701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5400" y="4572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出提示界面，选择后进行更新，更新完后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核的锁就会解开。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3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5925"/>
            <a:ext cx="4850510" cy="31242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90600" y="2743200"/>
            <a:ext cx="445062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63455" y="3751669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400" y="1226449"/>
            <a:ext cx="6705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双击分别打开两个</a:t>
            </a:r>
            <a:r>
              <a:rPr lang="en-US" altLang="zh-CN" dirty="0" smtClean="0"/>
              <a:t>block rom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核配置界面，重新选择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文件路径，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文件在工程目录下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622495"/>
            <a:ext cx="2184512" cy="214641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6019800" y="3988025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D05B-9B0F-4171-93CF-5679D4D6024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851" y="1196975"/>
            <a:ext cx="8210549" cy="34512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剩余</a:t>
            </a:r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、将工程文件中的</a:t>
            </a:r>
            <a:r>
              <a:rPr lang="en-US" altLang="zh-CN" sz="2400" dirty="0" err="1" smtClean="0"/>
              <a:t>ALU.vhd</a:t>
            </a:r>
            <a:r>
              <a:rPr lang="zh-CN" altLang="en-US" sz="2400" dirty="0" smtClean="0"/>
              <a:t>替换为自己编写的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文件（</a:t>
            </a:r>
            <a:r>
              <a:rPr lang="en-US" altLang="zh-CN" sz="2400" dirty="0" err="1" smtClean="0"/>
              <a:t>verilog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vhdl</a:t>
            </a:r>
            <a:r>
              <a:rPr lang="zh-CN" altLang="en-US" sz="2400" dirty="0" smtClean="0"/>
              <a:t>都可以），注意端口名称和位宽要改为和平台中的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一致。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 smtClean="0"/>
              <a:t>、重新综合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布局布线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、看时序是否满足（</a:t>
            </a:r>
            <a:r>
              <a:rPr lang="en-US" altLang="zh-CN" sz="2400" dirty="0" smtClean="0"/>
              <a:t>WNS&gt;0</a:t>
            </a:r>
            <a:r>
              <a:rPr lang="zh-CN" altLang="en-US" sz="2400" dirty="0" smtClean="0"/>
              <a:t>），满足了就可以继续下板，不满足则优化自己的设计。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832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15240</TotalTime>
  <Words>589</Words>
  <Application>Microsoft Office PowerPoint</Application>
  <PresentationFormat>全屏显示(4:3)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楷体_GB2312</vt:lpstr>
      <vt:lpstr>宋体</vt:lpstr>
      <vt:lpstr>Arial</vt:lpstr>
      <vt:lpstr>Tahoma</vt:lpstr>
      <vt:lpstr>Times New Roman</vt:lpstr>
      <vt:lpstr>Wingdings</vt:lpstr>
      <vt:lpstr>Network</vt:lpstr>
      <vt:lpstr>ALU测试平台介绍</vt:lpstr>
      <vt:lpstr>1、基本结构</vt:lpstr>
      <vt:lpstr>1、基本结构</vt:lpstr>
      <vt:lpstr>2、coe文件解释</vt:lpstr>
      <vt:lpstr>3、测试步骤（2017.4版本）</vt:lpstr>
      <vt:lpstr>3、测试步骤（高于2017.4）</vt:lpstr>
      <vt:lpstr>PowerPoint 演示文稿</vt:lpstr>
      <vt:lpstr>PowerPoint 演示文稿</vt:lpstr>
      <vt:lpstr>PowerPoint 演示文稿</vt:lpstr>
      <vt:lpstr>观察资源占用率和时钟余量</vt:lpstr>
      <vt:lpstr>3、下板测试</vt:lpstr>
      <vt:lpstr>3、下板测试</vt:lpstr>
      <vt:lpstr>4、注意事项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 Multiplexing</dc:title>
  <dc:creator>ymmao</dc:creator>
  <cp:lastModifiedBy>戴永航</cp:lastModifiedBy>
  <cp:revision>1116</cp:revision>
  <dcterms:created xsi:type="dcterms:W3CDTF">2003-06-01T14:36:23Z</dcterms:created>
  <dcterms:modified xsi:type="dcterms:W3CDTF">2021-05-27T11:12:33Z</dcterms:modified>
</cp:coreProperties>
</file>