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19240-1A4B-4BE7-A6AA-920BF052C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F9E701-A0CA-47EB-9896-5B3231020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8A0CE-DF69-483D-BDF7-FBC825BB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01993-C31A-411D-B66E-063A8F68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D673C-80AD-4E92-9E98-B729E1EE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2538D-9070-491D-9083-BD0A34F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BBBE4-2014-4D6F-95DC-9D24A544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ADCB0-1A55-498C-9C31-898926C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21047-3475-4FB9-8461-68F134A6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48BAD-16AD-40F7-9276-93A7CD5A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0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41E11C-41E8-43DB-BFE1-661AA12EE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6E871-670E-436E-B421-1652DE9C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407C4-A0D0-42B8-82E2-F7D97EA1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F731E-0BB2-44A2-BCDA-7B65CF42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B9FF7-941D-45CA-8693-2062A12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036A-3B9A-412E-9E8E-9B7607BF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C477C-791A-4CE8-98A3-DAF6542E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8A1D2-636C-4931-88BF-2AA30EA8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33721-1ED0-4C82-9378-95ED687F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463ED-0D90-464B-8D5F-EF7F291D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41A54-DC06-4660-87FE-103BCDDF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60E1E-B12A-4C9E-A537-D7B3EE30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FD995-98B3-48D8-BD87-08FDA5D3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C3A4B-8EA2-47CA-8B08-99BE1247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F4444-A5EF-4719-B3DD-221E699F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10ECA-80CC-4B40-9E3E-7CD2624C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DDDAD-1ECE-4839-A13D-D70B840AA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C87796-9A5B-4F8D-A8F9-88E7CFAE9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D26F5-E65F-459D-B203-47FE7A80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25D69-DB71-44F2-982A-82BB5ECD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CA09C-F6DA-459D-AA1D-2B60F487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56589-57E8-4180-95A3-99846923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16AF1-1464-4BB4-AC31-A9D3B36F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B75E7-79F1-4ABB-969F-0FB3B3CE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B44F55-6FAF-4ECB-A677-B2AB7E42C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74C88E-9446-417B-934A-E2DC41414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5B113-9B51-433F-B167-D7787FCD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D07BB3-CCE5-4452-ACCB-39C30802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23D1AE-854C-45C1-AC8A-09CFC37A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146C7-3950-400B-BC08-0DFD6974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3D20B-36C4-457D-ADA0-29DEB833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36DAA-3C44-4277-A689-73BD01A1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4B5770-A77C-4499-B156-408E2BD2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29580D-ED6E-4245-8620-4EDE4DF9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1F61BB-5A70-470B-8E79-2DE45440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AB4EB1-9484-409F-A47C-A14ED3C9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5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D3046-9AA0-44B6-B653-0DB3FA1A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D6C4F-98F9-422E-B481-F77FBD2D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AE5FBA-F1C1-4CE7-B490-37A4111AD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FB4276-E6DE-47E1-A493-100CE94C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E0604-0213-4768-8018-31CAFBFB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1BB45-17EF-4C21-A17B-4A1D0E6B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1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7D3EB-691A-4D12-98BC-3B2B38B0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06054-815E-4533-A61E-9B3896BDA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4B05D-BEE4-4837-AF86-8EDA42E5C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DCF0B-4633-463F-A0F0-F17D6EC8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542EB-CE77-43FD-AD91-4E686063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F3E8C-19B1-4C77-BAD7-F52D02B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0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8AC128-C86C-44D5-B9B1-E8EDA8E9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3439A-01AB-45AB-A83F-2013DE3B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CD462-6B22-4221-8E0F-08A2F3F6D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77C7-C1AB-4FFC-8065-9DC98460376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2E3E4-507A-4A1A-9BA7-01CD17888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719C6-DB31-4E62-B3DC-9D9184F3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2E479-AA77-4B75-BF84-C0F788AD3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1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A5483-BAC7-4C4D-A387-C4384A792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34" y="1291904"/>
            <a:ext cx="8162488" cy="3565321"/>
          </a:xfrm>
        </p:spPr>
        <p:txBody>
          <a:bodyPr>
            <a:normAutofit/>
          </a:bodyPr>
          <a:lstStyle/>
          <a:p>
            <a:r>
              <a:rPr lang="zh-CN" altLang="en-US" b="1" dirty="0"/>
              <a:t>单边带调制</a:t>
            </a:r>
            <a:br>
              <a:rPr lang="en-US" altLang="zh-CN" b="1" dirty="0"/>
            </a:br>
            <a:r>
              <a:rPr lang="zh-CN" altLang="en-US" sz="3200" b="1" dirty="0"/>
              <a:t>（</a:t>
            </a:r>
            <a:r>
              <a:rPr lang="en-US" altLang="zh-CN" sz="3200" b="1" dirty="0"/>
              <a:t>single-sideband modulation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SSB</a:t>
            </a:r>
            <a:r>
              <a:rPr lang="zh-CN" altLang="en-US" sz="3200" b="1" dirty="0"/>
              <a:t>）</a:t>
            </a:r>
            <a:br>
              <a:rPr lang="en-US" altLang="zh-CN" b="1" dirty="0"/>
            </a:br>
            <a:r>
              <a:rPr lang="zh-CN" altLang="en-US" dirty="0"/>
              <a:t>与</a:t>
            </a:r>
            <a:br>
              <a:rPr lang="en-US" altLang="zh-CN" b="1" dirty="0"/>
            </a:br>
            <a:r>
              <a:rPr lang="zh-CN" altLang="en-US" b="1" dirty="0"/>
              <a:t>希尔伯特滤波器</a:t>
            </a:r>
            <a:br>
              <a:rPr lang="en-US" altLang="zh-CN" b="1" dirty="0"/>
            </a:b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Hilbert filter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）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8B5FF-29BF-43AF-A0CF-EB418BDAB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7222" y="4533215"/>
            <a:ext cx="23184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刘正浩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唐晨烨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李仁轩</a:t>
            </a:r>
          </a:p>
        </p:txBody>
      </p:sp>
    </p:spTree>
    <p:extLst>
      <p:ext uri="{BB962C8B-B14F-4D97-AF65-F5344CB8AC3E}">
        <p14:creationId xmlns:p14="http://schemas.microsoft.com/office/powerpoint/2010/main" val="240596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A4CCC-321F-436A-98A0-3E0194F0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5"/>
            <a:ext cx="10515600" cy="184956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单边带调制的概念</a:t>
            </a:r>
            <a:br>
              <a:rPr lang="en-US" altLang="zh-CN" dirty="0"/>
            </a:br>
            <a:r>
              <a:rPr lang="en-US" altLang="zh-CN" sz="3600" dirty="0"/>
              <a:t>the concept of </a:t>
            </a:r>
            <a:r>
              <a:rPr lang="en-US" altLang="zh-CN" sz="3600" b="1" dirty="0"/>
              <a:t>single-sideband modulation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4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4AFE9C-D2A3-4538-B938-CE5510B25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35"/>
          <a:stretch/>
        </p:blipFill>
        <p:spPr>
          <a:xfrm>
            <a:off x="142920" y="219300"/>
            <a:ext cx="5583071" cy="320970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0FC307-B7AF-40F5-BC01-0A95D46FD63C}"/>
              </a:ext>
            </a:extLst>
          </p:cNvPr>
          <p:cNvSpPr txBox="1"/>
          <p:nvPr/>
        </p:nvSpPr>
        <p:spPr>
          <a:xfrm>
            <a:off x="5176007" y="1113797"/>
            <a:ext cx="667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利用复指数载波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(Complex exponential carrier)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进行调制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CB6C711-82DA-41E6-A38E-5E374B9181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37"/>
          <a:stretch/>
        </p:blipFill>
        <p:spPr>
          <a:xfrm>
            <a:off x="24380" y="3691156"/>
            <a:ext cx="8037878" cy="20530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449F17-54FE-4D74-9E95-57DA0CEA179F}"/>
              </a:ext>
            </a:extLst>
          </p:cNvPr>
          <p:cNvSpPr txBox="1"/>
          <p:nvPr/>
        </p:nvSpPr>
        <p:spPr>
          <a:xfrm>
            <a:off x="6390664" y="3662544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利用正弦载波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(sinusoidal carrier)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进行调制</a:t>
            </a:r>
          </a:p>
        </p:txBody>
      </p:sp>
      <p:sp>
        <p:nvSpPr>
          <p:cNvPr id="15" name="爆炸形: 14 pt  14">
            <a:extLst>
              <a:ext uri="{FF2B5EF4-FFF2-40B4-BE49-F238E27FC236}">
                <a16:creationId xmlns:a16="http://schemas.microsoft.com/office/drawing/2014/main" id="{0F7ADEB6-400E-435E-A90C-81CFE5027903}"/>
              </a:ext>
            </a:extLst>
          </p:cNvPr>
          <p:cNvSpPr/>
          <p:nvPr/>
        </p:nvSpPr>
        <p:spPr>
          <a:xfrm>
            <a:off x="8271544" y="4590730"/>
            <a:ext cx="2995269" cy="1887523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冗余度</a:t>
            </a:r>
          </a:p>
        </p:txBody>
      </p:sp>
    </p:spTree>
    <p:extLst>
      <p:ext uri="{BB962C8B-B14F-4D97-AF65-F5344CB8AC3E}">
        <p14:creationId xmlns:p14="http://schemas.microsoft.com/office/powerpoint/2010/main" val="22849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6987C1-5957-402A-B8AC-A50784855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 b="3451"/>
          <a:stretch/>
        </p:blipFill>
        <p:spPr>
          <a:xfrm>
            <a:off x="284010" y="179406"/>
            <a:ext cx="11623980" cy="4011914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19C65A-FBAD-4272-AB85-2C4187E26635}"/>
              </a:ext>
            </a:extLst>
          </p:cNvPr>
          <p:cNvSpPr txBox="1"/>
          <p:nvPr/>
        </p:nvSpPr>
        <p:spPr>
          <a:xfrm>
            <a:off x="2021806" y="4361256"/>
            <a:ext cx="81483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单边带调制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分别是仅包含上边带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下边带的频谱）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1D644A-17A2-4356-9899-0C55CF289C10}"/>
              </a:ext>
            </a:extLst>
          </p:cNvPr>
          <p:cNvSpPr txBox="1"/>
          <p:nvPr/>
        </p:nvSpPr>
        <p:spPr>
          <a:xfrm>
            <a:off x="4001515" y="5608410"/>
            <a:ext cx="41889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上边带：</a:t>
            </a:r>
            <a:r>
              <a:rPr lang="en-US" altLang="zh-CN" sz="2800" dirty="0"/>
              <a:t>upper sidebands</a:t>
            </a:r>
          </a:p>
          <a:p>
            <a:pPr algn="ctr"/>
            <a:r>
              <a:rPr lang="zh-CN" altLang="en-US" sz="2800" dirty="0"/>
              <a:t>下边带：</a:t>
            </a:r>
            <a:r>
              <a:rPr lang="en-US" altLang="zh-CN" sz="2800" dirty="0"/>
              <a:t>lower sidebands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344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EB10D-B381-4C60-8318-7B3D8AA0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02"/>
            <a:ext cx="10515600" cy="935169"/>
          </a:xfrm>
        </p:spPr>
        <p:txBody>
          <a:bodyPr/>
          <a:lstStyle/>
          <a:p>
            <a:r>
              <a:rPr lang="zh-CN" altLang="en-US" dirty="0"/>
              <a:t>获得单边带信号的方法？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B6A4E-395E-4310-A95E-1DF6A0AF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3263"/>
            <a:ext cx="6116273" cy="904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 锐截止的带通或高通滤波器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（</a:t>
            </a:r>
            <a:r>
              <a:rPr lang="en-US" altLang="zh-CN" sz="2000" dirty="0">
                <a:latin typeface="+mn-ea"/>
              </a:rPr>
              <a:t>a sharp cutoff bandpass or highpass filter</a:t>
            </a:r>
            <a:r>
              <a:rPr lang="zh-CN" altLang="en-US" sz="2000" dirty="0">
                <a:latin typeface="+mn-ea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4A75F2-6709-454E-9486-CD64EB805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6" r="52459" b="50000"/>
          <a:stretch/>
        </p:blipFill>
        <p:spPr>
          <a:xfrm>
            <a:off x="6763220" y="1041872"/>
            <a:ext cx="3498210" cy="12037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249D09-5FF2-4AA3-A144-FBFDB3B42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5" t="1704" r="1949" b="53395"/>
          <a:stretch/>
        </p:blipFill>
        <p:spPr>
          <a:xfrm>
            <a:off x="-9962" y="3045204"/>
            <a:ext cx="4691308" cy="13572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FA45EF-8B41-417A-B78A-80A6670BF37A}"/>
              </a:ext>
            </a:extLst>
          </p:cNvPr>
          <p:cNvSpPr txBox="1"/>
          <p:nvPr/>
        </p:nvSpPr>
        <p:spPr>
          <a:xfrm>
            <a:off x="358334" y="4586463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利用正弦载波进行调制得到的信号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E231F8D-73C0-4A1A-AA3F-51A5DE81C7C1}"/>
              </a:ext>
            </a:extLst>
          </p:cNvPr>
          <p:cNvSpPr/>
          <p:nvPr/>
        </p:nvSpPr>
        <p:spPr>
          <a:xfrm>
            <a:off x="4727989" y="3507458"/>
            <a:ext cx="2676089" cy="36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194DF4-901C-4742-8D4C-040BC4769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" t="52561" r="51710" b="3861"/>
          <a:stretch/>
        </p:blipFill>
        <p:spPr>
          <a:xfrm>
            <a:off x="4408555" y="2443996"/>
            <a:ext cx="3181385" cy="9361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CC7583-A650-47C8-A42D-4F60F2F16823}"/>
              </a:ext>
            </a:extLst>
          </p:cNvPr>
          <p:cNvSpPr txBox="1"/>
          <p:nvPr/>
        </p:nvSpPr>
        <p:spPr>
          <a:xfrm>
            <a:off x="4627178" y="3987046"/>
            <a:ext cx="2877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理想高通滤波器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ideal highpass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filter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B006B9-3972-4135-AA07-54EDC9669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1" t="48147" r="1469" b="4122"/>
          <a:stretch/>
        </p:blipFill>
        <p:spPr>
          <a:xfrm>
            <a:off x="7589940" y="3004691"/>
            <a:ext cx="4530684" cy="143830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906E9B-3702-4D86-A76D-0E3EDFBEBABF}"/>
              </a:ext>
            </a:extLst>
          </p:cNvPr>
          <p:cNvSpPr txBox="1"/>
          <p:nvPr/>
        </p:nvSpPr>
        <p:spPr>
          <a:xfrm>
            <a:off x="8250772" y="458646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保留上边带的单边带信号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E5281E7-CB01-4943-8B77-E75442FBDF09}"/>
              </a:ext>
            </a:extLst>
          </p:cNvPr>
          <p:cNvSpPr txBox="1">
            <a:spLocks/>
          </p:cNvSpPr>
          <p:nvPr/>
        </p:nvSpPr>
        <p:spPr>
          <a:xfrm>
            <a:off x="838200" y="5301820"/>
            <a:ext cx="5008927" cy="58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希尔伯特滤波器</a:t>
            </a:r>
          </a:p>
        </p:txBody>
      </p:sp>
    </p:spTree>
    <p:extLst>
      <p:ext uri="{BB962C8B-B14F-4D97-AF65-F5344CB8AC3E}">
        <p14:creationId xmlns:p14="http://schemas.microsoft.com/office/powerpoint/2010/main" val="235342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/>
      <p:bldP spid="8" grpId="0" animBg="1"/>
      <p:bldP spid="11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8C08B94-6738-4933-BD9C-6A535E971714}"/>
              </a:ext>
            </a:extLst>
          </p:cNvPr>
          <p:cNvSpPr txBox="1">
            <a:spLocks/>
          </p:cNvSpPr>
          <p:nvPr/>
        </p:nvSpPr>
        <p:spPr>
          <a:xfrm>
            <a:off x="838200" y="2193925"/>
            <a:ext cx="10515600" cy="1849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希尔伯特滤波器</a:t>
            </a:r>
            <a:br>
              <a:rPr lang="en-US" altLang="zh-CN" dirty="0"/>
            </a:b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Hilbert 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96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5E9FD-C2BA-41A1-A872-8E804924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1" y="836497"/>
            <a:ext cx="3935136" cy="66932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首先定义</a:t>
            </a:r>
            <a:r>
              <a:rPr lang="zh-CN" altLang="en-US" b="1" dirty="0"/>
              <a:t>希尔伯特变换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 </a:t>
            </a:r>
            <a:r>
              <a:rPr lang="en-US" altLang="zh-CN" dirty="0"/>
              <a:t>	       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H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ilbert transform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39AEA2-D4FF-4ADE-98D2-C69A8ED4C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"/>
          <a:stretch/>
        </p:blipFill>
        <p:spPr>
          <a:xfrm>
            <a:off x="5148080" y="462291"/>
            <a:ext cx="5805110" cy="933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4AAA26-86B6-4AD5-97D0-106B14C5D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4" t="6249"/>
          <a:stretch/>
        </p:blipFill>
        <p:spPr>
          <a:xfrm>
            <a:off x="6310563" y="1885055"/>
            <a:ext cx="2625754" cy="7104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C9B1BA-9EBE-4B16-963C-EE36F13EA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21" b="19119"/>
          <a:stretch/>
        </p:blipFill>
        <p:spPr>
          <a:xfrm>
            <a:off x="1359345" y="3189071"/>
            <a:ext cx="3200181" cy="114803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2668E9D-0013-405D-ADBE-F7EDDD222C5F}"/>
              </a:ext>
            </a:extLst>
          </p:cNvPr>
          <p:cNvSpPr txBox="1">
            <a:spLocks/>
          </p:cNvSpPr>
          <p:nvPr/>
        </p:nvSpPr>
        <p:spPr>
          <a:xfrm>
            <a:off x="3202551" y="2058577"/>
            <a:ext cx="3108012" cy="53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希尔伯特滤波器：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7843E02-75E2-4DA2-8742-612F2C94CC04}"/>
              </a:ext>
            </a:extLst>
          </p:cNvPr>
          <p:cNvSpPr txBox="1">
            <a:spLocks/>
          </p:cNvSpPr>
          <p:nvPr/>
        </p:nvSpPr>
        <p:spPr>
          <a:xfrm>
            <a:off x="276838" y="4764946"/>
            <a:ext cx="5167618" cy="126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希尔伯特滤波器的</a:t>
            </a:r>
            <a:r>
              <a:rPr lang="zh-CN" altLang="en-US" b="1" dirty="0"/>
              <a:t>频率特性</a:t>
            </a:r>
            <a:endParaRPr lang="en-US" altLang="zh-CN" b="1" dirty="0"/>
          </a:p>
          <a:p>
            <a:pPr marL="0" indent="0" algn="ctr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1800" dirty="0"/>
              <a:t>                                             frequency response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/>
              <a:t>（用来保留下边带）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C3C6C8-9A62-4AB3-A12A-A7D778E0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22" y="2897265"/>
            <a:ext cx="5388528" cy="2501050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22336D3-ED67-4738-80A4-3F24E28F2F4B}"/>
              </a:ext>
            </a:extLst>
          </p:cNvPr>
          <p:cNvSpPr txBox="1">
            <a:spLocks/>
          </p:cNvSpPr>
          <p:nvPr/>
        </p:nvSpPr>
        <p:spPr>
          <a:xfrm>
            <a:off x="5148080" y="5341713"/>
            <a:ext cx="6988028" cy="1025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希尔伯特滤波器的   </a:t>
            </a:r>
            <a:r>
              <a:rPr lang="zh-CN" altLang="en-US" b="1" dirty="0"/>
              <a:t>幅频曲线</a:t>
            </a:r>
            <a:r>
              <a:rPr lang="zh-CN" altLang="en-US" dirty="0"/>
              <a:t>  和  </a:t>
            </a:r>
            <a:r>
              <a:rPr lang="zh-CN" altLang="en-US" b="1" dirty="0"/>
              <a:t>相频曲线</a:t>
            </a:r>
            <a:endParaRPr lang="en-US" altLang="zh-CN" b="1" dirty="0"/>
          </a:p>
          <a:p>
            <a:pPr marL="0" indent="0" algn="ctr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1400" dirty="0"/>
              <a:t>                                                               Amplitude-frequency curve       Phase frequency curve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/>
              <a:t>（用来保留下边带）</a:t>
            </a:r>
          </a:p>
        </p:txBody>
      </p:sp>
    </p:spTree>
    <p:extLst>
      <p:ext uri="{BB962C8B-B14F-4D97-AF65-F5344CB8AC3E}">
        <p14:creationId xmlns:p14="http://schemas.microsoft.com/office/powerpoint/2010/main" val="35938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/>
      <p:bldP spid="11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780FF-079A-4ADD-8A8C-8B133FFF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58" y="65417"/>
            <a:ext cx="10942739" cy="7644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利用希尔伯特滤波器产生单边带信号的方法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8195C5-F18A-4E1E-A739-09BBECFA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69" y="662268"/>
            <a:ext cx="8951054" cy="51502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40CE60-FFAD-4C74-BEBB-95A338B00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1" t="2288" r="63999" b="55560"/>
          <a:stretch/>
        </p:blipFill>
        <p:spPr>
          <a:xfrm>
            <a:off x="109058" y="1888979"/>
            <a:ext cx="1797024" cy="1390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79A83E-B872-437C-BCEE-8DA39ECD9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9" t="5855" b="56283"/>
          <a:stretch/>
        </p:blipFill>
        <p:spPr>
          <a:xfrm>
            <a:off x="7932284" y="925439"/>
            <a:ext cx="3775047" cy="1192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B99976-D6FD-4616-A71A-0FAAE1804B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 t="38082" r="55940" b="23988"/>
          <a:stretch/>
        </p:blipFill>
        <p:spPr>
          <a:xfrm>
            <a:off x="4283484" y="5283747"/>
            <a:ext cx="1600903" cy="13650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9AFA4E-0FAB-4193-BF81-F04BD86FF0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41907" r="50000" b="8731"/>
          <a:stretch/>
        </p:blipFill>
        <p:spPr>
          <a:xfrm>
            <a:off x="7932284" y="4639005"/>
            <a:ext cx="3646912" cy="14809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B8DAE37-0267-489F-84E3-7971C6178E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2" t="43370" r="10467" b="22288"/>
          <a:stretch/>
        </p:blipFill>
        <p:spPr>
          <a:xfrm>
            <a:off x="9336947" y="2832850"/>
            <a:ext cx="2583810" cy="11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69E91-774A-47F8-81C3-2F988E4E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96945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192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Arial</vt:lpstr>
      <vt:lpstr>Office 主题​​</vt:lpstr>
      <vt:lpstr>单边带调制 （single-sideband modulation，SSB） 与 希尔伯特滤波器 （Hilbert filter）</vt:lpstr>
      <vt:lpstr>1. 单边带调制的概念 the concept of single-sideband modulation</vt:lpstr>
      <vt:lpstr>PowerPoint 演示文稿</vt:lpstr>
      <vt:lpstr>PowerPoint 演示文稿</vt:lpstr>
      <vt:lpstr>获得单边带信号的方法？</vt:lpstr>
      <vt:lpstr>PowerPoint 演示文稿</vt:lpstr>
      <vt:lpstr>PowerPoint 演示文稿</vt:lpstr>
      <vt:lpstr>利用希尔伯特滤波器产生单边带信号的方法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单边带调制 与 希尔伯特滤波器</dc:title>
  <dc:creator>刘 正浩</dc:creator>
  <cp:lastModifiedBy>刘 正浩</cp:lastModifiedBy>
  <cp:revision>18</cp:revision>
  <dcterms:created xsi:type="dcterms:W3CDTF">2020-11-01T06:56:42Z</dcterms:created>
  <dcterms:modified xsi:type="dcterms:W3CDTF">2020-11-01T12:18:03Z</dcterms:modified>
</cp:coreProperties>
</file>